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3" r:id="rId4"/>
    <p:sldMasterId id="2147483686" r:id="rId5"/>
    <p:sldMasterId id="2147483699" r:id="rId6"/>
  </p:sldMasterIdLst>
  <p:notesMasterIdLst>
    <p:notesMasterId r:id="rId12"/>
  </p:notesMasterIdLst>
  <p:sldIdLst>
    <p:sldId id="315" r:id="rId7"/>
    <p:sldId id="545" r:id="rId8"/>
    <p:sldId id="546" r:id="rId9"/>
    <p:sldId id="547" r:id="rId10"/>
    <p:sldId id="464" r:id="rId11"/>
    <p:sldId id="549" r:id="rId13"/>
    <p:sldId id="446" r:id="rId14"/>
    <p:sldId id="402" r:id="rId15"/>
    <p:sldId id="466" r:id="rId16"/>
    <p:sldId id="338" r:id="rId17"/>
    <p:sldId id="419" r:id="rId18"/>
    <p:sldId id="421" r:id="rId19"/>
    <p:sldId id="423" r:id="rId20"/>
    <p:sldId id="424" r:id="rId21"/>
    <p:sldId id="425" r:id="rId22"/>
    <p:sldId id="426" r:id="rId23"/>
    <p:sldId id="427" r:id="rId24"/>
    <p:sldId id="448" r:id="rId25"/>
    <p:sldId id="428" r:id="rId26"/>
    <p:sldId id="429" r:id="rId27"/>
    <p:sldId id="430" r:id="rId28"/>
    <p:sldId id="431" r:id="rId29"/>
    <p:sldId id="437" r:id="rId30"/>
    <p:sldId id="450" r:id="rId31"/>
    <p:sldId id="451" r:id="rId32"/>
    <p:sldId id="452" r:id="rId33"/>
    <p:sldId id="455" r:id="rId34"/>
    <p:sldId id="453" r:id="rId35"/>
    <p:sldId id="433" r:id="rId36"/>
    <p:sldId id="434" r:id="rId37"/>
    <p:sldId id="435" r:id="rId38"/>
    <p:sldId id="436" r:id="rId39"/>
    <p:sldId id="454" r:id="rId40"/>
    <p:sldId id="438" r:id="rId41"/>
    <p:sldId id="439" r:id="rId42"/>
    <p:sldId id="440" r:id="rId43"/>
    <p:sldId id="441" r:id="rId44"/>
    <p:sldId id="442" r:id="rId45"/>
    <p:sldId id="443" r:id="rId46"/>
    <p:sldId id="409" r:id="rId47"/>
    <p:sldId id="408" r:id="rId48"/>
    <p:sldId id="444" r:id="rId49"/>
  </p:sldIdLst>
  <p:sldSz cx="9144000" cy="5143500"/>
  <p:notesSz cx="6858000" cy="9144000"/>
  <p:custDataLst>
    <p:tags r:id="rId53"/>
  </p:custDataLst>
  <p:defaultTextStyle>
    <a:defPPr>
      <a:defRPr lang="en-US"/>
    </a:defPPr>
    <a:lvl1pPr marL="0" lvl="0" indent="0" algn="l" defTabSz="914400" rtl="0" eaLnBrk="1" fontAlgn="base" latinLnBrk="0" hangingPunct="1">
      <a:lnSpc>
        <a:spcPct val="100000"/>
      </a:lnSpc>
      <a:spcBef>
        <a:spcPct val="0"/>
      </a:spcBef>
      <a:spcAft>
        <a:spcPct val="0"/>
      </a:spcAft>
      <a:buNone/>
      <a:defRPr sz="3200" b="1" i="0" u="none" kern="1200" baseline="0">
        <a:solidFill>
          <a:srgbClr val="FF3300"/>
        </a:solidFill>
        <a:latin typeface="Arial" panose="020B0604020202020204" pitchFamily="34" charset="0"/>
        <a:ea typeface="黑体" panose="02010609060101010101" pitchFamily="49" charset="-122"/>
        <a:cs typeface="+mn-cs"/>
      </a:defRPr>
    </a:lvl1pPr>
    <a:lvl2pPr marL="457200" lvl="1" indent="0" algn="l" defTabSz="914400" rtl="0" eaLnBrk="1" fontAlgn="base" latinLnBrk="0" hangingPunct="1">
      <a:lnSpc>
        <a:spcPct val="100000"/>
      </a:lnSpc>
      <a:spcBef>
        <a:spcPct val="0"/>
      </a:spcBef>
      <a:spcAft>
        <a:spcPct val="0"/>
      </a:spcAft>
      <a:buNone/>
      <a:defRPr sz="3200" b="1" i="0" u="none" kern="1200" baseline="0">
        <a:solidFill>
          <a:srgbClr val="FF3300"/>
        </a:solidFill>
        <a:latin typeface="Arial" panose="020B0604020202020204" pitchFamily="34" charset="0"/>
        <a:ea typeface="黑体" panose="02010609060101010101" pitchFamily="49" charset="-122"/>
        <a:cs typeface="+mn-cs"/>
      </a:defRPr>
    </a:lvl2pPr>
    <a:lvl3pPr marL="914400" lvl="2" indent="0" algn="l" defTabSz="914400" rtl="0" eaLnBrk="1" fontAlgn="base" latinLnBrk="0" hangingPunct="1">
      <a:lnSpc>
        <a:spcPct val="100000"/>
      </a:lnSpc>
      <a:spcBef>
        <a:spcPct val="0"/>
      </a:spcBef>
      <a:spcAft>
        <a:spcPct val="0"/>
      </a:spcAft>
      <a:buNone/>
      <a:defRPr sz="3200" b="1" i="0" u="none" kern="1200" baseline="0">
        <a:solidFill>
          <a:srgbClr val="FF3300"/>
        </a:solidFill>
        <a:latin typeface="Arial" panose="020B0604020202020204" pitchFamily="34" charset="0"/>
        <a:ea typeface="黑体" panose="02010609060101010101" pitchFamily="49" charset="-122"/>
        <a:cs typeface="+mn-cs"/>
      </a:defRPr>
    </a:lvl3pPr>
    <a:lvl4pPr marL="1371600" lvl="3" indent="0" algn="l" defTabSz="914400" rtl="0" eaLnBrk="1" fontAlgn="base" latinLnBrk="0" hangingPunct="1">
      <a:lnSpc>
        <a:spcPct val="100000"/>
      </a:lnSpc>
      <a:spcBef>
        <a:spcPct val="0"/>
      </a:spcBef>
      <a:spcAft>
        <a:spcPct val="0"/>
      </a:spcAft>
      <a:buNone/>
      <a:defRPr sz="3200" b="1" i="0" u="none" kern="1200" baseline="0">
        <a:solidFill>
          <a:srgbClr val="FF3300"/>
        </a:solidFill>
        <a:latin typeface="Arial" panose="020B0604020202020204" pitchFamily="34" charset="0"/>
        <a:ea typeface="黑体" panose="02010609060101010101" pitchFamily="49" charset="-122"/>
        <a:cs typeface="+mn-cs"/>
      </a:defRPr>
    </a:lvl4pPr>
    <a:lvl5pPr marL="1828800" lvl="4" indent="0" algn="l" defTabSz="914400" rtl="0" eaLnBrk="1" fontAlgn="base" latinLnBrk="0" hangingPunct="1">
      <a:lnSpc>
        <a:spcPct val="100000"/>
      </a:lnSpc>
      <a:spcBef>
        <a:spcPct val="0"/>
      </a:spcBef>
      <a:spcAft>
        <a:spcPct val="0"/>
      </a:spcAft>
      <a:buNone/>
      <a:defRPr sz="3200" b="1" i="0" u="none" kern="1200" baseline="0">
        <a:solidFill>
          <a:srgbClr val="FF3300"/>
        </a:solidFill>
        <a:latin typeface="Arial" panose="020B0604020202020204" pitchFamily="34" charset="0"/>
        <a:ea typeface="黑体" panose="02010609060101010101" pitchFamily="49" charset="-122"/>
        <a:cs typeface="+mn-cs"/>
      </a:defRPr>
    </a:lvl5pPr>
    <a:lvl6pPr marL="2286000" lvl="5" indent="0" algn="l" defTabSz="914400" rtl="0" eaLnBrk="1" fontAlgn="base" latinLnBrk="0" hangingPunct="1">
      <a:lnSpc>
        <a:spcPct val="100000"/>
      </a:lnSpc>
      <a:spcBef>
        <a:spcPct val="0"/>
      </a:spcBef>
      <a:spcAft>
        <a:spcPct val="0"/>
      </a:spcAft>
      <a:buNone/>
      <a:defRPr sz="3200" b="1" i="0" u="none" kern="1200" baseline="0">
        <a:solidFill>
          <a:srgbClr val="FF3300"/>
        </a:solidFill>
        <a:latin typeface="Arial" panose="020B0604020202020204" pitchFamily="34" charset="0"/>
        <a:ea typeface="黑体" panose="02010609060101010101" pitchFamily="49" charset="-122"/>
        <a:cs typeface="+mn-cs"/>
      </a:defRPr>
    </a:lvl6pPr>
    <a:lvl7pPr marL="2743200" lvl="6" indent="0" algn="l" defTabSz="914400" rtl="0" eaLnBrk="1" fontAlgn="base" latinLnBrk="0" hangingPunct="1">
      <a:lnSpc>
        <a:spcPct val="100000"/>
      </a:lnSpc>
      <a:spcBef>
        <a:spcPct val="0"/>
      </a:spcBef>
      <a:spcAft>
        <a:spcPct val="0"/>
      </a:spcAft>
      <a:buNone/>
      <a:defRPr sz="3200" b="1" i="0" u="none" kern="1200" baseline="0">
        <a:solidFill>
          <a:srgbClr val="FF3300"/>
        </a:solidFill>
        <a:latin typeface="Arial" panose="020B0604020202020204" pitchFamily="34" charset="0"/>
        <a:ea typeface="黑体" panose="02010609060101010101" pitchFamily="49" charset="-122"/>
        <a:cs typeface="+mn-cs"/>
      </a:defRPr>
    </a:lvl7pPr>
    <a:lvl8pPr marL="3200400" lvl="7" indent="0" algn="l" defTabSz="914400" rtl="0" eaLnBrk="1" fontAlgn="base" latinLnBrk="0" hangingPunct="1">
      <a:lnSpc>
        <a:spcPct val="100000"/>
      </a:lnSpc>
      <a:spcBef>
        <a:spcPct val="0"/>
      </a:spcBef>
      <a:spcAft>
        <a:spcPct val="0"/>
      </a:spcAft>
      <a:buNone/>
      <a:defRPr sz="3200" b="1" i="0" u="none" kern="1200" baseline="0">
        <a:solidFill>
          <a:srgbClr val="FF3300"/>
        </a:solidFill>
        <a:latin typeface="Arial" panose="020B0604020202020204" pitchFamily="34" charset="0"/>
        <a:ea typeface="黑体" panose="02010609060101010101" pitchFamily="49" charset="-122"/>
        <a:cs typeface="+mn-cs"/>
      </a:defRPr>
    </a:lvl8pPr>
    <a:lvl9pPr marL="3657600" lvl="8" indent="0" algn="l" defTabSz="914400" rtl="0" eaLnBrk="1" fontAlgn="base" latinLnBrk="0" hangingPunct="1">
      <a:lnSpc>
        <a:spcPct val="100000"/>
      </a:lnSpc>
      <a:spcBef>
        <a:spcPct val="0"/>
      </a:spcBef>
      <a:spcAft>
        <a:spcPct val="0"/>
      </a:spcAft>
      <a:buNone/>
      <a:defRPr sz="3200" b="1" i="0" u="none" kern="1200" baseline="0">
        <a:solidFill>
          <a:srgbClr val="FF3300"/>
        </a:solidFill>
        <a:latin typeface="Arial" panose="020B0604020202020204" pitchFamily="34" charset="0"/>
        <a:ea typeface="黑体" panose="02010609060101010101"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aximized" horzBarState="maximized">
    <p:restoredLeft sz="34588"/>
    <p:restoredTop sz="94634"/>
  </p:normalViewPr>
  <p:slideViewPr>
    <p:cSldViewPr showGuides="1">
      <p:cViewPr varScale="1">
        <p:scale>
          <a:sx n="94" d="100"/>
          <a:sy n="94" d="100"/>
        </p:scale>
        <p:origin x="0" y="0"/>
      </p:cViewPr>
      <p:guideLst>
        <p:guide orient="horz" pos="2160"/>
        <p:guide pos="2852"/>
      </p:guideLst>
    </p:cSldViewPr>
  </p:slide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slide" Target="slides/slide1.xml"/><Relationship Id="rId6" Type="http://schemas.openxmlformats.org/officeDocument/2006/relationships/slideMaster" Target="slideMasters/slideMaster5.xml"/><Relationship Id="rId53" Type="http://schemas.openxmlformats.org/officeDocument/2006/relationships/tags" Target="tags/tag15.xml"/><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Master" Target="slideMasters/slideMaster4.xml"/><Relationship Id="rId49" Type="http://schemas.openxmlformats.org/officeDocument/2006/relationships/slide" Target="slides/slide42.xml"/><Relationship Id="rId48" Type="http://schemas.openxmlformats.org/officeDocument/2006/relationships/slide" Target="slides/slide41.xml"/><Relationship Id="rId47" Type="http://schemas.openxmlformats.org/officeDocument/2006/relationships/slide" Target="slides/slide40.xml"/><Relationship Id="rId46" Type="http://schemas.openxmlformats.org/officeDocument/2006/relationships/slide" Target="slides/slide39.xml"/><Relationship Id="rId45" Type="http://schemas.openxmlformats.org/officeDocument/2006/relationships/slide" Target="slides/slide38.xml"/><Relationship Id="rId44" Type="http://schemas.openxmlformats.org/officeDocument/2006/relationships/slide" Target="slides/slide37.xml"/><Relationship Id="rId43" Type="http://schemas.openxmlformats.org/officeDocument/2006/relationships/slide" Target="slides/slide36.xml"/><Relationship Id="rId42" Type="http://schemas.openxmlformats.org/officeDocument/2006/relationships/slide" Target="slides/slide35.xml"/><Relationship Id="rId41" Type="http://schemas.openxmlformats.org/officeDocument/2006/relationships/slide" Target="slides/slide34.xml"/><Relationship Id="rId40" Type="http://schemas.openxmlformats.org/officeDocument/2006/relationships/slide" Target="slides/slide33.xml"/><Relationship Id="rId4" Type="http://schemas.openxmlformats.org/officeDocument/2006/relationships/slideMaster" Target="slideMasters/slideMaster3.xml"/><Relationship Id="rId39" Type="http://schemas.openxmlformats.org/officeDocument/2006/relationships/slide" Target="slides/slide32.xml"/><Relationship Id="rId38" Type="http://schemas.openxmlformats.org/officeDocument/2006/relationships/slide" Target="slides/slide31.xml"/><Relationship Id="rId37" Type="http://schemas.openxmlformats.org/officeDocument/2006/relationships/slide" Target="slides/slide30.xml"/><Relationship Id="rId36" Type="http://schemas.openxmlformats.org/officeDocument/2006/relationships/slide" Target="slides/slide29.xml"/><Relationship Id="rId35" Type="http://schemas.openxmlformats.org/officeDocument/2006/relationships/slide" Target="slides/slide28.xml"/><Relationship Id="rId34" Type="http://schemas.openxmlformats.org/officeDocument/2006/relationships/slide" Target="slides/slide27.xml"/><Relationship Id="rId33" Type="http://schemas.openxmlformats.org/officeDocument/2006/relationships/slide" Target="slides/slide26.xml"/><Relationship Id="rId32" Type="http://schemas.openxmlformats.org/officeDocument/2006/relationships/slide" Target="slides/slide25.xml"/><Relationship Id="rId31" Type="http://schemas.openxmlformats.org/officeDocument/2006/relationships/slide" Target="slides/slide24.xml"/><Relationship Id="rId30" Type="http://schemas.openxmlformats.org/officeDocument/2006/relationships/slide" Target="slides/slide23.xml"/><Relationship Id="rId3" Type="http://schemas.openxmlformats.org/officeDocument/2006/relationships/slideMaster" Target="slideMasters/slideMaster2.xml"/><Relationship Id="rId29" Type="http://schemas.openxmlformats.org/officeDocument/2006/relationships/slide" Target="slides/slide22.xml"/><Relationship Id="rId28" Type="http://schemas.openxmlformats.org/officeDocument/2006/relationships/slide" Target="slides/slide21.xml"/><Relationship Id="rId27" Type="http://schemas.openxmlformats.org/officeDocument/2006/relationships/slide" Target="slides/slide20.xml"/><Relationship Id="rId26" Type="http://schemas.openxmlformats.org/officeDocument/2006/relationships/slide" Target="slides/slide19.xml"/><Relationship Id="rId25" Type="http://schemas.openxmlformats.org/officeDocument/2006/relationships/slide" Target="slides/slide18.xml"/><Relationship Id="rId24" Type="http://schemas.openxmlformats.org/officeDocument/2006/relationships/slide" Target="slides/slide17.xml"/><Relationship Id="rId23" Type="http://schemas.openxmlformats.org/officeDocument/2006/relationships/slide" Target="slides/slide16.xml"/><Relationship Id="rId22" Type="http://schemas.openxmlformats.org/officeDocument/2006/relationships/slide" Target="slides/slide15.xml"/><Relationship Id="rId21" Type="http://schemas.openxmlformats.org/officeDocument/2006/relationships/slide" Target="slides/slide14.xml"/><Relationship Id="rId20" Type="http://schemas.openxmlformats.org/officeDocument/2006/relationships/slide" Target="slides/slide13.xml"/><Relationship Id="rId2" Type="http://schemas.openxmlformats.org/officeDocument/2006/relationships/theme" Target="theme/theme1.xml"/><Relationship Id="rId19" Type="http://schemas.openxmlformats.org/officeDocument/2006/relationships/slide" Target="slides/slide12.xml"/><Relationship Id="rId18" Type="http://schemas.openxmlformats.org/officeDocument/2006/relationships/slide" Target="slides/slide11.xml"/><Relationship Id="rId17" Type="http://schemas.openxmlformats.org/officeDocument/2006/relationships/slide" Target="slides/slide10.xml"/><Relationship Id="rId16" Type="http://schemas.openxmlformats.org/officeDocument/2006/relationships/slide" Target="slides/slide9.xml"/><Relationship Id="rId15" Type="http://schemas.openxmlformats.org/officeDocument/2006/relationships/slide" Target="slides/slide8.xml"/><Relationship Id="rId14" Type="http://schemas.openxmlformats.org/officeDocument/2006/relationships/slide" Target="slides/slide7.xml"/><Relationship Id="rId13" Type="http://schemas.openxmlformats.org/officeDocument/2006/relationships/slide" Target="slides/slide6.xml"/><Relationship Id="rId12" Type="http://schemas.openxmlformats.org/officeDocument/2006/relationships/notesMaster" Target="notesMasters/notesMaster1.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13666" name="Rectangle 1026"/>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lnSpc>
                <a:spcPct val="120000"/>
              </a:lnSpc>
              <a:spcBef>
                <a:spcPct val="50000"/>
              </a:spcBef>
              <a:buFontTx/>
              <a:buNone/>
              <a:defRPr kumimoji="1" sz="1200">
                <a:solidFill>
                  <a:srgbClr val="0000CC"/>
                </a:solidFill>
                <a:latin typeface="宋体" panose="02010600030101010101" pitchFamily="2" charset="-122"/>
                <a:ea typeface="宋体" panose="02010600030101010101" pitchFamily="2" charset="-122"/>
              </a:defRPr>
            </a:lvl1pPr>
          </a:lstStyle>
          <a:p>
            <a:pPr marL="0" marR="0" lvl="0" indent="0" algn="l" defTabSz="914400" rtl="0" eaLnBrk="1" fontAlgn="base" latinLnBrk="0" hangingPunct="1">
              <a:lnSpc>
                <a:spcPct val="120000"/>
              </a:lnSpc>
              <a:spcBef>
                <a:spcPct val="50000"/>
              </a:spcBef>
              <a:spcAft>
                <a:spcPct val="0"/>
              </a:spcAft>
              <a:buClrTx/>
              <a:buSzTx/>
              <a:buFontTx/>
              <a:buNone/>
              <a:defRPr/>
            </a:pPr>
            <a:endParaRPr kumimoji="1" lang="zh-CN" altLang="en-US" sz="1200" b="1" i="0" u="none" strike="noStrike" kern="1200" cap="none" spc="0" normalizeH="0" baseline="0" noProof="0">
              <a:ln>
                <a:noFill/>
              </a:ln>
              <a:solidFill>
                <a:srgbClr val="0000CC"/>
              </a:solidFill>
              <a:effectLst/>
              <a:uLnTx/>
              <a:uFillTx/>
              <a:latin typeface="宋体" panose="02010600030101010101" pitchFamily="2" charset="-122"/>
              <a:ea typeface="宋体" panose="02010600030101010101" pitchFamily="2" charset="-122"/>
              <a:cs typeface="+mn-cs"/>
            </a:endParaRPr>
          </a:p>
        </p:txBody>
      </p:sp>
      <p:sp>
        <p:nvSpPr>
          <p:cNvPr id="113667" name="Rectangle 1027"/>
          <p:cNvSpPr>
            <a:spLocks noGrp="1" noChangeArrowheads="1"/>
          </p:cNvSpPr>
          <p:nvPr>
            <p:ph type="dt" idx="1"/>
          </p:nvPr>
        </p:nvSpPr>
        <p:spPr bwMode="auto">
          <a:xfrm>
            <a:off x="3886200"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lnSpc>
                <a:spcPct val="120000"/>
              </a:lnSpc>
              <a:spcBef>
                <a:spcPct val="50000"/>
              </a:spcBef>
              <a:buFontTx/>
              <a:buNone/>
              <a:defRPr kumimoji="1" sz="1200">
                <a:solidFill>
                  <a:srgbClr val="0000CC"/>
                </a:solidFill>
                <a:latin typeface="宋体" panose="02010600030101010101" pitchFamily="2" charset="-122"/>
                <a:ea typeface="宋体" panose="02010600030101010101" pitchFamily="2" charset="-122"/>
              </a:defRPr>
            </a:lvl1pPr>
          </a:lstStyle>
          <a:p>
            <a:pPr marL="0" marR="0" lvl="0" indent="0" algn="r" defTabSz="914400" rtl="0" eaLnBrk="1" fontAlgn="base" latinLnBrk="0" hangingPunct="1">
              <a:lnSpc>
                <a:spcPct val="120000"/>
              </a:lnSpc>
              <a:spcBef>
                <a:spcPct val="50000"/>
              </a:spcBef>
              <a:spcAft>
                <a:spcPct val="0"/>
              </a:spcAft>
              <a:buClrTx/>
              <a:buSzTx/>
              <a:buFontTx/>
              <a:buNone/>
              <a:defRPr/>
            </a:pPr>
            <a:endParaRPr kumimoji="1" lang="zh-CN" altLang="en-US" sz="1200" b="1" i="0" u="none" strike="noStrike" kern="1200" cap="none" spc="0" normalizeH="0" baseline="0" noProof="0">
              <a:ln>
                <a:noFill/>
              </a:ln>
              <a:solidFill>
                <a:srgbClr val="0000CC"/>
              </a:solidFill>
              <a:effectLst/>
              <a:uLnTx/>
              <a:uFillTx/>
              <a:latin typeface="宋体" panose="02010600030101010101" pitchFamily="2" charset="-122"/>
              <a:ea typeface="宋体" panose="02010600030101010101" pitchFamily="2" charset="-122"/>
              <a:cs typeface="+mn-cs"/>
            </a:endParaRPr>
          </a:p>
        </p:txBody>
      </p:sp>
      <p:sp>
        <p:nvSpPr>
          <p:cNvPr id="66564" name="Rectangle 1028"/>
          <p:cNvSpPr>
            <a:spLocks noTextEdit="1"/>
          </p:cNvSpPr>
          <p:nvPr>
            <p:ph type="sldImg"/>
          </p:nvPr>
        </p:nvSpPr>
        <p:spPr>
          <a:xfrm>
            <a:off x="381000" y="685800"/>
            <a:ext cx="6096000" cy="3429000"/>
          </a:xfrm>
          <a:prstGeom prst="rect">
            <a:avLst/>
          </a:prstGeom>
          <a:noFill/>
          <a:ln w="9525" cap="flat" cmpd="sng">
            <a:solidFill>
              <a:srgbClr val="000000"/>
            </a:solidFill>
            <a:prstDash val="solid"/>
            <a:miter/>
            <a:headEnd type="none" w="med" len="med"/>
            <a:tailEnd type="none" w="med" len="med"/>
          </a:ln>
        </p:spPr>
      </p:sp>
      <p:sp>
        <p:nvSpPr>
          <p:cNvPr id="66565" name="Rectangle 1029"/>
          <p:cNvSpPr>
            <a:spLocks noGrp="1"/>
          </p:cNvSpPr>
          <p:nvPr>
            <p:ph type="body" sz="quarter"/>
          </p:nvPr>
        </p:nvSpPr>
        <p:spPr>
          <a:xfrm>
            <a:off x="914400" y="4343400"/>
            <a:ext cx="5029200" cy="4114800"/>
          </a:xfrm>
          <a:prstGeom prst="rect">
            <a:avLst/>
          </a:prstGeom>
          <a:noFill/>
          <a:ln w="9525">
            <a:noFill/>
          </a:ln>
        </p:spPr>
        <p:txBody>
          <a:bodyPr vert="horz" wrap="square" lIns="91440" tIns="45720" rIns="91440" bIns="45720" anchor="t"/>
          <a:p>
            <a:pPr marL="0" lvl="0" indent="0" defTabSz="914400"/>
            <a:r>
              <a:rPr lang="zh-CN" altLang="en-US"/>
              <a:t>单击此处编辑母版文本样式</a:t>
            </a:r>
            <a:endParaRPr lang="zh-CN" altLang="en-US"/>
          </a:p>
          <a:p>
            <a:pPr marL="457200" lvl="1" indent="0" defTabSz="914400"/>
            <a:r>
              <a:rPr lang="zh-CN" altLang="en-US"/>
              <a:t>第二级</a:t>
            </a:r>
            <a:endParaRPr lang="zh-CN" altLang="en-US"/>
          </a:p>
          <a:p>
            <a:pPr marL="914400" lvl="2" indent="0" defTabSz="914400"/>
            <a:r>
              <a:rPr lang="zh-CN" altLang="en-US"/>
              <a:t>第三级</a:t>
            </a:r>
            <a:endParaRPr lang="zh-CN" altLang="en-US"/>
          </a:p>
          <a:p>
            <a:pPr marL="1371600" lvl="3" indent="0" defTabSz="914400"/>
            <a:r>
              <a:rPr lang="zh-CN" altLang="en-US"/>
              <a:t>第四级</a:t>
            </a:r>
            <a:endParaRPr lang="zh-CN" altLang="en-US"/>
          </a:p>
          <a:p>
            <a:pPr marL="1828800" lvl="4" indent="0" defTabSz="914400"/>
            <a:r>
              <a:rPr lang="zh-CN" altLang="en-US"/>
              <a:t>第五级</a:t>
            </a:r>
            <a:endParaRPr lang="zh-CN" altLang="en-US"/>
          </a:p>
        </p:txBody>
      </p:sp>
      <p:sp>
        <p:nvSpPr>
          <p:cNvPr id="113670" name="Rectangle 1030"/>
          <p:cNvSpPr>
            <a:spLocks noGrp="1" noChangeArrowheads="1"/>
          </p:cNvSpPr>
          <p:nvPr>
            <p:ph type="ftr" sz="quarter" idx="4"/>
          </p:nvPr>
        </p:nvSpPr>
        <p:spPr bwMode="auto">
          <a:xfrm>
            <a:off x="0" y="8686800"/>
            <a:ext cx="2971800" cy="457200"/>
          </a:xfrm>
          <a:prstGeom prst="rect">
            <a:avLst/>
          </a:prstGeom>
          <a:noFill/>
          <a:ln w="9525">
            <a:noFill/>
            <a:miter lim="800000"/>
          </a:ln>
          <a:effectLst/>
        </p:spPr>
        <p:txBody>
          <a:bodyPr vert="horz" wrap="square" lIns="91440" tIns="45720" rIns="91440" bIns="45720" numCol="1" anchor="b" anchorCtr="0" compatLnSpc="1"/>
          <a:lstStyle>
            <a:lvl1pPr eaLnBrk="1" hangingPunct="1">
              <a:lnSpc>
                <a:spcPct val="120000"/>
              </a:lnSpc>
              <a:spcBef>
                <a:spcPct val="50000"/>
              </a:spcBef>
              <a:buFontTx/>
              <a:buNone/>
              <a:defRPr kumimoji="1" sz="1200">
                <a:solidFill>
                  <a:srgbClr val="0000CC"/>
                </a:solidFill>
                <a:latin typeface="宋体" panose="02010600030101010101" pitchFamily="2" charset="-122"/>
                <a:ea typeface="宋体" panose="02010600030101010101" pitchFamily="2" charset="-122"/>
              </a:defRPr>
            </a:lvl1pPr>
          </a:lstStyle>
          <a:p>
            <a:pPr marL="0" marR="0" lvl="0" indent="0" algn="l" defTabSz="914400" rtl="0" eaLnBrk="1" fontAlgn="base" latinLnBrk="0" hangingPunct="1">
              <a:lnSpc>
                <a:spcPct val="120000"/>
              </a:lnSpc>
              <a:spcBef>
                <a:spcPct val="50000"/>
              </a:spcBef>
              <a:spcAft>
                <a:spcPct val="0"/>
              </a:spcAft>
              <a:buClrTx/>
              <a:buSzTx/>
              <a:buFontTx/>
              <a:buNone/>
              <a:defRPr/>
            </a:pPr>
            <a:endParaRPr kumimoji="1" lang="zh-CN" altLang="en-US" sz="1200" b="1" i="0" u="none" strike="noStrike" kern="1200" cap="none" spc="0" normalizeH="0" baseline="0" noProof="0">
              <a:ln>
                <a:noFill/>
              </a:ln>
              <a:solidFill>
                <a:srgbClr val="0000CC"/>
              </a:solidFill>
              <a:effectLst/>
              <a:uLnTx/>
              <a:uFillTx/>
              <a:latin typeface="宋体" panose="02010600030101010101" pitchFamily="2" charset="-122"/>
              <a:ea typeface="宋体" panose="02010600030101010101" pitchFamily="2" charset="-122"/>
              <a:cs typeface="+mn-cs"/>
            </a:endParaRPr>
          </a:p>
        </p:txBody>
      </p:sp>
      <p:sp>
        <p:nvSpPr>
          <p:cNvPr id="113671" name="Rectangle 1031"/>
          <p:cNvSpPr>
            <a:spLocks noGrp="1" noChangeArrowheads="1"/>
          </p:cNvSpPr>
          <p:nvPr>
            <p:ph type="sldNum" sz="quarter" idx="5"/>
          </p:nvPr>
        </p:nvSpPr>
        <p:spPr bwMode="auto">
          <a:xfrm>
            <a:off x="3886200" y="8686800"/>
            <a:ext cx="2971800" cy="457200"/>
          </a:xfrm>
          <a:prstGeom prst="rect">
            <a:avLst/>
          </a:prstGeom>
          <a:noFill/>
          <a:ln w="9525">
            <a:noFill/>
            <a:miter lim="800000"/>
          </a:ln>
          <a:effectLst/>
        </p:spPr>
        <p:txBody>
          <a:bodyPr numCol="1" anchor="b" anchorCtr="0" compatLnSpc="1"/>
          <a:lstStyle>
            <a:defPPr>
              <a:defRPr lang="en-US"/>
            </a:defPPr>
            <a:lvl1pPr marL="0" indent="0" algn="r" defTabSz="914400" rtl="0" eaLnBrk="1" fontAlgn="base" hangingPunct="1">
              <a:lnSpc>
                <a:spcPct val="120000"/>
              </a:lnSpc>
              <a:spcBef>
                <a:spcPct val="50000"/>
              </a:spcBef>
              <a:spcAft>
                <a:spcPct val="0"/>
              </a:spcAft>
              <a:buClrTx/>
              <a:buSzTx/>
              <a:buFont typeface="Arial" panose="020B0604020202020204" pitchFamily="34" charset="0"/>
              <a:buNone/>
              <a:defRPr kumimoji="0" lang="en-US" altLang="en-US" sz="1200" b="1" i="0" u="none" baseline="0">
                <a:solidFill>
                  <a:srgbClr val="0000CC"/>
                </a:solidFill>
                <a:latin typeface="宋体" panose="02010600030101010101" pitchFamily="2" charset="-122"/>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marL="0" lvl="0" indent="0" algn="r" eaLnBrk="1" fontAlgn="base" hangingPunct="1">
              <a:lnSpc>
                <a:spcPct val="120000"/>
              </a:lnSpc>
              <a:spcBef>
                <a:spcPct val="50000"/>
              </a:spcBef>
            </a:pPr>
            <a:fld id="{507059D2-3F03-40D1-B8EA-4EAB5A58A1CB}" type="slidenum">
              <a:rPr lang="zh-CN" altLang="en-US" sz="1200" strike="noStrike" noProof="1">
                <a:solidFill>
                  <a:srgbClr val="0000CC"/>
                </a:solidFill>
                <a:latin typeface="宋体" panose="02010600030101010101" pitchFamily="2" charset="-122"/>
                <a:ea typeface="宋体" panose="02010600030101010101" pitchFamily="2" charset="-122"/>
                <a:cs typeface="+mn-ea"/>
              </a:rPr>
            </a:fld>
            <a:endParaRPr lang="zh-CN" altLang="en-US" sz="1200" strike="noStrike" noProof="1">
              <a:solidFill>
                <a:srgbClr val="0000CC"/>
              </a:solidFill>
              <a:latin typeface="宋体" panose="02010600030101010101" pitchFamily="2" charset="-122"/>
              <a:ea typeface="宋体" panose="02010600030101010101" pitchFamily="2" charset="-122"/>
            </a:endParaRPr>
          </a:p>
        </p:txBody>
      </p:sp>
    </p:spTree>
  </p:cSld>
  <p:clrMap bg1="lt1" tx1="dk1" bg2="lt2" tx2="dk2" accent1="accent1" accent2="accent2" accent3="accent3" accent4="accent4" accent5="accent5" accent6="accent6" hlink="hlink" folHlink="folHlink"/>
  <p:hf sldNum="0" hdr="0" ftr="0" dt="0"/>
  <p:notesStyle>
    <a:lvl1pPr lvl="0">
      <a:defRPr sz="1200" kern="1200"/>
    </a:lvl1pPr>
    <a:lvl2pPr lvl="1">
      <a:defRPr sz="1200" kern="1200"/>
    </a:lvl2pPr>
    <a:lvl3pPr lvl="2">
      <a:defRPr sz="1200" kern="1200"/>
    </a:lvl3pPr>
    <a:lvl4pPr lvl="3">
      <a:defRPr sz="1200" kern="1200"/>
    </a:lvl4pPr>
    <a:lvl5pPr lvl="4">
      <a:defRPr sz="1200" kern="1200"/>
    </a:lvl5pPr>
    <a:lvl6pPr marL="2286000" lvl="5">
      <a:defRPr sz="1200" kern="1200"/>
    </a:lvl6pPr>
    <a:lvl7pPr marL="2743200" lvl="6">
      <a:defRPr sz="1200" kern="1200"/>
    </a:lvl7pPr>
    <a:lvl8pPr marL="3200400" lvl="7">
      <a:defRPr sz="1200" kern="1200"/>
    </a:lvl8pPr>
    <a:lvl9pPr marL="3657600" lvl="8">
      <a:defRPr sz="1200" kern="1200"/>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5777" name="Rectangle 1031"/>
          <p:cNvSpPr>
            <a:spLocks noGrp="1"/>
          </p:cNvSpPr>
          <p:nvPr>
            <p:ph type="sldNum" sz="quarter"/>
          </p:nvPr>
        </p:nvSpPr>
        <p:spPr>
          <a:xfrm>
            <a:off x="3886200" y="8686800"/>
            <a:ext cx="2971800" cy="457200"/>
          </a:xfrm>
          <a:prstGeom prst="rect">
            <a:avLst/>
          </a:prstGeom>
          <a:noFill/>
          <a:ln w="9525">
            <a:noFill/>
          </a:ln>
        </p:spPr>
        <p:txBody>
          <a:bodyPr anchor="b"/>
          <a:p>
            <a:pPr lvl="0" algn="r">
              <a:lnSpc>
                <a:spcPct val="120000"/>
              </a:lnSpc>
              <a:spcBef>
                <a:spcPct val="50000"/>
              </a:spcBef>
              <a:buSzTx/>
            </a:pPr>
            <a:fld id="{9A0DB2DC-4C9A-4742-B13C-FB6460FD3503}" type="slidenum">
              <a:rPr lang="zh-CN" altLang="en-US" sz="1200">
                <a:solidFill>
                  <a:srgbClr val="0000CC"/>
                </a:solidFill>
                <a:latin typeface="宋体" panose="02010600030101010101" pitchFamily="2" charset="-122"/>
                <a:ea typeface="宋体" panose="02010600030101010101" pitchFamily="2" charset="-122"/>
              </a:rPr>
            </a:fld>
            <a:endParaRPr lang="zh-CN" altLang="en-US" sz="1200">
              <a:solidFill>
                <a:srgbClr val="0000CC"/>
              </a:solidFill>
              <a:latin typeface="宋体" panose="02010600030101010101" pitchFamily="2" charset="-122"/>
              <a:ea typeface="宋体" panose="02010600030101010101" pitchFamily="2" charset="-122"/>
            </a:endParaRPr>
          </a:p>
        </p:txBody>
      </p:sp>
      <p:sp>
        <p:nvSpPr>
          <p:cNvPr id="75778" name="Rectangle 2050"/>
          <p:cNvSpPr>
            <a:spLocks noTextEdit="1"/>
          </p:cNvSpPr>
          <p:nvPr>
            <p:ph type="sldImg"/>
          </p:nvPr>
        </p:nvSpPr>
        <p:spPr/>
      </p:sp>
      <p:sp>
        <p:nvSpPr>
          <p:cNvPr id="75779" name="Rectangle 2051"/>
          <p:cNvSpPr>
            <a:spLocks noGrp="1"/>
          </p:cNvSpPr>
          <p:nvPr>
            <p:ph type="body"/>
          </p:nvPr>
        </p:nvSpPr>
        <p:spPr/>
        <p:txBody>
          <a:bodyPr wrap="square" lIns="91440" tIns="45720" rIns="91440" bIns="45720" anchor="t"/>
          <a:p>
            <a:pPr marL="0" lvl="0" indent="0" algn="l" rtl="0" eaLnBrk="1" fontAlgn="base" hangingPunct="1">
              <a:lnSpc>
                <a:spcPct val="100000"/>
              </a:lnSpc>
              <a:spcBef>
                <a:spcPct val="30000"/>
              </a:spcBef>
              <a:spcAft>
                <a:spcPct val="0"/>
              </a:spcAft>
              <a:buClrTx/>
              <a:buSzTx/>
              <a:buNone/>
            </a:pPr>
            <a:endParaRPr lang="zh-CN" altLang="en-US" u="none" baseline="0">
              <a:solidFill>
                <a:schemeClr val="tx1"/>
              </a:solidFill>
              <a:latin typeface="Times New Roman" panose="02020603050405020304" pitchFamily="18"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Sp="0">
  <p:cSld name="标题幻灯片">
    <p:bg>
      <p:bgPr>
        <a:blipFill rotWithShape="0">
          <a:blip r:embed="rId2"/>
          <a:stretch>
            <a:fillRect/>
          </a:stretch>
        </a:blipFill>
        <a:effectLst/>
      </p:bgPr>
    </p:bg>
    <p:spTree>
      <p:nvGrpSpPr>
        <p:cNvPr id="1" name=""/>
        <p:cNvGrpSpPr/>
        <p:nvPr/>
      </p:nvGrpSpPr>
      <p:grpSpPr/>
      <p:sp>
        <p:nvSpPr>
          <p:cNvPr id="7170" name="Rectangle 2"/>
          <p:cNvSpPr>
            <a:spLocks noGrp="1" noRot="1" noChangeArrowheads="1"/>
          </p:cNvSpPr>
          <p:nvPr>
            <p:ph type="ctrTitle"/>
          </p:nvPr>
        </p:nvSpPr>
        <p:spPr>
          <a:xfrm>
            <a:off x="685801" y="1714803"/>
            <a:ext cx="7772412" cy="857401"/>
          </a:xfrm>
        </p:spPr>
        <p:txBody>
          <a:bodyPr/>
          <a:lstStyle>
            <a:lvl1pPr>
              <a:defRPr/>
            </a:lvl1pPr>
          </a:lstStyle>
          <a:p>
            <a:pPr fontAlgn="base"/>
            <a:r>
              <a:rPr lang="zh-CN" altLang="en-US" strike="noStrike" noProof="1"/>
              <a:t>单击此处编辑母版标题样式</a:t>
            </a:r>
            <a:endParaRPr lang="zh-CN" altLang="en-US" strike="noStrike" noProof="1"/>
          </a:p>
        </p:txBody>
      </p:sp>
      <p:sp>
        <p:nvSpPr>
          <p:cNvPr id="7171" name="Rectangle 3"/>
          <p:cNvSpPr>
            <a:spLocks noGrp="1" noRot="1" noChangeArrowheads="1"/>
          </p:cNvSpPr>
          <p:nvPr>
            <p:ph type="subTitle" idx="1"/>
          </p:nvPr>
        </p:nvSpPr>
        <p:spPr>
          <a:xfrm>
            <a:off x="1371602" y="2915164"/>
            <a:ext cx="6400810" cy="1314682"/>
          </a:xfrm>
        </p:spPr>
        <p:txBody>
          <a:bodyPr/>
          <a:lstStyle>
            <a:lvl1pPr marL="0" indent="0" algn="ctr">
              <a:buFont typeface="Wingdings" panose="05000000000000000000" pitchFamily="2" charset="2"/>
              <a:buNone/>
              <a:defRPr/>
            </a:lvl1pPr>
          </a:lstStyle>
          <a:p>
            <a:pPr fontAlgn="base"/>
            <a:r>
              <a:rPr lang="zh-CN" altLang="en-US" strike="noStrike" noProof="1"/>
              <a:t>单击此处编辑母版副标题样式</a:t>
            </a:r>
            <a:endParaRPr lang="zh-CN" altLang="en-US" strike="noStrike" noProof="1"/>
          </a:p>
        </p:txBody>
      </p:sp>
      <p:sp>
        <p:nvSpPr>
          <p:cNvPr id="6148" name="Rectangle 4"/>
          <p:cNvSpPr>
            <a:spLocks noGrp="1" noChangeArrowheads="1"/>
          </p:cNvSpPr>
          <p:nvPr>
            <p:ph type="dt" sz="half" idx="10"/>
          </p:nvPr>
        </p:nvSpPr>
        <p:spPr bwMode="auto">
          <a:xfrm>
            <a:off x="301625" y="4684713"/>
            <a:ext cx="2289175" cy="357188"/>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149" name="Rectangle 5"/>
          <p:cNvSpPr>
            <a:spLocks noGrp="1" noChangeArrowheads="1"/>
          </p:cNvSpPr>
          <p:nvPr>
            <p:ph type="ftr" sz="quarter" idx="11"/>
          </p:nvPr>
        </p:nvSpPr>
        <p:spPr bwMode="auto">
          <a:xfrm>
            <a:off x="3124200" y="4684713"/>
            <a:ext cx="2895600" cy="357188"/>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150" name="Rectangle 6"/>
          <p:cNvSpPr>
            <a:spLocks noGrp="1" noChangeArrowheads="1"/>
          </p:cNvSpPr>
          <p:nvPr>
            <p:ph type="sldNum" sz="quarter" idx="12"/>
          </p:nvPr>
        </p:nvSpPr>
        <p:spPr bwMode="auto">
          <a:xfrm>
            <a:off x="6553200" y="4684713"/>
            <a:ext cx="2289175" cy="357188"/>
          </a:xfrm>
          <a:prstGeom prst="rect">
            <a:avLst/>
          </a:prstGeom>
          <a:noFill/>
          <a:ln w="9525">
            <a:noFill/>
            <a:miter lim="800000"/>
          </a:ln>
          <a:effectLst/>
        </p:spPr>
        <p:txBody>
          <a:bodyPr numCol="1" compatLnSpc="1"/>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latin typeface="Arial" panose="020B0604020202020204" pitchFamily="34"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lvl="0" algn="r" eaLnBrk="1" fontAlgn="base" hangingPunct="1"/>
            <a:fld id="{C186BAC3-4638-4C23-843E-F3D8FE9072D0}" type="slidenum">
              <a:rPr lang="zh-CN" altLang="en-US" sz="1400" b="0" strike="noStrike" noProof="1">
                <a:solidFill>
                  <a:schemeClr val="tx1"/>
                </a:solidFill>
                <a:latin typeface="Arial" panose="020B0604020202020204" pitchFamily="34" charset="0"/>
                <a:ea typeface="宋体" panose="02010600030101010101" pitchFamily="2" charset="-122"/>
                <a:cs typeface="+mn-ea"/>
              </a:rPr>
            </a:fld>
            <a:endParaRPr lang="zh-CN" altLang="en-US" sz="1400" b="0" strike="noStrike" noProof="1">
              <a:solidFill>
                <a:schemeClr val="tx1"/>
              </a:solidFill>
              <a:ea typeface="宋体" panose="02010600030101010101" pitchFamily="2" charset="-122"/>
            </a:endParaRP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showMasterSp="0">
  <p:cSld name="标题和竖排文字">
    <p:bg>
      <p:bgPr>
        <a:blipFill rotWithShape="0">
          <a:blip r:embed="rId2"/>
          <a:stretch>
            <a:fillRect/>
          </a:stretch>
        </a:blipFill>
        <a:effectLst/>
      </p:bgPr>
    </p:bg>
    <p:spTree>
      <p:nvGrpSpPr>
        <p:cNvPr id="1" name=""/>
        <p:cNvGrpSpPr/>
        <p:nvPr/>
      </p:nvGrpSpPr>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15364" name="Rectangle 4"/>
          <p:cNvSpPr>
            <a:spLocks noGrp="1" noChangeArrowheads="1"/>
          </p:cNvSpPr>
          <p:nvPr>
            <p:ph type="dt" sz="half" idx="10"/>
          </p:nvPr>
        </p:nvSpPr>
        <p:spPr bwMode="auto">
          <a:xfrm>
            <a:off x="301625" y="4630738"/>
            <a:ext cx="2289175" cy="357188"/>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5365" name="Rectangle 5"/>
          <p:cNvSpPr>
            <a:spLocks noGrp="1" noChangeArrowheads="1"/>
          </p:cNvSpPr>
          <p:nvPr>
            <p:ph type="ftr" sz="quarter" idx="11"/>
          </p:nvPr>
        </p:nvSpPr>
        <p:spPr bwMode="auto">
          <a:xfrm>
            <a:off x="3124200" y="4630738"/>
            <a:ext cx="2895600" cy="357188"/>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5366" name="Rectangle 6"/>
          <p:cNvSpPr>
            <a:spLocks noGrp="1" noChangeArrowheads="1"/>
          </p:cNvSpPr>
          <p:nvPr>
            <p:ph type="sldNum" sz="quarter" idx="12"/>
          </p:nvPr>
        </p:nvSpPr>
        <p:spPr bwMode="auto">
          <a:xfrm>
            <a:off x="6553200" y="4630738"/>
            <a:ext cx="2289175" cy="357188"/>
          </a:xfrm>
          <a:prstGeom prst="rect">
            <a:avLst/>
          </a:prstGeom>
          <a:noFill/>
          <a:ln w="9525">
            <a:noFill/>
            <a:miter lim="800000"/>
          </a:ln>
          <a:effectLst/>
        </p:spPr>
        <p:txBody>
          <a:bodyPr numCol="1" compatLnSpc="1"/>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latin typeface="Arial" panose="020B0604020202020204" pitchFamily="34"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lvl="0" algn="r" eaLnBrk="1" fontAlgn="base" hangingPunct="1"/>
            <a:fld id="{61A67D55-2BFD-40B0-8869-7FC1A23C1CE9}" type="slidenum">
              <a:rPr lang="zh-CN" altLang="en-US" sz="1400" b="0" strike="noStrike" noProof="1">
                <a:solidFill>
                  <a:schemeClr val="tx1"/>
                </a:solidFill>
                <a:latin typeface="Arial" panose="020B0604020202020204" pitchFamily="34" charset="0"/>
                <a:ea typeface="宋体" panose="02010600030101010101" pitchFamily="2" charset="-122"/>
                <a:cs typeface="+mn-ea"/>
              </a:rPr>
            </a:fld>
            <a:endParaRPr lang="zh-CN" altLang="en-US" sz="1400" b="0" strike="noStrike" noProof="1">
              <a:solidFill>
                <a:schemeClr val="tx1"/>
              </a:solidFill>
              <a:ea typeface="宋体" panose="02010600030101010101" pitchFamily="2" charset="-122"/>
            </a:endParaRP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showMasterSp="0">
  <p:cSld name="垂直排列标题与文本">
    <p:bg>
      <p:bgPr>
        <a:blipFill rotWithShape="0">
          <a:blip r:embed="rId2"/>
          <a:stretch>
            <a:fillRect/>
          </a:stretch>
        </a:blipFill>
        <a:effectLst/>
      </p:bgPr>
    </p:bg>
    <p:spTree>
      <p:nvGrpSpPr>
        <p:cNvPr id="1" name=""/>
        <p:cNvGrpSpPr/>
        <p:nvPr/>
      </p:nvGrpSpPr>
      <p:grpSpPr/>
      <p:sp>
        <p:nvSpPr>
          <p:cNvPr id="2" name="竖排标题 1"/>
          <p:cNvSpPr>
            <a:spLocks noGrp="1"/>
          </p:cNvSpPr>
          <p:nvPr>
            <p:ph type="title" orient="vert"/>
          </p:nvPr>
        </p:nvSpPr>
        <p:spPr>
          <a:xfrm>
            <a:off x="6707198" y="285800"/>
            <a:ext cx="2135190" cy="4232228"/>
          </a:xfrm>
        </p:spPr>
        <p:txBody>
          <a:bodyPr vert="eaVert"/>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301625" y="285800"/>
            <a:ext cx="6253172" cy="4232228"/>
          </a:xfr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16388" name="Rectangle 4"/>
          <p:cNvSpPr>
            <a:spLocks noGrp="1" noChangeArrowheads="1"/>
          </p:cNvSpPr>
          <p:nvPr>
            <p:ph type="dt" sz="half" idx="10"/>
          </p:nvPr>
        </p:nvSpPr>
        <p:spPr bwMode="auto">
          <a:xfrm>
            <a:off x="301625" y="4630738"/>
            <a:ext cx="2289175" cy="357188"/>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6389" name="Rectangle 5"/>
          <p:cNvSpPr>
            <a:spLocks noGrp="1" noChangeArrowheads="1"/>
          </p:cNvSpPr>
          <p:nvPr>
            <p:ph type="ftr" sz="quarter" idx="11"/>
          </p:nvPr>
        </p:nvSpPr>
        <p:spPr bwMode="auto">
          <a:xfrm>
            <a:off x="3124200" y="4630738"/>
            <a:ext cx="2895600" cy="357188"/>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6390" name="Rectangle 6"/>
          <p:cNvSpPr>
            <a:spLocks noGrp="1" noChangeArrowheads="1"/>
          </p:cNvSpPr>
          <p:nvPr>
            <p:ph type="sldNum" sz="quarter" idx="12"/>
          </p:nvPr>
        </p:nvSpPr>
        <p:spPr bwMode="auto">
          <a:xfrm>
            <a:off x="6553200" y="4630738"/>
            <a:ext cx="2289175" cy="357188"/>
          </a:xfrm>
          <a:prstGeom prst="rect">
            <a:avLst/>
          </a:prstGeom>
          <a:noFill/>
          <a:ln w="9525">
            <a:noFill/>
            <a:miter lim="800000"/>
          </a:ln>
          <a:effectLst/>
        </p:spPr>
        <p:txBody>
          <a:bodyPr numCol="1" compatLnSpc="1"/>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latin typeface="Arial" panose="020B0604020202020204" pitchFamily="34"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lvl="0" algn="r" eaLnBrk="1" fontAlgn="base" hangingPunct="1"/>
            <a:fld id="{DA21DCBC-2C95-4CC0-BA3B-DFE174E766D7}" type="slidenum">
              <a:rPr lang="zh-CN" altLang="en-US" sz="1400" b="0" strike="noStrike" noProof="1">
                <a:solidFill>
                  <a:schemeClr val="tx1"/>
                </a:solidFill>
                <a:latin typeface="Arial" panose="020B0604020202020204" pitchFamily="34" charset="0"/>
                <a:ea typeface="宋体" panose="02010600030101010101" pitchFamily="2" charset="-122"/>
                <a:cs typeface="+mn-ea"/>
              </a:rPr>
            </a:fld>
            <a:endParaRPr lang="zh-CN" altLang="en-US" sz="1400" b="0" strike="noStrike" noProof="1">
              <a:solidFill>
                <a:schemeClr val="tx1"/>
              </a:solidFill>
              <a:ea typeface="宋体" panose="02010600030101010101" pitchFamily="2" charset="-122"/>
            </a:endParaRP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showMasterSp="0">
  <p:cSld name="标题幻灯片">
    <p:bg>
      <p:bgPr>
        <a:solidFill>
          <a:schemeClr val="bg1"/>
        </a:solidFill>
        <a:effectLst/>
      </p:bgPr>
    </p:bg>
    <p:spTree>
      <p:nvGrpSpPr>
        <p:cNvPr id="1" name=""/>
        <p:cNvGrpSpPr/>
        <p:nvPr/>
      </p:nvGrpSpPr>
      <p:grpSpPr/>
      <p:grpSp>
        <p:nvGrpSpPr>
          <p:cNvPr id="17410" name="组合 2049"/>
          <p:cNvGrpSpPr/>
          <p:nvPr/>
        </p:nvGrpSpPr>
        <p:grpSpPr>
          <a:xfrm>
            <a:off x="19050" y="831850"/>
            <a:ext cx="9156700" cy="568325"/>
            <a:chOff x="0" y="0"/>
            <a:chExt cx="5768" cy="477"/>
          </a:xfrm>
        </p:grpSpPr>
        <p:sp>
          <p:nvSpPr>
            <p:cNvPr id="17420" name="任意多边形 2050"/>
            <p:cNvSpPr/>
            <p:nvPr/>
          </p:nvSpPr>
          <p:spPr bwMode="auto">
            <a:xfrm>
              <a:off x="5" y="0"/>
              <a:ext cx="5763" cy="477"/>
            </a:xfrm>
            <a:custGeom>
              <a:avLst/>
              <a:gdLst>
                <a:gd name="T0" fmla="*/ 0 w 5763"/>
                <a:gd name="T1" fmla="*/ 450 h 477"/>
                <a:gd name="T2" fmla="*/ 3 w 5763"/>
                <a:gd name="T3" fmla="*/ 0 h 477"/>
                <a:gd name="T4" fmla="*/ 5763 w 5763"/>
                <a:gd name="T5" fmla="*/ 0 h 477"/>
                <a:gd name="T6" fmla="*/ 5763 w 5763"/>
                <a:gd name="T7" fmla="*/ 465 h 477"/>
                <a:gd name="T8" fmla="*/ 4821 w 5763"/>
                <a:gd name="T9" fmla="*/ 477 h 477"/>
                <a:gd name="T10" fmla="*/ 4326 w 5763"/>
                <a:gd name="T11" fmla="*/ 447 h 477"/>
                <a:gd name="T12" fmla="*/ 3783 w 5763"/>
                <a:gd name="T13" fmla="*/ 465 h 477"/>
                <a:gd name="T14" fmla="*/ 3417 w 5763"/>
                <a:gd name="T15" fmla="*/ 456 h 477"/>
                <a:gd name="T16" fmla="*/ 2973 w 5763"/>
                <a:gd name="T17" fmla="*/ 459 h 477"/>
                <a:gd name="T18" fmla="*/ 2451 w 5763"/>
                <a:gd name="T19" fmla="*/ 453 h 477"/>
                <a:gd name="T20" fmla="*/ 2289 w 5763"/>
                <a:gd name="T21" fmla="*/ 441 h 477"/>
                <a:gd name="T22" fmla="*/ 2010 w 5763"/>
                <a:gd name="T23" fmla="*/ 453 h 477"/>
                <a:gd name="T24" fmla="*/ 1827 w 5763"/>
                <a:gd name="T25" fmla="*/ 450 h 477"/>
                <a:gd name="T26" fmla="*/ 1215 w 5763"/>
                <a:gd name="T27" fmla="*/ 465 h 477"/>
                <a:gd name="T28" fmla="*/ 660 w 5763"/>
                <a:gd name="T29" fmla="*/ 456 h 477"/>
                <a:gd name="T30" fmla="*/ 0 w 5763"/>
                <a:gd name="T31" fmla="*/ 450 h 47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763" h="477">
                  <a:moveTo>
                    <a:pt x="0" y="450"/>
                  </a:moveTo>
                  <a:lnTo>
                    <a:pt x="3" y="0"/>
                  </a:lnTo>
                  <a:lnTo>
                    <a:pt x="5763" y="0"/>
                  </a:lnTo>
                  <a:lnTo>
                    <a:pt x="5763" y="465"/>
                  </a:lnTo>
                  <a:lnTo>
                    <a:pt x="4821" y="477"/>
                  </a:lnTo>
                  <a:lnTo>
                    <a:pt x="4326" y="447"/>
                  </a:lnTo>
                  <a:lnTo>
                    <a:pt x="3783" y="465"/>
                  </a:lnTo>
                  <a:lnTo>
                    <a:pt x="3417" y="456"/>
                  </a:lnTo>
                  <a:lnTo>
                    <a:pt x="2973" y="459"/>
                  </a:lnTo>
                  <a:lnTo>
                    <a:pt x="2451" y="453"/>
                  </a:lnTo>
                  <a:lnTo>
                    <a:pt x="2289" y="441"/>
                  </a:lnTo>
                  <a:lnTo>
                    <a:pt x="2010" y="453"/>
                  </a:lnTo>
                  <a:lnTo>
                    <a:pt x="1827" y="450"/>
                  </a:lnTo>
                  <a:lnTo>
                    <a:pt x="1215" y="465"/>
                  </a:lnTo>
                  <a:lnTo>
                    <a:pt x="660" y="456"/>
                  </a:lnTo>
                  <a:lnTo>
                    <a:pt x="0" y="450"/>
                  </a:lnTo>
                  <a:close/>
                </a:path>
              </a:pathLst>
            </a:custGeom>
            <a:solidFill>
              <a:schemeClr val="accent2">
                <a:alpha val="50195"/>
              </a:schemeClr>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17421" name="任意多边形 2051"/>
            <p:cNvSpPr/>
            <p:nvPr/>
          </p:nvSpPr>
          <p:spPr bwMode="auto">
            <a:xfrm>
              <a:off x="0" y="99"/>
              <a:ext cx="256" cy="252"/>
            </a:xfrm>
            <a:custGeom>
              <a:avLst/>
              <a:gdLst>
                <a:gd name="T0" fmla="*/ 8 w 256"/>
                <a:gd name="T1" fmla="*/ 183 h 253"/>
                <a:gd name="T2" fmla="*/ 71 w 256"/>
                <a:gd name="T3" fmla="*/ 115 h 253"/>
                <a:gd name="T4" fmla="*/ 203 w 256"/>
                <a:gd name="T5" fmla="*/ 16 h 253"/>
                <a:gd name="T6" fmla="*/ 251 w 256"/>
                <a:gd name="T7" fmla="*/ 19 h 253"/>
                <a:gd name="T8" fmla="*/ 236 w 256"/>
                <a:gd name="T9" fmla="*/ 46 h 253"/>
                <a:gd name="T10" fmla="*/ 176 w 256"/>
                <a:gd name="T11" fmla="*/ 82 h 253"/>
                <a:gd name="T12" fmla="*/ 92 w 256"/>
                <a:gd name="T13" fmla="*/ 147 h 253"/>
                <a:gd name="T14" fmla="*/ 23 w 256"/>
                <a:gd name="T15" fmla="*/ 240 h 253"/>
                <a:gd name="T16" fmla="*/ 8 w 256"/>
                <a:gd name="T17" fmla="*/ 183 h 2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6" h="253">
                  <a:moveTo>
                    <a:pt x="8" y="190"/>
                  </a:moveTo>
                  <a:cubicBezTo>
                    <a:pt x="16" y="168"/>
                    <a:pt x="38" y="144"/>
                    <a:pt x="71" y="115"/>
                  </a:cubicBezTo>
                  <a:cubicBezTo>
                    <a:pt x="104" y="86"/>
                    <a:pt x="173" y="32"/>
                    <a:pt x="203" y="16"/>
                  </a:cubicBezTo>
                  <a:cubicBezTo>
                    <a:pt x="233" y="0"/>
                    <a:pt x="246" y="14"/>
                    <a:pt x="251" y="19"/>
                  </a:cubicBezTo>
                  <a:cubicBezTo>
                    <a:pt x="256" y="24"/>
                    <a:pt x="249" y="35"/>
                    <a:pt x="236" y="46"/>
                  </a:cubicBezTo>
                  <a:cubicBezTo>
                    <a:pt x="223" y="57"/>
                    <a:pt x="200" y="64"/>
                    <a:pt x="176" y="82"/>
                  </a:cubicBezTo>
                  <a:cubicBezTo>
                    <a:pt x="152" y="100"/>
                    <a:pt x="118" y="126"/>
                    <a:pt x="92" y="154"/>
                  </a:cubicBezTo>
                  <a:cubicBezTo>
                    <a:pt x="66" y="182"/>
                    <a:pt x="36" y="241"/>
                    <a:pt x="23" y="247"/>
                  </a:cubicBezTo>
                  <a:cubicBezTo>
                    <a:pt x="10" y="253"/>
                    <a:pt x="0" y="212"/>
                    <a:pt x="8" y="190"/>
                  </a:cubicBezTo>
                  <a:close/>
                </a:path>
              </a:pathLst>
            </a:custGeom>
            <a:gradFill rotWithShape="0">
              <a:gsLst>
                <a:gs pos="0">
                  <a:schemeClr val="accent2"/>
                </a:gs>
                <a:gs pos="100000">
                  <a:schemeClr val="bg2"/>
                </a:gs>
              </a:gsLst>
              <a:lin ang="1890000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17422" name="任意多边形 2052"/>
            <p:cNvSpPr>
              <a:spLocks noChangeArrowheads="1"/>
            </p:cNvSpPr>
            <p:nvPr/>
          </p:nvSpPr>
          <p:spPr bwMode="auto">
            <a:xfrm>
              <a:off x="56" y="0"/>
              <a:ext cx="708" cy="458"/>
            </a:xfrm>
            <a:custGeom>
              <a:avLst/>
              <a:gdLst/>
              <a:ahLst/>
              <a:cxnLst>
                <a:cxn ang="0">
                  <a:pos x="0" y="432"/>
                </a:cxn>
                <a:cxn ang="0">
                  <a:pos x="0" y="453"/>
                </a:cxn>
                <a:cxn ang="0">
                  <a:pos x="72" y="324"/>
                </a:cxn>
                <a:cxn ang="0">
                  <a:pos x="198" y="201"/>
                </a:cxn>
                <a:cxn ang="0">
                  <a:pos x="366" y="102"/>
                </a:cxn>
                <a:cxn ang="0">
                  <a:pos x="531" y="36"/>
                </a:cxn>
                <a:cxn ang="0">
                  <a:pos x="609" y="0"/>
                </a:cxn>
                <a:cxn ang="0">
                  <a:pos x="708" y="3"/>
                </a:cxn>
                <a:cxn ang="0">
                  <a:pos x="591" y="66"/>
                </a:cxn>
                <a:cxn ang="0">
                  <a:pos x="417" y="126"/>
                </a:cxn>
                <a:cxn ang="0">
                  <a:pos x="237" y="231"/>
                </a:cxn>
                <a:cxn ang="0">
                  <a:pos x="117" y="345"/>
                </a:cxn>
                <a:cxn ang="0">
                  <a:pos x="51" y="459"/>
                </a:cxn>
                <a:cxn ang="0">
                  <a:pos x="0" y="453"/>
                </a:cxn>
              </a:cxnLst>
              <a:rect l="0" t="0" r="r" b="b"/>
              <a:pathLst>
                <a:path w="708" h="459">
                  <a:moveTo>
                    <a:pt x="0" y="432"/>
                  </a:moveTo>
                  <a:lnTo>
                    <a:pt x="0" y="453"/>
                  </a:lnTo>
                  <a:cubicBezTo>
                    <a:pt x="12" y="435"/>
                    <a:pt x="39" y="366"/>
                    <a:pt x="72" y="324"/>
                  </a:cubicBezTo>
                  <a:cubicBezTo>
                    <a:pt x="105" y="282"/>
                    <a:pt x="149" y="238"/>
                    <a:pt x="198" y="201"/>
                  </a:cubicBezTo>
                  <a:cubicBezTo>
                    <a:pt x="247" y="164"/>
                    <a:pt x="311" y="129"/>
                    <a:pt x="366" y="102"/>
                  </a:cubicBezTo>
                  <a:cubicBezTo>
                    <a:pt x="421" y="75"/>
                    <a:pt x="490" y="53"/>
                    <a:pt x="531" y="36"/>
                  </a:cubicBezTo>
                  <a:cubicBezTo>
                    <a:pt x="572" y="19"/>
                    <a:pt x="580" y="5"/>
                    <a:pt x="609" y="0"/>
                  </a:cubicBezTo>
                  <a:lnTo>
                    <a:pt x="708" y="3"/>
                  </a:lnTo>
                  <a:cubicBezTo>
                    <a:pt x="705" y="14"/>
                    <a:pt x="640" y="45"/>
                    <a:pt x="591" y="66"/>
                  </a:cubicBezTo>
                  <a:cubicBezTo>
                    <a:pt x="542" y="87"/>
                    <a:pt x="476" y="98"/>
                    <a:pt x="417" y="126"/>
                  </a:cubicBezTo>
                  <a:cubicBezTo>
                    <a:pt x="358" y="154"/>
                    <a:pt x="287" y="195"/>
                    <a:pt x="237" y="231"/>
                  </a:cubicBezTo>
                  <a:cubicBezTo>
                    <a:pt x="187" y="267"/>
                    <a:pt x="148" y="307"/>
                    <a:pt x="117" y="345"/>
                  </a:cubicBezTo>
                  <a:cubicBezTo>
                    <a:pt x="86" y="383"/>
                    <a:pt x="70" y="441"/>
                    <a:pt x="51" y="459"/>
                  </a:cubicBezTo>
                  <a:lnTo>
                    <a:pt x="0" y="453"/>
                  </a:lnTo>
                </a:path>
              </a:pathLst>
            </a:custGeom>
            <a:gradFill rotWithShape="0">
              <a:gsLst>
                <a:gs pos="0">
                  <a:schemeClr val="bg2"/>
                </a:gs>
                <a:gs pos="50000">
                  <a:schemeClr val="accent2"/>
                </a:gs>
                <a:gs pos="100000">
                  <a:schemeClr val="bg2"/>
                </a:gs>
              </a:gsLst>
              <a:lin ang="54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423" name="任意多边形 2053"/>
            <p:cNvSpPr/>
            <p:nvPr/>
          </p:nvSpPr>
          <p:spPr bwMode="auto">
            <a:xfrm>
              <a:off x="131" y="269"/>
              <a:ext cx="251" cy="193"/>
            </a:xfrm>
            <a:custGeom>
              <a:avLst/>
              <a:gdLst>
                <a:gd name="T0" fmla="*/ 21 w 251"/>
                <a:gd name="T1" fmla="*/ 156 h 194"/>
                <a:gd name="T2" fmla="*/ 9 w 251"/>
                <a:gd name="T3" fmla="*/ 177 h 194"/>
                <a:gd name="T4" fmla="*/ 75 w 251"/>
                <a:gd name="T5" fmla="*/ 97 h 194"/>
                <a:gd name="T6" fmla="*/ 165 w 251"/>
                <a:gd name="T7" fmla="*/ 28 h 194"/>
                <a:gd name="T8" fmla="*/ 207 w 251"/>
                <a:gd name="T9" fmla="*/ 7 h 194"/>
                <a:gd name="T10" fmla="*/ 246 w 251"/>
                <a:gd name="T11" fmla="*/ 4 h 194"/>
                <a:gd name="T12" fmla="*/ 237 w 251"/>
                <a:gd name="T13" fmla="*/ 34 h 194"/>
                <a:gd name="T14" fmla="*/ 183 w 251"/>
                <a:gd name="T15" fmla="*/ 61 h 194"/>
                <a:gd name="T16" fmla="*/ 108 w 251"/>
                <a:gd name="T17" fmla="*/ 117 h 194"/>
                <a:gd name="T18" fmla="*/ 54 w 251"/>
                <a:gd name="T19" fmla="*/ 183 h 194"/>
                <a:gd name="T20" fmla="*/ 6 w 251"/>
                <a:gd name="T21" fmla="*/ 177 h 19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51" h="194">
                  <a:moveTo>
                    <a:pt x="21" y="163"/>
                  </a:moveTo>
                  <a:cubicBezTo>
                    <a:pt x="10" y="178"/>
                    <a:pt x="0" y="194"/>
                    <a:pt x="9" y="184"/>
                  </a:cubicBezTo>
                  <a:cubicBezTo>
                    <a:pt x="18" y="174"/>
                    <a:pt x="49" y="129"/>
                    <a:pt x="75" y="103"/>
                  </a:cubicBezTo>
                  <a:cubicBezTo>
                    <a:pt x="101" y="77"/>
                    <a:pt x="143" y="44"/>
                    <a:pt x="165" y="28"/>
                  </a:cubicBezTo>
                  <a:cubicBezTo>
                    <a:pt x="187" y="12"/>
                    <a:pt x="194" y="11"/>
                    <a:pt x="207" y="7"/>
                  </a:cubicBezTo>
                  <a:cubicBezTo>
                    <a:pt x="220" y="3"/>
                    <a:pt x="241" y="0"/>
                    <a:pt x="246" y="4"/>
                  </a:cubicBezTo>
                  <a:cubicBezTo>
                    <a:pt x="251" y="8"/>
                    <a:pt x="247" y="25"/>
                    <a:pt x="237" y="34"/>
                  </a:cubicBezTo>
                  <a:cubicBezTo>
                    <a:pt x="227" y="43"/>
                    <a:pt x="204" y="46"/>
                    <a:pt x="183" y="61"/>
                  </a:cubicBezTo>
                  <a:cubicBezTo>
                    <a:pt x="162" y="76"/>
                    <a:pt x="129" y="103"/>
                    <a:pt x="108" y="124"/>
                  </a:cubicBezTo>
                  <a:cubicBezTo>
                    <a:pt x="87" y="145"/>
                    <a:pt x="71" y="180"/>
                    <a:pt x="54" y="190"/>
                  </a:cubicBezTo>
                  <a:lnTo>
                    <a:pt x="6" y="184"/>
                  </a:lnTo>
                </a:path>
              </a:pathLst>
            </a:custGeom>
            <a:gradFill rotWithShape="0">
              <a:gsLst>
                <a:gs pos="0">
                  <a:schemeClr val="accent2"/>
                </a:gs>
                <a:gs pos="100000">
                  <a:schemeClr val="bg2"/>
                </a:gs>
              </a:gsLst>
              <a:lin ang="1890000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17424" name="任意多边形 2054"/>
            <p:cNvSpPr/>
            <p:nvPr/>
          </p:nvSpPr>
          <p:spPr bwMode="auto">
            <a:xfrm>
              <a:off x="341" y="0"/>
              <a:ext cx="159" cy="72"/>
            </a:xfrm>
            <a:custGeom>
              <a:avLst/>
              <a:gdLst>
                <a:gd name="T0" fmla="*/ 99 w 159"/>
                <a:gd name="T1" fmla="*/ 0 h 72"/>
                <a:gd name="T2" fmla="*/ 15 w 159"/>
                <a:gd name="T3" fmla="*/ 36 h 72"/>
                <a:gd name="T4" fmla="*/ 6 w 159"/>
                <a:gd name="T5" fmla="*/ 60 h 72"/>
                <a:gd name="T6" fmla="*/ 36 w 159"/>
                <a:gd name="T7" fmla="*/ 69 h 72"/>
                <a:gd name="T8" fmla="*/ 87 w 159"/>
                <a:gd name="T9" fmla="*/ 42 h 72"/>
                <a:gd name="T10" fmla="*/ 159 w 159"/>
                <a:gd name="T11" fmla="*/ 0 h 72"/>
                <a:gd name="T12" fmla="*/ 99 w 159"/>
                <a:gd name="T13" fmla="*/ 0 h 7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9" h="72">
                  <a:moveTo>
                    <a:pt x="99" y="0"/>
                  </a:moveTo>
                  <a:cubicBezTo>
                    <a:pt x="75" y="6"/>
                    <a:pt x="30" y="26"/>
                    <a:pt x="15" y="36"/>
                  </a:cubicBezTo>
                  <a:cubicBezTo>
                    <a:pt x="0" y="46"/>
                    <a:pt x="3" y="55"/>
                    <a:pt x="6" y="60"/>
                  </a:cubicBezTo>
                  <a:cubicBezTo>
                    <a:pt x="9" y="65"/>
                    <a:pt x="23" y="72"/>
                    <a:pt x="36" y="69"/>
                  </a:cubicBezTo>
                  <a:cubicBezTo>
                    <a:pt x="49" y="66"/>
                    <a:pt x="67" y="53"/>
                    <a:pt x="87" y="42"/>
                  </a:cubicBezTo>
                  <a:cubicBezTo>
                    <a:pt x="107" y="31"/>
                    <a:pt x="158" y="6"/>
                    <a:pt x="159" y="0"/>
                  </a:cubicBezTo>
                  <a:lnTo>
                    <a:pt x="99" y="0"/>
                  </a:lnTo>
                  <a:close/>
                </a:path>
              </a:pathLst>
            </a:custGeom>
            <a:gradFill rotWithShape="0">
              <a:gsLst>
                <a:gs pos="0">
                  <a:schemeClr val="accent2"/>
                </a:gs>
                <a:gs pos="100000">
                  <a:schemeClr val="bg2"/>
                </a:gs>
              </a:gsLst>
              <a:lin ang="1890000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17425" name="任意多边形 2055"/>
            <p:cNvSpPr/>
            <p:nvPr/>
          </p:nvSpPr>
          <p:spPr bwMode="auto">
            <a:xfrm>
              <a:off x="488" y="0"/>
              <a:ext cx="455" cy="216"/>
            </a:xfrm>
            <a:custGeom>
              <a:avLst/>
              <a:gdLst>
                <a:gd name="T0" fmla="*/ 395 w 455"/>
                <a:gd name="T1" fmla="*/ 0 h 216"/>
                <a:gd name="T2" fmla="*/ 338 w 455"/>
                <a:gd name="T3" fmla="*/ 48 h 216"/>
                <a:gd name="T4" fmla="*/ 242 w 455"/>
                <a:gd name="T5" fmla="*/ 102 h 216"/>
                <a:gd name="T6" fmla="*/ 104 w 455"/>
                <a:gd name="T7" fmla="*/ 147 h 216"/>
                <a:gd name="T8" fmla="*/ 35 w 455"/>
                <a:gd name="T9" fmla="*/ 168 h 216"/>
                <a:gd name="T10" fmla="*/ 8 w 455"/>
                <a:gd name="T11" fmla="*/ 192 h 216"/>
                <a:gd name="T12" fmla="*/ 8 w 455"/>
                <a:gd name="T13" fmla="*/ 213 h 216"/>
                <a:gd name="T14" fmla="*/ 59 w 455"/>
                <a:gd name="T15" fmla="*/ 213 h 216"/>
                <a:gd name="T16" fmla="*/ 86 w 455"/>
                <a:gd name="T17" fmla="*/ 192 h 216"/>
                <a:gd name="T18" fmla="*/ 173 w 455"/>
                <a:gd name="T19" fmla="*/ 159 h 216"/>
                <a:gd name="T20" fmla="*/ 299 w 455"/>
                <a:gd name="T21" fmla="*/ 126 h 216"/>
                <a:gd name="T22" fmla="*/ 392 w 455"/>
                <a:gd name="T23" fmla="*/ 72 h 216"/>
                <a:gd name="T24" fmla="*/ 455 w 455"/>
                <a:gd name="T25" fmla="*/ 0 h 216"/>
                <a:gd name="T26" fmla="*/ 395 w 455"/>
                <a:gd name="T27" fmla="*/ 0 h 2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55" h="216">
                  <a:moveTo>
                    <a:pt x="395" y="0"/>
                  </a:moveTo>
                  <a:cubicBezTo>
                    <a:pt x="376" y="8"/>
                    <a:pt x="364" y="31"/>
                    <a:pt x="338" y="48"/>
                  </a:cubicBezTo>
                  <a:cubicBezTo>
                    <a:pt x="312" y="65"/>
                    <a:pt x="281" y="86"/>
                    <a:pt x="242" y="102"/>
                  </a:cubicBezTo>
                  <a:cubicBezTo>
                    <a:pt x="203" y="118"/>
                    <a:pt x="138" y="136"/>
                    <a:pt x="104" y="147"/>
                  </a:cubicBezTo>
                  <a:cubicBezTo>
                    <a:pt x="70" y="158"/>
                    <a:pt x="51" y="161"/>
                    <a:pt x="35" y="168"/>
                  </a:cubicBezTo>
                  <a:cubicBezTo>
                    <a:pt x="19" y="175"/>
                    <a:pt x="12" y="185"/>
                    <a:pt x="8" y="192"/>
                  </a:cubicBezTo>
                  <a:cubicBezTo>
                    <a:pt x="4" y="199"/>
                    <a:pt x="0" y="210"/>
                    <a:pt x="8" y="213"/>
                  </a:cubicBezTo>
                  <a:cubicBezTo>
                    <a:pt x="16" y="216"/>
                    <a:pt x="46" y="216"/>
                    <a:pt x="59" y="213"/>
                  </a:cubicBezTo>
                  <a:cubicBezTo>
                    <a:pt x="72" y="210"/>
                    <a:pt x="67" y="201"/>
                    <a:pt x="86" y="192"/>
                  </a:cubicBezTo>
                  <a:cubicBezTo>
                    <a:pt x="105" y="183"/>
                    <a:pt x="138" y="170"/>
                    <a:pt x="173" y="159"/>
                  </a:cubicBezTo>
                  <a:cubicBezTo>
                    <a:pt x="208" y="148"/>
                    <a:pt x="263" y="140"/>
                    <a:pt x="299" y="126"/>
                  </a:cubicBezTo>
                  <a:cubicBezTo>
                    <a:pt x="335" y="112"/>
                    <a:pt x="366" y="93"/>
                    <a:pt x="392" y="72"/>
                  </a:cubicBezTo>
                  <a:cubicBezTo>
                    <a:pt x="418" y="51"/>
                    <a:pt x="454" y="12"/>
                    <a:pt x="455" y="0"/>
                  </a:cubicBezTo>
                  <a:lnTo>
                    <a:pt x="395" y="0"/>
                  </a:lnTo>
                  <a:close/>
                </a:path>
              </a:pathLst>
            </a:custGeom>
            <a:gradFill rotWithShape="0">
              <a:gsLst>
                <a:gs pos="0">
                  <a:schemeClr val="bg2"/>
                </a:gs>
                <a:gs pos="100000">
                  <a:schemeClr val="accent2"/>
                </a:gs>
              </a:gsLst>
              <a:lin ang="270000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17426" name="任意多边形 2056"/>
            <p:cNvSpPr/>
            <p:nvPr/>
          </p:nvSpPr>
          <p:spPr bwMode="auto">
            <a:xfrm>
              <a:off x="1448" y="37"/>
              <a:ext cx="414" cy="108"/>
            </a:xfrm>
            <a:custGeom>
              <a:avLst/>
              <a:gdLst>
                <a:gd name="T0" fmla="*/ 0 w 414"/>
                <a:gd name="T1" fmla="*/ 11 h 108"/>
                <a:gd name="T2" fmla="*/ 24 w 414"/>
                <a:gd name="T3" fmla="*/ 11 h 108"/>
                <a:gd name="T4" fmla="*/ 156 w 414"/>
                <a:gd name="T5" fmla="*/ 2 h 108"/>
                <a:gd name="T6" fmla="*/ 288 w 414"/>
                <a:gd name="T7" fmla="*/ 23 h 108"/>
                <a:gd name="T8" fmla="*/ 384 w 414"/>
                <a:gd name="T9" fmla="*/ 53 h 108"/>
                <a:gd name="T10" fmla="*/ 411 w 414"/>
                <a:gd name="T11" fmla="*/ 74 h 108"/>
                <a:gd name="T12" fmla="*/ 405 w 414"/>
                <a:gd name="T13" fmla="*/ 104 h 108"/>
                <a:gd name="T14" fmla="*/ 363 w 414"/>
                <a:gd name="T15" fmla="*/ 101 h 108"/>
                <a:gd name="T16" fmla="*/ 294 w 414"/>
                <a:gd name="T17" fmla="*/ 77 h 108"/>
                <a:gd name="T18" fmla="*/ 174 w 414"/>
                <a:gd name="T19" fmla="*/ 50 h 108"/>
                <a:gd name="T20" fmla="*/ 72 w 414"/>
                <a:gd name="T21" fmla="*/ 62 h 108"/>
                <a:gd name="T22" fmla="*/ 36 w 414"/>
                <a:gd name="T23" fmla="*/ 59 h 108"/>
                <a:gd name="T24" fmla="*/ 0 w 414"/>
                <a:gd name="T25" fmla="*/ 11 h 10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13" h="108">
                  <a:moveTo>
                    <a:pt x="0" y="11"/>
                  </a:moveTo>
                  <a:lnTo>
                    <a:pt x="24" y="11"/>
                  </a:lnTo>
                  <a:cubicBezTo>
                    <a:pt x="50" y="9"/>
                    <a:pt x="112" y="0"/>
                    <a:pt x="156" y="2"/>
                  </a:cubicBezTo>
                  <a:cubicBezTo>
                    <a:pt x="200" y="4"/>
                    <a:pt x="250" y="15"/>
                    <a:pt x="288" y="23"/>
                  </a:cubicBezTo>
                  <a:cubicBezTo>
                    <a:pt x="326" y="31"/>
                    <a:pt x="363" y="44"/>
                    <a:pt x="384" y="53"/>
                  </a:cubicBezTo>
                  <a:cubicBezTo>
                    <a:pt x="405" y="62"/>
                    <a:pt x="408" y="66"/>
                    <a:pt x="411" y="74"/>
                  </a:cubicBezTo>
                  <a:cubicBezTo>
                    <a:pt x="414" y="82"/>
                    <a:pt x="413" y="100"/>
                    <a:pt x="405" y="104"/>
                  </a:cubicBezTo>
                  <a:cubicBezTo>
                    <a:pt x="397" y="108"/>
                    <a:pt x="381" y="105"/>
                    <a:pt x="363" y="101"/>
                  </a:cubicBezTo>
                  <a:cubicBezTo>
                    <a:pt x="345" y="97"/>
                    <a:pt x="325" y="85"/>
                    <a:pt x="294" y="77"/>
                  </a:cubicBezTo>
                  <a:cubicBezTo>
                    <a:pt x="263" y="69"/>
                    <a:pt x="211" y="53"/>
                    <a:pt x="174" y="50"/>
                  </a:cubicBezTo>
                  <a:cubicBezTo>
                    <a:pt x="137" y="47"/>
                    <a:pt x="95" y="61"/>
                    <a:pt x="72" y="62"/>
                  </a:cubicBezTo>
                  <a:cubicBezTo>
                    <a:pt x="49" y="63"/>
                    <a:pt x="48" y="66"/>
                    <a:pt x="36" y="59"/>
                  </a:cubicBezTo>
                  <a:cubicBezTo>
                    <a:pt x="24" y="52"/>
                    <a:pt x="13" y="36"/>
                    <a:pt x="0" y="11"/>
                  </a:cubicBezTo>
                  <a:close/>
                </a:path>
              </a:pathLst>
            </a:custGeom>
            <a:gradFill rotWithShape="0">
              <a:gsLst>
                <a:gs pos="0">
                  <a:schemeClr val="accent2"/>
                </a:gs>
                <a:gs pos="100000">
                  <a:schemeClr val="bg2"/>
                </a:gs>
              </a:gsLst>
              <a:lin ang="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17427" name="任意多边形 2057"/>
            <p:cNvSpPr/>
            <p:nvPr/>
          </p:nvSpPr>
          <p:spPr bwMode="auto">
            <a:xfrm>
              <a:off x="1790" y="0"/>
              <a:ext cx="520" cy="225"/>
            </a:xfrm>
            <a:custGeom>
              <a:avLst/>
              <a:gdLst>
                <a:gd name="T0" fmla="*/ 42 w 520"/>
                <a:gd name="T1" fmla="*/ 0 h 225"/>
                <a:gd name="T2" fmla="*/ 12 w 520"/>
                <a:gd name="T3" fmla="*/ 24 h 225"/>
                <a:gd name="T4" fmla="*/ 114 w 520"/>
                <a:gd name="T5" fmla="*/ 54 h 225"/>
                <a:gd name="T6" fmla="*/ 240 w 520"/>
                <a:gd name="T7" fmla="*/ 117 h 225"/>
                <a:gd name="T8" fmla="*/ 333 w 520"/>
                <a:gd name="T9" fmla="*/ 153 h 225"/>
                <a:gd name="T10" fmla="*/ 438 w 520"/>
                <a:gd name="T11" fmla="*/ 219 h 225"/>
                <a:gd name="T12" fmla="*/ 426 w 520"/>
                <a:gd name="T13" fmla="*/ 192 h 225"/>
                <a:gd name="T14" fmla="*/ 441 w 520"/>
                <a:gd name="T15" fmla="*/ 180 h 225"/>
                <a:gd name="T16" fmla="*/ 519 w 520"/>
                <a:gd name="T17" fmla="*/ 216 h 225"/>
                <a:gd name="T18" fmla="*/ 450 w 520"/>
                <a:gd name="T19" fmla="*/ 162 h 225"/>
                <a:gd name="T20" fmla="*/ 381 w 520"/>
                <a:gd name="T21" fmla="*/ 135 h 225"/>
                <a:gd name="T22" fmla="*/ 285 w 520"/>
                <a:gd name="T23" fmla="*/ 84 h 225"/>
                <a:gd name="T24" fmla="*/ 186 w 520"/>
                <a:gd name="T25" fmla="*/ 18 h 225"/>
                <a:gd name="T26" fmla="*/ 123 w 520"/>
                <a:gd name="T27" fmla="*/ 0 h 225"/>
                <a:gd name="T28" fmla="*/ 42 w 520"/>
                <a:gd name="T29" fmla="*/ 0 h 22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20" h="225">
                  <a:moveTo>
                    <a:pt x="42" y="0"/>
                  </a:moveTo>
                  <a:cubicBezTo>
                    <a:pt x="24" y="4"/>
                    <a:pt x="0" y="15"/>
                    <a:pt x="12" y="24"/>
                  </a:cubicBezTo>
                  <a:cubicBezTo>
                    <a:pt x="24" y="33"/>
                    <a:pt x="76" y="39"/>
                    <a:pt x="114" y="54"/>
                  </a:cubicBezTo>
                  <a:cubicBezTo>
                    <a:pt x="152" y="69"/>
                    <a:pt x="203" y="100"/>
                    <a:pt x="240" y="117"/>
                  </a:cubicBezTo>
                  <a:cubicBezTo>
                    <a:pt x="277" y="134"/>
                    <a:pt x="300" y="136"/>
                    <a:pt x="333" y="153"/>
                  </a:cubicBezTo>
                  <a:cubicBezTo>
                    <a:pt x="366" y="170"/>
                    <a:pt x="423" y="213"/>
                    <a:pt x="438" y="219"/>
                  </a:cubicBezTo>
                  <a:cubicBezTo>
                    <a:pt x="453" y="225"/>
                    <a:pt x="426" y="198"/>
                    <a:pt x="426" y="192"/>
                  </a:cubicBezTo>
                  <a:cubicBezTo>
                    <a:pt x="426" y="186"/>
                    <a:pt x="426" y="176"/>
                    <a:pt x="441" y="180"/>
                  </a:cubicBezTo>
                  <a:cubicBezTo>
                    <a:pt x="456" y="184"/>
                    <a:pt x="518" y="219"/>
                    <a:pt x="519" y="216"/>
                  </a:cubicBezTo>
                  <a:cubicBezTo>
                    <a:pt x="520" y="213"/>
                    <a:pt x="473" y="176"/>
                    <a:pt x="450" y="162"/>
                  </a:cubicBezTo>
                  <a:cubicBezTo>
                    <a:pt x="427" y="148"/>
                    <a:pt x="408" y="148"/>
                    <a:pt x="381" y="135"/>
                  </a:cubicBezTo>
                  <a:cubicBezTo>
                    <a:pt x="354" y="122"/>
                    <a:pt x="318" y="104"/>
                    <a:pt x="285" y="84"/>
                  </a:cubicBezTo>
                  <a:cubicBezTo>
                    <a:pt x="252" y="64"/>
                    <a:pt x="213" y="32"/>
                    <a:pt x="186" y="18"/>
                  </a:cubicBezTo>
                  <a:cubicBezTo>
                    <a:pt x="159" y="4"/>
                    <a:pt x="147" y="2"/>
                    <a:pt x="123" y="0"/>
                  </a:cubicBezTo>
                  <a:lnTo>
                    <a:pt x="42" y="0"/>
                  </a:lnTo>
                  <a:close/>
                </a:path>
              </a:pathLst>
            </a:custGeom>
            <a:gradFill rotWithShape="0">
              <a:gsLst>
                <a:gs pos="0">
                  <a:schemeClr val="accent2"/>
                </a:gs>
                <a:gs pos="100000">
                  <a:schemeClr val="bg2"/>
                </a:gs>
              </a:gsLst>
              <a:lin ang="1890000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17428" name="任意多边形 2058"/>
            <p:cNvSpPr/>
            <p:nvPr/>
          </p:nvSpPr>
          <p:spPr bwMode="auto">
            <a:xfrm>
              <a:off x="1943" y="155"/>
              <a:ext cx="431" cy="232"/>
            </a:xfrm>
            <a:custGeom>
              <a:avLst/>
              <a:gdLst>
                <a:gd name="T0" fmla="*/ 6 w 431"/>
                <a:gd name="T1" fmla="*/ 38 h 233"/>
                <a:gd name="T2" fmla="*/ 9 w 431"/>
                <a:gd name="T3" fmla="*/ 20 h 233"/>
                <a:gd name="T4" fmla="*/ 42 w 431"/>
                <a:gd name="T5" fmla="*/ 2 h 233"/>
                <a:gd name="T6" fmla="*/ 90 w 431"/>
                <a:gd name="T7" fmla="*/ 35 h 233"/>
                <a:gd name="T8" fmla="*/ 189 w 431"/>
                <a:gd name="T9" fmla="*/ 89 h 233"/>
                <a:gd name="T10" fmla="*/ 288 w 431"/>
                <a:gd name="T11" fmla="*/ 133 h 233"/>
                <a:gd name="T12" fmla="*/ 375 w 431"/>
                <a:gd name="T13" fmla="*/ 169 h 233"/>
                <a:gd name="T14" fmla="*/ 396 w 431"/>
                <a:gd name="T15" fmla="*/ 169 h 233"/>
                <a:gd name="T16" fmla="*/ 429 w 431"/>
                <a:gd name="T17" fmla="*/ 205 h 233"/>
                <a:gd name="T18" fmla="*/ 408 w 431"/>
                <a:gd name="T19" fmla="*/ 226 h 233"/>
                <a:gd name="T20" fmla="*/ 333 w 431"/>
                <a:gd name="T21" fmla="*/ 205 h 233"/>
                <a:gd name="T22" fmla="*/ 186 w 431"/>
                <a:gd name="T23" fmla="*/ 136 h 233"/>
                <a:gd name="T24" fmla="*/ 48 w 431"/>
                <a:gd name="T25" fmla="*/ 68 h 233"/>
                <a:gd name="T26" fmla="*/ 6 w 431"/>
                <a:gd name="T27" fmla="*/ 38 h 23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31" h="233">
                  <a:moveTo>
                    <a:pt x="6" y="38"/>
                  </a:moveTo>
                  <a:cubicBezTo>
                    <a:pt x="0" y="26"/>
                    <a:pt x="3" y="26"/>
                    <a:pt x="9" y="20"/>
                  </a:cubicBezTo>
                  <a:cubicBezTo>
                    <a:pt x="15" y="14"/>
                    <a:pt x="29" y="0"/>
                    <a:pt x="42" y="2"/>
                  </a:cubicBezTo>
                  <a:cubicBezTo>
                    <a:pt x="55" y="4"/>
                    <a:pt x="66" y="21"/>
                    <a:pt x="90" y="35"/>
                  </a:cubicBezTo>
                  <a:cubicBezTo>
                    <a:pt x="114" y="49"/>
                    <a:pt x="156" y="72"/>
                    <a:pt x="189" y="89"/>
                  </a:cubicBezTo>
                  <a:cubicBezTo>
                    <a:pt x="222" y="106"/>
                    <a:pt x="257" y="126"/>
                    <a:pt x="288" y="140"/>
                  </a:cubicBezTo>
                  <a:cubicBezTo>
                    <a:pt x="319" y="154"/>
                    <a:pt x="357" y="170"/>
                    <a:pt x="375" y="176"/>
                  </a:cubicBezTo>
                  <a:cubicBezTo>
                    <a:pt x="393" y="182"/>
                    <a:pt x="387" y="170"/>
                    <a:pt x="396" y="176"/>
                  </a:cubicBezTo>
                  <a:cubicBezTo>
                    <a:pt x="405" y="182"/>
                    <a:pt x="427" y="203"/>
                    <a:pt x="429" y="212"/>
                  </a:cubicBezTo>
                  <a:cubicBezTo>
                    <a:pt x="431" y="221"/>
                    <a:pt x="424" y="233"/>
                    <a:pt x="408" y="233"/>
                  </a:cubicBezTo>
                  <a:cubicBezTo>
                    <a:pt x="392" y="233"/>
                    <a:pt x="370" y="227"/>
                    <a:pt x="333" y="212"/>
                  </a:cubicBezTo>
                  <a:cubicBezTo>
                    <a:pt x="296" y="197"/>
                    <a:pt x="234" y="167"/>
                    <a:pt x="186" y="143"/>
                  </a:cubicBezTo>
                  <a:cubicBezTo>
                    <a:pt x="138" y="119"/>
                    <a:pt x="78" y="86"/>
                    <a:pt x="48" y="68"/>
                  </a:cubicBezTo>
                  <a:cubicBezTo>
                    <a:pt x="18" y="50"/>
                    <a:pt x="12" y="50"/>
                    <a:pt x="6" y="38"/>
                  </a:cubicBezTo>
                  <a:close/>
                </a:path>
              </a:pathLst>
            </a:custGeom>
            <a:gradFill rotWithShape="0">
              <a:gsLst>
                <a:gs pos="0">
                  <a:schemeClr val="accent2"/>
                </a:gs>
                <a:gs pos="100000">
                  <a:schemeClr val="bg2"/>
                </a:gs>
              </a:gsLst>
              <a:lin ang="1890000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17429" name="任意多边形 2059"/>
            <p:cNvSpPr/>
            <p:nvPr/>
          </p:nvSpPr>
          <p:spPr bwMode="auto">
            <a:xfrm>
              <a:off x="2262" y="87"/>
              <a:ext cx="396" cy="228"/>
            </a:xfrm>
            <a:custGeom>
              <a:avLst/>
              <a:gdLst>
                <a:gd name="T0" fmla="*/ 2 w 396"/>
                <a:gd name="T1" fmla="*/ 9 h 227"/>
                <a:gd name="T2" fmla="*/ 53 w 396"/>
                <a:gd name="T3" fmla="*/ 66 h 227"/>
                <a:gd name="T4" fmla="*/ 176 w 396"/>
                <a:gd name="T5" fmla="*/ 139 h 227"/>
                <a:gd name="T6" fmla="*/ 293 w 396"/>
                <a:gd name="T7" fmla="*/ 196 h 227"/>
                <a:gd name="T8" fmla="*/ 341 w 396"/>
                <a:gd name="T9" fmla="*/ 229 h 227"/>
                <a:gd name="T10" fmla="*/ 377 w 396"/>
                <a:gd name="T11" fmla="*/ 226 h 227"/>
                <a:gd name="T12" fmla="*/ 377 w 396"/>
                <a:gd name="T13" fmla="*/ 187 h 227"/>
                <a:gd name="T14" fmla="*/ 260 w 396"/>
                <a:gd name="T15" fmla="*/ 133 h 227"/>
                <a:gd name="T16" fmla="*/ 113 w 396"/>
                <a:gd name="T17" fmla="*/ 51 h 227"/>
                <a:gd name="T18" fmla="*/ 41 w 396"/>
                <a:gd name="T19" fmla="*/ 9 h 227"/>
                <a:gd name="T20" fmla="*/ 2 w 396"/>
                <a:gd name="T21" fmla="*/ 9 h 22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96" h="226">
                  <a:moveTo>
                    <a:pt x="2" y="9"/>
                  </a:moveTo>
                  <a:cubicBezTo>
                    <a:pt x="4" y="18"/>
                    <a:pt x="24" y="45"/>
                    <a:pt x="53" y="66"/>
                  </a:cubicBezTo>
                  <a:cubicBezTo>
                    <a:pt x="82" y="87"/>
                    <a:pt x="136" y="111"/>
                    <a:pt x="176" y="132"/>
                  </a:cubicBezTo>
                  <a:cubicBezTo>
                    <a:pt x="216" y="153"/>
                    <a:pt x="266" y="174"/>
                    <a:pt x="293" y="189"/>
                  </a:cubicBezTo>
                  <a:cubicBezTo>
                    <a:pt x="320" y="204"/>
                    <a:pt x="327" y="217"/>
                    <a:pt x="341" y="222"/>
                  </a:cubicBezTo>
                  <a:cubicBezTo>
                    <a:pt x="355" y="227"/>
                    <a:pt x="371" y="226"/>
                    <a:pt x="377" y="219"/>
                  </a:cubicBezTo>
                  <a:cubicBezTo>
                    <a:pt x="383" y="212"/>
                    <a:pt x="396" y="195"/>
                    <a:pt x="377" y="180"/>
                  </a:cubicBezTo>
                  <a:cubicBezTo>
                    <a:pt x="358" y="165"/>
                    <a:pt x="304" y="147"/>
                    <a:pt x="260" y="126"/>
                  </a:cubicBezTo>
                  <a:cubicBezTo>
                    <a:pt x="216" y="105"/>
                    <a:pt x="149" y="70"/>
                    <a:pt x="113" y="51"/>
                  </a:cubicBezTo>
                  <a:cubicBezTo>
                    <a:pt x="77" y="32"/>
                    <a:pt x="60" y="17"/>
                    <a:pt x="41" y="9"/>
                  </a:cubicBezTo>
                  <a:cubicBezTo>
                    <a:pt x="22" y="1"/>
                    <a:pt x="0" y="0"/>
                    <a:pt x="2" y="9"/>
                  </a:cubicBezTo>
                  <a:close/>
                </a:path>
              </a:pathLst>
            </a:custGeom>
            <a:gradFill rotWithShape="0">
              <a:gsLst>
                <a:gs pos="0">
                  <a:schemeClr val="accent2"/>
                </a:gs>
                <a:gs pos="100000">
                  <a:schemeClr val="bg2"/>
                </a:gs>
              </a:gsLst>
              <a:lin ang="1890000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17430" name="任意多边形 2060"/>
            <p:cNvSpPr/>
            <p:nvPr/>
          </p:nvSpPr>
          <p:spPr bwMode="auto">
            <a:xfrm>
              <a:off x="2264" y="240"/>
              <a:ext cx="516" cy="223"/>
            </a:xfrm>
            <a:custGeom>
              <a:avLst/>
              <a:gdLst>
                <a:gd name="T0" fmla="*/ 3 w 516"/>
                <a:gd name="T1" fmla="*/ 10 h 223"/>
                <a:gd name="T2" fmla="*/ 105 w 516"/>
                <a:gd name="T3" fmla="*/ 97 h 223"/>
                <a:gd name="T4" fmla="*/ 243 w 516"/>
                <a:gd name="T5" fmla="*/ 178 h 223"/>
                <a:gd name="T6" fmla="*/ 357 w 516"/>
                <a:gd name="T7" fmla="*/ 217 h 223"/>
                <a:gd name="T8" fmla="*/ 498 w 516"/>
                <a:gd name="T9" fmla="*/ 214 h 223"/>
                <a:gd name="T10" fmla="*/ 468 w 516"/>
                <a:gd name="T11" fmla="*/ 187 h 223"/>
                <a:gd name="T12" fmla="*/ 309 w 516"/>
                <a:gd name="T13" fmla="*/ 136 h 223"/>
                <a:gd name="T14" fmla="*/ 123 w 516"/>
                <a:gd name="T15" fmla="*/ 34 h 223"/>
                <a:gd name="T16" fmla="*/ 3 w 516"/>
                <a:gd name="T17" fmla="*/ 10 h 2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16" h="223">
                  <a:moveTo>
                    <a:pt x="3" y="10"/>
                  </a:moveTo>
                  <a:cubicBezTo>
                    <a:pt x="0" y="20"/>
                    <a:pt x="65" y="69"/>
                    <a:pt x="105" y="97"/>
                  </a:cubicBezTo>
                  <a:cubicBezTo>
                    <a:pt x="145" y="125"/>
                    <a:pt x="201" y="158"/>
                    <a:pt x="243" y="178"/>
                  </a:cubicBezTo>
                  <a:cubicBezTo>
                    <a:pt x="285" y="198"/>
                    <a:pt x="315" y="211"/>
                    <a:pt x="357" y="217"/>
                  </a:cubicBezTo>
                  <a:cubicBezTo>
                    <a:pt x="399" y="223"/>
                    <a:pt x="480" y="219"/>
                    <a:pt x="498" y="214"/>
                  </a:cubicBezTo>
                  <a:cubicBezTo>
                    <a:pt x="516" y="209"/>
                    <a:pt x="499" y="200"/>
                    <a:pt x="468" y="187"/>
                  </a:cubicBezTo>
                  <a:cubicBezTo>
                    <a:pt x="437" y="174"/>
                    <a:pt x="366" y="161"/>
                    <a:pt x="309" y="136"/>
                  </a:cubicBezTo>
                  <a:cubicBezTo>
                    <a:pt x="252" y="111"/>
                    <a:pt x="172" y="54"/>
                    <a:pt x="123" y="34"/>
                  </a:cubicBezTo>
                  <a:cubicBezTo>
                    <a:pt x="74" y="14"/>
                    <a:pt x="6" y="0"/>
                    <a:pt x="3" y="10"/>
                  </a:cubicBezTo>
                  <a:close/>
                </a:path>
              </a:pathLst>
            </a:custGeom>
            <a:gradFill rotWithShape="0">
              <a:gsLst>
                <a:gs pos="0">
                  <a:schemeClr val="bg2"/>
                </a:gs>
                <a:gs pos="100000">
                  <a:schemeClr val="accent2"/>
                </a:gs>
              </a:gsLst>
              <a:lin ang="540000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17431" name="任意多边形 2061"/>
            <p:cNvSpPr/>
            <p:nvPr/>
          </p:nvSpPr>
          <p:spPr bwMode="auto">
            <a:xfrm>
              <a:off x="2723" y="324"/>
              <a:ext cx="414" cy="100"/>
            </a:xfrm>
            <a:custGeom>
              <a:avLst/>
              <a:gdLst>
                <a:gd name="T0" fmla="*/ 69 w 414"/>
                <a:gd name="T1" fmla="*/ 60 h 100"/>
                <a:gd name="T2" fmla="*/ 12 w 414"/>
                <a:gd name="T3" fmla="*/ 42 h 100"/>
                <a:gd name="T4" fmla="*/ 3 w 414"/>
                <a:gd name="T5" fmla="*/ 15 h 100"/>
                <a:gd name="T6" fmla="*/ 30 w 414"/>
                <a:gd name="T7" fmla="*/ 0 h 100"/>
                <a:gd name="T8" fmla="*/ 117 w 414"/>
                <a:gd name="T9" fmla="*/ 18 h 100"/>
                <a:gd name="T10" fmla="*/ 243 w 414"/>
                <a:gd name="T11" fmla="*/ 48 h 100"/>
                <a:gd name="T12" fmla="*/ 387 w 414"/>
                <a:gd name="T13" fmla="*/ 48 h 100"/>
                <a:gd name="T14" fmla="*/ 408 w 414"/>
                <a:gd name="T15" fmla="*/ 54 h 100"/>
                <a:gd name="T16" fmla="*/ 381 w 414"/>
                <a:gd name="T17" fmla="*/ 87 h 100"/>
                <a:gd name="T18" fmla="*/ 318 w 414"/>
                <a:gd name="T19" fmla="*/ 99 h 100"/>
                <a:gd name="T20" fmla="*/ 195 w 414"/>
                <a:gd name="T21" fmla="*/ 93 h 100"/>
                <a:gd name="T22" fmla="*/ 69 w 414"/>
                <a:gd name="T23" fmla="*/ 60 h 1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13" h="100">
                  <a:moveTo>
                    <a:pt x="69" y="60"/>
                  </a:moveTo>
                  <a:cubicBezTo>
                    <a:pt x="39" y="52"/>
                    <a:pt x="23" y="49"/>
                    <a:pt x="12" y="42"/>
                  </a:cubicBezTo>
                  <a:cubicBezTo>
                    <a:pt x="1" y="35"/>
                    <a:pt x="0" y="22"/>
                    <a:pt x="3" y="15"/>
                  </a:cubicBezTo>
                  <a:cubicBezTo>
                    <a:pt x="6" y="8"/>
                    <a:pt x="11" y="0"/>
                    <a:pt x="30" y="0"/>
                  </a:cubicBezTo>
                  <a:cubicBezTo>
                    <a:pt x="49" y="0"/>
                    <a:pt x="82" y="10"/>
                    <a:pt x="117" y="18"/>
                  </a:cubicBezTo>
                  <a:cubicBezTo>
                    <a:pt x="152" y="26"/>
                    <a:pt x="198" y="43"/>
                    <a:pt x="243" y="48"/>
                  </a:cubicBezTo>
                  <a:cubicBezTo>
                    <a:pt x="288" y="53"/>
                    <a:pt x="360" y="47"/>
                    <a:pt x="387" y="48"/>
                  </a:cubicBezTo>
                  <a:cubicBezTo>
                    <a:pt x="414" y="49"/>
                    <a:pt x="409" y="48"/>
                    <a:pt x="408" y="54"/>
                  </a:cubicBezTo>
                  <a:cubicBezTo>
                    <a:pt x="407" y="60"/>
                    <a:pt x="396" y="80"/>
                    <a:pt x="381" y="87"/>
                  </a:cubicBezTo>
                  <a:cubicBezTo>
                    <a:pt x="366" y="94"/>
                    <a:pt x="349" y="98"/>
                    <a:pt x="318" y="99"/>
                  </a:cubicBezTo>
                  <a:cubicBezTo>
                    <a:pt x="287" y="100"/>
                    <a:pt x="237" y="99"/>
                    <a:pt x="195" y="93"/>
                  </a:cubicBezTo>
                  <a:cubicBezTo>
                    <a:pt x="153" y="87"/>
                    <a:pt x="99" y="68"/>
                    <a:pt x="69" y="60"/>
                  </a:cubicBezTo>
                  <a:close/>
                </a:path>
              </a:pathLst>
            </a:custGeom>
            <a:gradFill rotWithShape="0">
              <a:gsLst>
                <a:gs pos="0">
                  <a:schemeClr val="bg2"/>
                </a:gs>
                <a:gs pos="100000">
                  <a:schemeClr val="accent2"/>
                </a:gs>
              </a:gsLst>
              <a:lin ang="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17432" name="任意多边形 2062"/>
            <p:cNvSpPr/>
            <p:nvPr/>
          </p:nvSpPr>
          <p:spPr bwMode="auto">
            <a:xfrm>
              <a:off x="3165" y="374"/>
              <a:ext cx="150" cy="72"/>
            </a:xfrm>
            <a:custGeom>
              <a:avLst/>
              <a:gdLst>
                <a:gd name="T0" fmla="*/ 3 w 150"/>
                <a:gd name="T1" fmla="*/ 67 h 72"/>
                <a:gd name="T2" fmla="*/ 84 w 150"/>
                <a:gd name="T3" fmla="*/ 19 h 72"/>
                <a:gd name="T4" fmla="*/ 123 w 150"/>
                <a:gd name="T5" fmla="*/ 1 h 72"/>
                <a:gd name="T6" fmla="*/ 150 w 150"/>
                <a:gd name="T7" fmla="*/ 22 h 72"/>
                <a:gd name="T8" fmla="*/ 123 w 150"/>
                <a:gd name="T9" fmla="*/ 55 h 72"/>
                <a:gd name="T10" fmla="*/ 90 w 150"/>
                <a:gd name="T11" fmla="*/ 70 h 72"/>
                <a:gd name="T12" fmla="*/ 0 w 150"/>
                <a:gd name="T13" fmla="*/ 67 h 7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0" h="72">
                  <a:moveTo>
                    <a:pt x="3" y="67"/>
                  </a:moveTo>
                  <a:cubicBezTo>
                    <a:pt x="16" y="59"/>
                    <a:pt x="64" y="30"/>
                    <a:pt x="84" y="19"/>
                  </a:cubicBezTo>
                  <a:cubicBezTo>
                    <a:pt x="104" y="8"/>
                    <a:pt x="112" y="0"/>
                    <a:pt x="123" y="1"/>
                  </a:cubicBezTo>
                  <a:cubicBezTo>
                    <a:pt x="134" y="2"/>
                    <a:pt x="150" y="13"/>
                    <a:pt x="150" y="22"/>
                  </a:cubicBezTo>
                  <a:cubicBezTo>
                    <a:pt x="150" y="31"/>
                    <a:pt x="133" y="47"/>
                    <a:pt x="123" y="55"/>
                  </a:cubicBezTo>
                  <a:cubicBezTo>
                    <a:pt x="113" y="63"/>
                    <a:pt x="110" y="68"/>
                    <a:pt x="90" y="70"/>
                  </a:cubicBezTo>
                  <a:cubicBezTo>
                    <a:pt x="70" y="72"/>
                    <a:pt x="35" y="69"/>
                    <a:pt x="0" y="67"/>
                  </a:cubicBezTo>
                </a:path>
              </a:pathLst>
            </a:custGeom>
            <a:gradFill rotWithShape="0">
              <a:gsLst>
                <a:gs pos="0">
                  <a:schemeClr val="accent2"/>
                </a:gs>
                <a:gs pos="100000">
                  <a:schemeClr val="bg2"/>
                </a:gs>
              </a:gsLst>
              <a:lin ang="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17433" name="任意多边形 2063"/>
            <p:cNvSpPr/>
            <p:nvPr/>
          </p:nvSpPr>
          <p:spPr bwMode="auto">
            <a:xfrm>
              <a:off x="3463" y="266"/>
              <a:ext cx="148" cy="92"/>
            </a:xfrm>
            <a:custGeom>
              <a:avLst/>
              <a:gdLst>
                <a:gd name="T0" fmla="*/ 1 w 148"/>
                <a:gd name="T1" fmla="*/ 76 h 91"/>
                <a:gd name="T2" fmla="*/ 25 w 148"/>
                <a:gd name="T3" fmla="*/ 58 h 91"/>
                <a:gd name="T4" fmla="*/ 100 w 148"/>
                <a:gd name="T5" fmla="*/ 9 h 91"/>
                <a:gd name="T6" fmla="*/ 133 w 148"/>
                <a:gd name="T7" fmla="*/ 3 h 91"/>
                <a:gd name="T8" fmla="*/ 136 w 148"/>
                <a:gd name="T9" fmla="*/ 27 h 91"/>
                <a:gd name="T10" fmla="*/ 61 w 148"/>
                <a:gd name="T11" fmla="*/ 82 h 91"/>
                <a:gd name="T12" fmla="*/ 19 w 148"/>
                <a:gd name="T13" fmla="*/ 97 h 91"/>
                <a:gd name="T14" fmla="*/ 1 w 148"/>
                <a:gd name="T15" fmla="*/ 76 h 9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8" h="91">
                  <a:moveTo>
                    <a:pt x="1" y="69"/>
                  </a:moveTo>
                  <a:cubicBezTo>
                    <a:pt x="2" y="63"/>
                    <a:pt x="9" y="61"/>
                    <a:pt x="25" y="51"/>
                  </a:cubicBezTo>
                  <a:cubicBezTo>
                    <a:pt x="41" y="41"/>
                    <a:pt x="82" y="17"/>
                    <a:pt x="100" y="9"/>
                  </a:cubicBezTo>
                  <a:cubicBezTo>
                    <a:pt x="118" y="1"/>
                    <a:pt x="127" y="0"/>
                    <a:pt x="133" y="3"/>
                  </a:cubicBezTo>
                  <a:cubicBezTo>
                    <a:pt x="139" y="6"/>
                    <a:pt x="148" y="15"/>
                    <a:pt x="136" y="27"/>
                  </a:cubicBezTo>
                  <a:cubicBezTo>
                    <a:pt x="124" y="39"/>
                    <a:pt x="80" y="65"/>
                    <a:pt x="61" y="75"/>
                  </a:cubicBezTo>
                  <a:cubicBezTo>
                    <a:pt x="42" y="85"/>
                    <a:pt x="29" y="91"/>
                    <a:pt x="19" y="90"/>
                  </a:cubicBezTo>
                  <a:cubicBezTo>
                    <a:pt x="9" y="89"/>
                    <a:pt x="0" y="75"/>
                    <a:pt x="1" y="69"/>
                  </a:cubicBezTo>
                  <a:close/>
                </a:path>
              </a:pathLst>
            </a:custGeom>
            <a:gradFill rotWithShape="0">
              <a:gsLst>
                <a:gs pos="0">
                  <a:schemeClr val="bg2"/>
                </a:gs>
                <a:gs pos="100000">
                  <a:schemeClr val="accent2"/>
                </a:gs>
              </a:gsLst>
              <a:lin ang="270000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17434" name="任意多边形 2064"/>
            <p:cNvSpPr/>
            <p:nvPr/>
          </p:nvSpPr>
          <p:spPr bwMode="auto">
            <a:xfrm>
              <a:off x="3580" y="59"/>
              <a:ext cx="938" cy="157"/>
            </a:xfrm>
            <a:custGeom>
              <a:avLst/>
              <a:gdLst>
                <a:gd name="T0" fmla="*/ 172 w 938"/>
                <a:gd name="T1" fmla="*/ 79 h 158"/>
                <a:gd name="T2" fmla="*/ 61 w 938"/>
                <a:gd name="T3" fmla="*/ 130 h 158"/>
                <a:gd name="T4" fmla="*/ 16 w 938"/>
                <a:gd name="T5" fmla="*/ 148 h 158"/>
                <a:gd name="T6" fmla="*/ 7 w 938"/>
                <a:gd name="T7" fmla="*/ 115 h 158"/>
                <a:gd name="T8" fmla="*/ 58 w 938"/>
                <a:gd name="T9" fmla="*/ 79 h 158"/>
                <a:gd name="T10" fmla="*/ 172 w 938"/>
                <a:gd name="T11" fmla="*/ 38 h 158"/>
                <a:gd name="T12" fmla="*/ 304 w 938"/>
                <a:gd name="T13" fmla="*/ 11 h 158"/>
                <a:gd name="T14" fmla="*/ 463 w 938"/>
                <a:gd name="T15" fmla="*/ 2 h 158"/>
                <a:gd name="T16" fmla="*/ 631 w 938"/>
                <a:gd name="T17" fmla="*/ 23 h 158"/>
                <a:gd name="T18" fmla="*/ 796 w 938"/>
                <a:gd name="T19" fmla="*/ 53 h 158"/>
                <a:gd name="T20" fmla="*/ 841 w 938"/>
                <a:gd name="T21" fmla="*/ 47 h 158"/>
                <a:gd name="T22" fmla="*/ 907 w 938"/>
                <a:gd name="T23" fmla="*/ 71 h 158"/>
                <a:gd name="T24" fmla="*/ 919 w 938"/>
                <a:gd name="T25" fmla="*/ 94 h 158"/>
                <a:gd name="T26" fmla="*/ 793 w 938"/>
                <a:gd name="T27" fmla="*/ 91 h 158"/>
                <a:gd name="T28" fmla="*/ 634 w 938"/>
                <a:gd name="T29" fmla="*/ 62 h 158"/>
                <a:gd name="T30" fmla="*/ 439 w 938"/>
                <a:gd name="T31" fmla="*/ 38 h 158"/>
                <a:gd name="T32" fmla="*/ 238 w 938"/>
                <a:gd name="T33" fmla="*/ 59 h 158"/>
                <a:gd name="T34" fmla="*/ 172 w 938"/>
                <a:gd name="T35" fmla="*/ 79 h 15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38" h="158">
                  <a:moveTo>
                    <a:pt x="172" y="86"/>
                  </a:moveTo>
                  <a:cubicBezTo>
                    <a:pt x="142" y="99"/>
                    <a:pt x="87" y="126"/>
                    <a:pt x="61" y="137"/>
                  </a:cubicBezTo>
                  <a:cubicBezTo>
                    <a:pt x="35" y="148"/>
                    <a:pt x="25" y="158"/>
                    <a:pt x="16" y="155"/>
                  </a:cubicBezTo>
                  <a:cubicBezTo>
                    <a:pt x="7" y="152"/>
                    <a:pt x="0" y="134"/>
                    <a:pt x="7" y="122"/>
                  </a:cubicBezTo>
                  <a:cubicBezTo>
                    <a:pt x="14" y="110"/>
                    <a:pt x="31" y="94"/>
                    <a:pt x="58" y="80"/>
                  </a:cubicBezTo>
                  <a:cubicBezTo>
                    <a:pt x="85" y="66"/>
                    <a:pt x="131" y="49"/>
                    <a:pt x="172" y="38"/>
                  </a:cubicBezTo>
                  <a:cubicBezTo>
                    <a:pt x="213" y="27"/>
                    <a:pt x="256" y="17"/>
                    <a:pt x="304" y="11"/>
                  </a:cubicBezTo>
                  <a:cubicBezTo>
                    <a:pt x="352" y="5"/>
                    <a:pt x="409" y="0"/>
                    <a:pt x="463" y="2"/>
                  </a:cubicBezTo>
                  <a:cubicBezTo>
                    <a:pt x="517" y="4"/>
                    <a:pt x="576" y="15"/>
                    <a:pt x="631" y="23"/>
                  </a:cubicBezTo>
                  <a:cubicBezTo>
                    <a:pt x="686" y="31"/>
                    <a:pt x="761" y="49"/>
                    <a:pt x="796" y="53"/>
                  </a:cubicBezTo>
                  <a:cubicBezTo>
                    <a:pt x="831" y="57"/>
                    <a:pt x="823" y="44"/>
                    <a:pt x="841" y="47"/>
                  </a:cubicBezTo>
                  <a:cubicBezTo>
                    <a:pt x="859" y="50"/>
                    <a:pt x="894" y="62"/>
                    <a:pt x="907" y="71"/>
                  </a:cubicBezTo>
                  <a:cubicBezTo>
                    <a:pt x="920" y="80"/>
                    <a:pt x="938" y="97"/>
                    <a:pt x="919" y="101"/>
                  </a:cubicBezTo>
                  <a:cubicBezTo>
                    <a:pt x="900" y="105"/>
                    <a:pt x="840" y="104"/>
                    <a:pt x="793" y="98"/>
                  </a:cubicBezTo>
                  <a:cubicBezTo>
                    <a:pt x="746" y="92"/>
                    <a:pt x="693" y="72"/>
                    <a:pt x="634" y="62"/>
                  </a:cubicBezTo>
                  <a:cubicBezTo>
                    <a:pt x="575" y="52"/>
                    <a:pt x="505" y="38"/>
                    <a:pt x="439" y="38"/>
                  </a:cubicBezTo>
                  <a:cubicBezTo>
                    <a:pt x="373" y="38"/>
                    <a:pt x="284" y="51"/>
                    <a:pt x="238" y="59"/>
                  </a:cubicBezTo>
                  <a:cubicBezTo>
                    <a:pt x="192" y="67"/>
                    <a:pt x="202" y="73"/>
                    <a:pt x="172" y="86"/>
                  </a:cubicBezTo>
                  <a:close/>
                </a:path>
              </a:pathLst>
            </a:custGeom>
            <a:gradFill rotWithShape="0">
              <a:gsLst>
                <a:gs pos="0">
                  <a:schemeClr val="bg2"/>
                </a:gs>
                <a:gs pos="100000">
                  <a:schemeClr val="accent2"/>
                </a:gs>
              </a:gsLst>
              <a:lin ang="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17435" name="任意多边形 2065"/>
            <p:cNvSpPr/>
            <p:nvPr/>
          </p:nvSpPr>
          <p:spPr bwMode="auto">
            <a:xfrm>
              <a:off x="3686" y="145"/>
              <a:ext cx="372" cy="97"/>
            </a:xfrm>
            <a:custGeom>
              <a:avLst/>
              <a:gdLst>
                <a:gd name="T0" fmla="*/ 18 w 372"/>
                <a:gd name="T1" fmla="*/ 47 h 98"/>
                <a:gd name="T2" fmla="*/ 141 w 372"/>
                <a:gd name="T3" fmla="*/ 17 h 98"/>
                <a:gd name="T4" fmla="*/ 246 w 372"/>
                <a:gd name="T5" fmla="*/ 2 h 98"/>
                <a:gd name="T6" fmla="*/ 351 w 372"/>
                <a:gd name="T7" fmla="*/ 5 h 98"/>
                <a:gd name="T8" fmla="*/ 372 w 372"/>
                <a:gd name="T9" fmla="*/ 23 h 98"/>
                <a:gd name="T10" fmla="*/ 354 w 372"/>
                <a:gd name="T11" fmla="*/ 44 h 98"/>
                <a:gd name="T12" fmla="*/ 264 w 372"/>
                <a:gd name="T13" fmla="*/ 49 h 98"/>
                <a:gd name="T14" fmla="*/ 168 w 372"/>
                <a:gd name="T15" fmla="*/ 49 h 98"/>
                <a:gd name="T16" fmla="*/ 72 w 372"/>
                <a:gd name="T17" fmla="*/ 70 h 98"/>
                <a:gd name="T18" fmla="*/ 15 w 372"/>
                <a:gd name="T19" fmla="*/ 88 h 98"/>
                <a:gd name="T20" fmla="*/ 0 w 372"/>
                <a:gd name="T21" fmla="*/ 49 h 9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72" h="98">
                  <a:moveTo>
                    <a:pt x="18" y="47"/>
                  </a:moveTo>
                  <a:cubicBezTo>
                    <a:pt x="60" y="36"/>
                    <a:pt x="103" y="25"/>
                    <a:pt x="141" y="17"/>
                  </a:cubicBezTo>
                  <a:cubicBezTo>
                    <a:pt x="179" y="9"/>
                    <a:pt x="211" y="4"/>
                    <a:pt x="246" y="2"/>
                  </a:cubicBezTo>
                  <a:cubicBezTo>
                    <a:pt x="281" y="0"/>
                    <a:pt x="330" y="1"/>
                    <a:pt x="351" y="5"/>
                  </a:cubicBezTo>
                  <a:cubicBezTo>
                    <a:pt x="372" y="9"/>
                    <a:pt x="372" y="17"/>
                    <a:pt x="372" y="23"/>
                  </a:cubicBezTo>
                  <a:cubicBezTo>
                    <a:pt x="372" y="29"/>
                    <a:pt x="372" y="40"/>
                    <a:pt x="354" y="44"/>
                  </a:cubicBezTo>
                  <a:cubicBezTo>
                    <a:pt x="336" y="48"/>
                    <a:pt x="295" y="49"/>
                    <a:pt x="264" y="50"/>
                  </a:cubicBezTo>
                  <a:cubicBezTo>
                    <a:pt x="233" y="51"/>
                    <a:pt x="200" y="49"/>
                    <a:pt x="168" y="53"/>
                  </a:cubicBezTo>
                  <a:cubicBezTo>
                    <a:pt x="136" y="57"/>
                    <a:pt x="98" y="70"/>
                    <a:pt x="72" y="77"/>
                  </a:cubicBezTo>
                  <a:cubicBezTo>
                    <a:pt x="46" y="84"/>
                    <a:pt x="27" y="98"/>
                    <a:pt x="15" y="95"/>
                  </a:cubicBezTo>
                  <a:cubicBezTo>
                    <a:pt x="3" y="92"/>
                    <a:pt x="1" y="74"/>
                    <a:pt x="0" y="56"/>
                  </a:cubicBezTo>
                </a:path>
              </a:pathLst>
            </a:custGeom>
            <a:gradFill rotWithShape="0">
              <a:gsLst>
                <a:gs pos="0">
                  <a:schemeClr val="accent2"/>
                </a:gs>
                <a:gs pos="100000">
                  <a:schemeClr val="bg2"/>
                </a:gs>
              </a:gsLst>
              <a:lin ang="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17436" name="任意多边形 2066"/>
            <p:cNvSpPr>
              <a:spLocks noChangeArrowheads="1"/>
            </p:cNvSpPr>
            <p:nvPr/>
          </p:nvSpPr>
          <p:spPr bwMode="auto">
            <a:xfrm>
              <a:off x="3618" y="308"/>
              <a:ext cx="318" cy="159"/>
            </a:xfrm>
            <a:custGeom>
              <a:avLst/>
              <a:gdLst/>
              <a:ahLst/>
              <a:cxnLst>
                <a:cxn ang="0">
                  <a:pos x="0" y="158"/>
                </a:cxn>
                <a:cxn ang="0">
                  <a:pos x="12" y="137"/>
                </a:cxn>
                <a:cxn ang="0">
                  <a:pos x="162" y="71"/>
                </a:cxn>
                <a:cxn ang="0">
                  <a:pos x="249" y="20"/>
                </a:cxn>
                <a:cxn ang="0">
                  <a:pos x="285" y="2"/>
                </a:cxn>
                <a:cxn ang="0">
                  <a:pos x="309" y="11"/>
                </a:cxn>
                <a:cxn ang="0">
                  <a:pos x="303" y="47"/>
                </a:cxn>
                <a:cxn ang="0">
                  <a:pos x="219" y="89"/>
                </a:cxn>
                <a:cxn ang="0">
                  <a:pos x="108" y="140"/>
                </a:cxn>
                <a:cxn ang="0">
                  <a:pos x="57" y="152"/>
                </a:cxn>
                <a:cxn ang="0">
                  <a:pos x="0" y="158"/>
                </a:cxn>
              </a:cxnLst>
              <a:rect l="0" t="0" r="r" b="b"/>
              <a:pathLst>
                <a:path w="318" h="158">
                  <a:moveTo>
                    <a:pt x="0" y="158"/>
                  </a:moveTo>
                  <a:lnTo>
                    <a:pt x="12" y="137"/>
                  </a:lnTo>
                  <a:cubicBezTo>
                    <a:pt x="39" y="123"/>
                    <a:pt x="122" y="90"/>
                    <a:pt x="162" y="71"/>
                  </a:cubicBezTo>
                  <a:cubicBezTo>
                    <a:pt x="202" y="52"/>
                    <a:pt x="229" y="31"/>
                    <a:pt x="249" y="20"/>
                  </a:cubicBezTo>
                  <a:cubicBezTo>
                    <a:pt x="269" y="9"/>
                    <a:pt x="275" y="4"/>
                    <a:pt x="285" y="2"/>
                  </a:cubicBezTo>
                  <a:cubicBezTo>
                    <a:pt x="295" y="0"/>
                    <a:pt x="306" y="4"/>
                    <a:pt x="309" y="11"/>
                  </a:cubicBezTo>
                  <a:cubicBezTo>
                    <a:pt x="312" y="18"/>
                    <a:pt x="318" y="34"/>
                    <a:pt x="303" y="47"/>
                  </a:cubicBezTo>
                  <a:cubicBezTo>
                    <a:pt x="288" y="60"/>
                    <a:pt x="252" y="74"/>
                    <a:pt x="219" y="89"/>
                  </a:cubicBezTo>
                  <a:cubicBezTo>
                    <a:pt x="186" y="104"/>
                    <a:pt x="135" y="130"/>
                    <a:pt x="108" y="140"/>
                  </a:cubicBezTo>
                  <a:cubicBezTo>
                    <a:pt x="81" y="150"/>
                    <a:pt x="74" y="150"/>
                    <a:pt x="57" y="152"/>
                  </a:cubicBezTo>
                  <a:cubicBezTo>
                    <a:pt x="40" y="154"/>
                    <a:pt x="23" y="154"/>
                    <a:pt x="0" y="158"/>
                  </a:cubicBezTo>
                  <a:close/>
                </a:path>
              </a:pathLst>
            </a:custGeom>
            <a:gradFill rotWithShape="0">
              <a:gsLst>
                <a:gs pos="0">
                  <a:schemeClr val="bg2"/>
                </a:gs>
                <a:gs pos="50000">
                  <a:schemeClr val="accent2"/>
                </a:gs>
                <a:gs pos="100000">
                  <a:schemeClr val="bg2"/>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437" name="任意多边形 2067"/>
            <p:cNvSpPr/>
            <p:nvPr/>
          </p:nvSpPr>
          <p:spPr bwMode="auto">
            <a:xfrm>
              <a:off x="3413" y="290"/>
              <a:ext cx="380" cy="175"/>
            </a:xfrm>
            <a:custGeom>
              <a:avLst/>
              <a:gdLst>
                <a:gd name="T0" fmla="*/ 3 w 380"/>
                <a:gd name="T1" fmla="*/ 172 h 174"/>
                <a:gd name="T2" fmla="*/ 129 w 380"/>
                <a:gd name="T3" fmla="*/ 100 h 174"/>
                <a:gd name="T4" fmla="*/ 261 w 380"/>
                <a:gd name="T5" fmla="*/ 30 h 174"/>
                <a:gd name="T6" fmla="*/ 351 w 380"/>
                <a:gd name="T7" fmla="*/ 0 h 174"/>
                <a:gd name="T8" fmla="*/ 378 w 380"/>
                <a:gd name="T9" fmla="*/ 27 h 174"/>
                <a:gd name="T10" fmla="*/ 336 w 380"/>
                <a:gd name="T11" fmla="*/ 51 h 174"/>
                <a:gd name="T12" fmla="*/ 291 w 380"/>
                <a:gd name="T13" fmla="*/ 60 h 174"/>
                <a:gd name="T14" fmla="*/ 240 w 380"/>
                <a:gd name="T15" fmla="*/ 75 h 174"/>
                <a:gd name="T16" fmla="*/ 189 w 380"/>
                <a:gd name="T17" fmla="*/ 127 h 174"/>
                <a:gd name="T18" fmla="*/ 102 w 380"/>
                <a:gd name="T19" fmla="*/ 181 h 174"/>
                <a:gd name="T20" fmla="*/ 0 w 380"/>
                <a:gd name="T21" fmla="*/ 169 h 1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80" h="174">
                  <a:moveTo>
                    <a:pt x="3" y="165"/>
                  </a:moveTo>
                  <a:cubicBezTo>
                    <a:pt x="24" y="153"/>
                    <a:pt x="86" y="115"/>
                    <a:pt x="129" y="93"/>
                  </a:cubicBezTo>
                  <a:cubicBezTo>
                    <a:pt x="172" y="71"/>
                    <a:pt x="224" y="45"/>
                    <a:pt x="261" y="30"/>
                  </a:cubicBezTo>
                  <a:cubicBezTo>
                    <a:pt x="298" y="15"/>
                    <a:pt x="332" y="0"/>
                    <a:pt x="351" y="0"/>
                  </a:cubicBezTo>
                  <a:cubicBezTo>
                    <a:pt x="370" y="0"/>
                    <a:pt x="380" y="19"/>
                    <a:pt x="378" y="27"/>
                  </a:cubicBezTo>
                  <a:cubicBezTo>
                    <a:pt x="376" y="35"/>
                    <a:pt x="350" y="46"/>
                    <a:pt x="336" y="51"/>
                  </a:cubicBezTo>
                  <a:cubicBezTo>
                    <a:pt x="322" y="56"/>
                    <a:pt x="307" y="56"/>
                    <a:pt x="291" y="60"/>
                  </a:cubicBezTo>
                  <a:cubicBezTo>
                    <a:pt x="275" y="64"/>
                    <a:pt x="257" y="65"/>
                    <a:pt x="240" y="75"/>
                  </a:cubicBezTo>
                  <a:cubicBezTo>
                    <a:pt x="223" y="85"/>
                    <a:pt x="212" y="104"/>
                    <a:pt x="189" y="120"/>
                  </a:cubicBezTo>
                  <a:cubicBezTo>
                    <a:pt x="166" y="136"/>
                    <a:pt x="133" y="167"/>
                    <a:pt x="102" y="174"/>
                  </a:cubicBezTo>
                  <a:lnTo>
                    <a:pt x="0" y="162"/>
                  </a:lnTo>
                </a:path>
              </a:pathLst>
            </a:custGeom>
            <a:gradFill rotWithShape="0">
              <a:gsLst>
                <a:gs pos="0">
                  <a:schemeClr val="bg2"/>
                </a:gs>
                <a:gs pos="100000">
                  <a:schemeClr val="accent2"/>
                </a:gs>
              </a:gsLst>
              <a:lin ang="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17438" name="任意多边形 2068"/>
            <p:cNvSpPr/>
            <p:nvPr/>
          </p:nvSpPr>
          <p:spPr bwMode="auto">
            <a:xfrm>
              <a:off x="4178" y="187"/>
              <a:ext cx="523" cy="69"/>
            </a:xfrm>
            <a:custGeom>
              <a:avLst/>
              <a:gdLst>
                <a:gd name="T0" fmla="*/ 84 w 523"/>
                <a:gd name="T1" fmla="*/ 11 h 69"/>
                <a:gd name="T2" fmla="*/ 27 w 523"/>
                <a:gd name="T3" fmla="*/ 5 h 69"/>
                <a:gd name="T4" fmla="*/ 9 w 523"/>
                <a:gd name="T5" fmla="*/ 35 h 69"/>
                <a:gd name="T6" fmla="*/ 81 w 523"/>
                <a:gd name="T7" fmla="*/ 56 h 69"/>
                <a:gd name="T8" fmla="*/ 255 w 523"/>
                <a:gd name="T9" fmla="*/ 68 h 69"/>
                <a:gd name="T10" fmla="*/ 432 w 523"/>
                <a:gd name="T11" fmla="*/ 50 h 69"/>
                <a:gd name="T12" fmla="*/ 513 w 523"/>
                <a:gd name="T13" fmla="*/ 5 h 69"/>
                <a:gd name="T14" fmla="*/ 372 w 523"/>
                <a:gd name="T15" fmla="*/ 20 h 69"/>
                <a:gd name="T16" fmla="*/ 141 w 523"/>
                <a:gd name="T17" fmla="*/ 14 h 69"/>
                <a:gd name="T18" fmla="*/ 84 w 523"/>
                <a:gd name="T19" fmla="*/ 11 h 6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23" h="69">
                  <a:moveTo>
                    <a:pt x="84" y="11"/>
                  </a:moveTo>
                  <a:cubicBezTo>
                    <a:pt x="65" y="9"/>
                    <a:pt x="40" y="1"/>
                    <a:pt x="27" y="5"/>
                  </a:cubicBezTo>
                  <a:cubicBezTo>
                    <a:pt x="14" y="9"/>
                    <a:pt x="0" y="27"/>
                    <a:pt x="9" y="35"/>
                  </a:cubicBezTo>
                  <a:cubicBezTo>
                    <a:pt x="18" y="43"/>
                    <a:pt x="40" y="51"/>
                    <a:pt x="81" y="56"/>
                  </a:cubicBezTo>
                  <a:cubicBezTo>
                    <a:pt x="122" y="61"/>
                    <a:pt x="197" y="69"/>
                    <a:pt x="255" y="68"/>
                  </a:cubicBezTo>
                  <a:cubicBezTo>
                    <a:pt x="313" y="67"/>
                    <a:pt x="389" y="60"/>
                    <a:pt x="432" y="50"/>
                  </a:cubicBezTo>
                  <a:cubicBezTo>
                    <a:pt x="475" y="40"/>
                    <a:pt x="523" y="10"/>
                    <a:pt x="513" y="5"/>
                  </a:cubicBezTo>
                  <a:cubicBezTo>
                    <a:pt x="503" y="0"/>
                    <a:pt x="434" y="19"/>
                    <a:pt x="372" y="20"/>
                  </a:cubicBezTo>
                  <a:cubicBezTo>
                    <a:pt x="310" y="21"/>
                    <a:pt x="189" y="15"/>
                    <a:pt x="141" y="14"/>
                  </a:cubicBezTo>
                  <a:cubicBezTo>
                    <a:pt x="93" y="13"/>
                    <a:pt x="103" y="13"/>
                    <a:pt x="84" y="11"/>
                  </a:cubicBezTo>
                  <a:close/>
                </a:path>
              </a:pathLst>
            </a:custGeom>
            <a:gradFill rotWithShape="0">
              <a:gsLst>
                <a:gs pos="0">
                  <a:schemeClr val="bg2"/>
                </a:gs>
                <a:gs pos="100000">
                  <a:schemeClr val="accent2"/>
                </a:gs>
              </a:gsLst>
              <a:lin ang="1890000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17439" name="任意多边形 2069"/>
            <p:cNvSpPr>
              <a:spLocks noChangeArrowheads="1"/>
            </p:cNvSpPr>
            <p:nvPr/>
          </p:nvSpPr>
          <p:spPr bwMode="auto">
            <a:xfrm>
              <a:off x="4689" y="187"/>
              <a:ext cx="537" cy="120"/>
            </a:xfrm>
            <a:custGeom>
              <a:avLst/>
              <a:gdLst/>
              <a:ahLst/>
              <a:cxnLst>
                <a:cxn ang="0">
                  <a:pos x="23" y="6"/>
                </a:cxn>
                <a:cxn ang="0">
                  <a:pos x="188" y="3"/>
                </a:cxn>
                <a:cxn ang="0">
                  <a:pos x="323" y="27"/>
                </a:cxn>
                <a:cxn ang="0">
                  <a:pos x="464" y="69"/>
                </a:cxn>
                <a:cxn ang="0">
                  <a:pos x="521" y="90"/>
                </a:cxn>
                <a:cxn ang="0">
                  <a:pos x="533" y="105"/>
                </a:cxn>
                <a:cxn ang="0">
                  <a:pos x="497" y="120"/>
                </a:cxn>
                <a:cxn ang="0">
                  <a:pos x="452" y="108"/>
                </a:cxn>
                <a:cxn ang="0">
                  <a:pos x="350" y="72"/>
                </a:cxn>
                <a:cxn ang="0">
                  <a:pos x="158" y="39"/>
                </a:cxn>
                <a:cxn ang="0">
                  <a:pos x="50" y="39"/>
                </a:cxn>
                <a:cxn ang="0">
                  <a:pos x="23" y="6"/>
                </a:cxn>
              </a:cxnLst>
              <a:rect l="0" t="0" r="r" b="b"/>
              <a:pathLst>
                <a:path w="537" h="120">
                  <a:moveTo>
                    <a:pt x="23" y="6"/>
                  </a:moveTo>
                  <a:cubicBezTo>
                    <a:pt x="46" y="0"/>
                    <a:pt x="138" y="0"/>
                    <a:pt x="188" y="3"/>
                  </a:cubicBezTo>
                  <a:cubicBezTo>
                    <a:pt x="238" y="6"/>
                    <a:pt x="277" y="16"/>
                    <a:pt x="323" y="27"/>
                  </a:cubicBezTo>
                  <a:cubicBezTo>
                    <a:pt x="369" y="38"/>
                    <a:pt x="431" y="59"/>
                    <a:pt x="464" y="69"/>
                  </a:cubicBezTo>
                  <a:cubicBezTo>
                    <a:pt x="497" y="79"/>
                    <a:pt x="509" y="84"/>
                    <a:pt x="521" y="90"/>
                  </a:cubicBezTo>
                  <a:cubicBezTo>
                    <a:pt x="533" y="96"/>
                    <a:pt x="537" y="100"/>
                    <a:pt x="533" y="105"/>
                  </a:cubicBezTo>
                  <a:cubicBezTo>
                    <a:pt x="529" y="110"/>
                    <a:pt x="510" y="120"/>
                    <a:pt x="497" y="120"/>
                  </a:cubicBezTo>
                  <a:cubicBezTo>
                    <a:pt x="484" y="120"/>
                    <a:pt x="476" y="116"/>
                    <a:pt x="452" y="108"/>
                  </a:cubicBezTo>
                  <a:cubicBezTo>
                    <a:pt x="428" y="100"/>
                    <a:pt x="399" y="84"/>
                    <a:pt x="350" y="72"/>
                  </a:cubicBezTo>
                  <a:cubicBezTo>
                    <a:pt x="301" y="60"/>
                    <a:pt x="208" y="45"/>
                    <a:pt x="158" y="39"/>
                  </a:cubicBezTo>
                  <a:cubicBezTo>
                    <a:pt x="108" y="33"/>
                    <a:pt x="72" y="43"/>
                    <a:pt x="50" y="39"/>
                  </a:cubicBezTo>
                  <a:cubicBezTo>
                    <a:pt x="28" y="35"/>
                    <a:pt x="0" y="12"/>
                    <a:pt x="23" y="6"/>
                  </a:cubicBezTo>
                  <a:close/>
                </a:path>
              </a:pathLst>
            </a:custGeom>
            <a:gradFill rotWithShape="0">
              <a:gsLst>
                <a:gs pos="0">
                  <a:schemeClr val="bg2"/>
                </a:gs>
                <a:gs pos="50000">
                  <a:schemeClr val="accent2"/>
                </a:gs>
                <a:gs pos="100000">
                  <a:schemeClr val="bg2"/>
                </a:gs>
              </a:gsLst>
              <a:lin ang="189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440" name="任意多边形 2070"/>
            <p:cNvSpPr>
              <a:spLocks noChangeArrowheads="1"/>
            </p:cNvSpPr>
            <p:nvPr/>
          </p:nvSpPr>
          <p:spPr bwMode="auto">
            <a:xfrm>
              <a:off x="4968" y="312"/>
              <a:ext cx="800" cy="143"/>
            </a:xfrm>
            <a:custGeom>
              <a:avLst/>
              <a:gdLst/>
              <a:ahLst/>
              <a:cxnLst>
                <a:cxn ang="0">
                  <a:pos x="800" y="24"/>
                </a:cxn>
                <a:cxn ang="0">
                  <a:pos x="782" y="15"/>
                </a:cxn>
                <a:cxn ang="0">
                  <a:pos x="659" y="63"/>
                </a:cxn>
                <a:cxn ang="0">
                  <a:pos x="500" y="84"/>
                </a:cxn>
                <a:cxn ang="0">
                  <a:pos x="326" y="69"/>
                </a:cxn>
                <a:cxn ang="0">
                  <a:pos x="98" y="21"/>
                </a:cxn>
                <a:cxn ang="0">
                  <a:pos x="11" y="6"/>
                </a:cxn>
                <a:cxn ang="0">
                  <a:pos x="32" y="60"/>
                </a:cxn>
                <a:cxn ang="0">
                  <a:pos x="155" y="96"/>
                </a:cxn>
                <a:cxn ang="0">
                  <a:pos x="410" y="138"/>
                </a:cxn>
                <a:cxn ang="0">
                  <a:pos x="596" y="129"/>
                </a:cxn>
                <a:cxn ang="0">
                  <a:pos x="737" y="90"/>
                </a:cxn>
                <a:cxn ang="0">
                  <a:pos x="788" y="69"/>
                </a:cxn>
                <a:cxn ang="0">
                  <a:pos x="800" y="24"/>
                </a:cxn>
              </a:cxnLst>
              <a:rect l="0" t="0" r="r" b="b"/>
              <a:pathLst>
                <a:path w="800" h="143">
                  <a:moveTo>
                    <a:pt x="800" y="24"/>
                  </a:moveTo>
                  <a:lnTo>
                    <a:pt x="782" y="15"/>
                  </a:lnTo>
                  <a:cubicBezTo>
                    <a:pt x="759" y="21"/>
                    <a:pt x="706" y="51"/>
                    <a:pt x="659" y="63"/>
                  </a:cubicBezTo>
                  <a:cubicBezTo>
                    <a:pt x="612" y="75"/>
                    <a:pt x="555" y="83"/>
                    <a:pt x="500" y="84"/>
                  </a:cubicBezTo>
                  <a:cubicBezTo>
                    <a:pt x="445" y="85"/>
                    <a:pt x="393" y="79"/>
                    <a:pt x="326" y="69"/>
                  </a:cubicBezTo>
                  <a:cubicBezTo>
                    <a:pt x="259" y="59"/>
                    <a:pt x="150" y="31"/>
                    <a:pt x="98" y="21"/>
                  </a:cubicBezTo>
                  <a:cubicBezTo>
                    <a:pt x="46" y="11"/>
                    <a:pt x="22" y="0"/>
                    <a:pt x="11" y="6"/>
                  </a:cubicBezTo>
                  <a:cubicBezTo>
                    <a:pt x="0" y="12"/>
                    <a:pt x="8" y="45"/>
                    <a:pt x="32" y="60"/>
                  </a:cubicBezTo>
                  <a:cubicBezTo>
                    <a:pt x="56" y="75"/>
                    <a:pt x="92" y="83"/>
                    <a:pt x="155" y="96"/>
                  </a:cubicBezTo>
                  <a:cubicBezTo>
                    <a:pt x="218" y="109"/>
                    <a:pt x="337" y="133"/>
                    <a:pt x="410" y="138"/>
                  </a:cubicBezTo>
                  <a:cubicBezTo>
                    <a:pt x="483" y="143"/>
                    <a:pt x="542" y="137"/>
                    <a:pt x="596" y="129"/>
                  </a:cubicBezTo>
                  <a:cubicBezTo>
                    <a:pt x="650" y="121"/>
                    <a:pt x="705" y="100"/>
                    <a:pt x="737" y="90"/>
                  </a:cubicBezTo>
                  <a:cubicBezTo>
                    <a:pt x="769" y="80"/>
                    <a:pt x="780" y="80"/>
                    <a:pt x="788" y="69"/>
                  </a:cubicBezTo>
                  <a:cubicBezTo>
                    <a:pt x="796" y="58"/>
                    <a:pt x="792" y="39"/>
                    <a:pt x="800" y="24"/>
                  </a:cubicBezTo>
                  <a:close/>
                </a:path>
              </a:pathLst>
            </a:custGeom>
            <a:gradFill rotWithShape="0">
              <a:gsLst>
                <a:gs pos="0">
                  <a:schemeClr val="bg2"/>
                </a:gs>
                <a:gs pos="50000">
                  <a:schemeClr val="accent2"/>
                </a:gs>
                <a:gs pos="100000">
                  <a:schemeClr val="bg2"/>
                </a:gs>
              </a:gsLst>
              <a:lin ang="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441" name="任意多边形 2071"/>
            <p:cNvSpPr/>
            <p:nvPr/>
          </p:nvSpPr>
          <p:spPr bwMode="auto">
            <a:xfrm>
              <a:off x="5318" y="240"/>
              <a:ext cx="402" cy="115"/>
            </a:xfrm>
            <a:custGeom>
              <a:avLst/>
              <a:gdLst>
                <a:gd name="T0" fmla="*/ 402 w 402"/>
                <a:gd name="T1" fmla="*/ 0 h 115"/>
                <a:gd name="T2" fmla="*/ 384 w 402"/>
                <a:gd name="T3" fmla="*/ 12 h 115"/>
                <a:gd name="T4" fmla="*/ 276 w 402"/>
                <a:gd name="T5" fmla="*/ 51 h 115"/>
                <a:gd name="T6" fmla="*/ 165 w 402"/>
                <a:gd name="T7" fmla="*/ 66 h 115"/>
                <a:gd name="T8" fmla="*/ 51 w 402"/>
                <a:gd name="T9" fmla="*/ 57 h 115"/>
                <a:gd name="T10" fmla="*/ 15 w 402"/>
                <a:gd name="T11" fmla="*/ 54 h 115"/>
                <a:gd name="T12" fmla="*/ 3 w 402"/>
                <a:gd name="T13" fmla="*/ 69 h 115"/>
                <a:gd name="T14" fmla="*/ 9 w 402"/>
                <a:gd name="T15" fmla="*/ 93 h 115"/>
                <a:gd name="T16" fmla="*/ 54 w 402"/>
                <a:gd name="T17" fmla="*/ 102 h 115"/>
                <a:gd name="T18" fmla="*/ 198 w 402"/>
                <a:gd name="T19" fmla="*/ 111 h 115"/>
                <a:gd name="T20" fmla="*/ 336 w 402"/>
                <a:gd name="T21" fmla="*/ 75 h 115"/>
                <a:gd name="T22" fmla="*/ 375 w 402"/>
                <a:gd name="T23" fmla="*/ 54 h 115"/>
                <a:gd name="T24" fmla="*/ 402 w 402"/>
                <a:gd name="T25" fmla="*/ 0 h 1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02" h="115">
                  <a:moveTo>
                    <a:pt x="402" y="0"/>
                  </a:moveTo>
                  <a:lnTo>
                    <a:pt x="384" y="12"/>
                  </a:lnTo>
                  <a:cubicBezTo>
                    <a:pt x="363" y="20"/>
                    <a:pt x="312" y="42"/>
                    <a:pt x="276" y="51"/>
                  </a:cubicBezTo>
                  <a:cubicBezTo>
                    <a:pt x="240" y="60"/>
                    <a:pt x="202" y="65"/>
                    <a:pt x="165" y="66"/>
                  </a:cubicBezTo>
                  <a:cubicBezTo>
                    <a:pt x="128" y="67"/>
                    <a:pt x="76" y="59"/>
                    <a:pt x="51" y="57"/>
                  </a:cubicBezTo>
                  <a:cubicBezTo>
                    <a:pt x="26" y="55"/>
                    <a:pt x="23" y="52"/>
                    <a:pt x="15" y="54"/>
                  </a:cubicBezTo>
                  <a:cubicBezTo>
                    <a:pt x="7" y="56"/>
                    <a:pt x="4" y="63"/>
                    <a:pt x="3" y="69"/>
                  </a:cubicBezTo>
                  <a:cubicBezTo>
                    <a:pt x="2" y="75"/>
                    <a:pt x="0" y="88"/>
                    <a:pt x="9" y="93"/>
                  </a:cubicBezTo>
                  <a:cubicBezTo>
                    <a:pt x="18" y="98"/>
                    <a:pt x="22" y="99"/>
                    <a:pt x="54" y="102"/>
                  </a:cubicBezTo>
                  <a:cubicBezTo>
                    <a:pt x="86" y="105"/>
                    <a:pt x="151" y="115"/>
                    <a:pt x="198" y="111"/>
                  </a:cubicBezTo>
                  <a:cubicBezTo>
                    <a:pt x="245" y="107"/>
                    <a:pt x="307" y="84"/>
                    <a:pt x="336" y="75"/>
                  </a:cubicBezTo>
                  <a:cubicBezTo>
                    <a:pt x="365" y="66"/>
                    <a:pt x="365" y="65"/>
                    <a:pt x="375" y="54"/>
                  </a:cubicBezTo>
                  <a:cubicBezTo>
                    <a:pt x="385" y="43"/>
                    <a:pt x="392" y="26"/>
                    <a:pt x="402" y="0"/>
                  </a:cubicBezTo>
                  <a:close/>
                </a:path>
              </a:pathLst>
            </a:custGeom>
            <a:gradFill rotWithShape="0">
              <a:gsLst>
                <a:gs pos="0">
                  <a:schemeClr val="bg2"/>
                </a:gs>
                <a:gs pos="100000">
                  <a:schemeClr val="accent2"/>
                </a:gs>
              </a:gsLst>
              <a:lin ang="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grpSp>
      <p:grpSp>
        <p:nvGrpSpPr>
          <p:cNvPr id="2" name="组合 2072"/>
          <p:cNvGrpSpPr/>
          <p:nvPr/>
        </p:nvGrpSpPr>
        <p:grpSpPr>
          <a:xfrm>
            <a:off x="20638" y="4621213"/>
            <a:ext cx="9169400" cy="103187"/>
            <a:chOff x="0" y="0"/>
            <a:chExt cx="5776" cy="87"/>
          </a:xfrm>
        </p:grpSpPr>
        <p:sp>
          <p:nvSpPr>
            <p:cNvPr id="17417" name="任意多边形 2073"/>
            <p:cNvSpPr/>
            <p:nvPr/>
          </p:nvSpPr>
          <p:spPr bwMode="auto">
            <a:xfrm>
              <a:off x="4041" y="15"/>
              <a:ext cx="1735" cy="72"/>
            </a:xfrm>
            <a:custGeom>
              <a:avLst/>
              <a:gdLst>
                <a:gd name="T0" fmla="*/ 165 w 1735"/>
                <a:gd name="T1" fmla="*/ 6 h 72"/>
                <a:gd name="T2" fmla="*/ 450 w 1735"/>
                <a:gd name="T3" fmla="*/ 3 h 72"/>
                <a:gd name="T4" fmla="*/ 714 w 1735"/>
                <a:gd name="T5" fmla="*/ 12 h 72"/>
                <a:gd name="T6" fmla="*/ 957 w 1735"/>
                <a:gd name="T7" fmla="*/ 24 h 72"/>
                <a:gd name="T8" fmla="*/ 1173 w 1735"/>
                <a:gd name="T9" fmla="*/ 24 h 72"/>
                <a:gd name="T10" fmla="*/ 1473 w 1735"/>
                <a:gd name="T11" fmla="*/ 15 h 72"/>
                <a:gd name="T12" fmla="*/ 1617 w 1735"/>
                <a:gd name="T13" fmla="*/ 0 h 72"/>
                <a:gd name="T14" fmla="*/ 1719 w 1735"/>
                <a:gd name="T15" fmla="*/ 15 h 72"/>
                <a:gd name="T16" fmla="*/ 1716 w 1735"/>
                <a:gd name="T17" fmla="*/ 66 h 72"/>
                <a:gd name="T18" fmla="*/ 1632 w 1735"/>
                <a:gd name="T19" fmla="*/ 51 h 72"/>
                <a:gd name="T20" fmla="*/ 1407 w 1735"/>
                <a:gd name="T21" fmla="*/ 51 h 72"/>
                <a:gd name="T22" fmla="*/ 1191 w 1735"/>
                <a:gd name="T23" fmla="*/ 48 h 72"/>
                <a:gd name="T24" fmla="*/ 870 w 1735"/>
                <a:gd name="T25" fmla="*/ 60 h 72"/>
                <a:gd name="T26" fmla="*/ 492 w 1735"/>
                <a:gd name="T27" fmla="*/ 48 h 72"/>
                <a:gd name="T28" fmla="*/ 291 w 1735"/>
                <a:gd name="T29" fmla="*/ 27 h 72"/>
                <a:gd name="T30" fmla="*/ 21 w 1735"/>
                <a:gd name="T31" fmla="*/ 36 h 72"/>
                <a:gd name="T32" fmla="*/ 165 w 1735"/>
                <a:gd name="T33" fmla="*/ 6 h 7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735" h="72">
                  <a:moveTo>
                    <a:pt x="165" y="6"/>
                  </a:moveTo>
                  <a:cubicBezTo>
                    <a:pt x="236" y="1"/>
                    <a:pt x="359" y="2"/>
                    <a:pt x="450" y="3"/>
                  </a:cubicBezTo>
                  <a:cubicBezTo>
                    <a:pt x="541" y="4"/>
                    <a:pt x="630" y="9"/>
                    <a:pt x="714" y="12"/>
                  </a:cubicBezTo>
                  <a:cubicBezTo>
                    <a:pt x="798" y="15"/>
                    <a:pt x="881" y="22"/>
                    <a:pt x="957" y="24"/>
                  </a:cubicBezTo>
                  <a:cubicBezTo>
                    <a:pt x="1033" y="26"/>
                    <a:pt x="1087" y="25"/>
                    <a:pt x="1173" y="24"/>
                  </a:cubicBezTo>
                  <a:cubicBezTo>
                    <a:pt x="1259" y="23"/>
                    <a:pt x="1399" y="19"/>
                    <a:pt x="1473" y="15"/>
                  </a:cubicBezTo>
                  <a:cubicBezTo>
                    <a:pt x="1547" y="11"/>
                    <a:pt x="1576" y="0"/>
                    <a:pt x="1617" y="0"/>
                  </a:cubicBezTo>
                  <a:cubicBezTo>
                    <a:pt x="1658" y="0"/>
                    <a:pt x="1703" y="4"/>
                    <a:pt x="1719" y="15"/>
                  </a:cubicBezTo>
                  <a:cubicBezTo>
                    <a:pt x="1735" y="26"/>
                    <a:pt x="1730" y="60"/>
                    <a:pt x="1716" y="66"/>
                  </a:cubicBezTo>
                  <a:cubicBezTo>
                    <a:pt x="1702" y="72"/>
                    <a:pt x="1683" y="53"/>
                    <a:pt x="1632" y="51"/>
                  </a:cubicBezTo>
                  <a:cubicBezTo>
                    <a:pt x="1581" y="49"/>
                    <a:pt x="1480" y="51"/>
                    <a:pt x="1407" y="51"/>
                  </a:cubicBezTo>
                  <a:cubicBezTo>
                    <a:pt x="1334" y="51"/>
                    <a:pt x="1280" y="47"/>
                    <a:pt x="1191" y="48"/>
                  </a:cubicBezTo>
                  <a:cubicBezTo>
                    <a:pt x="1102" y="49"/>
                    <a:pt x="986" y="60"/>
                    <a:pt x="870" y="60"/>
                  </a:cubicBezTo>
                  <a:cubicBezTo>
                    <a:pt x="754" y="60"/>
                    <a:pt x="588" y="53"/>
                    <a:pt x="492" y="48"/>
                  </a:cubicBezTo>
                  <a:cubicBezTo>
                    <a:pt x="396" y="43"/>
                    <a:pt x="369" y="29"/>
                    <a:pt x="291" y="27"/>
                  </a:cubicBezTo>
                  <a:cubicBezTo>
                    <a:pt x="213" y="25"/>
                    <a:pt x="42" y="39"/>
                    <a:pt x="21" y="36"/>
                  </a:cubicBezTo>
                  <a:cubicBezTo>
                    <a:pt x="0" y="33"/>
                    <a:pt x="94" y="11"/>
                    <a:pt x="165" y="6"/>
                  </a:cubicBezTo>
                  <a:close/>
                </a:path>
              </a:pathLst>
            </a:custGeom>
            <a:gradFill rotWithShape="0">
              <a:gsLst>
                <a:gs pos="0">
                  <a:schemeClr val="accent2"/>
                </a:gs>
                <a:gs pos="100000">
                  <a:schemeClr val="bg2"/>
                </a:gs>
              </a:gsLst>
              <a:lin ang="540000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17418" name="任意多边形 2074"/>
            <p:cNvSpPr/>
            <p:nvPr/>
          </p:nvSpPr>
          <p:spPr bwMode="auto">
            <a:xfrm>
              <a:off x="1727" y="5"/>
              <a:ext cx="2655" cy="60"/>
            </a:xfrm>
            <a:custGeom>
              <a:avLst/>
              <a:gdLst>
                <a:gd name="T0" fmla="*/ 2641 w 2655"/>
                <a:gd name="T1" fmla="*/ 6 h 60"/>
                <a:gd name="T2" fmla="*/ 2620 w 2655"/>
                <a:gd name="T3" fmla="*/ 30 h 60"/>
                <a:gd name="T4" fmla="*/ 2368 w 2655"/>
                <a:gd name="T5" fmla="*/ 45 h 60"/>
                <a:gd name="T6" fmla="*/ 2023 w 2655"/>
                <a:gd name="T7" fmla="*/ 60 h 60"/>
                <a:gd name="T8" fmla="*/ 1786 w 2655"/>
                <a:gd name="T9" fmla="*/ 48 h 60"/>
                <a:gd name="T10" fmla="*/ 1525 w 2655"/>
                <a:gd name="T11" fmla="*/ 36 h 60"/>
                <a:gd name="T12" fmla="*/ 1195 w 2655"/>
                <a:gd name="T13" fmla="*/ 45 h 60"/>
                <a:gd name="T14" fmla="*/ 817 w 2655"/>
                <a:gd name="T15" fmla="*/ 39 h 60"/>
                <a:gd name="T16" fmla="*/ 499 w 2655"/>
                <a:gd name="T17" fmla="*/ 27 h 60"/>
                <a:gd name="T18" fmla="*/ 136 w 2655"/>
                <a:gd name="T19" fmla="*/ 39 h 60"/>
                <a:gd name="T20" fmla="*/ 10 w 2655"/>
                <a:gd name="T21" fmla="*/ 33 h 60"/>
                <a:gd name="T22" fmla="*/ 76 w 2655"/>
                <a:gd name="T23" fmla="*/ 24 h 60"/>
                <a:gd name="T24" fmla="*/ 310 w 2655"/>
                <a:gd name="T25" fmla="*/ 18 h 60"/>
                <a:gd name="T26" fmla="*/ 544 w 2655"/>
                <a:gd name="T27" fmla="*/ 0 h 60"/>
                <a:gd name="T28" fmla="*/ 853 w 2655"/>
                <a:gd name="T29" fmla="*/ 21 h 60"/>
                <a:gd name="T30" fmla="*/ 1114 w 2655"/>
                <a:gd name="T31" fmla="*/ 21 h 60"/>
                <a:gd name="T32" fmla="*/ 1399 w 2655"/>
                <a:gd name="T33" fmla="*/ 3 h 60"/>
                <a:gd name="T34" fmla="*/ 1588 w 2655"/>
                <a:gd name="T35" fmla="*/ 9 h 60"/>
                <a:gd name="T36" fmla="*/ 1807 w 2655"/>
                <a:gd name="T37" fmla="*/ 21 h 60"/>
                <a:gd name="T38" fmla="*/ 2035 w 2655"/>
                <a:gd name="T39" fmla="*/ 12 h 60"/>
                <a:gd name="T40" fmla="*/ 2290 w 2655"/>
                <a:gd name="T41" fmla="*/ 18 h 60"/>
                <a:gd name="T42" fmla="*/ 2596 w 2655"/>
                <a:gd name="T43" fmla="*/ 3 h 60"/>
                <a:gd name="T44" fmla="*/ 2641 w 2655"/>
                <a:gd name="T45" fmla="*/ 6 h 6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655" h="60">
                  <a:moveTo>
                    <a:pt x="2641" y="6"/>
                  </a:moveTo>
                  <a:lnTo>
                    <a:pt x="2620" y="30"/>
                  </a:lnTo>
                  <a:cubicBezTo>
                    <a:pt x="2575" y="36"/>
                    <a:pt x="2467" y="40"/>
                    <a:pt x="2368" y="45"/>
                  </a:cubicBezTo>
                  <a:cubicBezTo>
                    <a:pt x="2269" y="50"/>
                    <a:pt x="2120" y="60"/>
                    <a:pt x="2023" y="60"/>
                  </a:cubicBezTo>
                  <a:cubicBezTo>
                    <a:pt x="1926" y="60"/>
                    <a:pt x="1869" y="52"/>
                    <a:pt x="1786" y="48"/>
                  </a:cubicBezTo>
                  <a:cubicBezTo>
                    <a:pt x="1703" y="44"/>
                    <a:pt x="1623" y="36"/>
                    <a:pt x="1525" y="36"/>
                  </a:cubicBezTo>
                  <a:cubicBezTo>
                    <a:pt x="1427" y="36"/>
                    <a:pt x="1313" y="44"/>
                    <a:pt x="1195" y="45"/>
                  </a:cubicBezTo>
                  <a:cubicBezTo>
                    <a:pt x="1077" y="46"/>
                    <a:pt x="933" y="42"/>
                    <a:pt x="817" y="39"/>
                  </a:cubicBezTo>
                  <a:cubicBezTo>
                    <a:pt x="701" y="36"/>
                    <a:pt x="612" y="27"/>
                    <a:pt x="499" y="27"/>
                  </a:cubicBezTo>
                  <a:cubicBezTo>
                    <a:pt x="386" y="27"/>
                    <a:pt x="217" y="38"/>
                    <a:pt x="136" y="39"/>
                  </a:cubicBezTo>
                  <a:cubicBezTo>
                    <a:pt x="55" y="40"/>
                    <a:pt x="20" y="36"/>
                    <a:pt x="10" y="33"/>
                  </a:cubicBezTo>
                  <a:cubicBezTo>
                    <a:pt x="0" y="30"/>
                    <a:pt x="26" y="27"/>
                    <a:pt x="76" y="24"/>
                  </a:cubicBezTo>
                  <a:cubicBezTo>
                    <a:pt x="126" y="21"/>
                    <a:pt x="232" y="22"/>
                    <a:pt x="310" y="18"/>
                  </a:cubicBezTo>
                  <a:cubicBezTo>
                    <a:pt x="388" y="14"/>
                    <a:pt x="454" y="0"/>
                    <a:pt x="544" y="0"/>
                  </a:cubicBezTo>
                  <a:cubicBezTo>
                    <a:pt x="634" y="0"/>
                    <a:pt x="758" y="18"/>
                    <a:pt x="853" y="21"/>
                  </a:cubicBezTo>
                  <a:cubicBezTo>
                    <a:pt x="948" y="24"/>
                    <a:pt x="1023" y="24"/>
                    <a:pt x="1114" y="21"/>
                  </a:cubicBezTo>
                  <a:cubicBezTo>
                    <a:pt x="1205" y="18"/>
                    <a:pt x="1320" y="5"/>
                    <a:pt x="1399" y="3"/>
                  </a:cubicBezTo>
                  <a:cubicBezTo>
                    <a:pt x="1478" y="1"/>
                    <a:pt x="1520" y="6"/>
                    <a:pt x="1588" y="9"/>
                  </a:cubicBezTo>
                  <a:cubicBezTo>
                    <a:pt x="1656" y="12"/>
                    <a:pt x="1733" y="21"/>
                    <a:pt x="1807" y="21"/>
                  </a:cubicBezTo>
                  <a:cubicBezTo>
                    <a:pt x="1881" y="21"/>
                    <a:pt x="1955" y="12"/>
                    <a:pt x="2035" y="12"/>
                  </a:cubicBezTo>
                  <a:cubicBezTo>
                    <a:pt x="2115" y="12"/>
                    <a:pt x="2197" y="19"/>
                    <a:pt x="2290" y="18"/>
                  </a:cubicBezTo>
                  <a:cubicBezTo>
                    <a:pt x="2383" y="17"/>
                    <a:pt x="2537" y="5"/>
                    <a:pt x="2596" y="3"/>
                  </a:cubicBezTo>
                  <a:cubicBezTo>
                    <a:pt x="2655" y="1"/>
                    <a:pt x="2651" y="3"/>
                    <a:pt x="2641" y="6"/>
                  </a:cubicBezTo>
                  <a:close/>
                </a:path>
              </a:pathLst>
            </a:custGeom>
            <a:gradFill rotWithShape="0">
              <a:gsLst>
                <a:gs pos="0">
                  <a:schemeClr val="accent2"/>
                </a:gs>
                <a:gs pos="100000">
                  <a:schemeClr val="bg2"/>
                </a:gs>
              </a:gsLst>
              <a:lin ang="540000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17419" name="任意多边形 2075"/>
            <p:cNvSpPr/>
            <p:nvPr/>
          </p:nvSpPr>
          <p:spPr bwMode="auto">
            <a:xfrm>
              <a:off x="0" y="0"/>
              <a:ext cx="2041" cy="62"/>
            </a:xfrm>
            <a:custGeom>
              <a:avLst/>
              <a:gdLst>
                <a:gd name="T0" fmla="*/ 1893 w 2041"/>
                <a:gd name="T1" fmla="*/ 39 h 62"/>
                <a:gd name="T2" fmla="*/ 1578 w 2041"/>
                <a:gd name="T3" fmla="*/ 45 h 62"/>
                <a:gd name="T4" fmla="*/ 1011 w 2041"/>
                <a:gd name="T5" fmla="*/ 60 h 62"/>
                <a:gd name="T6" fmla="*/ 438 w 2041"/>
                <a:gd name="T7" fmla="*/ 57 h 62"/>
                <a:gd name="T8" fmla="*/ 0 w 2041"/>
                <a:gd name="T9" fmla="*/ 36 h 62"/>
                <a:gd name="T10" fmla="*/ 0 w 2041"/>
                <a:gd name="T11" fmla="*/ 3 h 62"/>
                <a:gd name="T12" fmla="*/ 210 w 2041"/>
                <a:gd name="T13" fmla="*/ 18 h 62"/>
                <a:gd name="T14" fmla="*/ 474 w 2041"/>
                <a:gd name="T15" fmla="*/ 21 h 62"/>
                <a:gd name="T16" fmla="*/ 678 w 2041"/>
                <a:gd name="T17" fmla="*/ 9 h 62"/>
                <a:gd name="T18" fmla="*/ 897 w 2041"/>
                <a:gd name="T19" fmla="*/ 9 h 62"/>
                <a:gd name="T20" fmla="*/ 1167 w 2041"/>
                <a:gd name="T21" fmla="*/ 30 h 62"/>
                <a:gd name="T22" fmla="*/ 1500 w 2041"/>
                <a:gd name="T23" fmla="*/ 24 h 62"/>
                <a:gd name="T24" fmla="*/ 1758 w 2041"/>
                <a:gd name="T25" fmla="*/ 3 h 62"/>
                <a:gd name="T26" fmla="*/ 1938 w 2041"/>
                <a:gd name="T27" fmla="*/ 18 h 62"/>
                <a:gd name="T28" fmla="*/ 2034 w 2041"/>
                <a:gd name="T29" fmla="*/ 33 h 62"/>
                <a:gd name="T30" fmla="*/ 1893 w 2041"/>
                <a:gd name="T31" fmla="*/ 39 h 6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041" h="62">
                  <a:moveTo>
                    <a:pt x="1893" y="39"/>
                  </a:moveTo>
                  <a:cubicBezTo>
                    <a:pt x="1817" y="41"/>
                    <a:pt x="1725" y="42"/>
                    <a:pt x="1578" y="45"/>
                  </a:cubicBezTo>
                  <a:cubicBezTo>
                    <a:pt x="1431" y="48"/>
                    <a:pt x="1201" y="58"/>
                    <a:pt x="1011" y="60"/>
                  </a:cubicBezTo>
                  <a:cubicBezTo>
                    <a:pt x="821" y="62"/>
                    <a:pt x="606" y="61"/>
                    <a:pt x="438" y="57"/>
                  </a:cubicBezTo>
                  <a:cubicBezTo>
                    <a:pt x="270" y="53"/>
                    <a:pt x="73" y="45"/>
                    <a:pt x="0" y="36"/>
                  </a:cubicBezTo>
                  <a:lnTo>
                    <a:pt x="0" y="3"/>
                  </a:lnTo>
                  <a:cubicBezTo>
                    <a:pt x="35" y="0"/>
                    <a:pt x="131" y="15"/>
                    <a:pt x="210" y="18"/>
                  </a:cubicBezTo>
                  <a:cubicBezTo>
                    <a:pt x="289" y="21"/>
                    <a:pt x="396" y="22"/>
                    <a:pt x="474" y="21"/>
                  </a:cubicBezTo>
                  <a:cubicBezTo>
                    <a:pt x="552" y="20"/>
                    <a:pt x="608" y="11"/>
                    <a:pt x="678" y="9"/>
                  </a:cubicBezTo>
                  <a:cubicBezTo>
                    <a:pt x="748" y="7"/>
                    <a:pt x="816" y="6"/>
                    <a:pt x="897" y="9"/>
                  </a:cubicBezTo>
                  <a:cubicBezTo>
                    <a:pt x="978" y="12"/>
                    <a:pt x="1067" y="28"/>
                    <a:pt x="1167" y="30"/>
                  </a:cubicBezTo>
                  <a:cubicBezTo>
                    <a:pt x="1267" y="32"/>
                    <a:pt x="1402" y="28"/>
                    <a:pt x="1500" y="24"/>
                  </a:cubicBezTo>
                  <a:cubicBezTo>
                    <a:pt x="1598" y="20"/>
                    <a:pt x="1685" y="4"/>
                    <a:pt x="1758" y="3"/>
                  </a:cubicBezTo>
                  <a:cubicBezTo>
                    <a:pt x="1831" y="2"/>
                    <a:pt x="1892" y="13"/>
                    <a:pt x="1938" y="18"/>
                  </a:cubicBezTo>
                  <a:cubicBezTo>
                    <a:pt x="1984" y="23"/>
                    <a:pt x="2041" y="30"/>
                    <a:pt x="2034" y="33"/>
                  </a:cubicBezTo>
                  <a:cubicBezTo>
                    <a:pt x="2027" y="36"/>
                    <a:pt x="1969" y="37"/>
                    <a:pt x="1893" y="39"/>
                  </a:cubicBezTo>
                  <a:close/>
                </a:path>
              </a:pathLst>
            </a:custGeom>
            <a:gradFill rotWithShape="0">
              <a:gsLst>
                <a:gs pos="0">
                  <a:schemeClr val="accent2"/>
                </a:gs>
                <a:gs pos="100000">
                  <a:schemeClr val="bg2"/>
                </a:gs>
              </a:gsLst>
              <a:lin ang="540000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grpSp>
      <p:sp>
        <p:nvSpPr>
          <p:cNvPr id="2077" name="标题 2076"/>
          <p:cNvSpPr>
            <a:spLocks noGrp="1"/>
          </p:cNvSpPr>
          <p:nvPr>
            <p:ph type="ctrTitle" sz="quarter"/>
          </p:nvPr>
        </p:nvSpPr>
        <p:spPr>
          <a:xfrm>
            <a:off x="685800" y="1401539"/>
            <a:ext cx="7772400" cy="1200298"/>
          </a:xfrm>
          <a:prstGeom prst="rect">
            <a:avLst/>
          </a:prstGeom>
          <a:noFill/>
          <a:ln w="9525">
            <a:noFill/>
            <a:miter/>
          </a:ln>
        </p:spPr>
        <p:txBody>
          <a:bodyPr anchorCtr="1"/>
          <a:lstStyle>
            <a:lvl1pPr lvl="0">
              <a:defRPr kern="1200"/>
            </a:lvl1pPr>
          </a:lstStyle>
          <a:p>
            <a:pPr lvl="0" fontAlgn="base"/>
            <a:r>
              <a:rPr lang="zh-CN" altLang="en-US" strike="noStrike" noProof="1"/>
              <a:t>单击此处编辑母版标题样式</a:t>
            </a:r>
            <a:endParaRPr lang="zh-CN" altLang="en-US" strike="noStrike" noProof="1"/>
          </a:p>
        </p:txBody>
      </p:sp>
      <p:sp>
        <p:nvSpPr>
          <p:cNvPr id="2078" name="副标题 2077"/>
          <p:cNvSpPr>
            <a:spLocks noGrp="1"/>
          </p:cNvSpPr>
          <p:nvPr>
            <p:ph type="subTitle" sz="quarter" idx="1"/>
          </p:nvPr>
        </p:nvSpPr>
        <p:spPr>
          <a:xfrm>
            <a:off x="1273175" y="2797124"/>
            <a:ext cx="6400800" cy="1028827"/>
          </a:xfrm>
          <a:prstGeom prst="rect">
            <a:avLst/>
          </a:prstGeom>
          <a:noFill/>
          <a:ln w="9525">
            <a:noFill/>
            <a:miter/>
          </a:ln>
        </p:spPr>
        <p:txBody>
          <a:bodyPr anchorCtr="1"/>
          <a:lstStyle>
            <a:lvl1pPr marL="0" lvl="0" indent="0" algn="ctr">
              <a:buNone/>
              <a:defRPr kern="1200"/>
            </a:lvl1pPr>
            <a:lvl2pPr marL="342900" lvl="1" indent="-342900" algn="ctr">
              <a:buNone/>
              <a:defRPr kern="1200"/>
            </a:lvl2pPr>
            <a:lvl3pPr marL="685800" lvl="2" indent="-685800" algn="ctr">
              <a:buNone/>
              <a:defRPr kern="1200"/>
            </a:lvl3pPr>
            <a:lvl4pPr marL="1028700" lvl="3" indent="-1028700" algn="ctr">
              <a:buNone/>
              <a:defRPr kern="1200"/>
            </a:lvl4pPr>
            <a:lvl5pPr marL="1371600" lvl="4" indent="-1371600" algn="ctr">
              <a:buNone/>
              <a:defRPr kern="1200"/>
            </a:lvl5pPr>
          </a:lstStyle>
          <a:p>
            <a:pPr lvl="0" fontAlgn="base"/>
            <a:r>
              <a:rPr lang="zh-CN" altLang="en-US" strike="noStrike" noProof="1"/>
              <a:t>单击此处编辑母版副标题样式</a:t>
            </a:r>
            <a:endParaRPr lang="zh-CN" altLang="en-US" strike="noStrike" noProof="1"/>
          </a:p>
        </p:txBody>
      </p:sp>
      <p:sp>
        <p:nvSpPr>
          <p:cNvPr id="17414" name="日期占位符 2078"/>
          <p:cNvSpPr>
            <a:spLocks noGrp="1"/>
          </p:cNvSpPr>
          <p:nvPr>
            <p:ph type="dt" sz="quarter" idx="10"/>
          </p:nvPr>
        </p:nvSpPr>
        <p:spPr>
          <a:xfrm>
            <a:off x="685800" y="4762500"/>
            <a:ext cx="1905000" cy="342900"/>
          </a:xfrm>
          <a:prstGeom prst="rect">
            <a:avLst/>
          </a:prstGeom>
          <a:noFill/>
          <a:ln w="9525">
            <a:noFill/>
            <a:miter/>
          </a:ln>
        </p:spPr>
        <p:txBody>
          <a:bodyPr anchor="b"/>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17415" name="页脚占位符 2079"/>
          <p:cNvSpPr>
            <a:spLocks noGrp="1"/>
          </p:cNvSpPr>
          <p:nvPr>
            <p:ph type="ftr" sz="quarter" idx="11"/>
          </p:nvPr>
        </p:nvSpPr>
        <p:spPr>
          <a:xfrm>
            <a:off x="3124200" y="4762500"/>
            <a:ext cx="2895600" cy="342900"/>
          </a:xfrm>
          <a:prstGeom prst="rect">
            <a:avLst/>
          </a:prstGeom>
          <a:noFill/>
          <a:ln w="9525">
            <a:noFill/>
            <a:miter/>
          </a:ln>
        </p:spPr>
        <p:txBody>
          <a:bodyPr anchor="b"/>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17416" name="灯片编号占位符 2080"/>
          <p:cNvSpPr>
            <a:spLocks noGrp="1"/>
          </p:cNvSpPr>
          <p:nvPr>
            <p:ph type="sldNum" sz="quarter" idx="12"/>
          </p:nvPr>
        </p:nvSpPr>
        <p:spPr>
          <a:xfrm>
            <a:off x="6553200" y="4762500"/>
            <a:ext cx="1905000" cy="342900"/>
          </a:xfrm>
          <a:prstGeom prst="rect">
            <a:avLst/>
          </a:prstGeom>
          <a:noFill/>
          <a:ln w="9525">
            <a:noFill/>
            <a:miter/>
          </a:ln>
        </p:spPr>
        <p:txBody>
          <a:bodyPr numCol="1" anchor="b" anchorCtr="0" compatLnSpc="1"/>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latin typeface="Arial" panose="020B0604020202020204" pitchFamily="34"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lvl="0" algn="r" eaLnBrk="1" fontAlgn="base" hangingPunct="1"/>
            <a:fld id="{B08CDAD6-F0E1-4C73-96B6-0AB99A938508}" type="slidenum">
              <a:rPr lang="zh-CN" altLang="en-US" sz="1000" b="0" strike="noStrike" noProof="1">
                <a:solidFill>
                  <a:schemeClr val="tx1"/>
                </a:solidFill>
                <a:latin typeface="Arial" panose="020B0604020202020204" pitchFamily="34" charset="0"/>
                <a:ea typeface="黑体" panose="02010609060101010101" pitchFamily="49" charset="-122"/>
                <a:cs typeface="+mn-ea"/>
              </a:rPr>
            </a:fld>
            <a:endParaRPr lang="zh-CN" altLang="en-US" sz="1000" b="0" strike="noStrike" noProof="1">
              <a:solidFill>
                <a:schemeClr val="tx1"/>
              </a:solidFill>
              <a:ea typeface="宋体" panose="02010600030101010101" pitchFamily="2" charset="-122"/>
            </a:endParaRP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showMasterSp="0">
  <p:cSld name="标题和内容">
    <p:bg>
      <p:bgPr>
        <a:solidFill>
          <a:schemeClr val="bg1"/>
        </a:solidFill>
        <a:effectLst/>
      </p:bgPr>
    </p:bg>
    <p:spTree>
      <p:nvGrpSpPr>
        <p:cNvPr id="1" name=""/>
        <p:cNvGrpSpPr/>
        <p:nvPr/>
      </p:nvGrpSpPr>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18436" name="日期占位符 1054"/>
          <p:cNvSpPr>
            <a:spLocks noGrp="1"/>
          </p:cNvSpPr>
          <p:nvPr>
            <p:ph type="dt" sz="half" idx="10"/>
          </p:nvPr>
        </p:nvSpPr>
        <p:spPr>
          <a:xfrm>
            <a:off x="665163" y="4776788"/>
            <a:ext cx="1905000" cy="342900"/>
          </a:xfrm>
          <a:prstGeom prst="rect">
            <a:avLst/>
          </a:prstGeom>
          <a:noFill/>
          <a:ln w="9525">
            <a:noFill/>
            <a:miter/>
          </a:ln>
        </p:spPr>
        <p:txBody>
          <a:bodyPr anchor="b"/>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18437" name="页脚占位符 1055"/>
          <p:cNvSpPr>
            <a:spLocks noGrp="1"/>
          </p:cNvSpPr>
          <p:nvPr>
            <p:ph type="ftr" sz="quarter" idx="11"/>
          </p:nvPr>
        </p:nvSpPr>
        <p:spPr>
          <a:xfrm>
            <a:off x="3103563" y="4776788"/>
            <a:ext cx="2895600" cy="342900"/>
          </a:xfrm>
          <a:prstGeom prst="rect">
            <a:avLst/>
          </a:prstGeom>
          <a:noFill/>
          <a:ln w="9525">
            <a:noFill/>
            <a:miter/>
          </a:ln>
        </p:spPr>
        <p:txBody>
          <a:bodyPr anchor="b"/>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18438" name="灯片编号占位符 1056"/>
          <p:cNvSpPr>
            <a:spLocks noGrp="1"/>
          </p:cNvSpPr>
          <p:nvPr>
            <p:ph type="sldNum" sz="quarter" idx="12"/>
          </p:nvPr>
        </p:nvSpPr>
        <p:spPr>
          <a:xfrm>
            <a:off x="6532563" y="4776788"/>
            <a:ext cx="1905000" cy="342900"/>
          </a:xfrm>
          <a:prstGeom prst="rect">
            <a:avLst/>
          </a:prstGeom>
          <a:noFill/>
          <a:ln w="9525">
            <a:noFill/>
            <a:miter/>
          </a:ln>
        </p:spPr>
        <p:txBody>
          <a:bodyPr numCol="1" anchor="b" anchorCtr="0" compatLnSpc="1"/>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latin typeface="Arial" panose="020B0604020202020204" pitchFamily="34"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lvl="0" algn="r" eaLnBrk="1" fontAlgn="base" hangingPunct="1"/>
            <a:fld id="{F89F97D5-B70D-430C-B010-9EC1E9FB5591}" type="slidenum">
              <a:rPr lang="zh-CN" altLang="en-US" sz="1000" b="0" strike="noStrike" noProof="1">
                <a:solidFill>
                  <a:schemeClr val="tx1"/>
                </a:solidFill>
                <a:latin typeface="Arial" panose="020B0604020202020204" pitchFamily="34" charset="0"/>
                <a:ea typeface="黑体" panose="02010609060101010101" pitchFamily="49" charset="-122"/>
                <a:cs typeface="+mn-ea"/>
              </a:rPr>
            </a:fld>
            <a:endParaRPr lang="zh-CN" altLang="en-US" sz="1000" b="0" strike="noStrike" noProof="1">
              <a:solidFill>
                <a:schemeClr val="tx1"/>
              </a:solidFill>
            </a:endParaRPr>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showMasterSp="0">
  <p:cSld name="节标题">
    <p:bg>
      <p:bgPr>
        <a:solidFill>
          <a:schemeClr val="bg1"/>
        </a:solidFill>
        <a:effectLst/>
      </p:bgPr>
    </p:bg>
    <p:spTree>
      <p:nvGrpSpPr>
        <p:cNvPr id="1" name=""/>
        <p:cNvGrpSpPr/>
        <p:nvPr/>
      </p:nvGrpSpPr>
      <p:grpSpPr/>
      <p:sp>
        <p:nvSpPr>
          <p:cNvPr id="2" name="标题 1"/>
          <p:cNvSpPr>
            <a:spLocks noGrp="1"/>
          </p:cNvSpPr>
          <p:nvPr>
            <p:ph type="title"/>
          </p:nvPr>
        </p:nvSpPr>
        <p:spPr>
          <a:xfrm>
            <a:off x="623888" y="1282462"/>
            <a:ext cx="7886700" cy="2139817"/>
          </a:xfrm>
        </p:spPr>
        <p:txBody>
          <a:bodyPr/>
          <a:lstStyle>
            <a:lvl1pPr>
              <a:defRPr sz="3375"/>
            </a:lvl1pPr>
          </a:lstStyle>
          <a:p>
            <a:pPr fontAlgn="base"/>
            <a:r>
              <a:rPr lang="zh-CN" altLang="en-US" sz="3375" strike="noStrike" noProof="1"/>
              <a:t>单击此处编辑母版标题样式</a:t>
            </a:r>
            <a:endParaRPr lang="zh-CN" altLang="en-US" strike="noStrike" noProof="1"/>
          </a:p>
        </p:txBody>
      </p:sp>
      <p:sp>
        <p:nvSpPr>
          <p:cNvPr id="3" name="文本占位符 2"/>
          <p:cNvSpPr>
            <a:spLocks noGrp="1"/>
          </p:cNvSpPr>
          <p:nvPr>
            <p:ph type="body" idx="1"/>
          </p:nvPr>
        </p:nvSpPr>
        <p:spPr>
          <a:xfrm>
            <a:off x="623888" y="3442522"/>
            <a:ext cx="7886700" cy="1125279"/>
          </a:xfrm>
        </p:spPr>
        <p:txBody>
          <a:bodyPr/>
          <a:lstStyle>
            <a:lvl1pPr marL="0" indent="0">
              <a:buNone/>
              <a:defRPr sz="1350">
                <a:solidFill>
                  <a:schemeClr val="tx1">
                    <a:tint val="75000"/>
                  </a:schemeClr>
                </a:solidFill>
              </a:defRPr>
            </a:lvl1pPr>
            <a:lvl2pPr marL="257175" indent="0">
              <a:buNone/>
              <a:defRPr sz="1125">
                <a:solidFill>
                  <a:schemeClr val="tx1">
                    <a:tint val="75000"/>
                  </a:schemeClr>
                </a:solidFill>
              </a:defRPr>
            </a:lvl2pPr>
            <a:lvl3pPr marL="514350" indent="0">
              <a:buNone/>
              <a:defRPr sz="1015">
                <a:solidFill>
                  <a:schemeClr val="tx1">
                    <a:tint val="75000"/>
                  </a:schemeClr>
                </a:solidFill>
              </a:defRPr>
            </a:lvl3pPr>
            <a:lvl4pPr marL="771525" indent="0">
              <a:buNone/>
              <a:defRPr sz="900">
                <a:solidFill>
                  <a:schemeClr val="tx1">
                    <a:tint val="75000"/>
                  </a:schemeClr>
                </a:solidFill>
              </a:defRPr>
            </a:lvl4pPr>
            <a:lvl5pPr marL="1028700" indent="0">
              <a:buNone/>
              <a:defRPr sz="900">
                <a:solidFill>
                  <a:schemeClr val="tx1">
                    <a:tint val="75000"/>
                  </a:schemeClr>
                </a:solidFill>
              </a:defRPr>
            </a:lvl5pPr>
            <a:lvl6pPr marL="1285875" indent="0">
              <a:buNone/>
              <a:defRPr sz="900">
                <a:solidFill>
                  <a:schemeClr val="tx1">
                    <a:tint val="75000"/>
                  </a:schemeClr>
                </a:solidFill>
              </a:defRPr>
            </a:lvl6pPr>
            <a:lvl7pPr marL="1543050" indent="0">
              <a:buNone/>
              <a:defRPr sz="900">
                <a:solidFill>
                  <a:schemeClr val="tx1">
                    <a:tint val="75000"/>
                  </a:schemeClr>
                </a:solidFill>
              </a:defRPr>
            </a:lvl7pPr>
            <a:lvl8pPr marL="1800225" indent="0">
              <a:buNone/>
              <a:defRPr sz="900">
                <a:solidFill>
                  <a:schemeClr val="tx1">
                    <a:tint val="75000"/>
                  </a:schemeClr>
                </a:solidFill>
              </a:defRPr>
            </a:lvl8pPr>
            <a:lvl9pPr marL="2057400" indent="0">
              <a:buNone/>
              <a:defRPr sz="900">
                <a:solidFill>
                  <a:schemeClr val="tx1">
                    <a:tint val="75000"/>
                  </a:schemeClr>
                </a:solidFill>
              </a:defRPr>
            </a:lvl9pPr>
          </a:lstStyle>
          <a:p>
            <a:pPr lvl="0" fontAlgn="base"/>
            <a:r>
              <a:rPr lang="zh-CN" altLang="en-US" sz="1350" strike="noStrike" noProof="1"/>
              <a:t>单击此处编辑母版文本样式</a:t>
            </a:r>
            <a:endParaRPr lang="zh-CN" altLang="en-US" strike="noStrike" noProof="1"/>
          </a:p>
        </p:txBody>
      </p:sp>
      <p:sp>
        <p:nvSpPr>
          <p:cNvPr id="19460" name="日期占位符 1054"/>
          <p:cNvSpPr>
            <a:spLocks noGrp="1"/>
          </p:cNvSpPr>
          <p:nvPr>
            <p:ph type="dt" sz="half" idx="10"/>
          </p:nvPr>
        </p:nvSpPr>
        <p:spPr>
          <a:xfrm>
            <a:off x="665163" y="4776788"/>
            <a:ext cx="1905000" cy="342900"/>
          </a:xfrm>
          <a:prstGeom prst="rect">
            <a:avLst/>
          </a:prstGeom>
          <a:noFill/>
          <a:ln w="9525">
            <a:noFill/>
            <a:miter/>
          </a:ln>
        </p:spPr>
        <p:txBody>
          <a:bodyPr anchor="b"/>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19461" name="页脚占位符 1055"/>
          <p:cNvSpPr>
            <a:spLocks noGrp="1"/>
          </p:cNvSpPr>
          <p:nvPr>
            <p:ph type="ftr" sz="quarter" idx="11"/>
          </p:nvPr>
        </p:nvSpPr>
        <p:spPr>
          <a:xfrm>
            <a:off x="3103563" y="4776788"/>
            <a:ext cx="2895600" cy="342900"/>
          </a:xfrm>
          <a:prstGeom prst="rect">
            <a:avLst/>
          </a:prstGeom>
          <a:noFill/>
          <a:ln w="9525">
            <a:noFill/>
            <a:miter/>
          </a:ln>
        </p:spPr>
        <p:txBody>
          <a:bodyPr anchor="b"/>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19462" name="灯片编号占位符 1056"/>
          <p:cNvSpPr>
            <a:spLocks noGrp="1"/>
          </p:cNvSpPr>
          <p:nvPr>
            <p:ph type="sldNum" sz="quarter" idx="12"/>
          </p:nvPr>
        </p:nvSpPr>
        <p:spPr>
          <a:xfrm>
            <a:off x="6532563" y="4776788"/>
            <a:ext cx="1905000" cy="342900"/>
          </a:xfrm>
          <a:prstGeom prst="rect">
            <a:avLst/>
          </a:prstGeom>
          <a:noFill/>
          <a:ln w="9525">
            <a:noFill/>
            <a:miter/>
          </a:ln>
        </p:spPr>
        <p:txBody>
          <a:bodyPr numCol="1" anchor="b" anchorCtr="0" compatLnSpc="1"/>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latin typeface="Arial" panose="020B0604020202020204" pitchFamily="34"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lvl="0" algn="r" eaLnBrk="1" fontAlgn="base" hangingPunct="1"/>
            <a:fld id="{90F56D6E-9099-49E5-B8D6-811A7A5B8ABD}" type="slidenum">
              <a:rPr lang="zh-CN" altLang="en-US" sz="1000" b="0" strike="noStrike" noProof="1">
                <a:solidFill>
                  <a:schemeClr val="tx1"/>
                </a:solidFill>
                <a:latin typeface="Arial" panose="020B0604020202020204" pitchFamily="34" charset="0"/>
                <a:ea typeface="黑体" panose="02010609060101010101" pitchFamily="49" charset="-122"/>
                <a:cs typeface="+mn-ea"/>
              </a:rPr>
            </a:fld>
            <a:endParaRPr lang="zh-CN" altLang="en-US" sz="1000" b="0" strike="noStrike" noProof="1">
              <a:solidFill>
                <a:schemeClr val="tx1"/>
              </a:solidFill>
            </a:endParaRP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showMasterSp="0">
  <p:cSld name="两栏内容">
    <p:bg>
      <p:bgPr>
        <a:solidFill>
          <a:schemeClr val="bg1"/>
        </a:solidFill>
        <a:effectLst/>
      </p:bgPr>
    </p:bg>
    <p:spTree>
      <p:nvGrpSpPr>
        <p:cNvPr id="1" name=""/>
        <p:cNvGrpSpPr/>
        <p:nvPr/>
      </p:nvGrpSpPr>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685800" y="1486083"/>
            <a:ext cx="3808476" cy="3086481"/>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4649724" y="1486083"/>
            <a:ext cx="3808476" cy="3086481"/>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20484" name="日期占位符 1054"/>
          <p:cNvSpPr>
            <a:spLocks noGrp="1"/>
          </p:cNvSpPr>
          <p:nvPr>
            <p:ph type="dt" sz="half" idx="10"/>
          </p:nvPr>
        </p:nvSpPr>
        <p:spPr>
          <a:xfrm>
            <a:off x="665163" y="4776788"/>
            <a:ext cx="1905000" cy="342900"/>
          </a:xfrm>
          <a:prstGeom prst="rect">
            <a:avLst/>
          </a:prstGeom>
          <a:noFill/>
          <a:ln w="9525">
            <a:noFill/>
            <a:miter/>
          </a:ln>
        </p:spPr>
        <p:txBody>
          <a:bodyPr anchor="b"/>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20485" name="页脚占位符 1055"/>
          <p:cNvSpPr>
            <a:spLocks noGrp="1"/>
          </p:cNvSpPr>
          <p:nvPr>
            <p:ph type="ftr" sz="quarter" idx="11"/>
          </p:nvPr>
        </p:nvSpPr>
        <p:spPr>
          <a:xfrm>
            <a:off x="3103563" y="4776788"/>
            <a:ext cx="2895600" cy="342900"/>
          </a:xfrm>
          <a:prstGeom prst="rect">
            <a:avLst/>
          </a:prstGeom>
          <a:noFill/>
          <a:ln w="9525">
            <a:noFill/>
            <a:miter/>
          </a:ln>
        </p:spPr>
        <p:txBody>
          <a:bodyPr anchor="b"/>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20486" name="灯片编号占位符 1056"/>
          <p:cNvSpPr>
            <a:spLocks noGrp="1"/>
          </p:cNvSpPr>
          <p:nvPr>
            <p:ph type="sldNum" sz="quarter" idx="12"/>
          </p:nvPr>
        </p:nvSpPr>
        <p:spPr>
          <a:xfrm>
            <a:off x="6532563" y="4776788"/>
            <a:ext cx="1905000" cy="342900"/>
          </a:xfrm>
          <a:prstGeom prst="rect">
            <a:avLst/>
          </a:prstGeom>
          <a:noFill/>
          <a:ln w="9525">
            <a:noFill/>
            <a:miter/>
          </a:ln>
        </p:spPr>
        <p:txBody>
          <a:bodyPr numCol="1" anchor="b" anchorCtr="0" compatLnSpc="1"/>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latin typeface="Arial" panose="020B0604020202020204" pitchFamily="34"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lvl="0" algn="r" eaLnBrk="1" fontAlgn="base" hangingPunct="1"/>
            <a:fld id="{C27788C3-8F22-4024-93A4-17F85B3D94BD}" type="slidenum">
              <a:rPr lang="zh-CN" altLang="en-US" sz="1000" b="0" strike="noStrike" noProof="1">
                <a:solidFill>
                  <a:schemeClr val="tx1"/>
                </a:solidFill>
                <a:latin typeface="Arial" panose="020B0604020202020204" pitchFamily="34" charset="0"/>
                <a:ea typeface="黑体" panose="02010609060101010101" pitchFamily="49" charset="-122"/>
                <a:cs typeface="+mn-ea"/>
              </a:rPr>
            </a:fld>
            <a:endParaRPr lang="zh-CN" altLang="en-US" sz="1000" b="0" strike="noStrike" noProof="1">
              <a:solidFill>
                <a:schemeClr val="tx1"/>
              </a:solidFill>
            </a:endParaRPr>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showMasterSp="0">
  <p:cSld name="比较">
    <p:bg>
      <p:bgPr>
        <a:solidFill>
          <a:schemeClr val="bg1"/>
        </a:solidFill>
        <a:effectLst/>
      </p:bgPr>
    </p:bg>
    <p:spTree>
      <p:nvGrpSpPr>
        <p:cNvPr id="1" name=""/>
        <p:cNvGrpSpPr/>
        <p:nvPr/>
      </p:nvGrpSpPr>
      <p:grpSpPr/>
      <p:sp>
        <p:nvSpPr>
          <p:cNvPr id="2" name="标题 1"/>
          <p:cNvSpPr>
            <a:spLocks noGrp="1"/>
          </p:cNvSpPr>
          <p:nvPr>
            <p:ph type="title"/>
          </p:nvPr>
        </p:nvSpPr>
        <p:spPr>
          <a:xfrm>
            <a:off x="629841" y="273878"/>
            <a:ext cx="7886700" cy="994295"/>
          </a:xfrm>
        </p:spPr>
        <p:txBody>
          <a:body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890081" y="1333993"/>
            <a:ext cx="3655181" cy="618010"/>
          </a:xfrm>
        </p:spPr>
        <p:txBody>
          <a:bodyPr anchor="ctr"/>
          <a:lstStyle>
            <a:lvl1pPr marL="0" indent="0">
              <a:buNone/>
              <a:defRPr sz="1575"/>
            </a:lvl1pPr>
            <a:lvl2pPr marL="257175" indent="0">
              <a:buNone/>
              <a:defRPr sz="1350"/>
            </a:lvl2pPr>
            <a:lvl3pPr marL="514350" indent="0">
              <a:buNone/>
              <a:defRPr sz="1125"/>
            </a:lvl3pPr>
            <a:lvl4pPr marL="771525" indent="0">
              <a:buNone/>
              <a:defRPr sz="1015"/>
            </a:lvl4pPr>
            <a:lvl5pPr marL="1028700" indent="0">
              <a:buNone/>
              <a:defRPr sz="1015"/>
            </a:lvl5pPr>
            <a:lvl6pPr marL="1285875" indent="0">
              <a:buNone/>
              <a:defRPr sz="1015"/>
            </a:lvl6pPr>
            <a:lvl7pPr marL="1543050" indent="0">
              <a:buNone/>
              <a:defRPr sz="1015"/>
            </a:lvl7pPr>
            <a:lvl8pPr marL="1800225" indent="0">
              <a:buNone/>
              <a:defRPr sz="1015"/>
            </a:lvl8pPr>
            <a:lvl9pPr marL="2057400" indent="0">
              <a:buNone/>
              <a:defRPr sz="1015"/>
            </a:lvl9pPr>
          </a:lstStyle>
          <a:p>
            <a:pPr lvl="0" fontAlgn="base"/>
            <a:r>
              <a:rPr lang="zh-CN" altLang="en-US" sz="1575" strike="noStrike" noProof="1"/>
              <a:t>单击此处编辑母版文本样式</a:t>
            </a:r>
            <a:endParaRPr lang="zh-CN" altLang="en-US" strike="noStrike" noProof="1"/>
          </a:p>
        </p:txBody>
      </p:sp>
      <p:sp>
        <p:nvSpPr>
          <p:cNvPr id="4" name="内容占位符 3"/>
          <p:cNvSpPr>
            <a:spLocks noGrp="1"/>
          </p:cNvSpPr>
          <p:nvPr>
            <p:ph sz="half" idx="2"/>
          </p:nvPr>
        </p:nvSpPr>
        <p:spPr>
          <a:xfrm>
            <a:off x="890081" y="1999281"/>
            <a:ext cx="3655181" cy="2643539"/>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4692704" y="1333993"/>
            <a:ext cx="3673182" cy="618010"/>
          </a:xfrm>
        </p:spPr>
        <p:txBody>
          <a:bodyPr anchor="ctr"/>
          <a:lstStyle>
            <a:lvl1pPr marL="0" indent="0">
              <a:buNone/>
              <a:defRPr sz="1575"/>
            </a:lvl1pPr>
            <a:lvl2pPr marL="257175" indent="0">
              <a:buNone/>
              <a:defRPr sz="1350"/>
            </a:lvl2pPr>
            <a:lvl3pPr marL="514350" indent="0">
              <a:buNone/>
              <a:defRPr sz="1125"/>
            </a:lvl3pPr>
            <a:lvl4pPr marL="771525" indent="0">
              <a:buNone/>
              <a:defRPr sz="1015"/>
            </a:lvl4pPr>
            <a:lvl5pPr marL="1028700" indent="0">
              <a:buNone/>
              <a:defRPr sz="1015"/>
            </a:lvl5pPr>
            <a:lvl6pPr marL="1285875" indent="0">
              <a:buNone/>
              <a:defRPr sz="1015"/>
            </a:lvl6pPr>
            <a:lvl7pPr marL="1543050" indent="0">
              <a:buNone/>
              <a:defRPr sz="1015"/>
            </a:lvl7pPr>
            <a:lvl8pPr marL="1800225" indent="0">
              <a:buNone/>
              <a:defRPr sz="1015"/>
            </a:lvl8pPr>
            <a:lvl9pPr marL="2057400" indent="0">
              <a:buNone/>
              <a:defRPr sz="1015"/>
            </a:lvl9pPr>
          </a:lstStyle>
          <a:p>
            <a:pPr lvl="0" fontAlgn="base"/>
            <a:r>
              <a:rPr lang="zh-CN" altLang="en-US" sz="1575" strike="noStrike" noProof="1"/>
              <a:t>单击此处编辑母版文本样式</a:t>
            </a:r>
            <a:endParaRPr lang="zh-CN" altLang="en-US" strike="noStrike" noProof="1"/>
          </a:p>
        </p:txBody>
      </p:sp>
      <p:sp>
        <p:nvSpPr>
          <p:cNvPr id="6" name="内容占位符 5"/>
          <p:cNvSpPr>
            <a:spLocks noGrp="1"/>
          </p:cNvSpPr>
          <p:nvPr>
            <p:ph sz="quarter" idx="4"/>
          </p:nvPr>
        </p:nvSpPr>
        <p:spPr>
          <a:xfrm>
            <a:off x="4692704" y="1999281"/>
            <a:ext cx="3673182" cy="2643539"/>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21508" name="日期占位符 1054"/>
          <p:cNvSpPr>
            <a:spLocks noGrp="1"/>
          </p:cNvSpPr>
          <p:nvPr>
            <p:ph type="dt" sz="half" idx="10"/>
          </p:nvPr>
        </p:nvSpPr>
        <p:spPr>
          <a:xfrm>
            <a:off x="665163" y="4776788"/>
            <a:ext cx="1905000" cy="342900"/>
          </a:xfrm>
          <a:prstGeom prst="rect">
            <a:avLst/>
          </a:prstGeom>
          <a:noFill/>
          <a:ln w="9525">
            <a:noFill/>
            <a:miter/>
          </a:ln>
        </p:spPr>
        <p:txBody>
          <a:bodyPr anchor="b"/>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21509" name="页脚占位符 1055"/>
          <p:cNvSpPr>
            <a:spLocks noGrp="1"/>
          </p:cNvSpPr>
          <p:nvPr>
            <p:ph type="ftr" sz="quarter" idx="11"/>
          </p:nvPr>
        </p:nvSpPr>
        <p:spPr>
          <a:xfrm>
            <a:off x="3103563" y="4776788"/>
            <a:ext cx="2895600" cy="342900"/>
          </a:xfrm>
          <a:prstGeom prst="rect">
            <a:avLst/>
          </a:prstGeom>
          <a:noFill/>
          <a:ln w="9525">
            <a:noFill/>
            <a:miter/>
          </a:ln>
        </p:spPr>
        <p:txBody>
          <a:bodyPr anchor="b"/>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21510" name="灯片编号占位符 1056"/>
          <p:cNvSpPr>
            <a:spLocks noGrp="1"/>
          </p:cNvSpPr>
          <p:nvPr>
            <p:ph type="sldNum" sz="quarter" idx="12"/>
          </p:nvPr>
        </p:nvSpPr>
        <p:spPr>
          <a:xfrm>
            <a:off x="6532563" y="4776788"/>
            <a:ext cx="1905000" cy="342900"/>
          </a:xfrm>
          <a:prstGeom prst="rect">
            <a:avLst/>
          </a:prstGeom>
          <a:noFill/>
          <a:ln w="9525">
            <a:noFill/>
            <a:miter/>
          </a:ln>
        </p:spPr>
        <p:txBody>
          <a:bodyPr numCol="1" anchor="b" anchorCtr="0" compatLnSpc="1"/>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latin typeface="Arial" panose="020B0604020202020204" pitchFamily="34"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lvl="0" algn="r" eaLnBrk="1" fontAlgn="base" hangingPunct="1"/>
            <a:fld id="{55AD1580-F53F-48B2-9C4E-E37F1E84BA59}" type="slidenum">
              <a:rPr lang="zh-CN" altLang="en-US" sz="1000" b="0" strike="noStrike" noProof="1">
                <a:solidFill>
                  <a:schemeClr val="tx1"/>
                </a:solidFill>
                <a:latin typeface="Arial" panose="020B0604020202020204" pitchFamily="34" charset="0"/>
                <a:ea typeface="黑体" panose="02010609060101010101" pitchFamily="49" charset="-122"/>
                <a:cs typeface="+mn-ea"/>
              </a:rPr>
            </a:fld>
            <a:endParaRPr lang="zh-CN" altLang="en-US" sz="1000" b="0" strike="noStrike" noProof="1">
              <a:solidFill>
                <a:schemeClr val="tx1"/>
              </a:solidFill>
            </a:endParaRP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showMasterSp="0">
  <p:cSld name="仅标题">
    <p:bg>
      <p:bgPr>
        <a:solidFill>
          <a:schemeClr val="bg1"/>
        </a:solidFill>
        <a:effectLst/>
      </p:bgPr>
    </p:bg>
    <p:spTree>
      <p:nvGrpSpPr>
        <p:cNvPr id="1" name=""/>
        <p:cNvGrpSpPr/>
        <p:nvPr/>
      </p:nvGrpSpPr>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22532" name="日期占位符 1054"/>
          <p:cNvSpPr>
            <a:spLocks noGrp="1"/>
          </p:cNvSpPr>
          <p:nvPr>
            <p:ph type="dt" sz="half" idx="10"/>
          </p:nvPr>
        </p:nvSpPr>
        <p:spPr>
          <a:xfrm>
            <a:off x="665163" y="4776788"/>
            <a:ext cx="1905000" cy="342900"/>
          </a:xfrm>
          <a:prstGeom prst="rect">
            <a:avLst/>
          </a:prstGeom>
          <a:noFill/>
          <a:ln w="9525">
            <a:noFill/>
            <a:miter/>
          </a:ln>
        </p:spPr>
        <p:txBody>
          <a:bodyPr anchor="b"/>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22533" name="页脚占位符 1055"/>
          <p:cNvSpPr>
            <a:spLocks noGrp="1"/>
          </p:cNvSpPr>
          <p:nvPr>
            <p:ph type="ftr" sz="quarter" idx="11"/>
          </p:nvPr>
        </p:nvSpPr>
        <p:spPr>
          <a:xfrm>
            <a:off x="3103563" y="4776788"/>
            <a:ext cx="2895600" cy="342900"/>
          </a:xfrm>
          <a:prstGeom prst="rect">
            <a:avLst/>
          </a:prstGeom>
          <a:noFill/>
          <a:ln w="9525">
            <a:noFill/>
            <a:miter/>
          </a:ln>
        </p:spPr>
        <p:txBody>
          <a:bodyPr anchor="b"/>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22534" name="灯片编号占位符 1056"/>
          <p:cNvSpPr>
            <a:spLocks noGrp="1"/>
          </p:cNvSpPr>
          <p:nvPr>
            <p:ph type="sldNum" sz="quarter" idx="12"/>
          </p:nvPr>
        </p:nvSpPr>
        <p:spPr>
          <a:xfrm>
            <a:off x="6532563" y="4776788"/>
            <a:ext cx="1905000" cy="342900"/>
          </a:xfrm>
          <a:prstGeom prst="rect">
            <a:avLst/>
          </a:prstGeom>
          <a:noFill/>
          <a:ln w="9525">
            <a:noFill/>
            <a:miter/>
          </a:ln>
        </p:spPr>
        <p:txBody>
          <a:bodyPr numCol="1" anchor="b" anchorCtr="0" compatLnSpc="1"/>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latin typeface="Arial" panose="020B0604020202020204" pitchFamily="34"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lvl="0" algn="r" eaLnBrk="1" fontAlgn="base" hangingPunct="1"/>
            <a:fld id="{73744546-4DAD-4CE6-BA1D-0E3FB0A3981B}" type="slidenum">
              <a:rPr lang="zh-CN" altLang="en-US" sz="1000" b="0" strike="noStrike" noProof="1">
                <a:solidFill>
                  <a:schemeClr val="tx1"/>
                </a:solidFill>
                <a:latin typeface="Arial" panose="020B0604020202020204" pitchFamily="34" charset="0"/>
                <a:ea typeface="黑体" panose="02010609060101010101" pitchFamily="49" charset="-122"/>
                <a:cs typeface="+mn-ea"/>
              </a:rPr>
            </a:fld>
            <a:endParaRPr lang="zh-CN" altLang="en-US" sz="1000" b="0" strike="noStrike" noProof="1">
              <a:solidFill>
                <a:schemeClr val="tx1"/>
              </a:solidFill>
            </a:endParaRP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showMasterSp="0">
  <p:cSld name="空白">
    <p:bg>
      <p:bgPr>
        <a:solidFill>
          <a:schemeClr val="bg1"/>
        </a:solidFill>
        <a:effectLst/>
      </p:bgPr>
    </p:bg>
    <p:spTree>
      <p:nvGrpSpPr>
        <p:cNvPr id="1" name=""/>
        <p:cNvGrpSpPr/>
        <p:nvPr/>
      </p:nvGrpSpPr>
      <p:grpSpPr/>
      <p:sp>
        <p:nvSpPr>
          <p:cNvPr id="23556" name="日期占位符 1054"/>
          <p:cNvSpPr>
            <a:spLocks noGrp="1"/>
          </p:cNvSpPr>
          <p:nvPr>
            <p:ph type="dt" sz="half" idx="10"/>
          </p:nvPr>
        </p:nvSpPr>
        <p:spPr>
          <a:xfrm>
            <a:off x="665163" y="4776788"/>
            <a:ext cx="1905000" cy="342900"/>
          </a:xfrm>
          <a:prstGeom prst="rect">
            <a:avLst/>
          </a:prstGeom>
          <a:noFill/>
          <a:ln w="9525">
            <a:noFill/>
            <a:miter/>
          </a:ln>
        </p:spPr>
        <p:txBody>
          <a:bodyPr anchor="b"/>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23557" name="页脚占位符 1055"/>
          <p:cNvSpPr>
            <a:spLocks noGrp="1"/>
          </p:cNvSpPr>
          <p:nvPr>
            <p:ph type="ftr" sz="quarter" idx="11"/>
          </p:nvPr>
        </p:nvSpPr>
        <p:spPr>
          <a:xfrm>
            <a:off x="3103563" y="4776788"/>
            <a:ext cx="2895600" cy="342900"/>
          </a:xfrm>
          <a:prstGeom prst="rect">
            <a:avLst/>
          </a:prstGeom>
          <a:noFill/>
          <a:ln w="9525">
            <a:noFill/>
            <a:miter/>
          </a:ln>
        </p:spPr>
        <p:txBody>
          <a:bodyPr anchor="b"/>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23558" name="灯片编号占位符 1056"/>
          <p:cNvSpPr>
            <a:spLocks noGrp="1"/>
          </p:cNvSpPr>
          <p:nvPr>
            <p:ph type="sldNum" sz="quarter" idx="12"/>
          </p:nvPr>
        </p:nvSpPr>
        <p:spPr>
          <a:xfrm>
            <a:off x="6532563" y="4776788"/>
            <a:ext cx="1905000" cy="342900"/>
          </a:xfrm>
          <a:prstGeom prst="rect">
            <a:avLst/>
          </a:prstGeom>
          <a:noFill/>
          <a:ln w="9525">
            <a:noFill/>
            <a:miter/>
          </a:ln>
        </p:spPr>
        <p:txBody>
          <a:bodyPr numCol="1" anchor="b" anchorCtr="0" compatLnSpc="1"/>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latin typeface="Arial" panose="020B0604020202020204" pitchFamily="34"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lvl="0" algn="r" eaLnBrk="1" fontAlgn="base" hangingPunct="1"/>
            <a:fld id="{206B7C75-01CA-44AA-BA73-23CCF0E70390}" type="slidenum">
              <a:rPr lang="zh-CN" altLang="en-US" sz="1000" b="0" strike="noStrike" noProof="1">
                <a:solidFill>
                  <a:schemeClr val="tx1"/>
                </a:solidFill>
                <a:latin typeface="Arial" panose="020B0604020202020204" pitchFamily="34" charset="0"/>
                <a:ea typeface="黑体" panose="02010609060101010101" pitchFamily="49" charset="-122"/>
                <a:cs typeface="+mn-ea"/>
              </a:rPr>
            </a:fld>
            <a:endParaRPr lang="zh-CN" altLang="en-US" sz="1000" b="0" strike="noStrike" noProof="1">
              <a:solidFill>
                <a:schemeClr val="tx1"/>
              </a:solidFill>
            </a:endParaRPr>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showMasterSp="0">
  <p:cSld name="内容与标题">
    <p:bg>
      <p:bgPr>
        <a:solidFill>
          <a:schemeClr val="bg1"/>
        </a:solidFill>
        <a:effectLst/>
      </p:bgPr>
    </p:bg>
    <p:spTree>
      <p:nvGrpSpPr>
        <p:cNvPr id="1" name=""/>
        <p:cNvGrpSpPr/>
        <p:nvPr/>
      </p:nvGrpSpPr>
      <p:grpSpPr/>
      <p:sp>
        <p:nvSpPr>
          <p:cNvPr id="2" name="标题 1"/>
          <p:cNvSpPr>
            <a:spLocks noGrp="1"/>
          </p:cNvSpPr>
          <p:nvPr>
            <p:ph type="title"/>
          </p:nvPr>
        </p:nvSpPr>
        <p:spPr>
          <a:xfrm>
            <a:off x="629841" y="342942"/>
            <a:ext cx="2949178" cy="1200298"/>
          </a:xfrm>
        </p:spPr>
        <p:txBody>
          <a:bodyPr/>
          <a:lstStyle>
            <a:lvl1pPr>
              <a:defRPr sz="1800"/>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3887391" y="740660"/>
            <a:ext cx="4629150" cy="3655670"/>
          </a:xfrm>
        </p:spPr>
        <p:txBody>
          <a:bodyPr/>
          <a:lstStyle>
            <a:lvl1pPr>
              <a:defRPr sz="1800"/>
            </a:lvl1pPr>
            <a:lvl2pPr>
              <a:defRPr sz="1575"/>
            </a:lvl2pPr>
            <a:lvl3pPr>
              <a:defRPr sz="1350"/>
            </a:lvl3pPr>
            <a:lvl4pPr>
              <a:defRPr sz="1125"/>
            </a:lvl4pPr>
            <a:lvl5pPr>
              <a:defRPr sz="1125"/>
            </a:lvl5pPr>
            <a:lvl6pPr>
              <a:defRPr sz="1125"/>
            </a:lvl6pPr>
            <a:lvl7pPr>
              <a:defRPr sz="1125"/>
            </a:lvl7pPr>
            <a:lvl8pPr>
              <a:defRPr sz="1125"/>
            </a:lvl8pPr>
            <a:lvl9pPr>
              <a:defRPr sz="1125"/>
            </a:lvl9pPr>
          </a:lstStyle>
          <a:p>
            <a:pPr lvl="0" fontAlgn="base"/>
            <a:r>
              <a:rPr lang="zh-CN" altLang="en-US" strike="noStrike" noProof="1"/>
              <a:t>单击此处编辑母版文本样式</a:t>
            </a:r>
            <a:endParaRPr lang="zh-CN" altLang="en-US" strike="noStrike" noProof="1"/>
          </a:p>
          <a:p>
            <a:pPr lvl="1" fontAlgn="base"/>
            <a:r>
              <a:rPr lang="zh-CN" altLang="en-US" sz="1575" strike="noStrike" noProof="1"/>
              <a:t>第二级</a:t>
            </a:r>
            <a:endParaRPr lang="zh-CN" altLang="en-US" strike="noStrike" noProof="1"/>
          </a:p>
          <a:p>
            <a:pPr lvl="2" fontAlgn="base"/>
            <a:r>
              <a:rPr lang="zh-CN" altLang="en-US" sz="1350" strike="noStrike" noProof="1"/>
              <a:t>第三级</a:t>
            </a:r>
            <a:endParaRPr lang="zh-CN" altLang="en-US" strike="noStrike" noProof="1"/>
          </a:p>
          <a:p>
            <a:pPr lvl="3" fontAlgn="base"/>
            <a:r>
              <a:rPr lang="zh-CN" altLang="en-US" sz="1125" strike="noStrike" noProof="1"/>
              <a:t>第四级</a:t>
            </a:r>
            <a:endParaRPr lang="zh-CN" altLang="en-US" strike="noStrike" noProof="1"/>
          </a:p>
          <a:p>
            <a:pPr lvl="4" fontAlgn="base"/>
            <a:r>
              <a:rPr lang="zh-CN" altLang="en-US" sz="1125" strike="noStrike" noProof="1"/>
              <a:t>第五级</a:t>
            </a:r>
            <a:endParaRPr lang="zh-CN" altLang="en-US" strike="noStrike" noProof="1"/>
          </a:p>
        </p:txBody>
      </p:sp>
      <p:sp>
        <p:nvSpPr>
          <p:cNvPr id="4" name="文本占位符 3"/>
          <p:cNvSpPr>
            <a:spLocks noGrp="1"/>
          </p:cNvSpPr>
          <p:nvPr>
            <p:ph type="body" sz="half" idx="2"/>
          </p:nvPr>
        </p:nvSpPr>
        <p:spPr>
          <a:xfrm>
            <a:off x="629841" y="1543241"/>
            <a:ext cx="2949178" cy="2859044"/>
          </a:xfrm>
        </p:spPr>
        <p:txBody>
          <a:bodyPr/>
          <a:lstStyle>
            <a:lvl1pPr marL="0" indent="0">
              <a:buNone/>
              <a:defRPr sz="900"/>
            </a:lvl1pPr>
            <a:lvl2pPr marL="257175" indent="0">
              <a:buNone/>
              <a:defRPr sz="790"/>
            </a:lvl2pPr>
            <a:lvl3pPr marL="514350" indent="0">
              <a:buNone/>
              <a:defRPr sz="675"/>
            </a:lvl3pPr>
            <a:lvl4pPr marL="771525" indent="0">
              <a:buNone/>
              <a:defRPr sz="565"/>
            </a:lvl4pPr>
            <a:lvl5pPr marL="1028700" indent="0">
              <a:buNone/>
              <a:defRPr sz="565"/>
            </a:lvl5pPr>
            <a:lvl6pPr marL="1285875" indent="0">
              <a:buNone/>
              <a:defRPr sz="565"/>
            </a:lvl6pPr>
            <a:lvl7pPr marL="1543050" indent="0">
              <a:buNone/>
              <a:defRPr sz="565"/>
            </a:lvl7pPr>
            <a:lvl8pPr marL="1800225" indent="0">
              <a:buNone/>
              <a:defRPr sz="565"/>
            </a:lvl8pPr>
            <a:lvl9pPr marL="2057400" indent="0">
              <a:buNone/>
              <a:defRPr sz="565"/>
            </a:lvl9pPr>
          </a:lstStyle>
          <a:p>
            <a:pPr lvl="0" fontAlgn="base"/>
            <a:r>
              <a:rPr lang="zh-CN" altLang="en-US" strike="noStrike" noProof="1"/>
              <a:t>单击此处编辑母版文本样式</a:t>
            </a:r>
            <a:endParaRPr lang="zh-CN" altLang="en-US" strike="noStrike" noProof="1"/>
          </a:p>
        </p:txBody>
      </p:sp>
      <p:sp>
        <p:nvSpPr>
          <p:cNvPr id="24580" name="日期占位符 1054"/>
          <p:cNvSpPr>
            <a:spLocks noGrp="1"/>
          </p:cNvSpPr>
          <p:nvPr>
            <p:ph type="dt" sz="half" idx="10"/>
          </p:nvPr>
        </p:nvSpPr>
        <p:spPr>
          <a:xfrm>
            <a:off x="665163" y="4776788"/>
            <a:ext cx="1905000" cy="342900"/>
          </a:xfrm>
          <a:prstGeom prst="rect">
            <a:avLst/>
          </a:prstGeom>
          <a:noFill/>
          <a:ln w="9525">
            <a:noFill/>
            <a:miter/>
          </a:ln>
        </p:spPr>
        <p:txBody>
          <a:bodyPr anchor="b"/>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24581" name="页脚占位符 1055"/>
          <p:cNvSpPr>
            <a:spLocks noGrp="1"/>
          </p:cNvSpPr>
          <p:nvPr>
            <p:ph type="ftr" sz="quarter" idx="11"/>
          </p:nvPr>
        </p:nvSpPr>
        <p:spPr>
          <a:xfrm>
            <a:off x="3103563" y="4776788"/>
            <a:ext cx="2895600" cy="342900"/>
          </a:xfrm>
          <a:prstGeom prst="rect">
            <a:avLst/>
          </a:prstGeom>
          <a:noFill/>
          <a:ln w="9525">
            <a:noFill/>
            <a:miter/>
          </a:ln>
        </p:spPr>
        <p:txBody>
          <a:bodyPr anchor="b"/>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24582" name="灯片编号占位符 1056"/>
          <p:cNvSpPr>
            <a:spLocks noGrp="1"/>
          </p:cNvSpPr>
          <p:nvPr>
            <p:ph type="sldNum" sz="quarter" idx="12"/>
          </p:nvPr>
        </p:nvSpPr>
        <p:spPr>
          <a:xfrm>
            <a:off x="6532563" y="4776788"/>
            <a:ext cx="1905000" cy="342900"/>
          </a:xfrm>
          <a:prstGeom prst="rect">
            <a:avLst/>
          </a:prstGeom>
          <a:noFill/>
          <a:ln w="9525">
            <a:noFill/>
            <a:miter/>
          </a:ln>
        </p:spPr>
        <p:txBody>
          <a:bodyPr numCol="1" anchor="b" anchorCtr="0" compatLnSpc="1"/>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latin typeface="Arial" panose="020B0604020202020204" pitchFamily="34"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lvl="0" algn="r" eaLnBrk="1" fontAlgn="base" hangingPunct="1"/>
            <a:fld id="{BABA1AB9-76CB-49E7-882F-736D37405478}" type="slidenum">
              <a:rPr lang="zh-CN" altLang="en-US" sz="1000" b="0" strike="noStrike" noProof="1">
                <a:solidFill>
                  <a:schemeClr val="tx1"/>
                </a:solidFill>
                <a:latin typeface="Arial" panose="020B0604020202020204" pitchFamily="34" charset="0"/>
                <a:ea typeface="黑体" panose="02010609060101010101" pitchFamily="49" charset="-122"/>
                <a:cs typeface="+mn-ea"/>
              </a:rPr>
            </a:fld>
            <a:endParaRPr lang="zh-CN" altLang="en-US" sz="1000" b="0" strike="noStrike" noProof="1">
              <a:solidFill>
                <a:schemeClr val="tx1"/>
              </a:solidFill>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showMasterSp="0">
  <p:cSld name="标题和内容">
    <p:bg>
      <p:bgPr>
        <a:blipFill rotWithShape="0">
          <a:blip r:embed="rId2"/>
          <a:stretch>
            <a:fillRect/>
          </a:stretch>
        </a:blipFill>
        <a:effectLst/>
      </p:bgPr>
    </p:bg>
    <p:spTree>
      <p:nvGrpSpPr>
        <p:cNvPr id="1" name=""/>
        <p:cNvGrpSpPr/>
        <p:nvPr/>
      </p:nvGrpSpPr>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7172" name="Rectangle 4"/>
          <p:cNvSpPr>
            <a:spLocks noGrp="1" noChangeArrowheads="1"/>
          </p:cNvSpPr>
          <p:nvPr>
            <p:ph type="dt" sz="half" idx="10"/>
          </p:nvPr>
        </p:nvSpPr>
        <p:spPr bwMode="auto">
          <a:xfrm>
            <a:off x="301625" y="4630738"/>
            <a:ext cx="2289175" cy="357188"/>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173" name="Rectangle 5"/>
          <p:cNvSpPr>
            <a:spLocks noGrp="1" noChangeArrowheads="1"/>
          </p:cNvSpPr>
          <p:nvPr>
            <p:ph type="ftr" sz="quarter" idx="11"/>
          </p:nvPr>
        </p:nvSpPr>
        <p:spPr bwMode="auto">
          <a:xfrm>
            <a:off x="3124200" y="4630738"/>
            <a:ext cx="2895600" cy="357188"/>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174" name="Rectangle 6"/>
          <p:cNvSpPr>
            <a:spLocks noGrp="1" noChangeArrowheads="1"/>
          </p:cNvSpPr>
          <p:nvPr>
            <p:ph type="sldNum" sz="quarter" idx="12"/>
          </p:nvPr>
        </p:nvSpPr>
        <p:spPr bwMode="auto">
          <a:xfrm>
            <a:off x="6553200" y="4630738"/>
            <a:ext cx="2289175" cy="357188"/>
          </a:xfrm>
          <a:prstGeom prst="rect">
            <a:avLst/>
          </a:prstGeom>
          <a:noFill/>
          <a:ln w="9525">
            <a:noFill/>
            <a:miter lim="800000"/>
          </a:ln>
          <a:effectLst/>
        </p:spPr>
        <p:txBody>
          <a:bodyPr numCol="1" compatLnSpc="1"/>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latin typeface="Arial" panose="020B0604020202020204" pitchFamily="34"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lvl="0" algn="r" eaLnBrk="1" fontAlgn="base" hangingPunct="1"/>
            <a:fld id="{C020E7F7-18C9-4178-8981-AE45295CDF68}" type="slidenum">
              <a:rPr lang="zh-CN" altLang="en-US" sz="1400" b="0" strike="noStrike" noProof="1">
                <a:solidFill>
                  <a:schemeClr val="tx1"/>
                </a:solidFill>
                <a:latin typeface="Arial" panose="020B0604020202020204" pitchFamily="34" charset="0"/>
                <a:ea typeface="宋体" panose="02010600030101010101" pitchFamily="2" charset="-122"/>
                <a:cs typeface="+mn-ea"/>
              </a:rPr>
            </a:fld>
            <a:endParaRPr lang="zh-CN" altLang="en-US" sz="1400" b="0" strike="noStrike" noProof="1">
              <a:solidFill>
                <a:schemeClr val="tx1"/>
              </a:solidFill>
              <a:ea typeface="宋体" panose="02010600030101010101" pitchFamily="2" charset="-122"/>
            </a:endParaRPr>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showMasterSp="0">
  <p:cSld name="图片与标题">
    <p:bg>
      <p:bgPr>
        <a:solidFill>
          <a:schemeClr val="bg1"/>
        </a:solidFill>
        <a:effectLst/>
      </p:bgPr>
    </p:bg>
    <p:spTree>
      <p:nvGrpSpPr>
        <p:cNvPr id="1" name=""/>
        <p:cNvGrpSpPr/>
        <p:nvPr/>
      </p:nvGrpSpPr>
      <p:grpSpPr/>
      <p:sp>
        <p:nvSpPr>
          <p:cNvPr id="2" name="标题 1"/>
          <p:cNvSpPr>
            <a:spLocks noGrp="1"/>
          </p:cNvSpPr>
          <p:nvPr>
            <p:ph type="title"/>
          </p:nvPr>
        </p:nvSpPr>
        <p:spPr>
          <a:xfrm>
            <a:off x="629841" y="342942"/>
            <a:ext cx="3124012" cy="1200298"/>
          </a:xfrm>
        </p:spPr>
        <p:txBody>
          <a:bodyPr/>
          <a:lstStyle>
            <a:lvl1pPr>
              <a:defRPr sz="1800"/>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3887391" y="342943"/>
            <a:ext cx="4629150" cy="4053388"/>
          </a:xfrm>
        </p:spPr>
        <p:txBody>
          <a:bodyPr vert="horz" wrap="square" lIns="91440" tIns="45720" rIns="91440" bIns="45720" numCol="1" anchor="t" anchorCtr="0" compatLnSpc="1"/>
          <a:lstStyle>
            <a:lvl1pPr marL="0" indent="0">
              <a:buNone/>
              <a:defRPr sz="1800"/>
            </a:lvl1pPr>
            <a:lvl2pPr marL="257175" indent="0">
              <a:buNone/>
              <a:defRPr sz="1575"/>
            </a:lvl2pPr>
            <a:lvl3pPr marL="514350" indent="0">
              <a:buNone/>
              <a:defRPr sz="1350"/>
            </a:lvl3pPr>
            <a:lvl4pPr marL="771525" indent="0">
              <a:buNone/>
              <a:defRPr sz="1125"/>
            </a:lvl4pPr>
            <a:lvl5pPr marL="1028700" indent="0">
              <a:buNone/>
              <a:defRPr sz="1125"/>
            </a:lvl5pPr>
            <a:lvl6pPr marL="1285875" indent="0">
              <a:buNone/>
              <a:defRPr sz="1125"/>
            </a:lvl6pPr>
            <a:lvl7pPr marL="1543050" indent="0">
              <a:buNone/>
              <a:defRPr sz="1125"/>
            </a:lvl7pPr>
            <a:lvl8pPr marL="1800225" indent="0">
              <a:buNone/>
              <a:defRPr sz="1125"/>
            </a:lvl8pPr>
            <a:lvl9pPr marL="2057400" indent="0">
              <a:buNone/>
              <a:defRPr sz="1125"/>
            </a:lvl9pPr>
          </a:lstStyle>
          <a:p>
            <a:pPr marL="0" marR="0" lvl="0" indent="0" algn="l" defTabSz="685800" rtl="0" eaLnBrk="0" fontAlgn="base" latinLnBrk="0" hangingPunct="0">
              <a:lnSpc>
                <a:spcPct val="100000"/>
              </a:lnSpc>
              <a:spcBef>
                <a:spcPct val="15000"/>
              </a:spcBef>
              <a:spcAft>
                <a:spcPct val="0"/>
              </a:spcAft>
              <a:buClrTx/>
              <a:buSzPct val="90000"/>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1543241"/>
            <a:ext cx="3124012" cy="2859044"/>
          </a:xfrm>
        </p:spPr>
        <p:txBody>
          <a:bodyPr/>
          <a:lstStyle>
            <a:lvl1pPr marL="0" indent="0">
              <a:buNone/>
              <a:defRPr sz="1125"/>
            </a:lvl1pPr>
            <a:lvl2pPr marL="257175" indent="0">
              <a:buNone/>
              <a:defRPr sz="1015"/>
            </a:lvl2pPr>
            <a:lvl3pPr marL="514350" indent="0">
              <a:buNone/>
              <a:defRPr sz="900"/>
            </a:lvl3pPr>
            <a:lvl4pPr marL="771525" indent="0">
              <a:buNone/>
              <a:defRPr sz="790"/>
            </a:lvl4pPr>
            <a:lvl5pPr marL="1028700" indent="0">
              <a:buNone/>
              <a:defRPr sz="790"/>
            </a:lvl5pPr>
            <a:lvl6pPr marL="1285875" indent="0">
              <a:buNone/>
              <a:defRPr sz="790"/>
            </a:lvl6pPr>
            <a:lvl7pPr marL="1543050" indent="0">
              <a:buNone/>
              <a:defRPr sz="790"/>
            </a:lvl7pPr>
            <a:lvl8pPr marL="1800225" indent="0">
              <a:buNone/>
              <a:defRPr sz="790"/>
            </a:lvl8pPr>
            <a:lvl9pPr marL="2057400" indent="0">
              <a:buNone/>
              <a:defRPr sz="790"/>
            </a:lvl9pPr>
          </a:lstStyle>
          <a:p>
            <a:pPr lvl="0" fontAlgn="base"/>
            <a:r>
              <a:rPr lang="zh-CN" altLang="en-US" sz="1125" strike="noStrike" noProof="1"/>
              <a:t>单击此处编辑母版文本样式</a:t>
            </a:r>
            <a:endParaRPr lang="zh-CN" altLang="en-US" strike="noStrike" noProof="1"/>
          </a:p>
        </p:txBody>
      </p:sp>
      <p:sp>
        <p:nvSpPr>
          <p:cNvPr id="25604" name="日期占位符 1054"/>
          <p:cNvSpPr>
            <a:spLocks noGrp="1"/>
          </p:cNvSpPr>
          <p:nvPr>
            <p:ph type="dt" sz="half" idx="10"/>
          </p:nvPr>
        </p:nvSpPr>
        <p:spPr>
          <a:xfrm>
            <a:off x="665163" y="4776788"/>
            <a:ext cx="1905000" cy="342900"/>
          </a:xfrm>
          <a:prstGeom prst="rect">
            <a:avLst/>
          </a:prstGeom>
          <a:noFill/>
          <a:ln w="9525">
            <a:noFill/>
            <a:miter/>
          </a:ln>
        </p:spPr>
        <p:txBody>
          <a:bodyPr anchor="b"/>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25605" name="页脚占位符 1055"/>
          <p:cNvSpPr>
            <a:spLocks noGrp="1"/>
          </p:cNvSpPr>
          <p:nvPr>
            <p:ph type="ftr" sz="quarter" idx="11"/>
          </p:nvPr>
        </p:nvSpPr>
        <p:spPr>
          <a:xfrm>
            <a:off x="3103563" y="4776788"/>
            <a:ext cx="2895600" cy="342900"/>
          </a:xfrm>
          <a:prstGeom prst="rect">
            <a:avLst/>
          </a:prstGeom>
          <a:noFill/>
          <a:ln w="9525">
            <a:noFill/>
            <a:miter/>
          </a:ln>
        </p:spPr>
        <p:txBody>
          <a:bodyPr anchor="b"/>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25606" name="灯片编号占位符 1056"/>
          <p:cNvSpPr>
            <a:spLocks noGrp="1"/>
          </p:cNvSpPr>
          <p:nvPr>
            <p:ph type="sldNum" sz="quarter" idx="12"/>
          </p:nvPr>
        </p:nvSpPr>
        <p:spPr>
          <a:xfrm>
            <a:off x="6532563" y="4776788"/>
            <a:ext cx="1905000" cy="342900"/>
          </a:xfrm>
          <a:prstGeom prst="rect">
            <a:avLst/>
          </a:prstGeom>
          <a:noFill/>
          <a:ln w="9525">
            <a:noFill/>
            <a:miter/>
          </a:ln>
        </p:spPr>
        <p:txBody>
          <a:bodyPr numCol="1" anchor="b" anchorCtr="0" compatLnSpc="1"/>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latin typeface="Arial" panose="020B0604020202020204" pitchFamily="34"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lvl="0" algn="r" eaLnBrk="1" fontAlgn="base" hangingPunct="1"/>
            <a:fld id="{91BCFCBE-C4C9-4EDE-B264-479405DEC95F}" type="slidenum">
              <a:rPr lang="zh-CN" altLang="en-US" sz="1000" b="0" strike="noStrike" noProof="1">
                <a:solidFill>
                  <a:schemeClr val="tx1"/>
                </a:solidFill>
                <a:latin typeface="Arial" panose="020B0604020202020204" pitchFamily="34" charset="0"/>
                <a:ea typeface="黑体" panose="02010609060101010101" pitchFamily="49" charset="-122"/>
                <a:cs typeface="+mn-ea"/>
              </a:rPr>
            </a:fld>
            <a:endParaRPr lang="zh-CN" altLang="en-US" sz="1000" b="0" strike="noStrike" noProof="1">
              <a:solidFill>
                <a:schemeClr val="tx1"/>
              </a:solidFill>
            </a:endParaRPr>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showMasterSp="0">
  <p:cSld name="标题和竖排文字">
    <p:bg>
      <p:bgPr>
        <a:solidFill>
          <a:schemeClr val="bg1"/>
        </a:solidFill>
        <a:effectLst/>
      </p:bgPr>
    </p:bg>
    <p:spTree>
      <p:nvGrpSpPr>
        <p:cNvPr id="1" name=""/>
        <p:cNvGrpSpPr/>
        <p:nvPr/>
      </p:nvGrpSpPr>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26628" name="日期占位符 1054"/>
          <p:cNvSpPr>
            <a:spLocks noGrp="1"/>
          </p:cNvSpPr>
          <p:nvPr>
            <p:ph type="dt" sz="half" idx="10"/>
          </p:nvPr>
        </p:nvSpPr>
        <p:spPr>
          <a:xfrm>
            <a:off x="665163" y="4776788"/>
            <a:ext cx="1905000" cy="342900"/>
          </a:xfrm>
          <a:prstGeom prst="rect">
            <a:avLst/>
          </a:prstGeom>
          <a:noFill/>
          <a:ln w="9525">
            <a:noFill/>
            <a:miter/>
          </a:ln>
        </p:spPr>
        <p:txBody>
          <a:bodyPr anchor="b"/>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26629" name="页脚占位符 1055"/>
          <p:cNvSpPr>
            <a:spLocks noGrp="1"/>
          </p:cNvSpPr>
          <p:nvPr>
            <p:ph type="ftr" sz="quarter" idx="11"/>
          </p:nvPr>
        </p:nvSpPr>
        <p:spPr>
          <a:xfrm>
            <a:off x="3103563" y="4776788"/>
            <a:ext cx="2895600" cy="342900"/>
          </a:xfrm>
          <a:prstGeom prst="rect">
            <a:avLst/>
          </a:prstGeom>
          <a:noFill/>
          <a:ln w="9525">
            <a:noFill/>
            <a:miter/>
          </a:ln>
        </p:spPr>
        <p:txBody>
          <a:bodyPr anchor="b"/>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26630" name="灯片编号占位符 1056"/>
          <p:cNvSpPr>
            <a:spLocks noGrp="1"/>
          </p:cNvSpPr>
          <p:nvPr>
            <p:ph type="sldNum" sz="quarter" idx="12"/>
          </p:nvPr>
        </p:nvSpPr>
        <p:spPr>
          <a:xfrm>
            <a:off x="6532563" y="4776788"/>
            <a:ext cx="1905000" cy="342900"/>
          </a:xfrm>
          <a:prstGeom prst="rect">
            <a:avLst/>
          </a:prstGeom>
          <a:noFill/>
          <a:ln w="9525">
            <a:noFill/>
            <a:miter/>
          </a:ln>
        </p:spPr>
        <p:txBody>
          <a:bodyPr numCol="1" anchor="b" anchorCtr="0" compatLnSpc="1"/>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latin typeface="Arial" panose="020B0604020202020204" pitchFamily="34"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lvl="0" algn="r" eaLnBrk="1" fontAlgn="base" hangingPunct="1"/>
            <a:fld id="{46B5A779-9496-4538-BA95-991259DCA76F}" type="slidenum">
              <a:rPr lang="zh-CN" altLang="en-US" sz="1000" b="0" strike="noStrike" noProof="1">
                <a:solidFill>
                  <a:schemeClr val="tx1"/>
                </a:solidFill>
                <a:latin typeface="Arial" panose="020B0604020202020204" pitchFamily="34" charset="0"/>
                <a:ea typeface="黑体" panose="02010609060101010101" pitchFamily="49" charset="-122"/>
                <a:cs typeface="+mn-ea"/>
              </a:rPr>
            </a:fld>
            <a:endParaRPr lang="zh-CN" altLang="en-US" sz="1000" b="0" strike="noStrike" noProof="1">
              <a:solidFill>
                <a:schemeClr val="tx1"/>
              </a:solidFill>
            </a:endParaRPr>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showMasterSp="0">
  <p:cSld name="竖版">
    <p:bg>
      <p:bgPr>
        <a:solidFill>
          <a:schemeClr val="bg1"/>
        </a:solidFill>
        <a:effectLst/>
      </p:bgPr>
    </p:bg>
    <p:spTree>
      <p:nvGrpSpPr>
        <p:cNvPr id="1" name=""/>
        <p:cNvGrpSpPr/>
        <p:nvPr/>
      </p:nvGrpSpPr>
      <p:grpSpPr/>
      <p:sp>
        <p:nvSpPr>
          <p:cNvPr id="2" name="竖排标题 1"/>
          <p:cNvSpPr>
            <a:spLocks noGrp="1"/>
          </p:cNvSpPr>
          <p:nvPr>
            <p:ph type="title" orient="vert"/>
          </p:nvPr>
        </p:nvSpPr>
        <p:spPr>
          <a:xfrm>
            <a:off x="6515100" y="576334"/>
            <a:ext cx="1943100" cy="3996231"/>
          </a:xfrm>
        </p:spPr>
        <p:txBody>
          <a:bodyPr vert="eaVert"/>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685800" y="576334"/>
            <a:ext cx="5716657" cy="3996231"/>
          </a:xfr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27652" name="日期占位符 1054"/>
          <p:cNvSpPr>
            <a:spLocks noGrp="1"/>
          </p:cNvSpPr>
          <p:nvPr>
            <p:ph type="dt" sz="half" idx="10"/>
          </p:nvPr>
        </p:nvSpPr>
        <p:spPr>
          <a:xfrm>
            <a:off x="665163" y="4776788"/>
            <a:ext cx="1905000" cy="342900"/>
          </a:xfrm>
          <a:prstGeom prst="rect">
            <a:avLst/>
          </a:prstGeom>
          <a:noFill/>
          <a:ln w="9525">
            <a:noFill/>
            <a:miter/>
          </a:ln>
        </p:spPr>
        <p:txBody>
          <a:bodyPr anchor="b"/>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27653" name="页脚占位符 1055"/>
          <p:cNvSpPr>
            <a:spLocks noGrp="1"/>
          </p:cNvSpPr>
          <p:nvPr>
            <p:ph type="ftr" sz="quarter" idx="11"/>
          </p:nvPr>
        </p:nvSpPr>
        <p:spPr>
          <a:xfrm>
            <a:off x="3103563" y="4776788"/>
            <a:ext cx="2895600" cy="342900"/>
          </a:xfrm>
          <a:prstGeom prst="rect">
            <a:avLst/>
          </a:prstGeom>
          <a:noFill/>
          <a:ln w="9525">
            <a:noFill/>
            <a:miter/>
          </a:ln>
        </p:spPr>
        <p:txBody>
          <a:bodyPr anchor="b"/>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27654" name="灯片编号占位符 1056"/>
          <p:cNvSpPr>
            <a:spLocks noGrp="1"/>
          </p:cNvSpPr>
          <p:nvPr>
            <p:ph type="sldNum" sz="quarter" idx="12"/>
          </p:nvPr>
        </p:nvSpPr>
        <p:spPr>
          <a:xfrm>
            <a:off x="6532563" y="4776788"/>
            <a:ext cx="1905000" cy="342900"/>
          </a:xfrm>
          <a:prstGeom prst="rect">
            <a:avLst/>
          </a:prstGeom>
          <a:noFill/>
          <a:ln w="9525">
            <a:noFill/>
            <a:miter/>
          </a:ln>
        </p:spPr>
        <p:txBody>
          <a:bodyPr numCol="1" anchor="b" anchorCtr="0" compatLnSpc="1"/>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latin typeface="Arial" panose="020B0604020202020204" pitchFamily="34"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lvl="0" algn="r" eaLnBrk="1" fontAlgn="base" hangingPunct="1"/>
            <a:fld id="{118DB158-6DA5-46D1-9D3E-380474EDB864}" type="slidenum">
              <a:rPr lang="zh-CN" altLang="en-US" sz="1000" b="0" strike="noStrike" noProof="1">
                <a:solidFill>
                  <a:schemeClr val="tx1"/>
                </a:solidFill>
                <a:latin typeface="Arial" panose="020B0604020202020204" pitchFamily="34" charset="0"/>
                <a:ea typeface="黑体" panose="02010609060101010101" pitchFamily="49" charset="-122"/>
                <a:cs typeface="+mn-ea"/>
              </a:rPr>
            </a:fld>
            <a:endParaRPr lang="zh-CN" altLang="en-US" sz="1000" b="0" strike="noStrike" noProof="1">
              <a:solidFill>
                <a:schemeClr val="tx1"/>
              </a:solidFill>
            </a:endParaRPr>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showMasterSp="0">
  <p:cSld name="标题和四项内容">
    <p:bg>
      <p:bgPr>
        <a:solidFill>
          <a:schemeClr val="bg1"/>
        </a:solidFill>
        <a:effectLst/>
      </p:bgPr>
    </p:bg>
    <p:spTree>
      <p:nvGrpSpPr>
        <p:cNvPr id="1" name=""/>
        <p:cNvGrpSpPr/>
        <p:nvPr/>
      </p:nvGrpSpPr>
      <p:grpSpPr/>
      <p:sp>
        <p:nvSpPr>
          <p:cNvPr id="2" name="标题 1"/>
          <p:cNvSpPr>
            <a:spLocks noGrp="1"/>
          </p:cNvSpPr>
          <p:nvPr>
            <p:ph type="title" sz="quarter"/>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quarter" idx="1"/>
          </p:nvPr>
        </p:nvSpPr>
        <p:spPr>
          <a:xfrm>
            <a:off x="628650" y="1369388"/>
            <a:ext cx="3886200" cy="1574201"/>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quarter" idx="2"/>
          </p:nvPr>
        </p:nvSpPr>
        <p:spPr>
          <a:xfrm>
            <a:off x="4629150" y="1369388"/>
            <a:ext cx="3886200" cy="1574201"/>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内容占位符 4"/>
          <p:cNvSpPr>
            <a:spLocks noGrp="1"/>
          </p:cNvSpPr>
          <p:nvPr>
            <p:ph sz="quarter" idx="3"/>
          </p:nvPr>
        </p:nvSpPr>
        <p:spPr>
          <a:xfrm>
            <a:off x="628650" y="3057902"/>
            <a:ext cx="3886200" cy="1575392"/>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6" name="内容占位符 5"/>
          <p:cNvSpPr>
            <a:spLocks noGrp="1"/>
          </p:cNvSpPr>
          <p:nvPr>
            <p:ph sz="quarter" idx="4"/>
          </p:nvPr>
        </p:nvSpPr>
        <p:spPr>
          <a:xfrm>
            <a:off x="4629150" y="3057902"/>
            <a:ext cx="3886200" cy="1575392"/>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28676" name="日期占位符 1054"/>
          <p:cNvSpPr>
            <a:spLocks noGrp="1"/>
          </p:cNvSpPr>
          <p:nvPr>
            <p:ph type="dt" sz="half" idx="10"/>
          </p:nvPr>
        </p:nvSpPr>
        <p:spPr>
          <a:xfrm>
            <a:off x="665163" y="4776788"/>
            <a:ext cx="1905000" cy="342900"/>
          </a:xfrm>
          <a:prstGeom prst="rect">
            <a:avLst/>
          </a:prstGeom>
          <a:noFill/>
          <a:ln w="9525">
            <a:noFill/>
            <a:miter/>
          </a:ln>
        </p:spPr>
        <p:txBody>
          <a:bodyPr anchor="b"/>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28677" name="页脚占位符 1055"/>
          <p:cNvSpPr>
            <a:spLocks noGrp="1"/>
          </p:cNvSpPr>
          <p:nvPr>
            <p:ph type="ftr" sz="quarter" idx="11"/>
          </p:nvPr>
        </p:nvSpPr>
        <p:spPr>
          <a:xfrm>
            <a:off x="3103563" y="4776788"/>
            <a:ext cx="2895600" cy="342900"/>
          </a:xfrm>
          <a:prstGeom prst="rect">
            <a:avLst/>
          </a:prstGeom>
          <a:noFill/>
          <a:ln w="9525">
            <a:noFill/>
            <a:miter/>
          </a:ln>
        </p:spPr>
        <p:txBody>
          <a:bodyPr anchor="b"/>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28678" name="灯片编号占位符 1056"/>
          <p:cNvSpPr>
            <a:spLocks noGrp="1"/>
          </p:cNvSpPr>
          <p:nvPr>
            <p:ph type="sldNum" sz="quarter" idx="12"/>
          </p:nvPr>
        </p:nvSpPr>
        <p:spPr>
          <a:xfrm>
            <a:off x="6532563" y="4776788"/>
            <a:ext cx="1905000" cy="342900"/>
          </a:xfrm>
          <a:prstGeom prst="rect">
            <a:avLst/>
          </a:prstGeom>
          <a:noFill/>
          <a:ln w="9525">
            <a:noFill/>
            <a:miter/>
          </a:ln>
        </p:spPr>
        <p:txBody>
          <a:bodyPr numCol="1" anchor="b" anchorCtr="0" compatLnSpc="1"/>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latin typeface="Arial" panose="020B0604020202020204" pitchFamily="34"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lvl="0" algn="r" eaLnBrk="1" fontAlgn="base" hangingPunct="1"/>
            <a:fld id="{5E091B01-749B-45BE-8566-9E67AF72B506}" type="slidenum">
              <a:rPr lang="zh-CN" altLang="en-US" sz="1000" b="0" strike="noStrike" noProof="1">
                <a:solidFill>
                  <a:schemeClr val="tx1"/>
                </a:solidFill>
                <a:latin typeface="Arial" panose="020B0604020202020204" pitchFamily="34" charset="0"/>
                <a:ea typeface="黑体" panose="02010609060101010101" pitchFamily="49" charset="-122"/>
                <a:cs typeface="+mn-ea"/>
              </a:rPr>
            </a:fld>
            <a:endParaRPr lang="zh-CN" altLang="en-US" sz="1000" b="0" strike="noStrike" noProof="1">
              <a:solidFill>
                <a:schemeClr val="tx1"/>
              </a:solidFill>
            </a:endParaRPr>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showMasterSp="0">
  <p:cSld name="标题幻灯片">
    <p:bg>
      <p:bgPr>
        <a:solidFill>
          <a:schemeClr val="bg1"/>
        </a:solidFill>
        <a:effectLst/>
      </p:bgPr>
    </p:bg>
    <p:spTree>
      <p:nvGrpSpPr>
        <p:cNvPr id="1" name=""/>
        <p:cNvGrpSpPr/>
        <p:nvPr/>
      </p:nvGrpSpPr>
      <p:grpSpPr/>
      <p:grpSp>
        <p:nvGrpSpPr>
          <p:cNvPr id="29698" name="组合 2049"/>
          <p:cNvGrpSpPr/>
          <p:nvPr/>
        </p:nvGrpSpPr>
        <p:grpSpPr>
          <a:xfrm>
            <a:off x="19050" y="831850"/>
            <a:ext cx="9156700" cy="568325"/>
            <a:chOff x="0" y="0"/>
            <a:chExt cx="5768" cy="477"/>
          </a:xfrm>
        </p:grpSpPr>
        <p:sp>
          <p:nvSpPr>
            <p:cNvPr id="29708" name="任意多边形 2050"/>
            <p:cNvSpPr/>
            <p:nvPr/>
          </p:nvSpPr>
          <p:spPr bwMode="auto">
            <a:xfrm>
              <a:off x="5" y="0"/>
              <a:ext cx="5763" cy="477"/>
            </a:xfrm>
            <a:custGeom>
              <a:avLst/>
              <a:gdLst>
                <a:gd name="T0" fmla="*/ 0 w 5763"/>
                <a:gd name="T1" fmla="*/ 450 h 477"/>
                <a:gd name="T2" fmla="*/ 3 w 5763"/>
                <a:gd name="T3" fmla="*/ 0 h 477"/>
                <a:gd name="T4" fmla="*/ 5763 w 5763"/>
                <a:gd name="T5" fmla="*/ 0 h 477"/>
                <a:gd name="T6" fmla="*/ 5763 w 5763"/>
                <a:gd name="T7" fmla="*/ 465 h 477"/>
                <a:gd name="T8" fmla="*/ 4821 w 5763"/>
                <a:gd name="T9" fmla="*/ 477 h 477"/>
                <a:gd name="T10" fmla="*/ 4326 w 5763"/>
                <a:gd name="T11" fmla="*/ 447 h 477"/>
                <a:gd name="T12" fmla="*/ 3783 w 5763"/>
                <a:gd name="T13" fmla="*/ 465 h 477"/>
                <a:gd name="T14" fmla="*/ 3417 w 5763"/>
                <a:gd name="T15" fmla="*/ 456 h 477"/>
                <a:gd name="T16" fmla="*/ 2973 w 5763"/>
                <a:gd name="T17" fmla="*/ 459 h 477"/>
                <a:gd name="T18" fmla="*/ 2451 w 5763"/>
                <a:gd name="T19" fmla="*/ 453 h 477"/>
                <a:gd name="T20" fmla="*/ 2289 w 5763"/>
                <a:gd name="T21" fmla="*/ 441 h 477"/>
                <a:gd name="T22" fmla="*/ 2010 w 5763"/>
                <a:gd name="T23" fmla="*/ 453 h 477"/>
                <a:gd name="T24" fmla="*/ 1827 w 5763"/>
                <a:gd name="T25" fmla="*/ 450 h 477"/>
                <a:gd name="T26" fmla="*/ 1215 w 5763"/>
                <a:gd name="T27" fmla="*/ 465 h 477"/>
                <a:gd name="T28" fmla="*/ 660 w 5763"/>
                <a:gd name="T29" fmla="*/ 456 h 477"/>
                <a:gd name="T30" fmla="*/ 0 w 5763"/>
                <a:gd name="T31" fmla="*/ 450 h 47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763" h="477">
                  <a:moveTo>
                    <a:pt x="0" y="450"/>
                  </a:moveTo>
                  <a:lnTo>
                    <a:pt x="3" y="0"/>
                  </a:lnTo>
                  <a:lnTo>
                    <a:pt x="5763" y="0"/>
                  </a:lnTo>
                  <a:lnTo>
                    <a:pt x="5763" y="465"/>
                  </a:lnTo>
                  <a:lnTo>
                    <a:pt x="4821" y="477"/>
                  </a:lnTo>
                  <a:lnTo>
                    <a:pt x="4326" y="447"/>
                  </a:lnTo>
                  <a:lnTo>
                    <a:pt x="3783" y="465"/>
                  </a:lnTo>
                  <a:lnTo>
                    <a:pt x="3417" y="456"/>
                  </a:lnTo>
                  <a:lnTo>
                    <a:pt x="2973" y="459"/>
                  </a:lnTo>
                  <a:lnTo>
                    <a:pt x="2451" y="453"/>
                  </a:lnTo>
                  <a:lnTo>
                    <a:pt x="2289" y="441"/>
                  </a:lnTo>
                  <a:lnTo>
                    <a:pt x="2010" y="453"/>
                  </a:lnTo>
                  <a:lnTo>
                    <a:pt x="1827" y="450"/>
                  </a:lnTo>
                  <a:lnTo>
                    <a:pt x="1215" y="465"/>
                  </a:lnTo>
                  <a:lnTo>
                    <a:pt x="660" y="456"/>
                  </a:lnTo>
                  <a:lnTo>
                    <a:pt x="0" y="450"/>
                  </a:lnTo>
                  <a:close/>
                </a:path>
              </a:pathLst>
            </a:custGeom>
            <a:solidFill>
              <a:schemeClr val="accent2">
                <a:alpha val="50195"/>
              </a:schemeClr>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29709" name="任意多边形 2051"/>
            <p:cNvSpPr/>
            <p:nvPr/>
          </p:nvSpPr>
          <p:spPr bwMode="auto">
            <a:xfrm>
              <a:off x="0" y="99"/>
              <a:ext cx="256" cy="252"/>
            </a:xfrm>
            <a:custGeom>
              <a:avLst/>
              <a:gdLst>
                <a:gd name="T0" fmla="*/ 8 w 256"/>
                <a:gd name="T1" fmla="*/ 183 h 253"/>
                <a:gd name="T2" fmla="*/ 71 w 256"/>
                <a:gd name="T3" fmla="*/ 115 h 253"/>
                <a:gd name="T4" fmla="*/ 203 w 256"/>
                <a:gd name="T5" fmla="*/ 16 h 253"/>
                <a:gd name="T6" fmla="*/ 251 w 256"/>
                <a:gd name="T7" fmla="*/ 19 h 253"/>
                <a:gd name="T8" fmla="*/ 236 w 256"/>
                <a:gd name="T9" fmla="*/ 46 h 253"/>
                <a:gd name="T10" fmla="*/ 176 w 256"/>
                <a:gd name="T11" fmla="*/ 82 h 253"/>
                <a:gd name="T12" fmla="*/ 92 w 256"/>
                <a:gd name="T13" fmla="*/ 147 h 253"/>
                <a:gd name="T14" fmla="*/ 23 w 256"/>
                <a:gd name="T15" fmla="*/ 240 h 253"/>
                <a:gd name="T16" fmla="*/ 8 w 256"/>
                <a:gd name="T17" fmla="*/ 183 h 2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6" h="253">
                  <a:moveTo>
                    <a:pt x="8" y="190"/>
                  </a:moveTo>
                  <a:cubicBezTo>
                    <a:pt x="16" y="168"/>
                    <a:pt x="38" y="144"/>
                    <a:pt x="71" y="115"/>
                  </a:cubicBezTo>
                  <a:cubicBezTo>
                    <a:pt x="104" y="86"/>
                    <a:pt x="173" y="32"/>
                    <a:pt x="203" y="16"/>
                  </a:cubicBezTo>
                  <a:cubicBezTo>
                    <a:pt x="233" y="0"/>
                    <a:pt x="246" y="14"/>
                    <a:pt x="251" y="19"/>
                  </a:cubicBezTo>
                  <a:cubicBezTo>
                    <a:pt x="256" y="24"/>
                    <a:pt x="249" y="35"/>
                    <a:pt x="236" y="46"/>
                  </a:cubicBezTo>
                  <a:cubicBezTo>
                    <a:pt x="223" y="57"/>
                    <a:pt x="200" y="64"/>
                    <a:pt x="176" y="82"/>
                  </a:cubicBezTo>
                  <a:cubicBezTo>
                    <a:pt x="152" y="100"/>
                    <a:pt x="118" y="126"/>
                    <a:pt x="92" y="154"/>
                  </a:cubicBezTo>
                  <a:cubicBezTo>
                    <a:pt x="66" y="182"/>
                    <a:pt x="36" y="241"/>
                    <a:pt x="23" y="247"/>
                  </a:cubicBezTo>
                  <a:cubicBezTo>
                    <a:pt x="10" y="253"/>
                    <a:pt x="0" y="212"/>
                    <a:pt x="8" y="190"/>
                  </a:cubicBezTo>
                  <a:close/>
                </a:path>
              </a:pathLst>
            </a:custGeom>
            <a:gradFill rotWithShape="0">
              <a:gsLst>
                <a:gs pos="0">
                  <a:schemeClr val="accent2"/>
                </a:gs>
                <a:gs pos="100000">
                  <a:schemeClr val="bg2"/>
                </a:gs>
              </a:gsLst>
              <a:lin ang="1890000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29710" name="任意多边形 2052"/>
            <p:cNvSpPr>
              <a:spLocks noChangeArrowheads="1"/>
            </p:cNvSpPr>
            <p:nvPr/>
          </p:nvSpPr>
          <p:spPr bwMode="auto">
            <a:xfrm>
              <a:off x="56" y="0"/>
              <a:ext cx="708" cy="458"/>
            </a:xfrm>
            <a:custGeom>
              <a:avLst/>
              <a:gdLst/>
              <a:ahLst/>
              <a:cxnLst>
                <a:cxn ang="0">
                  <a:pos x="0" y="432"/>
                </a:cxn>
                <a:cxn ang="0">
                  <a:pos x="0" y="453"/>
                </a:cxn>
                <a:cxn ang="0">
                  <a:pos x="72" y="324"/>
                </a:cxn>
                <a:cxn ang="0">
                  <a:pos x="198" y="201"/>
                </a:cxn>
                <a:cxn ang="0">
                  <a:pos x="366" y="102"/>
                </a:cxn>
                <a:cxn ang="0">
                  <a:pos x="531" y="36"/>
                </a:cxn>
                <a:cxn ang="0">
                  <a:pos x="609" y="0"/>
                </a:cxn>
                <a:cxn ang="0">
                  <a:pos x="708" y="3"/>
                </a:cxn>
                <a:cxn ang="0">
                  <a:pos x="591" y="66"/>
                </a:cxn>
                <a:cxn ang="0">
                  <a:pos x="417" y="126"/>
                </a:cxn>
                <a:cxn ang="0">
                  <a:pos x="237" y="231"/>
                </a:cxn>
                <a:cxn ang="0">
                  <a:pos x="117" y="345"/>
                </a:cxn>
                <a:cxn ang="0">
                  <a:pos x="51" y="459"/>
                </a:cxn>
                <a:cxn ang="0">
                  <a:pos x="0" y="453"/>
                </a:cxn>
              </a:cxnLst>
              <a:rect l="0" t="0" r="r" b="b"/>
              <a:pathLst>
                <a:path w="708" h="459">
                  <a:moveTo>
                    <a:pt x="0" y="432"/>
                  </a:moveTo>
                  <a:lnTo>
                    <a:pt x="0" y="453"/>
                  </a:lnTo>
                  <a:cubicBezTo>
                    <a:pt x="12" y="435"/>
                    <a:pt x="39" y="366"/>
                    <a:pt x="72" y="324"/>
                  </a:cubicBezTo>
                  <a:cubicBezTo>
                    <a:pt x="105" y="282"/>
                    <a:pt x="149" y="238"/>
                    <a:pt x="198" y="201"/>
                  </a:cubicBezTo>
                  <a:cubicBezTo>
                    <a:pt x="247" y="164"/>
                    <a:pt x="311" y="129"/>
                    <a:pt x="366" y="102"/>
                  </a:cubicBezTo>
                  <a:cubicBezTo>
                    <a:pt x="421" y="75"/>
                    <a:pt x="490" y="53"/>
                    <a:pt x="531" y="36"/>
                  </a:cubicBezTo>
                  <a:cubicBezTo>
                    <a:pt x="572" y="19"/>
                    <a:pt x="580" y="5"/>
                    <a:pt x="609" y="0"/>
                  </a:cubicBezTo>
                  <a:lnTo>
                    <a:pt x="708" y="3"/>
                  </a:lnTo>
                  <a:cubicBezTo>
                    <a:pt x="705" y="14"/>
                    <a:pt x="640" y="45"/>
                    <a:pt x="591" y="66"/>
                  </a:cubicBezTo>
                  <a:cubicBezTo>
                    <a:pt x="542" y="87"/>
                    <a:pt x="476" y="98"/>
                    <a:pt x="417" y="126"/>
                  </a:cubicBezTo>
                  <a:cubicBezTo>
                    <a:pt x="358" y="154"/>
                    <a:pt x="287" y="195"/>
                    <a:pt x="237" y="231"/>
                  </a:cubicBezTo>
                  <a:cubicBezTo>
                    <a:pt x="187" y="267"/>
                    <a:pt x="148" y="307"/>
                    <a:pt x="117" y="345"/>
                  </a:cubicBezTo>
                  <a:cubicBezTo>
                    <a:pt x="86" y="383"/>
                    <a:pt x="70" y="441"/>
                    <a:pt x="51" y="459"/>
                  </a:cubicBezTo>
                  <a:lnTo>
                    <a:pt x="0" y="453"/>
                  </a:lnTo>
                </a:path>
              </a:pathLst>
            </a:custGeom>
            <a:gradFill rotWithShape="0">
              <a:gsLst>
                <a:gs pos="0">
                  <a:schemeClr val="bg2"/>
                </a:gs>
                <a:gs pos="50000">
                  <a:schemeClr val="accent2"/>
                </a:gs>
                <a:gs pos="100000">
                  <a:schemeClr val="bg2"/>
                </a:gs>
              </a:gsLst>
              <a:lin ang="54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711" name="任意多边形 2053"/>
            <p:cNvSpPr/>
            <p:nvPr/>
          </p:nvSpPr>
          <p:spPr bwMode="auto">
            <a:xfrm>
              <a:off x="131" y="269"/>
              <a:ext cx="251" cy="193"/>
            </a:xfrm>
            <a:custGeom>
              <a:avLst/>
              <a:gdLst>
                <a:gd name="T0" fmla="*/ 21 w 251"/>
                <a:gd name="T1" fmla="*/ 156 h 194"/>
                <a:gd name="T2" fmla="*/ 9 w 251"/>
                <a:gd name="T3" fmla="*/ 177 h 194"/>
                <a:gd name="T4" fmla="*/ 75 w 251"/>
                <a:gd name="T5" fmla="*/ 97 h 194"/>
                <a:gd name="T6" fmla="*/ 165 w 251"/>
                <a:gd name="T7" fmla="*/ 28 h 194"/>
                <a:gd name="T8" fmla="*/ 207 w 251"/>
                <a:gd name="T9" fmla="*/ 7 h 194"/>
                <a:gd name="T10" fmla="*/ 246 w 251"/>
                <a:gd name="T11" fmla="*/ 4 h 194"/>
                <a:gd name="T12" fmla="*/ 237 w 251"/>
                <a:gd name="T13" fmla="*/ 34 h 194"/>
                <a:gd name="T14" fmla="*/ 183 w 251"/>
                <a:gd name="T15" fmla="*/ 61 h 194"/>
                <a:gd name="T16" fmla="*/ 108 w 251"/>
                <a:gd name="T17" fmla="*/ 117 h 194"/>
                <a:gd name="T18" fmla="*/ 54 w 251"/>
                <a:gd name="T19" fmla="*/ 183 h 194"/>
                <a:gd name="T20" fmla="*/ 6 w 251"/>
                <a:gd name="T21" fmla="*/ 177 h 19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51" h="194">
                  <a:moveTo>
                    <a:pt x="21" y="163"/>
                  </a:moveTo>
                  <a:cubicBezTo>
                    <a:pt x="10" y="178"/>
                    <a:pt x="0" y="194"/>
                    <a:pt x="9" y="184"/>
                  </a:cubicBezTo>
                  <a:cubicBezTo>
                    <a:pt x="18" y="174"/>
                    <a:pt x="49" y="129"/>
                    <a:pt x="75" y="103"/>
                  </a:cubicBezTo>
                  <a:cubicBezTo>
                    <a:pt x="101" y="77"/>
                    <a:pt x="143" y="44"/>
                    <a:pt x="165" y="28"/>
                  </a:cubicBezTo>
                  <a:cubicBezTo>
                    <a:pt x="187" y="12"/>
                    <a:pt x="194" y="11"/>
                    <a:pt x="207" y="7"/>
                  </a:cubicBezTo>
                  <a:cubicBezTo>
                    <a:pt x="220" y="3"/>
                    <a:pt x="241" y="0"/>
                    <a:pt x="246" y="4"/>
                  </a:cubicBezTo>
                  <a:cubicBezTo>
                    <a:pt x="251" y="8"/>
                    <a:pt x="247" y="25"/>
                    <a:pt x="237" y="34"/>
                  </a:cubicBezTo>
                  <a:cubicBezTo>
                    <a:pt x="227" y="43"/>
                    <a:pt x="204" y="46"/>
                    <a:pt x="183" y="61"/>
                  </a:cubicBezTo>
                  <a:cubicBezTo>
                    <a:pt x="162" y="76"/>
                    <a:pt x="129" y="103"/>
                    <a:pt x="108" y="124"/>
                  </a:cubicBezTo>
                  <a:cubicBezTo>
                    <a:pt x="87" y="145"/>
                    <a:pt x="71" y="180"/>
                    <a:pt x="54" y="190"/>
                  </a:cubicBezTo>
                  <a:lnTo>
                    <a:pt x="6" y="184"/>
                  </a:lnTo>
                </a:path>
              </a:pathLst>
            </a:custGeom>
            <a:gradFill rotWithShape="0">
              <a:gsLst>
                <a:gs pos="0">
                  <a:schemeClr val="accent2"/>
                </a:gs>
                <a:gs pos="100000">
                  <a:schemeClr val="bg2"/>
                </a:gs>
              </a:gsLst>
              <a:lin ang="1890000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29712" name="任意多边形 2054"/>
            <p:cNvSpPr/>
            <p:nvPr/>
          </p:nvSpPr>
          <p:spPr bwMode="auto">
            <a:xfrm>
              <a:off x="341" y="0"/>
              <a:ext cx="159" cy="72"/>
            </a:xfrm>
            <a:custGeom>
              <a:avLst/>
              <a:gdLst>
                <a:gd name="T0" fmla="*/ 99 w 159"/>
                <a:gd name="T1" fmla="*/ 0 h 72"/>
                <a:gd name="T2" fmla="*/ 15 w 159"/>
                <a:gd name="T3" fmla="*/ 36 h 72"/>
                <a:gd name="T4" fmla="*/ 6 w 159"/>
                <a:gd name="T5" fmla="*/ 60 h 72"/>
                <a:gd name="T6" fmla="*/ 36 w 159"/>
                <a:gd name="T7" fmla="*/ 69 h 72"/>
                <a:gd name="T8" fmla="*/ 87 w 159"/>
                <a:gd name="T9" fmla="*/ 42 h 72"/>
                <a:gd name="T10" fmla="*/ 159 w 159"/>
                <a:gd name="T11" fmla="*/ 0 h 72"/>
                <a:gd name="T12" fmla="*/ 99 w 159"/>
                <a:gd name="T13" fmla="*/ 0 h 7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9" h="72">
                  <a:moveTo>
                    <a:pt x="99" y="0"/>
                  </a:moveTo>
                  <a:cubicBezTo>
                    <a:pt x="75" y="6"/>
                    <a:pt x="30" y="26"/>
                    <a:pt x="15" y="36"/>
                  </a:cubicBezTo>
                  <a:cubicBezTo>
                    <a:pt x="0" y="46"/>
                    <a:pt x="3" y="55"/>
                    <a:pt x="6" y="60"/>
                  </a:cubicBezTo>
                  <a:cubicBezTo>
                    <a:pt x="9" y="65"/>
                    <a:pt x="23" y="72"/>
                    <a:pt x="36" y="69"/>
                  </a:cubicBezTo>
                  <a:cubicBezTo>
                    <a:pt x="49" y="66"/>
                    <a:pt x="67" y="53"/>
                    <a:pt x="87" y="42"/>
                  </a:cubicBezTo>
                  <a:cubicBezTo>
                    <a:pt x="107" y="31"/>
                    <a:pt x="158" y="6"/>
                    <a:pt x="159" y="0"/>
                  </a:cubicBezTo>
                  <a:lnTo>
                    <a:pt x="99" y="0"/>
                  </a:lnTo>
                  <a:close/>
                </a:path>
              </a:pathLst>
            </a:custGeom>
            <a:gradFill rotWithShape="0">
              <a:gsLst>
                <a:gs pos="0">
                  <a:schemeClr val="accent2"/>
                </a:gs>
                <a:gs pos="100000">
                  <a:schemeClr val="bg2"/>
                </a:gs>
              </a:gsLst>
              <a:lin ang="1890000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29713" name="任意多边形 2055"/>
            <p:cNvSpPr/>
            <p:nvPr/>
          </p:nvSpPr>
          <p:spPr bwMode="auto">
            <a:xfrm>
              <a:off x="488" y="0"/>
              <a:ext cx="455" cy="216"/>
            </a:xfrm>
            <a:custGeom>
              <a:avLst/>
              <a:gdLst>
                <a:gd name="T0" fmla="*/ 395 w 455"/>
                <a:gd name="T1" fmla="*/ 0 h 216"/>
                <a:gd name="T2" fmla="*/ 338 w 455"/>
                <a:gd name="T3" fmla="*/ 48 h 216"/>
                <a:gd name="T4" fmla="*/ 242 w 455"/>
                <a:gd name="T5" fmla="*/ 102 h 216"/>
                <a:gd name="T6" fmla="*/ 104 w 455"/>
                <a:gd name="T7" fmla="*/ 147 h 216"/>
                <a:gd name="T8" fmla="*/ 35 w 455"/>
                <a:gd name="T9" fmla="*/ 168 h 216"/>
                <a:gd name="T10" fmla="*/ 8 w 455"/>
                <a:gd name="T11" fmla="*/ 192 h 216"/>
                <a:gd name="T12" fmla="*/ 8 w 455"/>
                <a:gd name="T13" fmla="*/ 213 h 216"/>
                <a:gd name="T14" fmla="*/ 59 w 455"/>
                <a:gd name="T15" fmla="*/ 213 h 216"/>
                <a:gd name="T16" fmla="*/ 86 w 455"/>
                <a:gd name="T17" fmla="*/ 192 h 216"/>
                <a:gd name="T18" fmla="*/ 173 w 455"/>
                <a:gd name="T19" fmla="*/ 159 h 216"/>
                <a:gd name="T20" fmla="*/ 299 w 455"/>
                <a:gd name="T21" fmla="*/ 126 h 216"/>
                <a:gd name="T22" fmla="*/ 392 w 455"/>
                <a:gd name="T23" fmla="*/ 72 h 216"/>
                <a:gd name="T24" fmla="*/ 455 w 455"/>
                <a:gd name="T25" fmla="*/ 0 h 216"/>
                <a:gd name="T26" fmla="*/ 395 w 455"/>
                <a:gd name="T27" fmla="*/ 0 h 2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55" h="216">
                  <a:moveTo>
                    <a:pt x="395" y="0"/>
                  </a:moveTo>
                  <a:cubicBezTo>
                    <a:pt x="376" y="8"/>
                    <a:pt x="364" y="31"/>
                    <a:pt x="338" y="48"/>
                  </a:cubicBezTo>
                  <a:cubicBezTo>
                    <a:pt x="312" y="65"/>
                    <a:pt x="281" y="86"/>
                    <a:pt x="242" y="102"/>
                  </a:cubicBezTo>
                  <a:cubicBezTo>
                    <a:pt x="203" y="118"/>
                    <a:pt x="138" y="136"/>
                    <a:pt x="104" y="147"/>
                  </a:cubicBezTo>
                  <a:cubicBezTo>
                    <a:pt x="70" y="158"/>
                    <a:pt x="51" y="161"/>
                    <a:pt x="35" y="168"/>
                  </a:cubicBezTo>
                  <a:cubicBezTo>
                    <a:pt x="19" y="175"/>
                    <a:pt x="12" y="185"/>
                    <a:pt x="8" y="192"/>
                  </a:cubicBezTo>
                  <a:cubicBezTo>
                    <a:pt x="4" y="199"/>
                    <a:pt x="0" y="210"/>
                    <a:pt x="8" y="213"/>
                  </a:cubicBezTo>
                  <a:cubicBezTo>
                    <a:pt x="16" y="216"/>
                    <a:pt x="46" y="216"/>
                    <a:pt x="59" y="213"/>
                  </a:cubicBezTo>
                  <a:cubicBezTo>
                    <a:pt x="72" y="210"/>
                    <a:pt x="67" y="201"/>
                    <a:pt x="86" y="192"/>
                  </a:cubicBezTo>
                  <a:cubicBezTo>
                    <a:pt x="105" y="183"/>
                    <a:pt x="138" y="170"/>
                    <a:pt x="173" y="159"/>
                  </a:cubicBezTo>
                  <a:cubicBezTo>
                    <a:pt x="208" y="148"/>
                    <a:pt x="263" y="140"/>
                    <a:pt x="299" y="126"/>
                  </a:cubicBezTo>
                  <a:cubicBezTo>
                    <a:pt x="335" y="112"/>
                    <a:pt x="366" y="93"/>
                    <a:pt x="392" y="72"/>
                  </a:cubicBezTo>
                  <a:cubicBezTo>
                    <a:pt x="418" y="51"/>
                    <a:pt x="454" y="12"/>
                    <a:pt x="455" y="0"/>
                  </a:cubicBezTo>
                  <a:lnTo>
                    <a:pt x="395" y="0"/>
                  </a:lnTo>
                  <a:close/>
                </a:path>
              </a:pathLst>
            </a:custGeom>
            <a:gradFill rotWithShape="0">
              <a:gsLst>
                <a:gs pos="0">
                  <a:schemeClr val="bg2"/>
                </a:gs>
                <a:gs pos="100000">
                  <a:schemeClr val="accent2"/>
                </a:gs>
              </a:gsLst>
              <a:lin ang="270000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29714" name="任意多边形 2056"/>
            <p:cNvSpPr/>
            <p:nvPr/>
          </p:nvSpPr>
          <p:spPr bwMode="auto">
            <a:xfrm>
              <a:off x="1448" y="37"/>
              <a:ext cx="414" cy="108"/>
            </a:xfrm>
            <a:custGeom>
              <a:avLst/>
              <a:gdLst>
                <a:gd name="T0" fmla="*/ 0 w 414"/>
                <a:gd name="T1" fmla="*/ 11 h 108"/>
                <a:gd name="T2" fmla="*/ 24 w 414"/>
                <a:gd name="T3" fmla="*/ 11 h 108"/>
                <a:gd name="T4" fmla="*/ 156 w 414"/>
                <a:gd name="T5" fmla="*/ 2 h 108"/>
                <a:gd name="T6" fmla="*/ 288 w 414"/>
                <a:gd name="T7" fmla="*/ 23 h 108"/>
                <a:gd name="T8" fmla="*/ 384 w 414"/>
                <a:gd name="T9" fmla="*/ 53 h 108"/>
                <a:gd name="T10" fmla="*/ 411 w 414"/>
                <a:gd name="T11" fmla="*/ 74 h 108"/>
                <a:gd name="T12" fmla="*/ 405 w 414"/>
                <a:gd name="T13" fmla="*/ 104 h 108"/>
                <a:gd name="T14" fmla="*/ 363 w 414"/>
                <a:gd name="T15" fmla="*/ 101 h 108"/>
                <a:gd name="T16" fmla="*/ 294 w 414"/>
                <a:gd name="T17" fmla="*/ 77 h 108"/>
                <a:gd name="T18" fmla="*/ 174 w 414"/>
                <a:gd name="T19" fmla="*/ 50 h 108"/>
                <a:gd name="T20" fmla="*/ 72 w 414"/>
                <a:gd name="T21" fmla="*/ 62 h 108"/>
                <a:gd name="T22" fmla="*/ 36 w 414"/>
                <a:gd name="T23" fmla="*/ 59 h 108"/>
                <a:gd name="T24" fmla="*/ 0 w 414"/>
                <a:gd name="T25" fmla="*/ 11 h 10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13" h="108">
                  <a:moveTo>
                    <a:pt x="0" y="11"/>
                  </a:moveTo>
                  <a:lnTo>
                    <a:pt x="24" y="11"/>
                  </a:lnTo>
                  <a:cubicBezTo>
                    <a:pt x="50" y="9"/>
                    <a:pt x="112" y="0"/>
                    <a:pt x="156" y="2"/>
                  </a:cubicBezTo>
                  <a:cubicBezTo>
                    <a:pt x="200" y="4"/>
                    <a:pt x="250" y="15"/>
                    <a:pt x="288" y="23"/>
                  </a:cubicBezTo>
                  <a:cubicBezTo>
                    <a:pt x="326" y="31"/>
                    <a:pt x="363" y="44"/>
                    <a:pt x="384" y="53"/>
                  </a:cubicBezTo>
                  <a:cubicBezTo>
                    <a:pt x="405" y="62"/>
                    <a:pt x="408" y="66"/>
                    <a:pt x="411" y="74"/>
                  </a:cubicBezTo>
                  <a:cubicBezTo>
                    <a:pt x="414" y="82"/>
                    <a:pt x="413" y="100"/>
                    <a:pt x="405" y="104"/>
                  </a:cubicBezTo>
                  <a:cubicBezTo>
                    <a:pt x="397" y="108"/>
                    <a:pt x="381" y="105"/>
                    <a:pt x="363" y="101"/>
                  </a:cubicBezTo>
                  <a:cubicBezTo>
                    <a:pt x="345" y="97"/>
                    <a:pt x="325" y="85"/>
                    <a:pt x="294" y="77"/>
                  </a:cubicBezTo>
                  <a:cubicBezTo>
                    <a:pt x="263" y="69"/>
                    <a:pt x="211" y="53"/>
                    <a:pt x="174" y="50"/>
                  </a:cubicBezTo>
                  <a:cubicBezTo>
                    <a:pt x="137" y="47"/>
                    <a:pt x="95" y="61"/>
                    <a:pt x="72" y="62"/>
                  </a:cubicBezTo>
                  <a:cubicBezTo>
                    <a:pt x="49" y="63"/>
                    <a:pt x="48" y="66"/>
                    <a:pt x="36" y="59"/>
                  </a:cubicBezTo>
                  <a:cubicBezTo>
                    <a:pt x="24" y="52"/>
                    <a:pt x="13" y="36"/>
                    <a:pt x="0" y="11"/>
                  </a:cubicBezTo>
                  <a:close/>
                </a:path>
              </a:pathLst>
            </a:custGeom>
            <a:gradFill rotWithShape="0">
              <a:gsLst>
                <a:gs pos="0">
                  <a:schemeClr val="accent2"/>
                </a:gs>
                <a:gs pos="100000">
                  <a:schemeClr val="bg2"/>
                </a:gs>
              </a:gsLst>
              <a:lin ang="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29715" name="任意多边形 2057"/>
            <p:cNvSpPr/>
            <p:nvPr/>
          </p:nvSpPr>
          <p:spPr bwMode="auto">
            <a:xfrm>
              <a:off x="1790" y="0"/>
              <a:ext cx="520" cy="225"/>
            </a:xfrm>
            <a:custGeom>
              <a:avLst/>
              <a:gdLst>
                <a:gd name="T0" fmla="*/ 42 w 520"/>
                <a:gd name="T1" fmla="*/ 0 h 225"/>
                <a:gd name="T2" fmla="*/ 12 w 520"/>
                <a:gd name="T3" fmla="*/ 24 h 225"/>
                <a:gd name="T4" fmla="*/ 114 w 520"/>
                <a:gd name="T5" fmla="*/ 54 h 225"/>
                <a:gd name="T6" fmla="*/ 240 w 520"/>
                <a:gd name="T7" fmla="*/ 117 h 225"/>
                <a:gd name="T8" fmla="*/ 333 w 520"/>
                <a:gd name="T9" fmla="*/ 153 h 225"/>
                <a:gd name="T10" fmla="*/ 438 w 520"/>
                <a:gd name="T11" fmla="*/ 219 h 225"/>
                <a:gd name="T12" fmla="*/ 426 w 520"/>
                <a:gd name="T13" fmla="*/ 192 h 225"/>
                <a:gd name="T14" fmla="*/ 441 w 520"/>
                <a:gd name="T15" fmla="*/ 180 h 225"/>
                <a:gd name="T16" fmla="*/ 519 w 520"/>
                <a:gd name="T17" fmla="*/ 216 h 225"/>
                <a:gd name="T18" fmla="*/ 450 w 520"/>
                <a:gd name="T19" fmla="*/ 162 h 225"/>
                <a:gd name="T20" fmla="*/ 381 w 520"/>
                <a:gd name="T21" fmla="*/ 135 h 225"/>
                <a:gd name="T22" fmla="*/ 285 w 520"/>
                <a:gd name="T23" fmla="*/ 84 h 225"/>
                <a:gd name="T24" fmla="*/ 186 w 520"/>
                <a:gd name="T25" fmla="*/ 18 h 225"/>
                <a:gd name="T26" fmla="*/ 123 w 520"/>
                <a:gd name="T27" fmla="*/ 0 h 225"/>
                <a:gd name="T28" fmla="*/ 42 w 520"/>
                <a:gd name="T29" fmla="*/ 0 h 22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20" h="225">
                  <a:moveTo>
                    <a:pt x="42" y="0"/>
                  </a:moveTo>
                  <a:cubicBezTo>
                    <a:pt x="24" y="4"/>
                    <a:pt x="0" y="15"/>
                    <a:pt x="12" y="24"/>
                  </a:cubicBezTo>
                  <a:cubicBezTo>
                    <a:pt x="24" y="33"/>
                    <a:pt x="76" y="39"/>
                    <a:pt x="114" y="54"/>
                  </a:cubicBezTo>
                  <a:cubicBezTo>
                    <a:pt x="152" y="69"/>
                    <a:pt x="203" y="100"/>
                    <a:pt x="240" y="117"/>
                  </a:cubicBezTo>
                  <a:cubicBezTo>
                    <a:pt x="277" y="134"/>
                    <a:pt x="300" y="136"/>
                    <a:pt x="333" y="153"/>
                  </a:cubicBezTo>
                  <a:cubicBezTo>
                    <a:pt x="366" y="170"/>
                    <a:pt x="423" y="213"/>
                    <a:pt x="438" y="219"/>
                  </a:cubicBezTo>
                  <a:cubicBezTo>
                    <a:pt x="453" y="225"/>
                    <a:pt x="426" y="198"/>
                    <a:pt x="426" y="192"/>
                  </a:cubicBezTo>
                  <a:cubicBezTo>
                    <a:pt x="426" y="186"/>
                    <a:pt x="426" y="176"/>
                    <a:pt x="441" y="180"/>
                  </a:cubicBezTo>
                  <a:cubicBezTo>
                    <a:pt x="456" y="184"/>
                    <a:pt x="518" y="219"/>
                    <a:pt x="519" y="216"/>
                  </a:cubicBezTo>
                  <a:cubicBezTo>
                    <a:pt x="520" y="213"/>
                    <a:pt x="473" y="176"/>
                    <a:pt x="450" y="162"/>
                  </a:cubicBezTo>
                  <a:cubicBezTo>
                    <a:pt x="427" y="148"/>
                    <a:pt x="408" y="148"/>
                    <a:pt x="381" y="135"/>
                  </a:cubicBezTo>
                  <a:cubicBezTo>
                    <a:pt x="354" y="122"/>
                    <a:pt x="318" y="104"/>
                    <a:pt x="285" y="84"/>
                  </a:cubicBezTo>
                  <a:cubicBezTo>
                    <a:pt x="252" y="64"/>
                    <a:pt x="213" y="32"/>
                    <a:pt x="186" y="18"/>
                  </a:cubicBezTo>
                  <a:cubicBezTo>
                    <a:pt x="159" y="4"/>
                    <a:pt x="147" y="2"/>
                    <a:pt x="123" y="0"/>
                  </a:cubicBezTo>
                  <a:lnTo>
                    <a:pt x="42" y="0"/>
                  </a:lnTo>
                  <a:close/>
                </a:path>
              </a:pathLst>
            </a:custGeom>
            <a:gradFill rotWithShape="0">
              <a:gsLst>
                <a:gs pos="0">
                  <a:schemeClr val="accent2"/>
                </a:gs>
                <a:gs pos="100000">
                  <a:schemeClr val="bg2"/>
                </a:gs>
              </a:gsLst>
              <a:lin ang="1890000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29716" name="任意多边形 2058"/>
            <p:cNvSpPr/>
            <p:nvPr/>
          </p:nvSpPr>
          <p:spPr bwMode="auto">
            <a:xfrm>
              <a:off x="1943" y="155"/>
              <a:ext cx="431" cy="232"/>
            </a:xfrm>
            <a:custGeom>
              <a:avLst/>
              <a:gdLst>
                <a:gd name="T0" fmla="*/ 6 w 431"/>
                <a:gd name="T1" fmla="*/ 38 h 233"/>
                <a:gd name="T2" fmla="*/ 9 w 431"/>
                <a:gd name="T3" fmla="*/ 20 h 233"/>
                <a:gd name="T4" fmla="*/ 42 w 431"/>
                <a:gd name="T5" fmla="*/ 2 h 233"/>
                <a:gd name="T6" fmla="*/ 90 w 431"/>
                <a:gd name="T7" fmla="*/ 35 h 233"/>
                <a:gd name="T8" fmla="*/ 189 w 431"/>
                <a:gd name="T9" fmla="*/ 89 h 233"/>
                <a:gd name="T10" fmla="*/ 288 w 431"/>
                <a:gd name="T11" fmla="*/ 133 h 233"/>
                <a:gd name="T12" fmla="*/ 375 w 431"/>
                <a:gd name="T13" fmla="*/ 169 h 233"/>
                <a:gd name="T14" fmla="*/ 396 w 431"/>
                <a:gd name="T15" fmla="*/ 169 h 233"/>
                <a:gd name="T16" fmla="*/ 429 w 431"/>
                <a:gd name="T17" fmla="*/ 205 h 233"/>
                <a:gd name="T18" fmla="*/ 408 w 431"/>
                <a:gd name="T19" fmla="*/ 226 h 233"/>
                <a:gd name="T20" fmla="*/ 333 w 431"/>
                <a:gd name="T21" fmla="*/ 205 h 233"/>
                <a:gd name="T22" fmla="*/ 186 w 431"/>
                <a:gd name="T23" fmla="*/ 136 h 233"/>
                <a:gd name="T24" fmla="*/ 48 w 431"/>
                <a:gd name="T25" fmla="*/ 68 h 233"/>
                <a:gd name="T26" fmla="*/ 6 w 431"/>
                <a:gd name="T27" fmla="*/ 38 h 23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31" h="233">
                  <a:moveTo>
                    <a:pt x="6" y="38"/>
                  </a:moveTo>
                  <a:cubicBezTo>
                    <a:pt x="0" y="26"/>
                    <a:pt x="3" y="26"/>
                    <a:pt x="9" y="20"/>
                  </a:cubicBezTo>
                  <a:cubicBezTo>
                    <a:pt x="15" y="14"/>
                    <a:pt x="29" y="0"/>
                    <a:pt x="42" y="2"/>
                  </a:cubicBezTo>
                  <a:cubicBezTo>
                    <a:pt x="55" y="4"/>
                    <a:pt x="66" y="21"/>
                    <a:pt x="90" y="35"/>
                  </a:cubicBezTo>
                  <a:cubicBezTo>
                    <a:pt x="114" y="49"/>
                    <a:pt x="156" y="72"/>
                    <a:pt x="189" y="89"/>
                  </a:cubicBezTo>
                  <a:cubicBezTo>
                    <a:pt x="222" y="106"/>
                    <a:pt x="257" y="126"/>
                    <a:pt x="288" y="140"/>
                  </a:cubicBezTo>
                  <a:cubicBezTo>
                    <a:pt x="319" y="154"/>
                    <a:pt x="357" y="170"/>
                    <a:pt x="375" y="176"/>
                  </a:cubicBezTo>
                  <a:cubicBezTo>
                    <a:pt x="393" y="182"/>
                    <a:pt x="387" y="170"/>
                    <a:pt x="396" y="176"/>
                  </a:cubicBezTo>
                  <a:cubicBezTo>
                    <a:pt x="405" y="182"/>
                    <a:pt x="427" y="203"/>
                    <a:pt x="429" y="212"/>
                  </a:cubicBezTo>
                  <a:cubicBezTo>
                    <a:pt x="431" y="221"/>
                    <a:pt x="424" y="233"/>
                    <a:pt x="408" y="233"/>
                  </a:cubicBezTo>
                  <a:cubicBezTo>
                    <a:pt x="392" y="233"/>
                    <a:pt x="370" y="227"/>
                    <a:pt x="333" y="212"/>
                  </a:cubicBezTo>
                  <a:cubicBezTo>
                    <a:pt x="296" y="197"/>
                    <a:pt x="234" y="167"/>
                    <a:pt x="186" y="143"/>
                  </a:cubicBezTo>
                  <a:cubicBezTo>
                    <a:pt x="138" y="119"/>
                    <a:pt x="78" y="86"/>
                    <a:pt x="48" y="68"/>
                  </a:cubicBezTo>
                  <a:cubicBezTo>
                    <a:pt x="18" y="50"/>
                    <a:pt x="12" y="50"/>
                    <a:pt x="6" y="38"/>
                  </a:cubicBezTo>
                  <a:close/>
                </a:path>
              </a:pathLst>
            </a:custGeom>
            <a:gradFill rotWithShape="0">
              <a:gsLst>
                <a:gs pos="0">
                  <a:schemeClr val="accent2"/>
                </a:gs>
                <a:gs pos="100000">
                  <a:schemeClr val="bg2"/>
                </a:gs>
              </a:gsLst>
              <a:lin ang="1890000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29717" name="任意多边形 2059"/>
            <p:cNvSpPr/>
            <p:nvPr/>
          </p:nvSpPr>
          <p:spPr bwMode="auto">
            <a:xfrm>
              <a:off x="2262" y="87"/>
              <a:ext cx="396" cy="228"/>
            </a:xfrm>
            <a:custGeom>
              <a:avLst/>
              <a:gdLst>
                <a:gd name="T0" fmla="*/ 2 w 396"/>
                <a:gd name="T1" fmla="*/ 9 h 227"/>
                <a:gd name="T2" fmla="*/ 53 w 396"/>
                <a:gd name="T3" fmla="*/ 66 h 227"/>
                <a:gd name="T4" fmla="*/ 176 w 396"/>
                <a:gd name="T5" fmla="*/ 139 h 227"/>
                <a:gd name="T6" fmla="*/ 293 w 396"/>
                <a:gd name="T7" fmla="*/ 196 h 227"/>
                <a:gd name="T8" fmla="*/ 341 w 396"/>
                <a:gd name="T9" fmla="*/ 229 h 227"/>
                <a:gd name="T10" fmla="*/ 377 w 396"/>
                <a:gd name="T11" fmla="*/ 226 h 227"/>
                <a:gd name="T12" fmla="*/ 377 w 396"/>
                <a:gd name="T13" fmla="*/ 187 h 227"/>
                <a:gd name="T14" fmla="*/ 260 w 396"/>
                <a:gd name="T15" fmla="*/ 133 h 227"/>
                <a:gd name="T16" fmla="*/ 113 w 396"/>
                <a:gd name="T17" fmla="*/ 51 h 227"/>
                <a:gd name="T18" fmla="*/ 41 w 396"/>
                <a:gd name="T19" fmla="*/ 9 h 227"/>
                <a:gd name="T20" fmla="*/ 2 w 396"/>
                <a:gd name="T21" fmla="*/ 9 h 22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96" h="226">
                  <a:moveTo>
                    <a:pt x="2" y="9"/>
                  </a:moveTo>
                  <a:cubicBezTo>
                    <a:pt x="4" y="18"/>
                    <a:pt x="24" y="45"/>
                    <a:pt x="53" y="66"/>
                  </a:cubicBezTo>
                  <a:cubicBezTo>
                    <a:pt x="82" y="87"/>
                    <a:pt x="136" y="111"/>
                    <a:pt x="176" y="132"/>
                  </a:cubicBezTo>
                  <a:cubicBezTo>
                    <a:pt x="216" y="153"/>
                    <a:pt x="266" y="174"/>
                    <a:pt x="293" y="189"/>
                  </a:cubicBezTo>
                  <a:cubicBezTo>
                    <a:pt x="320" y="204"/>
                    <a:pt x="327" y="217"/>
                    <a:pt x="341" y="222"/>
                  </a:cubicBezTo>
                  <a:cubicBezTo>
                    <a:pt x="355" y="227"/>
                    <a:pt x="371" y="226"/>
                    <a:pt x="377" y="219"/>
                  </a:cubicBezTo>
                  <a:cubicBezTo>
                    <a:pt x="383" y="212"/>
                    <a:pt x="396" y="195"/>
                    <a:pt x="377" y="180"/>
                  </a:cubicBezTo>
                  <a:cubicBezTo>
                    <a:pt x="358" y="165"/>
                    <a:pt x="304" y="147"/>
                    <a:pt x="260" y="126"/>
                  </a:cubicBezTo>
                  <a:cubicBezTo>
                    <a:pt x="216" y="105"/>
                    <a:pt x="149" y="70"/>
                    <a:pt x="113" y="51"/>
                  </a:cubicBezTo>
                  <a:cubicBezTo>
                    <a:pt x="77" y="32"/>
                    <a:pt x="60" y="17"/>
                    <a:pt x="41" y="9"/>
                  </a:cubicBezTo>
                  <a:cubicBezTo>
                    <a:pt x="22" y="1"/>
                    <a:pt x="0" y="0"/>
                    <a:pt x="2" y="9"/>
                  </a:cubicBezTo>
                  <a:close/>
                </a:path>
              </a:pathLst>
            </a:custGeom>
            <a:gradFill rotWithShape="0">
              <a:gsLst>
                <a:gs pos="0">
                  <a:schemeClr val="accent2"/>
                </a:gs>
                <a:gs pos="100000">
                  <a:schemeClr val="bg2"/>
                </a:gs>
              </a:gsLst>
              <a:lin ang="1890000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29718" name="任意多边形 2060"/>
            <p:cNvSpPr/>
            <p:nvPr/>
          </p:nvSpPr>
          <p:spPr bwMode="auto">
            <a:xfrm>
              <a:off x="2264" y="240"/>
              <a:ext cx="516" cy="223"/>
            </a:xfrm>
            <a:custGeom>
              <a:avLst/>
              <a:gdLst>
                <a:gd name="T0" fmla="*/ 3 w 516"/>
                <a:gd name="T1" fmla="*/ 10 h 223"/>
                <a:gd name="T2" fmla="*/ 105 w 516"/>
                <a:gd name="T3" fmla="*/ 97 h 223"/>
                <a:gd name="T4" fmla="*/ 243 w 516"/>
                <a:gd name="T5" fmla="*/ 178 h 223"/>
                <a:gd name="T6" fmla="*/ 357 w 516"/>
                <a:gd name="T7" fmla="*/ 217 h 223"/>
                <a:gd name="T8" fmla="*/ 498 w 516"/>
                <a:gd name="T9" fmla="*/ 214 h 223"/>
                <a:gd name="T10" fmla="*/ 468 w 516"/>
                <a:gd name="T11" fmla="*/ 187 h 223"/>
                <a:gd name="T12" fmla="*/ 309 w 516"/>
                <a:gd name="T13" fmla="*/ 136 h 223"/>
                <a:gd name="T14" fmla="*/ 123 w 516"/>
                <a:gd name="T15" fmla="*/ 34 h 223"/>
                <a:gd name="T16" fmla="*/ 3 w 516"/>
                <a:gd name="T17" fmla="*/ 10 h 2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16" h="223">
                  <a:moveTo>
                    <a:pt x="3" y="10"/>
                  </a:moveTo>
                  <a:cubicBezTo>
                    <a:pt x="0" y="20"/>
                    <a:pt x="65" y="69"/>
                    <a:pt x="105" y="97"/>
                  </a:cubicBezTo>
                  <a:cubicBezTo>
                    <a:pt x="145" y="125"/>
                    <a:pt x="201" y="158"/>
                    <a:pt x="243" y="178"/>
                  </a:cubicBezTo>
                  <a:cubicBezTo>
                    <a:pt x="285" y="198"/>
                    <a:pt x="315" y="211"/>
                    <a:pt x="357" y="217"/>
                  </a:cubicBezTo>
                  <a:cubicBezTo>
                    <a:pt x="399" y="223"/>
                    <a:pt x="480" y="219"/>
                    <a:pt x="498" y="214"/>
                  </a:cubicBezTo>
                  <a:cubicBezTo>
                    <a:pt x="516" y="209"/>
                    <a:pt x="499" y="200"/>
                    <a:pt x="468" y="187"/>
                  </a:cubicBezTo>
                  <a:cubicBezTo>
                    <a:pt x="437" y="174"/>
                    <a:pt x="366" y="161"/>
                    <a:pt x="309" y="136"/>
                  </a:cubicBezTo>
                  <a:cubicBezTo>
                    <a:pt x="252" y="111"/>
                    <a:pt x="172" y="54"/>
                    <a:pt x="123" y="34"/>
                  </a:cubicBezTo>
                  <a:cubicBezTo>
                    <a:pt x="74" y="14"/>
                    <a:pt x="6" y="0"/>
                    <a:pt x="3" y="10"/>
                  </a:cubicBezTo>
                  <a:close/>
                </a:path>
              </a:pathLst>
            </a:custGeom>
            <a:gradFill rotWithShape="0">
              <a:gsLst>
                <a:gs pos="0">
                  <a:schemeClr val="bg2"/>
                </a:gs>
                <a:gs pos="100000">
                  <a:schemeClr val="accent2"/>
                </a:gs>
              </a:gsLst>
              <a:lin ang="540000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29719" name="任意多边形 2061"/>
            <p:cNvSpPr/>
            <p:nvPr/>
          </p:nvSpPr>
          <p:spPr bwMode="auto">
            <a:xfrm>
              <a:off x="2723" y="324"/>
              <a:ext cx="414" cy="100"/>
            </a:xfrm>
            <a:custGeom>
              <a:avLst/>
              <a:gdLst>
                <a:gd name="T0" fmla="*/ 69 w 414"/>
                <a:gd name="T1" fmla="*/ 60 h 100"/>
                <a:gd name="T2" fmla="*/ 12 w 414"/>
                <a:gd name="T3" fmla="*/ 42 h 100"/>
                <a:gd name="T4" fmla="*/ 3 w 414"/>
                <a:gd name="T5" fmla="*/ 15 h 100"/>
                <a:gd name="T6" fmla="*/ 30 w 414"/>
                <a:gd name="T7" fmla="*/ 0 h 100"/>
                <a:gd name="T8" fmla="*/ 117 w 414"/>
                <a:gd name="T9" fmla="*/ 18 h 100"/>
                <a:gd name="T10" fmla="*/ 243 w 414"/>
                <a:gd name="T11" fmla="*/ 48 h 100"/>
                <a:gd name="T12" fmla="*/ 387 w 414"/>
                <a:gd name="T13" fmla="*/ 48 h 100"/>
                <a:gd name="T14" fmla="*/ 408 w 414"/>
                <a:gd name="T15" fmla="*/ 54 h 100"/>
                <a:gd name="T16" fmla="*/ 381 w 414"/>
                <a:gd name="T17" fmla="*/ 87 h 100"/>
                <a:gd name="T18" fmla="*/ 318 w 414"/>
                <a:gd name="T19" fmla="*/ 99 h 100"/>
                <a:gd name="T20" fmla="*/ 195 w 414"/>
                <a:gd name="T21" fmla="*/ 93 h 100"/>
                <a:gd name="T22" fmla="*/ 69 w 414"/>
                <a:gd name="T23" fmla="*/ 60 h 1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13" h="100">
                  <a:moveTo>
                    <a:pt x="69" y="60"/>
                  </a:moveTo>
                  <a:cubicBezTo>
                    <a:pt x="39" y="52"/>
                    <a:pt x="23" y="49"/>
                    <a:pt x="12" y="42"/>
                  </a:cubicBezTo>
                  <a:cubicBezTo>
                    <a:pt x="1" y="35"/>
                    <a:pt x="0" y="22"/>
                    <a:pt x="3" y="15"/>
                  </a:cubicBezTo>
                  <a:cubicBezTo>
                    <a:pt x="6" y="8"/>
                    <a:pt x="11" y="0"/>
                    <a:pt x="30" y="0"/>
                  </a:cubicBezTo>
                  <a:cubicBezTo>
                    <a:pt x="49" y="0"/>
                    <a:pt x="82" y="10"/>
                    <a:pt x="117" y="18"/>
                  </a:cubicBezTo>
                  <a:cubicBezTo>
                    <a:pt x="152" y="26"/>
                    <a:pt x="198" y="43"/>
                    <a:pt x="243" y="48"/>
                  </a:cubicBezTo>
                  <a:cubicBezTo>
                    <a:pt x="288" y="53"/>
                    <a:pt x="360" y="47"/>
                    <a:pt x="387" y="48"/>
                  </a:cubicBezTo>
                  <a:cubicBezTo>
                    <a:pt x="414" y="49"/>
                    <a:pt x="409" y="48"/>
                    <a:pt x="408" y="54"/>
                  </a:cubicBezTo>
                  <a:cubicBezTo>
                    <a:pt x="407" y="60"/>
                    <a:pt x="396" y="80"/>
                    <a:pt x="381" y="87"/>
                  </a:cubicBezTo>
                  <a:cubicBezTo>
                    <a:pt x="366" y="94"/>
                    <a:pt x="349" y="98"/>
                    <a:pt x="318" y="99"/>
                  </a:cubicBezTo>
                  <a:cubicBezTo>
                    <a:pt x="287" y="100"/>
                    <a:pt x="237" y="99"/>
                    <a:pt x="195" y="93"/>
                  </a:cubicBezTo>
                  <a:cubicBezTo>
                    <a:pt x="153" y="87"/>
                    <a:pt x="99" y="68"/>
                    <a:pt x="69" y="60"/>
                  </a:cubicBezTo>
                  <a:close/>
                </a:path>
              </a:pathLst>
            </a:custGeom>
            <a:gradFill rotWithShape="0">
              <a:gsLst>
                <a:gs pos="0">
                  <a:schemeClr val="bg2"/>
                </a:gs>
                <a:gs pos="100000">
                  <a:schemeClr val="accent2"/>
                </a:gs>
              </a:gsLst>
              <a:lin ang="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29720" name="任意多边形 2062"/>
            <p:cNvSpPr/>
            <p:nvPr/>
          </p:nvSpPr>
          <p:spPr bwMode="auto">
            <a:xfrm>
              <a:off x="3165" y="374"/>
              <a:ext cx="150" cy="72"/>
            </a:xfrm>
            <a:custGeom>
              <a:avLst/>
              <a:gdLst>
                <a:gd name="T0" fmla="*/ 3 w 150"/>
                <a:gd name="T1" fmla="*/ 67 h 72"/>
                <a:gd name="T2" fmla="*/ 84 w 150"/>
                <a:gd name="T3" fmla="*/ 19 h 72"/>
                <a:gd name="T4" fmla="*/ 123 w 150"/>
                <a:gd name="T5" fmla="*/ 1 h 72"/>
                <a:gd name="T6" fmla="*/ 150 w 150"/>
                <a:gd name="T7" fmla="*/ 22 h 72"/>
                <a:gd name="T8" fmla="*/ 123 w 150"/>
                <a:gd name="T9" fmla="*/ 55 h 72"/>
                <a:gd name="T10" fmla="*/ 90 w 150"/>
                <a:gd name="T11" fmla="*/ 70 h 72"/>
                <a:gd name="T12" fmla="*/ 0 w 150"/>
                <a:gd name="T13" fmla="*/ 67 h 7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0" h="72">
                  <a:moveTo>
                    <a:pt x="3" y="67"/>
                  </a:moveTo>
                  <a:cubicBezTo>
                    <a:pt x="16" y="59"/>
                    <a:pt x="64" y="30"/>
                    <a:pt x="84" y="19"/>
                  </a:cubicBezTo>
                  <a:cubicBezTo>
                    <a:pt x="104" y="8"/>
                    <a:pt x="112" y="0"/>
                    <a:pt x="123" y="1"/>
                  </a:cubicBezTo>
                  <a:cubicBezTo>
                    <a:pt x="134" y="2"/>
                    <a:pt x="150" y="13"/>
                    <a:pt x="150" y="22"/>
                  </a:cubicBezTo>
                  <a:cubicBezTo>
                    <a:pt x="150" y="31"/>
                    <a:pt x="133" y="47"/>
                    <a:pt x="123" y="55"/>
                  </a:cubicBezTo>
                  <a:cubicBezTo>
                    <a:pt x="113" y="63"/>
                    <a:pt x="110" y="68"/>
                    <a:pt x="90" y="70"/>
                  </a:cubicBezTo>
                  <a:cubicBezTo>
                    <a:pt x="70" y="72"/>
                    <a:pt x="35" y="69"/>
                    <a:pt x="0" y="67"/>
                  </a:cubicBezTo>
                </a:path>
              </a:pathLst>
            </a:custGeom>
            <a:gradFill rotWithShape="0">
              <a:gsLst>
                <a:gs pos="0">
                  <a:schemeClr val="accent2"/>
                </a:gs>
                <a:gs pos="100000">
                  <a:schemeClr val="bg2"/>
                </a:gs>
              </a:gsLst>
              <a:lin ang="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29721" name="任意多边形 2063"/>
            <p:cNvSpPr/>
            <p:nvPr/>
          </p:nvSpPr>
          <p:spPr bwMode="auto">
            <a:xfrm>
              <a:off x="3463" y="266"/>
              <a:ext cx="148" cy="92"/>
            </a:xfrm>
            <a:custGeom>
              <a:avLst/>
              <a:gdLst>
                <a:gd name="T0" fmla="*/ 1 w 148"/>
                <a:gd name="T1" fmla="*/ 76 h 91"/>
                <a:gd name="T2" fmla="*/ 25 w 148"/>
                <a:gd name="T3" fmla="*/ 58 h 91"/>
                <a:gd name="T4" fmla="*/ 100 w 148"/>
                <a:gd name="T5" fmla="*/ 9 h 91"/>
                <a:gd name="T6" fmla="*/ 133 w 148"/>
                <a:gd name="T7" fmla="*/ 3 h 91"/>
                <a:gd name="T8" fmla="*/ 136 w 148"/>
                <a:gd name="T9" fmla="*/ 27 h 91"/>
                <a:gd name="T10" fmla="*/ 61 w 148"/>
                <a:gd name="T11" fmla="*/ 82 h 91"/>
                <a:gd name="T12" fmla="*/ 19 w 148"/>
                <a:gd name="T13" fmla="*/ 97 h 91"/>
                <a:gd name="T14" fmla="*/ 1 w 148"/>
                <a:gd name="T15" fmla="*/ 76 h 9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8" h="91">
                  <a:moveTo>
                    <a:pt x="1" y="69"/>
                  </a:moveTo>
                  <a:cubicBezTo>
                    <a:pt x="2" y="63"/>
                    <a:pt x="9" y="61"/>
                    <a:pt x="25" y="51"/>
                  </a:cubicBezTo>
                  <a:cubicBezTo>
                    <a:pt x="41" y="41"/>
                    <a:pt x="82" y="17"/>
                    <a:pt x="100" y="9"/>
                  </a:cubicBezTo>
                  <a:cubicBezTo>
                    <a:pt x="118" y="1"/>
                    <a:pt x="127" y="0"/>
                    <a:pt x="133" y="3"/>
                  </a:cubicBezTo>
                  <a:cubicBezTo>
                    <a:pt x="139" y="6"/>
                    <a:pt x="148" y="15"/>
                    <a:pt x="136" y="27"/>
                  </a:cubicBezTo>
                  <a:cubicBezTo>
                    <a:pt x="124" y="39"/>
                    <a:pt x="80" y="65"/>
                    <a:pt x="61" y="75"/>
                  </a:cubicBezTo>
                  <a:cubicBezTo>
                    <a:pt x="42" y="85"/>
                    <a:pt x="29" y="91"/>
                    <a:pt x="19" y="90"/>
                  </a:cubicBezTo>
                  <a:cubicBezTo>
                    <a:pt x="9" y="89"/>
                    <a:pt x="0" y="75"/>
                    <a:pt x="1" y="69"/>
                  </a:cubicBezTo>
                  <a:close/>
                </a:path>
              </a:pathLst>
            </a:custGeom>
            <a:gradFill rotWithShape="0">
              <a:gsLst>
                <a:gs pos="0">
                  <a:schemeClr val="bg2"/>
                </a:gs>
                <a:gs pos="100000">
                  <a:schemeClr val="accent2"/>
                </a:gs>
              </a:gsLst>
              <a:lin ang="270000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29722" name="任意多边形 2064"/>
            <p:cNvSpPr/>
            <p:nvPr/>
          </p:nvSpPr>
          <p:spPr bwMode="auto">
            <a:xfrm>
              <a:off x="3580" y="59"/>
              <a:ext cx="938" cy="157"/>
            </a:xfrm>
            <a:custGeom>
              <a:avLst/>
              <a:gdLst>
                <a:gd name="T0" fmla="*/ 172 w 938"/>
                <a:gd name="T1" fmla="*/ 79 h 158"/>
                <a:gd name="T2" fmla="*/ 61 w 938"/>
                <a:gd name="T3" fmla="*/ 130 h 158"/>
                <a:gd name="T4" fmla="*/ 16 w 938"/>
                <a:gd name="T5" fmla="*/ 148 h 158"/>
                <a:gd name="T6" fmla="*/ 7 w 938"/>
                <a:gd name="T7" fmla="*/ 115 h 158"/>
                <a:gd name="T8" fmla="*/ 58 w 938"/>
                <a:gd name="T9" fmla="*/ 79 h 158"/>
                <a:gd name="T10" fmla="*/ 172 w 938"/>
                <a:gd name="T11" fmla="*/ 38 h 158"/>
                <a:gd name="T12" fmla="*/ 304 w 938"/>
                <a:gd name="T13" fmla="*/ 11 h 158"/>
                <a:gd name="T14" fmla="*/ 463 w 938"/>
                <a:gd name="T15" fmla="*/ 2 h 158"/>
                <a:gd name="T16" fmla="*/ 631 w 938"/>
                <a:gd name="T17" fmla="*/ 23 h 158"/>
                <a:gd name="T18" fmla="*/ 796 w 938"/>
                <a:gd name="T19" fmla="*/ 53 h 158"/>
                <a:gd name="T20" fmla="*/ 841 w 938"/>
                <a:gd name="T21" fmla="*/ 47 h 158"/>
                <a:gd name="T22" fmla="*/ 907 w 938"/>
                <a:gd name="T23" fmla="*/ 71 h 158"/>
                <a:gd name="T24" fmla="*/ 919 w 938"/>
                <a:gd name="T25" fmla="*/ 94 h 158"/>
                <a:gd name="T26" fmla="*/ 793 w 938"/>
                <a:gd name="T27" fmla="*/ 91 h 158"/>
                <a:gd name="T28" fmla="*/ 634 w 938"/>
                <a:gd name="T29" fmla="*/ 62 h 158"/>
                <a:gd name="T30" fmla="*/ 439 w 938"/>
                <a:gd name="T31" fmla="*/ 38 h 158"/>
                <a:gd name="T32" fmla="*/ 238 w 938"/>
                <a:gd name="T33" fmla="*/ 59 h 158"/>
                <a:gd name="T34" fmla="*/ 172 w 938"/>
                <a:gd name="T35" fmla="*/ 79 h 15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38" h="158">
                  <a:moveTo>
                    <a:pt x="172" y="86"/>
                  </a:moveTo>
                  <a:cubicBezTo>
                    <a:pt x="142" y="99"/>
                    <a:pt x="87" y="126"/>
                    <a:pt x="61" y="137"/>
                  </a:cubicBezTo>
                  <a:cubicBezTo>
                    <a:pt x="35" y="148"/>
                    <a:pt x="25" y="158"/>
                    <a:pt x="16" y="155"/>
                  </a:cubicBezTo>
                  <a:cubicBezTo>
                    <a:pt x="7" y="152"/>
                    <a:pt x="0" y="134"/>
                    <a:pt x="7" y="122"/>
                  </a:cubicBezTo>
                  <a:cubicBezTo>
                    <a:pt x="14" y="110"/>
                    <a:pt x="31" y="94"/>
                    <a:pt x="58" y="80"/>
                  </a:cubicBezTo>
                  <a:cubicBezTo>
                    <a:pt x="85" y="66"/>
                    <a:pt x="131" y="49"/>
                    <a:pt x="172" y="38"/>
                  </a:cubicBezTo>
                  <a:cubicBezTo>
                    <a:pt x="213" y="27"/>
                    <a:pt x="256" y="17"/>
                    <a:pt x="304" y="11"/>
                  </a:cubicBezTo>
                  <a:cubicBezTo>
                    <a:pt x="352" y="5"/>
                    <a:pt x="409" y="0"/>
                    <a:pt x="463" y="2"/>
                  </a:cubicBezTo>
                  <a:cubicBezTo>
                    <a:pt x="517" y="4"/>
                    <a:pt x="576" y="15"/>
                    <a:pt x="631" y="23"/>
                  </a:cubicBezTo>
                  <a:cubicBezTo>
                    <a:pt x="686" y="31"/>
                    <a:pt x="761" y="49"/>
                    <a:pt x="796" y="53"/>
                  </a:cubicBezTo>
                  <a:cubicBezTo>
                    <a:pt x="831" y="57"/>
                    <a:pt x="823" y="44"/>
                    <a:pt x="841" y="47"/>
                  </a:cubicBezTo>
                  <a:cubicBezTo>
                    <a:pt x="859" y="50"/>
                    <a:pt x="894" y="62"/>
                    <a:pt x="907" y="71"/>
                  </a:cubicBezTo>
                  <a:cubicBezTo>
                    <a:pt x="920" y="80"/>
                    <a:pt x="938" y="97"/>
                    <a:pt x="919" y="101"/>
                  </a:cubicBezTo>
                  <a:cubicBezTo>
                    <a:pt x="900" y="105"/>
                    <a:pt x="840" y="104"/>
                    <a:pt x="793" y="98"/>
                  </a:cubicBezTo>
                  <a:cubicBezTo>
                    <a:pt x="746" y="92"/>
                    <a:pt x="693" y="72"/>
                    <a:pt x="634" y="62"/>
                  </a:cubicBezTo>
                  <a:cubicBezTo>
                    <a:pt x="575" y="52"/>
                    <a:pt x="505" y="38"/>
                    <a:pt x="439" y="38"/>
                  </a:cubicBezTo>
                  <a:cubicBezTo>
                    <a:pt x="373" y="38"/>
                    <a:pt x="284" y="51"/>
                    <a:pt x="238" y="59"/>
                  </a:cubicBezTo>
                  <a:cubicBezTo>
                    <a:pt x="192" y="67"/>
                    <a:pt x="202" y="73"/>
                    <a:pt x="172" y="86"/>
                  </a:cubicBezTo>
                  <a:close/>
                </a:path>
              </a:pathLst>
            </a:custGeom>
            <a:gradFill rotWithShape="0">
              <a:gsLst>
                <a:gs pos="0">
                  <a:schemeClr val="bg2"/>
                </a:gs>
                <a:gs pos="100000">
                  <a:schemeClr val="accent2"/>
                </a:gs>
              </a:gsLst>
              <a:lin ang="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29723" name="任意多边形 2065"/>
            <p:cNvSpPr/>
            <p:nvPr/>
          </p:nvSpPr>
          <p:spPr bwMode="auto">
            <a:xfrm>
              <a:off x="3686" y="145"/>
              <a:ext cx="372" cy="97"/>
            </a:xfrm>
            <a:custGeom>
              <a:avLst/>
              <a:gdLst>
                <a:gd name="T0" fmla="*/ 18 w 372"/>
                <a:gd name="T1" fmla="*/ 47 h 98"/>
                <a:gd name="T2" fmla="*/ 141 w 372"/>
                <a:gd name="T3" fmla="*/ 17 h 98"/>
                <a:gd name="T4" fmla="*/ 246 w 372"/>
                <a:gd name="T5" fmla="*/ 2 h 98"/>
                <a:gd name="T6" fmla="*/ 351 w 372"/>
                <a:gd name="T7" fmla="*/ 5 h 98"/>
                <a:gd name="T8" fmla="*/ 372 w 372"/>
                <a:gd name="T9" fmla="*/ 23 h 98"/>
                <a:gd name="T10" fmla="*/ 354 w 372"/>
                <a:gd name="T11" fmla="*/ 44 h 98"/>
                <a:gd name="T12" fmla="*/ 264 w 372"/>
                <a:gd name="T13" fmla="*/ 49 h 98"/>
                <a:gd name="T14" fmla="*/ 168 w 372"/>
                <a:gd name="T15" fmla="*/ 49 h 98"/>
                <a:gd name="T16" fmla="*/ 72 w 372"/>
                <a:gd name="T17" fmla="*/ 70 h 98"/>
                <a:gd name="T18" fmla="*/ 15 w 372"/>
                <a:gd name="T19" fmla="*/ 88 h 98"/>
                <a:gd name="T20" fmla="*/ 0 w 372"/>
                <a:gd name="T21" fmla="*/ 49 h 9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72" h="98">
                  <a:moveTo>
                    <a:pt x="18" y="47"/>
                  </a:moveTo>
                  <a:cubicBezTo>
                    <a:pt x="60" y="36"/>
                    <a:pt x="103" y="25"/>
                    <a:pt x="141" y="17"/>
                  </a:cubicBezTo>
                  <a:cubicBezTo>
                    <a:pt x="179" y="9"/>
                    <a:pt x="211" y="4"/>
                    <a:pt x="246" y="2"/>
                  </a:cubicBezTo>
                  <a:cubicBezTo>
                    <a:pt x="281" y="0"/>
                    <a:pt x="330" y="1"/>
                    <a:pt x="351" y="5"/>
                  </a:cubicBezTo>
                  <a:cubicBezTo>
                    <a:pt x="372" y="9"/>
                    <a:pt x="372" y="17"/>
                    <a:pt x="372" y="23"/>
                  </a:cubicBezTo>
                  <a:cubicBezTo>
                    <a:pt x="372" y="29"/>
                    <a:pt x="372" y="40"/>
                    <a:pt x="354" y="44"/>
                  </a:cubicBezTo>
                  <a:cubicBezTo>
                    <a:pt x="336" y="48"/>
                    <a:pt x="295" y="49"/>
                    <a:pt x="264" y="50"/>
                  </a:cubicBezTo>
                  <a:cubicBezTo>
                    <a:pt x="233" y="51"/>
                    <a:pt x="200" y="49"/>
                    <a:pt x="168" y="53"/>
                  </a:cubicBezTo>
                  <a:cubicBezTo>
                    <a:pt x="136" y="57"/>
                    <a:pt x="98" y="70"/>
                    <a:pt x="72" y="77"/>
                  </a:cubicBezTo>
                  <a:cubicBezTo>
                    <a:pt x="46" y="84"/>
                    <a:pt x="27" y="98"/>
                    <a:pt x="15" y="95"/>
                  </a:cubicBezTo>
                  <a:cubicBezTo>
                    <a:pt x="3" y="92"/>
                    <a:pt x="1" y="74"/>
                    <a:pt x="0" y="56"/>
                  </a:cubicBezTo>
                </a:path>
              </a:pathLst>
            </a:custGeom>
            <a:gradFill rotWithShape="0">
              <a:gsLst>
                <a:gs pos="0">
                  <a:schemeClr val="accent2"/>
                </a:gs>
                <a:gs pos="100000">
                  <a:schemeClr val="bg2"/>
                </a:gs>
              </a:gsLst>
              <a:lin ang="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29724" name="任意多边形 2066"/>
            <p:cNvSpPr>
              <a:spLocks noChangeArrowheads="1"/>
            </p:cNvSpPr>
            <p:nvPr/>
          </p:nvSpPr>
          <p:spPr bwMode="auto">
            <a:xfrm>
              <a:off x="3618" y="308"/>
              <a:ext cx="318" cy="159"/>
            </a:xfrm>
            <a:custGeom>
              <a:avLst/>
              <a:gdLst/>
              <a:ahLst/>
              <a:cxnLst>
                <a:cxn ang="0">
                  <a:pos x="0" y="158"/>
                </a:cxn>
                <a:cxn ang="0">
                  <a:pos x="12" y="137"/>
                </a:cxn>
                <a:cxn ang="0">
                  <a:pos x="162" y="71"/>
                </a:cxn>
                <a:cxn ang="0">
                  <a:pos x="249" y="20"/>
                </a:cxn>
                <a:cxn ang="0">
                  <a:pos x="285" y="2"/>
                </a:cxn>
                <a:cxn ang="0">
                  <a:pos x="309" y="11"/>
                </a:cxn>
                <a:cxn ang="0">
                  <a:pos x="303" y="47"/>
                </a:cxn>
                <a:cxn ang="0">
                  <a:pos x="219" y="89"/>
                </a:cxn>
                <a:cxn ang="0">
                  <a:pos x="108" y="140"/>
                </a:cxn>
                <a:cxn ang="0">
                  <a:pos x="57" y="152"/>
                </a:cxn>
                <a:cxn ang="0">
                  <a:pos x="0" y="158"/>
                </a:cxn>
              </a:cxnLst>
              <a:rect l="0" t="0" r="r" b="b"/>
              <a:pathLst>
                <a:path w="318" h="158">
                  <a:moveTo>
                    <a:pt x="0" y="158"/>
                  </a:moveTo>
                  <a:lnTo>
                    <a:pt x="12" y="137"/>
                  </a:lnTo>
                  <a:cubicBezTo>
                    <a:pt x="39" y="123"/>
                    <a:pt x="122" y="90"/>
                    <a:pt x="162" y="71"/>
                  </a:cubicBezTo>
                  <a:cubicBezTo>
                    <a:pt x="202" y="52"/>
                    <a:pt x="229" y="31"/>
                    <a:pt x="249" y="20"/>
                  </a:cubicBezTo>
                  <a:cubicBezTo>
                    <a:pt x="269" y="9"/>
                    <a:pt x="275" y="4"/>
                    <a:pt x="285" y="2"/>
                  </a:cubicBezTo>
                  <a:cubicBezTo>
                    <a:pt x="295" y="0"/>
                    <a:pt x="306" y="4"/>
                    <a:pt x="309" y="11"/>
                  </a:cubicBezTo>
                  <a:cubicBezTo>
                    <a:pt x="312" y="18"/>
                    <a:pt x="318" y="34"/>
                    <a:pt x="303" y="47"/>
                  </a:cubicBezTo>
                  <a:cubicBezTo>
                    <a:pt x="288" y="60"/>
                    <a:pt x="252" y="74"/>
                    <a:pt x="219" y="89"/>
                  </a:cubicBezTo>
                  <a:cubicBezTo>
                    <a:pt x="186" y="104"/>
                    <a:pt x="135" y="130"/>
                    <a:pt x="108" y="140"/>
                  </a:cubicBezTo>
                  <a:cubicBezTo>
                    <a:pt x="81" y="150"/>
                    <a:pt x="74" y="150"/>
                    <a:pt x="57" y="152"/>
                  </a:cubicBezTo>
                  <a:cubicBezTo>
                    <a:pt x="40" y="154"/>
                    <a:pt x="23" y="154"/>
                    <a:pt x="0" y="158"/>
                  </a:cubicBezTo>
                  <a:close/>
                </a:path>
              </a:pathLst>
            </a:custGeom>
            <a:gradFill rotWithShape="0">
              <a:gsLst>
                <a:gs pos="0">
                  <a:schemeClr val="bg2"/>
                </a:gs>
                <a:gs pos="50000">
                  <a:schemeClr val="accent2"/>
                </a:gs>
                <a:gs pos="100000">
                  <a:schemeClr val="bg2"/>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725" name="任意多边形 2067"/>
            <p:cNvSpPr/>
            <p:nvPr/>
          </p:nvSpPr>
          <p:spPr bwMode="auto">
            <a:xfrm>
              <a:off x="3413" y="290"/>
              <a:ext cx="380" cy="175"/>
            </a:xfrm>
            <a:custGeom>
              <a:avLst/>
              <a:gdLst>
                <a:gd name="T0" fmla="*/ 3 w 380"/>
                <a:gd name="T1" fmla="*/ 172 h 174"/>
                <a:gd name="T2" fmla="*/ 129 w 380"/>
                <a:gd name="T3" fmla="*/ 100 h 174"/>
                <a:gd name="T4" fmla="*/ 261 w 380"/>
                <a:gd name="T5" fmla="*/ 30 h 174"/>
                <a:gd name="T6" fmla="*/ 351 w 380"/>
                <a:gd name="T7" fmla="*/ 0 h 174"/>
                <a:gd name="T8" fmla="*/ 378 w 380"/>
                <a:gd name="T9" fmla="*/ 27 h 174"/>
                <a:gd name="T10" fmla="*/ 336 w 380"/>
                <a:gd name="T11" fmla="*/ 51 h 174"/>
                <a:gd name="T12" fmla="*/ 291 w 380"/>
                <a:gd name="T13" fmla="*/ 60 h 174"/>
                <a:gd name="T14" fmla="*/ 240 w 380"/>
                <a:gd name="T15" fmla="*/ 75 h 174"/>
                <a:gd name="T16" fmla="*/ 189 w 380"/>
                <a:gd name="T17" fmla="*/ 127 h 174"/>
                <a:gd name="T18" fmla="*/ 102 w 380"/>
                <a:gd name="T19" fmla="*/ 181 h 174"/>
                <a:gd name="T20" fmla="*/ 0 w 380"/>
                <a:gd name="T21" fmla="*/ 169 h 1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80" h="174">
                  <a:moveTo>
                    <a:pt x="3" y="165"/>
                  </a:moveTo>
                  <a:cubicBezTo>
                    <a:pt x="24" y="153"/>
                    <a:pt x="86" y="115"/>
                    <a:pt x="129" y="93"/>
                  </a:cubicBezTo>
                  <a:cubicBezTo>
                    <a:pt x="172" y="71"/>
                    <a:pt x="224" y="45"/>
                    <a:pt x="261" y="30"/>
                  </a:cubicBezTo>
                  <a:cubicBezTo>
                    <a:pt x="298" y="15"/>
                    <a:pt x="332" y="0"/>
                    <a:pt x="351" y="0"/>
                  </a:cubicBezTo>
                  <a:cubicBezTo>
                    <a:pt x="370" y="0"/>
                    <a:pt x="380" y="19"/>
                    <a:pt x="378" y="27"/>
                  </a:cubicBezTo>
                  <a:cubicBezTo>
                    <a:pt x="376" y="35"/>
                    <a:pt x="350" y="46"/>
                    <a:pt x="336" y="51"/>
                  </a:cubicBezTo>
                  <a:cubicBezTo>
                    <a:pt x="322" y="56"/>
                    <a:pt x="307" y="56"/>
                    <a:pt x="291" y="60"/>
                  </a:cubicBezTo>
                  <a:cubicBezTo>
                    <a:pt x="275" y="64"/>
                    <a:pt x="257" y="65"/>
                    <a:pt x="240" y="75"/>
                  </a:cubicBezTo>
                  <a:cubicBezTo>
                    <a:pt x="223" y="85"/>
                    <a:pt x="212" y="104"/>
                    <a:pt x="189" y="120"/>
                  </a:cubicBezTo>
                  <a:cubicBezTo>
                    <a:pt x="166" y="136"/>
                    <a:pt x="133" y="167"/>
                    <a:pt x="102" y="174"/>
                  </a:cubicBezTo>
                  <a:lnTo>
                    <a:pt x="0" y="162"/>
                  </a:lnTo>
                </a:path>
              </a:pathLst>
            </a:custGeom>
            <a:gradFill rotWithShape="0">
              <a:gsLst>
                <a:gs pos="0">
                  <a:schemeClr val="bg2"/>
                </a:gs>
                <a:gs pos="100000">
                  <a:schemeClr val="accent2"/>
                </a:gs>
              </a:gsLst>
              <a:lin ang="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29726" name="任意多边形 2068"/>
            <p:cNvSpPr/>
            <p:nvPr/>
          </p:nvSpPr>
          <p:spPr bwMode="auto">
            <a:xfrm>
              <a:off x="4178" y="187"/>
              <a:ext cx="523" cy="69"/>
            </a:xfrm>
            <a:custGeom>
              <a:avLst/>
              <a:gdLst>
                <a:gd name="T0" fmla="*/ 84 w 523"/>
                <a:gd name="T1" fmla="*/ 11 h 69"/>
                <a:gd name="T2" fmla="*/ 27 w 523"/>
                <a:gd name="T3" fmla="*/ 5 h 69"/>
                <a:gd name="T4" fmla="*/ 9 w 523"/>
                <a:gd name="T5" fmla="*/ 35 h 69"/>
                <a:gd name="T6" fmla="*/ 81 w 523"/>
                <a:gd name="T7" fmla="*/ 56 h 69"/>
                <a:gd name="T8" fmla="*/ 255 w 523"/>
                <a:gd name="T9" fmla="*/ 68 h 69"/>
                <a:gd name="T10" fmla="*/ 432 w 523"/>
                <a:gd name="T11" fmla="*/ 50 h 69"/>
                <a:gd name="T12" fmla="*/ 513 w 523"/>
                <a:gd name="T13" fmla="*/ 5 h 69"/>
                <a:gd name="T14" fmla="*/ 372 w 523"/>
                <a:gd name="T15" fmla="*/ 20 h 69"/>
                <a:gd name="T16" fmla="*/ 141 w 523"/>
                <a:gd name="T17" fmla="*/ 14 h 69"/>
                <a:gd name="T18" fmla="*/ 84 w 523"/>
                <a:gd name="T19" fmla="*/ 11 h 6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23" h="69">
                  <a:moveTo>
                    <a:pt x="84" y="11"/>
                  </a:moveTo>
                  <a:cubicBezTo>
                    <a:pt x="65" y="9"/>
                    <a:pt x="40" y="1"/>
                    <a:pt x="27" y="5"/>
                  </a:cubicBezTo>
                  <a:cubicBezTo>
                    <a:pt x="14" y="9"/>
                    <a:pt x="0" y="27"/>
                    <a:pt x="9" y="35"/>
                  </a:cubicBezTo>
                  <a:cubicBezTo>
                    <a:pt x="18" y="43"/>
                    <a:pt x="40" y="51"/>
                    <a:pt x="81" y="56"/>
                  </a:cubicBezTo>
                  <a:cubicBezTo>
                    <a:pt x="122" y="61"/>
                    <a:pt x="197" y="69"/>
                    <a:pt x="255" y="68"/>
                  </a:cubicBezTo>
                  <a:cubicBezTo>
                    <a:pt x="313" y="67"/>
                    <a:pt x="389" y="60"/>
                    <a:pt x="432" y="50"/>
                  </a:cubicBezTo>
                  <a:cubicBezTo>
                    <a:pt x="475" y="40"/>
                    <a:pt x="523" y="10"/>
                    <a:pt x="513" y="5"/>
                  </a:cubicBezTo>
                  <a:cubicBezTo>
                    <a:pt x="503" y="0"/>
                    <a:pt x="434" y="19"/>
                    <a:pt x="372" y="20"/>
                  </a:cubicBezTo>
                  <a:cubicBezTo>
                    <a:pt x="310" y="21"/>
                    <a:pt x="189" y="15"/>
                    <a:pt x="141" y="14"/>
                  </a:cubicBezTo>
                  <a:cubicBezTo>
                    <a:pt x="93" y="13"/>
                    <a:pt x="103" y="13"/>
                    <a:pt x="84" y="11"/>
                  </a:cubicBezTo>
                  <a:close/>
                </a:path>
              </a:pathLst>
            </a:custGeom>
            <a:gradFill rotWithShape="0">
              <a:gsLst>
                <a:gs pos="0">
                  <a:schemeClr val="bg2"/>
                </a:gs>
                <a:gs pos="100000">
                  <a:schemeClr val="accent2"/>
                </a:gs>
              </a:gsLst>
              <a:lin ang="1890000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29727" name="任意多边形 2069"/>
            <p:cNvSpPr>
              <a:spLocks noChangeArrowheads="1"/>
            </p:cNvSpPr>
            <p:nvPr/>
          </p:nvSpPr>
          <p:spPr bwMode="auto">
            <a:xfrm>
              <a:off x="4689" y="187"/>
              <a:ext cx="537" cy="120"/>
            </a:xfrm>
            <a:custGeom>
              <a:avLst/>
              <a:gdLst/>
              <a:ahLst/>
              <a:cxnLst>
                <a:cxn ang="0">
                  <a:pos x="23" y="6"/>
                </a:cxn>
                <a:cxn ang="0">
                  <a:pos x="188" y="3"/>
                </a:cxn>
                <a:cxn ang="0">
                  <a:pos x="323" y="27"/>
                </a:cxn>
                <a:cxn ang="0">
                  <a:pos x="464" y="69"/>
                </a:cxn>
                <a:cxn ang="0">
                  <a:pos x="521" y="90"/>
                </a:cxn>
                <a:cxn ang="0">
                  <a:pos x="533" y="105"/>
                </a:cxn>
                <a:cxn ang="0">
                  <a:pos x="497" y="120"/>
                </a:cxn>
                <a:cxn ang="0">
                  <a:pos x="452" y="108"/>
                </a:cxn>
                <a:cxn ang="0">
                  <a:pos x="350" y="72"/>
                </a:cxn>
                <a:cxn ang="0">
                  <a:pos x="158" y="39"/>
                </a:cxn>
                <a:cxn ang="0">
                  <a:pos x="50" y="39"/>
                </a:cxn>
                <a:cxn ang="0">
                  <a:pos x="23" y="6"/>
                </a:cxn>
              </a:cxnLst>
              <a:rect l="0" t="0" r="r" b="b"/>
              <a:pathLst>
                <a:path w="537" h="120">
                  <a:moveTo>
                    <a:pt x="23" y="6"/>
                  </a:moveTo>
                  <a:cubicBezTo>
                    <a:pt x="46" y="0"/>
                    <a:pt x="138" y="0"/>
                    <a:pt x="188" y="3"/>
                  </a:cubicBezTo>
                  <a:cubicBezTo>
                    <a:pt x="238" y="6"/>
                    <a:pt x="277" y="16"/>
                    <a:pt x="323" y="27"/>
                  </a:cubicBezTo>
                  <a:cubicBezTo>
                    <a:pt x="369" y="38"/>
                    <a:pt x="431" y="59"/>
                    <a:pt x="464" y="69"/>
                  </a:cubicBezTo>
                  <a:cubicBezTo>
                    <a:pt x="497" y="79"/>
                    <a:pt x="509" y="84"/>
                    <a:pt x="521" y="90"/>
                  </a:cubicBezTo>
                  <a:cubicBezTo>
                    <a:pt x="533" y="96"/>
                    <a:pt x="537" y="100"/>
                    <a:pt x="533" y="105"/>
                  </a:cubicBezTo>
                  <a:cubicBezTo>
                    <a:pt x="529" y="110"/>
                    <a:pt x="510" y="120"/>
                    <a:pt x="497" y="120"/>
                  </a:cubicBezTo>
                  <a:cubicBezTo>
                    <a:pt x="484" y="120"/>
                    <a:pt x="476" y="116"/>
                    <a:pt x="452" y="108"/>
                  </a:cubicBezTo>
                  <a:cubicBezTo>
                    <a:pt x="428" y="100"/>
                    <a:pt x="399" y="84"/>
                    <a:pt x="350" y="72"/>
                  </a:cubicBezTo>
                  <a:cubicBezTo>
                    <a:pt x="301" y="60"/>
                    <a:pt x="208" y="45"/>
                    <a:pt x="158" y="39"/>
                  </a:cubicBezTo>
                  <a:cubicBezTo>
                    <a:pt x="108" y="33"/>
                    <a:pt x="72" y="43"/>
                    <a:pt x="50" y="39"/>
                  </a:cubicBezTo>
                  <a:cubicBezTo>
                    <a:pt x="28" y="35"/>
                    <a:pt x="0" y="12"/>
                    <a:pt x="23" y="6"/>
                  </a:cubicBezTo>
                  <a:close/>
                </a:path>
              </a:pathLst>
            </a:custGeom>
            <a:gradFill rotWithShape="0">
              <a:gsLst>
                <a:gs pos="0">
                  <a:schemeClr val="bg2"/>
                </a:gs>
                <a:gs pos="50000">
                  <a:schemeClr val="accent2"/>
                </a:gs>
                <a:gs pos="100000">
                  <a:schemeClr val="bg2"/>
                </a:gs>
              </a:gsLst>
              <a:lin ang="189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728" name="任意多边形 2070"/>
            <p:cNvSpPr>
              <a:spLocks noChangeArrowheads="1"/>
            </p:cNvSpPr>
            <p:nvPr/>
          </p:nvSpPr>
          <p:spPr bwMode="auto">
            <a:xfrm>
              <a:off x="4968" y="312"/>
              <a:ext cx="800" cy="143"/>
            </a:xfrm>
            <a:custGeom>
              <a:avLst/>
              <a:gdLst/>
              <a:ahLst/>
              <a:cxnLst>
                <a:cxn ang="0">
                  <a:pos x="800" y="24"/>
                </a:cxn>
                <a:cxn ang="0">
                  <a:pos x="782" y="15"/>
                </a:cxn>
                <a:cxn ang="0">
                  <a:pos x="659" y="63"/>
                </a:cxn>
                <a:cxn ang="0">
                  <a:pos x="500" y="84"/>
                </a:cxn>
                <a:cxn ang="0">
                  <a:pos x="326" y="69"/>
                </a:cxn>
                <a:cxn ang="0">
                  <a:pos x="98" y="21"/>
                </a:cxn>
                <a:cxn ang="0">
                  <a:pos x="11" y="6"/>
                </a:cxn>
                <a:cxn ang="0">
                  <a:pos x="32" y="60"/>
                </a:cxn>
                <a:cxn ang="0">
                  <a:pos x="155" y="96"/>
                </a:cxn>
                <a:cxn ang="0">
                  <a:pos x="410" y="138"/>
                </a:cxn>
                <a:cxn ang="0">
                  <a:pos x="596" y="129"/>
                </a:cxn>
                <a:cxn ang="0">
                  <a:pos x="737" y="90"/>
                </a:cxn>
                <a:cxn ang="0">
                  <a:pos x="788" y="69"/>
                </a:cxn>
                <a:cxn ang="0">
                  <a:pos x="800" y="24"/>
                </a:cxn>
              </a:cxnLst>
              <a:rect l="0" t="0" r="r" b="b"/>
              <a:pathLst>
                <a:path w="800" h="143">
                  <a:moveTo>
                    <a:pt x="800" y="24"/>
                  </a:moveTo>
                  <a:lnTo>
                    <a:pt x="782" y="15"/>
                  </a:lnTo>
                  <a:cubicBezTo>
                    <a:pt x="759" y="21"/>
                    <a:pt x="706" y="51"/>
                    <a:pt x="659" y="63"/>
                  </a:cubicBezTo>
                  <a:cubicBezTo>
                    <a:pt x="612" y="75"/>
                    <a:pt x="555" y="83"/>
                    <a:pt x="500" y="84"/>
                  </a:cubicBezTo>
                  <a:cubicBezTo>
                    <a:pt x="445" y="85"/>
                    <a:pt x="393" y="79"/>
                    <a:pt x="326" y="69"/>
                  </a:cubicBezTo>
                  <a:cubicBezTo>
                    <a:pt x="259" y="59"/>
                    <a:pt x="150" y="31"/>
                    <a:pt x="98" y="21"/>
                  </a:cubicBezTo>
                  <a:cubicBezTo>
                    <a:pt x="46" y="11"/>
                    <a:pt x="22" y="0"/>
                    <a:pt x="11" y="6"/>
                  </a:cubicBezTo>
                  <a:cubicBezTo>
                    <a:pt x="0" y="12"/>
                    <a:pt x="8" y="45"/>
                    <a:pt x="32" y="60"/>
                  </a:cubicBezTo>
                  <a:cubicBezTo>
                    <a:pt x="56" y="75"/>
                    <a:pt x="92" y="83"/>
                    <a:pt x="155" y="96"/>
                  </a:cubicBezTo>
                  <a:cubicBezTo>
                    <a:pt x="218" y="109"/>
                    <a:pt x="337" y="133"/>
                    <a:pt x="410" y="138"/>
                  </a:cubicBezTo>
                  <a:cubicBezTo>
                    <a:pt x="483" y="143"/>
                    <a:pt x="542" y="137"/>
                    <a:pt x="596" y="129"/>
                  </a:cubicBezTo>
                  <a:cubicBezTo>
                    <a:pt x="650" y="121"/>
                    <a:pt x="705" y="100"/>
                    <a:pt x="737" y="90"/>
                  </a:cubicBezTo>
                  <a:cubicBezTo>
                    <a:pt x="769" y="80"/>
                    <a:pt x="780" y="80"/>
                    <a:pt x="788" y="69"/>
                  </a:cubicBezTo>
                  <a:cubicBezTo>
                    <a:pt x="796" y="58"/>
                    <a:pt x="792" y="39"/>
                    <a:pt x="800" y="24"/>
                  </a:cubicBezTo>
                  <a:close/>
                </a:path>
              </a:pathLst>
            </a:custGeom>
            <a:gradFill rotWithShape="0">
              <a:gsLst>
                <a:gs pos="0">
                  <a:schemeClr val="bg2"/>
                </a:gs>
                <a:gs pos="50000">
                  <a:schemeClr val="accent2"/>
                </a:gs>
                <a:gs pos="100000">
                  <a:schemeClr val="bg2"/>
                </a:gs>
              </a:gsLst>
              <a:lin ang="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729" name="任意多边形 2071"/>
            <p:cNvSpPr/>
            <p:nvPr/>
          </p:nvSpPr>
          <p:spPr bwMode="auto">
            <a:xfrm>
              <a:off x="5318" y="240"/>
              <a:ext cx="402" cy="115"/>
            </a:xfrm>
            <a:custGeom>
              <a:avLst/>
              <a:gdLst>
                <a:gd name="T0" fmla="*/ 402 w 402"/>
                <a:gd name="T1" fmla="*/ 0 h 115"/>
                <a:gd name="T2" fmla="*/ 384 w 402"/>
                <a:gd name="T3" fmla="*/ 12 h 115"/>
                <a:gd name="T4" fmla="*/ 276 w 402"/>
                <a:gd name="T5" fmla="*/ 51 h 115"/>
                <a:gd name="T6" fmla="*/ 165 w 402"/>
                <a:gd name="T7" fmla="*/ 66 h 115"/>
                <a:gd name="T8" fmla="*/ 51 w 402"/>
                <a:gd name="T9" fmla="*/ 57 h 115"/>
                <a:gd name="T10" fmla="*/ 15 w 402"/>
                <a:gd name="T11" fmla="*/ 54 h 115"/>
                <a:gd name="T12" fmla="*/ 3 w 402"/>
                <a:gd name="T13" fmla="*/ 69 h 115"/>
                <a:gd name="T14" fmla="*/ 9 w 402"/>
                <a:gd name="T15" fmla="*/ 93 h 115"/>
                <a:gd name="T16" fmla="*/ 54 w 402"/>
                <a:gd name="T17" fmla="*/ 102 h 115"/>
                <a:gd name="T18" fmla="*/ 198 w 402"/>
                <a:gd name="T19" fmla="*/ 111 h 115"/>
                <a:gd name="T20" fmla="*/ 336 w 402"/>
                <a:gd name="T21" fmla="*/ 75 h 115"/>
                <a:gd name="T22" fmla="*/ 375 w 402"/>
                <a:gd name="T23" fmla="*/ 54 h 115"/>
                <a:gd name="T24" fmla="*/ 402 w 402"/>
                <a:gd name="T25" fmla="*/ 0 h 1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02" h="115">
                  <a:moveTo>
                    <a:pt x="402" y="0"/>
                  </a:moveTo>
                  <a:lnTo>
                    <a:pt x="384" y="12"/>
                  </a:lnTo>
                  <a:cubicBezTo>
                    <a:pt x="363" y="20"/>
                    <a:pt x="312" y="42"/>
                    <a:pt x="276" y="51"/>
                  </a:cubicBezTo>
                  <a:cubicBezTo>
                    <a:pt x="240" y="60"/>
                    <a:pt x="202" y="65"/>
                    <a:pt x="165" y="66"/>
                  </a:cubicBezTo>
                  <a:cubicBezTo>
                    <a:pt x="128" y="67"/>
                    <a:pt x="76" y="59"/>
                    <a:pt x="51" y="57"/>
                  </a:cubicBezTo>
                  <a:cubicBezTo>
                    <a:pt x="26" y="55"/>
                    <a:pt x="23" y="52"/>
                    <a:pt x="15" y="54"/>
                  </a:cubicBezTo>
                  <a:cubicBezTo>
                    <a:pt x="7" y="56"/>
                    <a:pt x="4" y="63"/>
                    <a:pt x="3" y="69"/>
                  </a:cubicBezTo>
                  <a:cubicBezTo>
                    <a:pt x="2" y="75"/>
                    <a:pt x="0" y="88"/>
                    <a:pt x="9" y="93"/>
                  </a:cubicBezTo>
                  <a:cubicBezTo>
                    <a:pt x="18" y="98"/>
                    <a:pt x="22" y="99"/>
                    <a:pt x="54" y="102"/>
                  </a:cubicBezTo>
                  <a:cubicBezTo>
                    <a:pt x="86" y="105"/>
                    <a:pt x="151" y="115"/>
                    <a:pt x="198" y="111"/>
                  </a:cubicBezTo>
                  <a:cubicBezTo>
                    <a:pt x="245" y="107"/>
                    <a:pt x="307" y="84"/>
                    <a:pt x="336" y="75"/>
                  </a:cubicBezTo>
                  <a:cubicBezTo>
                    <a:pt x="365" y="66"/>
                    <a:pt x="365" y="65"/>
                    <a:pt x="375" y="54"/>
                  </a:cubicBezTo>
                  <a:cubicBezTo>
                    <a:pt x="385" y="43"/>
                    <a:pt x="392" y="26"/>
                    <a:pt x="402" y="0"/>
                  </a:cubicBezTo>
                  <a:close/>
                </a:path>
              </a:pathLst>
            </a:custGeom>
            <a:gradFill rotWithShape="0">
              <a:gsLst>
                <a:gs pos="0">
                  <a:schemeClr val="bg2"/>
                </a:gs>
                <a:gs pos="100000">
                  <a:schemeClr val="accent2"/>
                </a:gs>
              </a:gsLst>
              <a:lin ang="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grpSp>
      <p:grpSp>
        <p:nvGrpSpPr>
          <p:cNvPr id="2" name="组合 2072"/>
          <p:cNvGrpSpPr/>
          <p:nvPr/>
        </p:nvGrpSpPr>
        <p:grpSpPr>
          <a:xfrm>
            <a:off x="20638" y="4621213"/>
            <a:ext cx="9169400" cy="103187"/>
            <a:chOff x="0" y="0"/>
            <a:chExt cx="5776" cy="87"/>
          </a:xfrm>
        </p:grpSpPr>
        <p:sp>
          <p:nvSpPr>
            <p:cNvPr id="29705" name="任意多边形 2073"/>
            <p:cNvSpPr/>
            <p:nvPr/>
          </p:nvSpPr>
          <p:spPr bwMode="auto">
            <a:xfrm>
              <a:off x="4041" y="15"/>
              <a:ext cx="1735" cy="72"/>
            </a:xfrm>
            <a:custGeom>
              <a:avLst/>
              <a:gdLst>
                <a:gd name="T0" fmla="*/ 165 w 1735"/>
                <a:gd name="T1" fmla="*/ 6 h 72"/>
                <a:gd name="T2" fmla="*/ 450 w 1735"/>
                <a:gd name="T3" fmla="*/ 3 h 72"/>
                <a:gd name="T4" fmla="*/ 714 w 1735"/>
                <a:gd name="T5" fmla="*/ 12 h 72"/>
                <a:gd name="T6" fmla="*/ 957 w 1735"/>
                <a:gd name="T7" fmla="*/ 24 h 72"/>
                <a:gd name="T8" fmla="*/ 1173 w 1735"/>
                <a:gd name="T9" fmla="*/ 24 h 72"/>
                <a:gd name="T10" fmla="*/ 1473 w 1735"/>
                <a:gd name="T11" fmla="*/ 15 h 72"/>
                <a:gd name="T12" fmla="*/ 1617 w 1735"/>
                <a:gd name="T13" fmla="*/ 0 h 72"/>
                <a:gd name="T14" fmla="*/ 1719 w 1735"/>
                <a:gd name="T15" fmla="*/ 15 h 72"/>
                <a:gd name="T16" fmla="*/ 1716 w 1735"/>
                <a:gd name="T17" fmla="*/ 66 h 72"/>
                <a:gd name="T18" fmla="*/ 1632 w 1735"/>
                <a:gd name="T19" fmla="*/ 51 h 72"/>
                <a:gd name="T20" fmla="*/ 1407 w 1735"/>
                <a:gd name="T21" fmla="*/ 51 h 72"/>
                <a:gd name="T22" fmla="*/ 1191 w 1735"/>
                <a:gd name="T23" fmla="*/ 48 h 72"/>
                <a:gd name="T24" fmla="*/ 870 w 1735"/>
                <a:gd name="T25" fmla="*/ 60 h 72"/>
                <a:gd name="T26" fmla="*/ 492 w 1735"/>
                <a:gd name="T27" fmla="*/ 48 h 72"/>
                <a:gd name="T28" fmla="*/ 291 w 1735"/>
                <a:gd name="T29" fmla="*/ 27 h 72"/>
                <a:gd name="T30" fmla="*/ 21 w 1735"/>
                <a:gd name="T31" fmla="*/ 36 h 72"/>
                <a:gd name="T32" fmla="*/ 165 w 1735"/>
                <a:gd name="T33" fmla="*/ 6 h 7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735" h="72">
                  <a:moveTo>
                    <a:pt x="165" y="6"/>
                  </a:moveTo>
                  <a:cubicBezTo>
                    <a:pt x="236" y="1"/>
                    <a:pt x="359" y="2"/>
                    <a:pt x="450" y="3"/>
                  </a:cubicBezTo>
                  <a:cubicBezTo>
                    <a:pt x="541" y="4"/>
                    <a:pt x="630" y="9"/>
                    <a:pt x="714" y="12"/>
                  </a:cubicBezTo>
                  <a:cubicBezTo>
                    <a:pt x="798" y="15"/>
                    <a:pt x="881" y="22"/>
                    <a:pt x="957" y="24"/>
                  </a:cubicBezTo>
                  <a:cubicBezTo>
                    <a:pt x="1033" y="26"/>
                    <a:pt x="1087" y="25"/>
                    <a:pt x="1173" y="24"/>
                  </a:cubicBezTo>
                  <a:cubicBezTo>
                    <a:pt x="1259" y="23"/>
                    <a:pt x="1399" y="19"/>
                    <a:pt x="1473" y="15"/>
                  </a:cubicBezTo>
                  <a:cubicBezTo>
                    <a:pt x="1547" y="11"/>
                    <a:pt x="1576" y="0"/>
                    <a:pt x="1617" y="0"/>
                  </a:cubicBezTo>
                  <a:cubicBezTo>
                    <a:pt x="1658" y="0"/>
                    <a:pt x="1703" y="4"/>
                    <a:pt x="1719" y="15"/>
                  </a:cubicBezTo>
                  <a:cubicBezTo>
                    <a:pt x="1735" y="26"/>
                    <a:pt x="1730" y="60"/>
                    <a:pt x="1716" y="66"/>
                  </a:cubicBezTo>
                  <a:cubicBezTo>
                    <a:pt x="1702" y="72"/>
                    <a:pt x="1683" y="53"/>
                    <a:pt x="1632" y="51"/>
                  </a:cubicBezTo>
                  <a:cubicBezTo>
                    <a:pt x="1581" y="49"/>
                    <a:pt x="1480" y="51"/>
                    <a:pt x="1407" y="51"/>
                  </a:cubicBezTo>
                  <a:cubicBezTo>
                    <a:pt x="1334" y="51"/>
                    <a:pt x="1280" y="47"/>
                    <a:pt x="1191" y="48"/>
                  </a:cubicBezTo>
                  <a:cubicBezTo>
                    <a:pt x="1102" y="49"/>
                    <a:pt x="986" y="60"/>
                    <a:pt x="870" y="60"/>
                  </a:cubicBezTo>
                  <a:cubicBezTo>
                    <a:pt x="754" y="60"/>
                    <a:pt x="588" y="53"/>
                    <a:pt x="492" y="48"/>
                  </a:cubicBezTo>
                  <a:cubicBezTo>
                    <a:pt x="396" y="43"/>
                    <a:pt x="369" y="29"/>
                    <a:pt x="291" y="27"/>
                  </a:cubicBezTo>
                  <a:cubicBezTo>
                    <a:pt x="213" y="25"/>
                    <a:pt x="42" y="39"/>
                    <a:pt x="21" y="36"/>
                  </a:cubicBezTo>
                  <a:cubicBezTo>
                    <a:pt x="0" y="33"/>
                    <a:pt x="94" y="11"/>
                    <a:pt x="165" y="6"/>
                  </a:cubicBezTo>
                  <a:close/>
                </a:path>
              </a:pathLst>
            </a:custGeom>
            <a:gradFill rotWithShape="0">
              <a:gsLst>
                <a:gs pos="0">
                  <a:schemeClr val="accent2"/>
                </a:gs>
                <a:gs pos="100000">
                  <a:schemeClr val="bg2"/>
                </a:gs>
              </a:gsLst>
              <a:lin ang="540000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29706" name="任意多边形 2074"/>
            <p:cNvSpPr/>
            <p:nvPr/>
          </p:nvSpPr>
          <p:spPr bwMode="auto">
            <a:xfrm>
              <a:off x="1727" y="5"/>
              <a:ext cx="2655" cy="60"/>
            </a:xfrm>
            <a:custGeom>
              <a:avLst/>
              <a:gdLst>
                <a:gd name="T0" fmla="*/ 2641 w 2655"/>
                <a:gd name="T1" fmla="*/ 6 h 60"/>
                <a:gd name="T2" fmla="*/ 2620 w 2655"/>
                <a:gd name="T3" fmla="*/ 30 h 60"/>
                <a:gd name="T4" fmla="*/ 2368 w 2655"/>
                <a:gd name="T5" fmla="*/ 45 h 60"/>
                <a:gd name="T6" fmla="*/ 2023 w 2655"/>
                <a:gd name="T7" fmla="*/ 60 h 60"/>
                <a:gd name="T8" fmla="*/ 1786 w 2655"/>
                <a:gd name="T9" fmla="*/ 48 h 60"/>
                <a:gd name="T10" fmla="*/ 1525 w 2655"/>
                <a:gd name="T11" fmla="*/ 36 h 60"/>
                <a:gd name="T12" fmla="*/ 1195 w 2655"/>
                <a:gd name="T13" fmla="*/ 45 h 60"/>
                <a:gd name="T14" fmla="*/ 817 w 2655"/>
                <a:gd name="T15" fmla="*/ 39 h 60"/>
                <a:gd name="T16" fmla="*/ 499 w 2655"/>
                <a:gd name="T17" fmla="*/ 27 h 60"/>
                <a:gd name="T18" fmla="*/ 136 w 2655"/>
                <a:gd name="T19" fmla="*/ 39 h 60"/>
                <a:gd name="T20" fmla="*/ 10 w 2655"/>
                <a:gd name="T21" fmla="*/ 33 h 60"/>
                <a:gd name="T22" fmla="*/ 76 w 2655"/>
                <a:gd name="T23" fmla="*/ 24 h 60"/>
                <a:gd name="T24" fmla="*/ 310 w 2655"/>
                <a:gd name="T25" fmla="*/ 18 h 60"/>
                <a:gd name="T26" fmla="*/ 544 w 2655"/>
                <a:gd name="T27" fmla="*/ 0 h 60"/>
                <a:gd name="T28" fmla="*/ 853 w 2655"/>
                <a:gd name="T29" fmla="*/ 21 h 60"/>
                <a:gd name="T30" fmla="*/ 1114 w 2655"/>
                <a:gd name="T31" fmla="*/ 21 h 60"/>
                <a:gd name="T32" fmla="*/ 1399 w 2655"/>
                <a:gd name="T33" fmla="*/ 3 h 60"/>
                <a:gd name="T34" fmla="*/ 1588 w 2655"/>
                <a:gd name="T35" fmla="*/ 9 h 60"/>
                <a:gd name="T36" fmla="*/ 1807 w 2655"/>
                <a:gd name="T37" fmla="*/ 21 h 60"/>
                <a:gd name="T38" fmla="*/ 2035 w 2655"/>
                <a:gd name="T39" fmla="*/ 12 h 60"/>
                <a:gd name="T40" fmla="*/ 2290 w 2655"/>
                <a:gd name="T41" fmla="*/ 18 h 60"/>
                <a:gd name="T42" fmla="*/ 2596 w 2655"/>
                <a:gd name="T43" fmla="*/ 3 h 60"/>
                <a:gd name="T44" fmla="*/ 2641 w 2655"/>
                <a:gd name="T45" fmla="*/ 6 h 6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655" h="60">
                  <a:moveTo>
                    <a:pt x="2641" y="6"/>
                  </a:moveTo>
                  <a:lnTo>
                    <a:pt x="2620" y="30"/>
                  </a:lnTo>
                  <a:cubicBezTo>
                    <a:pt x="2575" y="36"/>
                    <a:pt x="2467" y="40"/>
                    <a:pt x="2368" y="45"/>
                  </a:cubicBezTo>
                  <a:cubicBezTo>
                    <a:pt x="2269" y="50"/>
                    <a:pt x="2120" y="60"/>
                    <a:pt x="2023" y="60"/>
                  </a:cubicBezTo>
                  <a:cubicBezTo>
                    <a:pt x="1926" y="60"/>
                    <a:pt x="1869" y="52"/>
                    <a:pt x="1786" y="48"/>
                  </a:cubicBezTo>
                  <a:cubicBezTo>
                    <a:pt x="1703" y="44"/>
                    <a:pt x="1623" y="36"/>
                    <a:pt x="1525" y="36"/>
                  </a:cubicBezTo>
                  <a:cubicBezTo>
                    <a:pt x="1427" y="36"/>
                    <a:pt x="1313" y="44"/>
                    <a:pt x="1195" y="45"/>
                  </a:cubicBezTo>
                  <a:cubicBezTo>
                    <a:pt x="1077" y="46"/>
                    <a:pt x="933" y="42"/>
                    <a:pt x="817" y="39"/>
                  </a:cubicBezTo>
                  <a:cubicBezTo>
                    <a:pt x="701" y="36"/>
                    <a:pt x="612" y="27"/>
                    <a:pt x="499" y="27"/>
                  </a:cubicBezTo>
                  <a:cubicBezTo>
                    <a:pt x="386" y="27"/>
                    <a:pt x="217" y="38"/>
                    <a:pt x="136" y="39"/>
                  </a:cubicBezTo>
                  <a:cubicBezTo>
                    <a:pt x="55" y="40"/>
                    <a:pt x="20" y="36"/>
                    <a:pt x="10" y="33"/>
                  </a:cubicBezTo>
                  <a:cubicBezTo>
                    <a:pt x="0" y="30"/>
                    <a:pt x="26" y="27"/>
                    <a:pt x="76" y="24"/>
                  </a:cubicBezTo>
                  <a:cubicBezTo>
                    <a:pt x="126" y="21"/>
                    <a:pt x="232" y="22"/>
                    <a:pt x="310" y="18"/>
                  </a:cubicBezTo>
                  <a:cubicBezTo>
                    <a:pt x="388" y="14"/>
                    <a:pt x="454" y="0"/>
                    <a:pt x="544" y="0"/>
                  </a:cubicBezTo>
                  <a:cubicBezTo>
                    <a:pt x="634" y="0"/>
                    <a:pt x="758" y="18"/>
                    <a:pt x="853" y="21"/>
                  </a:cubicBezTo>
                  <a:cubicBezTo>
                    <a:pt x="948" y="24"/>
                    <a:pt x="1023" y="24"/>
                    <a:pt x="1114" y="21"/>
                  </a:cubicBezTo>
                  <a:cubicBezTo>
                    <a:pt x="1205" y="18"/>
                    <a:pt x="1320" y="5"/>
                    <a:pt x="1399" y="3"/>
                  </a:cubicBezTo>
                  <a:cubicBezTo>
                    <a:pt x="1478" y="1"/>
                    <a:pt x="1520" y="6"/>
                    <a:pt x="1588" y="9"/>
                  </a:cubicBezTo>
                  <a:cubicBezTo>
                    <a:pt x="1656" y="12"/>
                    <a:pt x="1733" y="21"/>
                    <a:pt x="1807" y="21"/>
                  </a:cubicBezTo>
                  <a:cubicBezTo>
                    <a:pt x="1881" y="21"/>
                    <a:pt x="1955" y="12"/>
                    <a:pt x="2035" y="12"/>
                  </a:cubicBezTo>
                  <a:cubicBezTo>
                    <a:pt x="2115" y="12"/>
                    <a:pt x="2197" y="19"/>
                    <a:pt x="2290" y="18"/>
                  </a:cubicBezTo>
                  <a:cubicBezTo>
                    <a:pt x="2383" y="17"/>
                    <a:pt x="2537" y="5"/>
                    <a:pt x="2596" y="3"/>
                  </a:cubicBezTo>
                  <a:cubicBezTo>
                    <a:pt x="2655" y="1"/>
                    <a:pt x="2651" y="3"/>
                    <a:pt x="2641" y="6"/>
                  </a:cubicBezTo>
                  <a:close/>
                </a:path>
              </a:pathLst>
            </a:custGeom>
            <a:gradFill rotWithShape="0">
              <a:gsLst>
                <a:gs pos="0">
                  <a:schemeClr val="accent2"/>
                </a:gs>
                <a:gs pos="100000">
                  <a:schemeClr val="bg2"/>
                </a:gs>
              </a:gsLst>
              <a:lin ang="540000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29707" name="任意多边形 2075"/>
            <p:cNvSpPr/>
            <p:nvPr/>
          </p:nvSpPr>
          <p:spPr bwMode="auto">
            <a:xfrm>
              <a:off x="0" y="0"/>
              <a:ext cx="2041" cy="62"/>
            </a:xfrm>
            <a:custGeom>
              <a:avLst/>
              <a:gdLst>
                <a:gd name="T0" fmla="*/ 1893 w 2041"/>
                <a:gd name="T1" fmla="*/ 39 h 62"/>
                <a:gd name="T2" fmla="*/ 1578 w 2041"/>
                <a:gd name="T3" fmla="*/ 45 h 62"/>
                <a:gd name="T4" fmla="*/ 1011 w 2041"/>
                <a:gd name="T5" fmla="*/ 60 h 62"/>
                <a:gd name="T6" fmla="*/ 438 w 2041"/>
                <a:gd name="T7" fmla="*/ 57 h 62"/>
                <a:gd name="T8" fmla="*/ 0 w 2041"/>
                <a:gd name="T9" fmla="*/ 36 h 62"/>
                <a:gd name="T10" fmla="*/ 0 w 2041"/>
                <a:gd name="T11" fmla="*/ 3 h 62"/>
                <a:gd name="T12" fmla="*/ 210 w 2041"/>
                <a:gd name="T13" fmla="*/ 18 h 62"/>
                <a:gd name="T14" fmla="*/ 474 w 2041"/>
                <a:gd name="T15" fmla="*/ 21 h 62"/>
                <a:gd name="T16" fmla="*/ 678 w 2041"/>
                <a:gd name="T17" fmla="*/ 9 h 62"/>
                <a:gd name="T18" fmla="*/ 897 w 2041"/>
                <a:gd name="T19" fmla="*/ 9 h 62"/>
                <a:gd name="T20" fmla="*/ 1167 w 2041"/>
                <a:gd name="T21" fmla="*/ 30 h 62"/>
                <a:gd name="T22" fmla="*/ 1500 w 2041"/>
                <a:gd name="T23" fmla="*/ 24 h 62"/>
                <a:gd name="T24" fmla="*/ 1758 w 2041"/>
                <a:gd name="T25" fmla="*/ 3 h 62"/>
                <a:gd name="T26" fmla="*/ 1938 w 2041"/>
                <a:gd name="T27" fmla="*/ 18 h 62"/>
                <a:gd name="T28" fmla="*/ 2034 w 2041"/>
                <a:gd name="T29" fmla="*/ 33 h 62"/>
                <a:gd name="T30" fmla="*/ 1893 w 2041"/>
                <a:gd name="T31" fmla="*/ 39 h 6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041" h="62">
                  <a:moveTo>
                    <a:pt x="1893" y="39"/>
                  </a:moveTo>
                  <a:cubicBezTo>
                    <a:pt x="1817" y="41"/>
                    <a:pt x="1725" y="42"/>
                    <a:pt x="1578" y="45"/>
                  </a:cubicBezTo>
                  <a:cubicBezTo>
                    <a:pt x="1431" y="48"/>
                    <a:pt x="1201" y="58"/>
                    <a:pt x="1011" y="60"/>
                  </a:cubicBezTo>
                  <a:cubicBezTo>
                    <a:pt x="821" y="62"/>
                    <a:pt x="606" y="61"/>
                    <a:pt x="438" y="57"/>
                  </a:cubicBezTo>
                  <a:cubicBezTo>
                    <a:pt x="270" y="53"/>
                    <a:pt x="73" y="45"/>
                    <a:pt x="0" y="36"/>
                  </a:cubicBezTo>
                  <a:lnTo>
                    <a:pt x="0" y="3"/>
                  </a:lnTo>
                  <a:cubicBezTo>
                    <a:pt x="35" y="0"/>
                    <a:pt x="131" y="15"/>
                    <a:pt x="210" y="18"/>
                  </a:cubicBezTo>
                  <a:cubicBezTo>
                    <a:pt x="289" y="21"/>
                    <a:pt x="396" y="22"/>
                    <a:pt x="474" y="21"/>
                  </a:cubicBezTo>
                  <a:cubicBezTo>
                    <a:pt x="552" y="20"/>
                    <a:pt x="608" y="11"/>
                    <a:pt x="678" y="9"/>
                  </a:cubicBezTo>
                  <a:cubicBezTo>
                    <a:pt x="748" y="7"/>
                    <a:pt x="816" y="6"/>
                    <a:pt x="897" y="9"/>
                  </a:cubicBezTo>
                  <a:cubicBezTo>
                    <a:pt x="978" y="12"/>
                    <a:pt x="1067" y="28"/>
                    <a:pt x="1167" y="30"/>
                  </a:cubicBezTo>
                  <a:cubicBezTo>
                    <a:pt x="1267" y="32"/>
                    <a:pt x="1402" y="28"/>
                    <a:pt x="1500" y="24"/>
                  </a:cubicBezTo>
                  <a:cubicBezTo>
                    <a:pt x="1598" y="20"/>
                    <a:pt x="1685" y="4"/>
                    <a:pt x="1758" y="3"/>
                  </a:cubicBezTo>
                  <a:cubicBezTo>
                    <a:pt x="1831" y="2"/>
                    <a:pt x="1892" y="13"/>
                    <a:pt x="1938" y="18"/>
                  </a:cubicBezTo>
                  <a:cubicBezTo>
                    <a:pt x="1984" y="23"/>
                    <a:pt x="2041" y="30"/>
                    <a:pt x="2034" y="33"/>
                  </a:cubicBezTo>
                  <a:cubicBezTo>
                    <a:pt x="2027" y="36"/>
                    <a:pt x="1969" y="37"/>
                    <a:pt x="1893" y="39"/>
                  </a:cubicBezTo>
                  <a:close/>
                </a:path>
              </a:pathLst>
            </a:custGeom>
            <a:gradFill rotWithShape="0">
              <a:gsLst>
                <a:gs pos="0">
                  <a:schemeClr val="accent2"/>
                </a:gs>
                <a:gs pos="100000">
                  <a:schemeClr val="bg2"/>
                </a:gs>
              </a:gsLst>
              <a:lin ang="540000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grpSp>
      <p:sp>
        <p:nvSpPr>
          <p:cNvPr id="2077" name="标题 2076"/>
          <p:cNvSpPr>
            <a:spLocks noGrp="1"/>
          </p:cNvSpPr>
          <p:nvPr>
            <p:ph type="ctrTitle" sz="quarter"/>
          </p:nvPr>
        </p:nvSpPr>
        <p:spPr>
          <a:xfrm>
            <a:off x="685800" y="1401539"/>
            <a:ext cx="7772400" cy="1200298"/>
          </a:xfrm>
          <a:prstGeom prst="rect">
            <a:avLst/>
          </a:prstGeom>
          <a:noFill/>
          <a:ln w="9525">
            <a:noFill/>
            <a:miter/>
          </a:ln>
        </p:spPr>
        <p:txBody>
          <a:bodyPr anchorCtr="1"/>
          <a:lstStyle>
            <a:lvl1pPr lvl="0">
              <a:defRPr kern="1200"/>
            </a:lvl1pPr>
          </a:lstStyle>
          <a:p>
            <a:pPr lvl="0" fontAlgn="base"/>
            <a:r>
              <a:rPr lang="zh-CN" altLang="en-US" strike="noStrike" noProof="1"/>
              <a:t>单击此处编辑母版标题样式</a:t>
            </a:r>
            <a:endParaRPr lang="zh-CN" altLang="en-US" strike="noStrike" noProof="1"/>
          </a:p>
        </p:txBody>
      </p:sp>
      <p:sp>
        <p:nvSpPr>
          <p:cNvPr id="2078" name="副标题 2077"/>
          <p:cNvSpPr>
            <a:spLocks noGrp="1"/>
          </p:cNvSpPr>
          <p:nvPr>
            <p:ph type="subTitle" sz="quarter" idx="1"/>
          </p:nvPr>
        </p:nvSpPr>
        <p:spPr>
          <a:xfrm>
            <a:off x="1273175" y="2797124"/>
            <a:ext cx="6400800" cy="1028827"/>
          </a:xfrm>
          <a:prstGeom prst="rect">
            <a:avLst/>
          </a:prstGeom>
          <a:noFill/>
          <a:ln w="9525">
            <a:noFill/>
            <a:miter/>
          </a:ln>
        </p:spPr>
        <p:txBody>
          <a:bodyPr anchorCtr="1"/>
          <a:lstStyle>
            <a:lvl1pPr marL="0" lvl="0" indent="0" algn="ctr">
              <a:buNone/>
              <a:defRPr kern="1200"/>
            </a:lvl1pPr>
            <a:lvl2pPr marL="342900" lvl="1" indent="-342900" algn="ctr">
              <a:buNone/>
              <a:defRPr kern="1200"/>
            </a:lvl2pPr>
            <a:lvl3pPr marL="685800" lvl="2" indent="-685800" algn="ctr">
              <a:buNone/>
              <a:defRPr kern="1200"/>
            </a:lvl3pPr>
            <a:lvl4pPr marL="1028700" lvl="3" indent="-1028700" algn="ctr">
              <a:buNone/>
              <a:defRPr kern="1200"/>
            </a:lvl4pPr>
            <a:lvl5pPr marL="1371600" lvl="4" indent="-1371600" algn="ctr">
              <a:buNone/>
              <a:defRPr kern="1200"/>
            </a:lvl5pPr>
          </a:lstStyle>
          <a:p>
            <a:pPr lvl="0" fontAlgn="base"/>
            <a:r>
              <a:rPr lang="zh-CN" altLang="en-US" strike="noStrike" noProof="1"/>
              <a:t>单击此处编辑母版副标题样式</a:t>
            </a:r>
            <a:endParaRPr lang="zh-CN" altLang="en-US" strike="noStrike" noProof="1"/>
          </a:p>
        </p:txBody>
      </p:sp>
      <p:sp>
        <p:nvSpPr>
          <p:cNvPr id="29702" name="日期占位符 2078"/>
          <p:cNvSpPr>
            <a:spLocks noGrp="1"/>
          </p:cNvSpPr>
          <p:nvPr>
            <p:ph type="dt" sz="quarter" idx="10"/>
          </p:nvPr>
        </p:nvSpPr>
        <p:spPr>
          <a:xfrm>
            <a:off x="685800" y="4762500"/>
            <a:ext cx="1905000" cy="342900"/>
          </a:xfrm>
          <a:prstGeom prst="rect">
            <a:avLst/>
          </a:prstGeom>
          <a:noFill/>
          <a:ln w="9525">
            <a:noFill/>
            <a:miter/>
          </a:ln>
        </p:spPr>
        <p:txBody>
          <a:bodyPr anchor="b"/>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29703" name="页脚占位符 2079"/>
          <p:cNvSpPr>
            <a:spLocks noGrp="1"/>
          </p:cNvSpPr>
          <p:nvPr>
            <p:ph type="ftr" sz="quarter" idx="11"/>
          </p:nvPr>
        </p:nvSpPr>
        <p:spPr>
          <a:xfrm>
            <a:off x="3124200" y="4762500"/>
            <a:ext cx="2895600" cy="342900"/>
          </a:xfrm>
          <a:prstGeom prst="rect">
            <a:avLst/>
          </a:prstGeom>
          <a:noFill/>
          <a:ln w="9525">
            <a:noFill/>
            <a:miter/>
          </a:ln>
        </p:spPr>
        <p:txBody>
          <a:bodyPr anchor="b"/>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29704" name="灯片编号占位符 2080"/>
          <p:cNvSpPr>
            <a:spLocks noGrp="1"/>
          </p:cNvSpPr>
          <p:nvPr>
            <p:ph type="sldNum" sz="quarter" idx="12"/>
          </p:nvPr>
        </p:nvSpPr>
        <p:spPr>
          <a:xfrm>
            <a:off x="6553200" y="4762500"/>
            <a:ext cx="1905000" cy="342900"/>
          </a:xfrm>
          <a:prstGeom prst="rect">
            <a:avLst/>
          </a:prstGeom>
          <a:noFill/>
          <a:ln w="9525">
            <a:noFill/>
            <a:miter/>
          </a:ln>
        </p:spPr>
        <p:txBody>
          <a:bodyPr numCol="1" anchor="b" anchorCtr="0" compatLnSpc="1"/>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latin typeface="Arial" panose="020B0604020202020204" pitchFamily="34"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lvl="0" algn="r" eaLnBrk="1" fontAlgn="base" hangingPunct="1"/>
            <a:fld id="{F4A65763-081C-49EC-A792-67EDEEC96139}" type="slidenum">
              <a:rPr lang="zh-CN" altLang="en-US" sz="1000" b="0" strike="noStrike" noProof="1">
                <a:solidFill>
                  <a:schemeClr val="tx1"/>
                </a:solidFill>
                <a:latin typeface="Arial" panose="020B0604020202020204" pitchFamily="34" charset="0"/>
                <a:ea typeface="黑体" panose="02010609060101010101" pitchFamily="49" charset="-122"/>
                <a:cs typeface="+mn-ea"/>
              </a:rPr>
            </a:fld>
            <a:endParaRPr lang="zh-CN" altLang="en-US" sz="1000" b="0" strike="noStrike" noProof="1">
              <a:solidFill>
                <a:schemeClr val="tx1"/>
              </a:solidFill>
              <a:ea typeface="宋体" panose="02010600030101010101" pitchFamily="2" charset="-122"/>
            </a:endParaRPr>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obj" showMasterSp="0">
  <p:cSld name="标题和内容">
    <p:bg>
      <p:bgPr>
        <a:solidFill>
          <a:schemeClr val="bg1"/>
        </a:solidFill>
        <a:effectLst/>
      </p:bgPr>
    </p:bg>
    <p:spTree>
      <p:nvGrpSpPr>
        <p:cNvPr id="1" name=""/>
        <p:cNvGrpSpPr/>
        <p:nvPr/>
      </p:nvGrpSpPr>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30724" name="日期占位符 1054"/>
          <p:cNvSpPr>
            <a:spLocks noGrp="1"/>
          </p:cNvSpPr>
          <p:nvPr>
            <p:ph type="dt" sz="half" idx="10"/>
          </p:nvPr>
        </p:nvSpPr>
        <p:spPr>
          <a:xfrm>
            <a:off x="665163" y="4776788"/>
            <a:ext cx="1905000" cy="342900"/>
          </a:xfrm>
          <a:prstGeom prst="rect">
            <a:avLst/>
          </a:prstGeom>
          <a:noFill/>
          <a:ln w="9525">
            <a:noFill/>
            <a:miter/>
          </a:ln>
        </p:spPr>
        <p:txBody>
          <a:bodyPr anchor="b"/>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30725" name="页脚占位符 1055"/>
          <p:cNvSpPr>
            <a:spLocks noGrp="1"/>
          </p:cNvSpPr>
          <p:nvPr>
            <p:ph type="ftr" sz="quarter" idx="11"/>
          </p:nvPr>
        </p:nvSpPr>
        <p:spPr>
          <a:xfrm>
            <a:off x="3103563" y="4776788"/>
            <a:ext cx="2895600" cy="342900"/>
          </a:xfrm>
          <a:prstGeom prst="rect">
            <a:avLst/>
          </a:prstGeom>
          <a:noFill/>
          <a:ln w="9525">
            <a:noFill/>
            <a:miter/>
          </a:ln>
        </p:spPr>
        <p:txBody>
          <a:bodyPr anchor="b"/>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30726" name="灯片编号占位符 1056"/>
          <p:cNvSpPr>
            <a:spLocks noGrp="1"/>
          </p:cNvSpPr>
          <p:nvPr>
            <p:ph type="sldNum" sz="quarter" idx="12"/>
          </p:nvPr>
        </p:nvSpPr>
        <p:spPr>
          <a:xfrm>
            <a:off x="6532563" y="4776788"/>
            <a:ext cx="1905000" cy="342900"/>
          </a:xfrm>
          <a:prstGeom prst="rect">
            <a:avLst/>
          </a:prstGeom>
          <a:noFill/>
          <a:ln w="9525">
            <a:noFill/>
            <a:miter/>
          </a:ln>
        </p:spPr>
        <p:txBody>
          <a:bodyPr numCol="1" anchor="b" anchorCtr="0" compatLnSpc="1"/>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latin typeface="Arial" panose="020B0604020202020204" pitchFamily="34"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lvl="0" algn="r" eaLnBrk="1" fontAlgn="base" hangingPunct="1"/>
            <a:fld id="{859F794D-0886-4A6C-BF65-9555882E460B}" type="slidenum">
              <a:rPr lang="zh-CN" altLang="en-US" sz="1000" b="0" strike="noStrike" noProof="1">
                <a:solidFill>
                  <a:schemeClr val="tx1"/>
                </a:solidFill>
                <a:latin typeface="Arial" panose="020B0604020202020204" pitchFamily="34" charset="0"/>
                <a:ea typeface="黑体" panose="02010609060101010101" pitchFamily="49" charset="-122"/>
                <a:cs typeface="+mn-ea"/>
              </a:rPr>
            </a:fld>
            <a:endParaRPr lang="zh-CN" altLang="en-US" sz="1000" b="0" strike="noStrike" noProof="1">
              <a:solidFill>
                <a:schemeClr val="tx1"/>
              </a:solidFill>
            </a:endParaRPr>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showMasterSp="0">
  <p:cSld name="节标题">
    <p:bg>
      <p:bgPr>
        <a:solidFill>
          <a:schemeClr val="bg1"/>
        </a:solidFill>
        <a:effectLst/>
      </p:bgPr>
    </p:bg>
    <p:spTree>
      <p:nvGrpSpPr>
        <p:cNvPr id="1" name=""/>
        <p:cNvGrpSpPr/>
        <p:nvPr/>
      </p:nvGrpSpPr>
      <p:grpSpPr/>
      <p:sp>
        <p:nvSpPr>
          <p:cNvPr id="2" name="标题 1"/>
          <p:cNvSpPr>
            <a:spLocks noGrp="1"/>
          </p:cNvSpPr>
          <p:nvPr>
            <p:ph type="title"/>
          </p:nvPr>
        </p:nvSpPr>
        <p:spPr>
          <a:xfrm>
            <a:off x="623888" y="1282462"/>
            <a:ext cx="7886700" cy="2139817"/>
          </a:xfrm>
        </p:spPr>
        <p:txBody>
          <a:bodyPr/>
          <a:lstStyle>
            <a:lvl1pPr>
              <a:defRPr sz="3375"/>
            </a:lvl1pPr>
          </a:lstStyle>
          <a:p>
            <a:pPr fontAlgn="base"/>
            <a:r>
              <a:rPr lang="zh-CN" altLang="en-US" sz="3375" strike="noStrike" noProof="1"/>
              <a:t>单击此处编辑母版标题样式</a:t>
            </a:r>
            <a:endParaRPr lang="zh-CN" altLang="en-US" strike="noStrike" noProof="1"/>
          </a:p>
        </p:txBody>
      </p:sp>
      <p:sp>
        <p:nvSpPr>
          <p:cNvPr id="3" name="文本占位符 2"/>
          <p:cNvSpPr>
            <a:spLocks noGrp="1"/>
          </p:cNvSpPr>
          <p:nvPr>
            <p:ph type="body" idx="1"/>
          </p:nvPr>
        </p:nvSpPr>
        <p:spPr>
          <a:xfrm>
            <a:off x="623888" y="3442522"/>
            <a:ext cx="7886700" cy="1125279"/>
          </a:xfrm>
        </p:spPr>
        <p:txBody>
          <a:bodyPr/>
          <a:lstStyle>
            <a:lvl1pPr marL="0" indent="0">
              <a:buNone/>
              <a:defRPr sz="1350">
                <a:solidFill>
                  <a:schemeClr val="tx1">
                    <a:tint val="75000"/>
                  </a:schemeClr>
                </a:solidFill>
              </a:defRPr>
            </a:lvl1pPr>
            <a:lvl2pPr marL="257175" indent="0">
              <a:buNone/>
              <a:defRPr sz="1125">
                <a:solidFill>
                  <a:schemeClr val="tx1">
                    <a:tint val="75000"/>
                  </a:schemeClr>
                </a:solidFill>
              </a:defRPr>
            </a:lvl2pPr>
            <a:lvl3pPr marL="514350" indent="0">
              <a:buNone/>
              <a:defRPr sz="1015">
                <a:solidFill>
                  <a:schemeClr val="tx1">
                    <a:tint val="75000"/>
                  </a:schemeClr>
                </a:solidFill>
              </a:defRPr>
            </a:lvl3pPr>
            <a:lvl4pPr marL="771525" indent="0">
              <a:buNone/>
              <a:defRPr sz="900">
                <a:solidFill>
                  <a:schemeClr val="tx1">
                    <a:tint val="75000"/>
                  </a:schemeClr>
                </a:solidFill>
              </a:defRPr>
            </a:lvl4pPr>
            <a:lvl5pPr marL="1028700" indent="0">
              <a:buNone/>
              <a:defRPr sz="900">
                <a:solidFill>
                  <a:schemeClr val="tx1">
                    <a:tint val="75000"/>
                  </a:schemeClr>
                </a:solidFill>
              </a:defRPr>
            </a:lvl5pPr>
            <a:lvl6pPr marL="1285875" indent="0">
              <a:buNone/>
              <a:defRPr sz="900">
                <a:solidFill>
                  <a:schemeClr val="tx1">
                    <a:tint val="75000"/>
                  </a:schemeClr>
                </a:solidFill>
              </a:defRPr>
            </a:lvl6pPr>
            <a:lvl7pPr marL="1543050" indent="0">
              <a:buNone/>
              <a:defRPr sz="900">
                <a:solidFill>
                  <a:schemeClr val="tx1">
                    <a:tint val="75000"/>
                  </a:schemeClr>
                </a:solidFill>
              </a:defRPr>
            </a:lvl7pPr>
            <a:lvl8pPr marL="1800225" indent="0">
              <a:buNone/>
              <a:defRPr sz="900">
                <a:solidFill>
                  <a:schemeClr val="tx1">
                    <a:tint val="75000"/>
                  </a:schemeClr>
                </a:solidFill>
              </a:defRPr>
            </a:lvl8pPr>
            <a:lvl9pPr marL="2057400" indent="0">
              <a:buNone/>
              <a:defRPr sz="900">
                <a:solidFill>
                  <a:schemeClr val="tx1">
                    <a:tint val="75000"/>
                  </a:schemeClr>
                </a:solidFill>
              </a:defRPr>
            </a:lvl9pPr>
          </a:lstStyle>
          <a:p>
            <a:pPr lvl="0" fontAlgn="base"/>
            <a:r>
              <a:rPr lang="zh-CN" altLang="en-US" sz="1350" strike="noStrike" noProof="1"/>
              <a:t>单击此处编辑母版文本样式</a:t>
            </a:r>
            <a:endParaRPr lang="zh-CN" altLang="en-US" strike="noStrike" noProof="1"/>
          </a:p>
        </p:txBody>
      </p:sp>
      <p:sp>
        <p:nvSpPr>
          <p:cNvPr id="31748" name="日期占位符 1054"/>
          <p:cNvSpPr>
            <a:spLocks noGrp="1"/>
          </p:cNvSpPr>
          <p:nvPr>
            <p:ph type="dt" sz="half" idx="10"/>
          </p:nvPr>
        </p:nvSpPr>
        <p:spPr>
          <a:xfrm>
            <a:off x="665163" y="4776788"/>
            <a:ext cx="1905000" cy="342900"/>
          </a:xfrm>
          <a:prstGeom prst="rect">
            <a:avLst/>
          </a:prstGeom>
          <a:noFill/>
          <a:ln w="9525">
            <a:noFill/>
            <a:miter/>
          </a:ln>
        </p:spPr>
        <p:txBody>
          <a:bodyPr anchor="b"/>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31749" name="页脚占位符 1055"/>
          <p:cNvSpPr>
            <a:spLocks noGrp="1"/>
          </p:cNvSpPr>
          <p:nvPr>
            <p:ph type="ftr" sz="quarter" idx="11"/>
          </p:nvPr>
        </p:nvSpPr>
        <p:spPr>
          <a:xfrm>
            <a:off x="3103563" y="4776788"/>
            <a:ext cx="2895600" cy="342900"/>
          </a:xfrm>
          <a:prstGeom prst="rect">
            <a:avLst/>
          </a:prstGeom>
          <a:noFill/>
          <a:ln w="9525">
            <a:noFill/>
            <a:miter/>
          </a:ln>
        </p:spPr>
        <p:txBody>
          <a:bodyPr anchor="b"/>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31750" name="灯片编号占位符 1056"/>
          <p:cNvSpPr>
            <a:spLocks noGrp="1"/>
          </p:cNvSpPr>
          <p:nvPr>
            <p:ph type="sldNum" sz="quarter" idx="12"/>
          </p:nvPr>
        </p:nvSpPr>
        <p:spPr>
          <a:xfrm>
            <a:off x="6532563" y="4776788"/>
            <a:ext cx="1905000" cy="342900"/>
          </a:xfrm>
          <a:prstGeom prst="rect">
            <a:avLst/>
          </a:prstGeom>
          <a:noFill/>
          <a:ln w="9525">
            <a:noFill/>
            <a:miter/>
          </a:ln>
        </p:spPr>
        <p:txBody>
          <a:bodyPr numCol="1" anchor="b" anchorCtr="0" compatLnSpc="1"/>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latin typeface="Arial" panose="020B0604020202020204" pitchFamily="34"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lvl="0" algn="r" eaLnBrk="1" fontAlgn="base" hangingPunct="1"/>
            <a:fld id="{39E618B4-B935-4723-9819-9F205C165AA3}" type="slidenum">
              <a:rPr lang="zh-CN" altLang="en-US" sz="1000" b="0" strike="noStrike" noProof="1">
                <a:solidFill>
                  <a:schemeClr val="tx1"/>
                </a:solidFill>
                <a:latin typeface="Arial" panose="020B0604020202020204" pitchFamily="34" charset="0"/>
                <a:ea typeface="黑体" panose="02010609060101010101" pitchFamily="49" charset="-122"/>
                <a:cs typeface="+mn-ea"/>
              </a:rPr>
            </a:fld>
            <a:endParaRPr lang="zh-CN" altLang="en-US" sz="1000" b="0" strike="noStrike" noProof="1">
              <a:solidFill>
                <a:schemeClr val="tx1"/>
              </a:solidFill>
            </a:endParaRPr>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showMasterSp="0">
  <p:cSld name="两栏内容">
    <p:bg>
      <p:bgPr>
        <a:solidFill>
          <a:schemeClr val="bg1"/>
        </a:solidFill>
        <a:effectLst/>
      </p:bgPr>
    </p:bg>
    <p:spTree>
      <p:nvGrpSpPr>
        <p:cNvPr id="1" name=""/>
        <p:cNvGrpSpPr/>
        <p:nvPr/>
      </p:nvGrpSpPr>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685800" y="1486083"/>
            <a:ext cx="3808476" cy="3086481"/>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4649724" y="1486083"/>
            <a:ext cx="3808476" cy="3086481"/>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32772" name="日期占位符 1054"/>
          <p:cNvSpPr>
            <a:spLocks noGrp="1"/>
          </p:cNvSpPr>
          <p:nvPr>
            <p:ph type="dt" sz="half" idx="10"/>
          </p:nvPr>
        </p:nvSpPr>
        <p:spPr>
          <a:xfrm>
            <a:off x="665163" y="4776788"/>
            <a:ext cx="1905000" cy="342900"/>
          </a:xfrm>
          <a:prstGeom prst="rect">
            <a:avLst/>
          </a:prstGeom>
          <a:noFill/>
          <a:ln w="9525">
            <a:noFill/>
            <a:miter/>
          </a:ln>
        </p:spPr>
        <p:txBody>
          <a:bodyPr anchor="b"/>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32773" name="页脚占位符 1055"/>
          <p:cNvSpPr>
            <a:spLocks noGrp="1"/>
          </p:cNvSpPr>
          <p:nvPr>
            <p:ph type="ftr" sz="quarter" idx="11"/>
          </p:nvPr>
        </p:nvSpPr>
        <p:spPr>
          <a:xfrm>
            <a:off x="3103563" y="4776788"/>
            <a:ext cx="2895600" cy="342900"/>
          </a:xfrm>
          <a:prstGeom prst="rect">
            <a:avLst/>
          </a:prstGeom>
          <a:noFill/>
          <a:ln w="9525">
            <a:noFill/>
            <a:miter/>
          </a:ln>
        </p:spPr>
        <p:txBody>
          <a:bodyPr anchor="b"/>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32774" name="灯片编号占位符 1056"/>
          <p:cNvSpPr>
            <a:spLocks noGrp="1"/>
          </p:cNvSpPr>
          <p:nvPr>
            <p:ph type="sldNum" sz="quarter" idx="12"/>
          </p:nvPr>
        </p:nvSpPr>
        <p:spPr>
          <a:xfrm>
            <a:off x="6532563" y="4776788"/>
            <a:ext cx="1905000" cy="342900"/>
          </a:xfrm>
          <a:prstGeom prst="rect">
            <a:avLst/>
          </a:prstGeom>
          <a:noFill/>
          <a:ln w="9525">
            <a:noFill/>
            <a:miter/>
          </a:ln>
        </p:spPr>
        <p:txBody>
          <a:bodyPr numCol="1" anchor="b" anchorCtr="0" compatLnSpc="1"/>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latin typeface="Arial" panose="020B0604020202020204" pitchFamily="34"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lvl="0" algn="r" eaLnBrk="1" fontAlgn="base" hangingPunct="1"/>
            <a:fld id="{38BA3E9E-2B5D-49DB-A1D0-437C6BAB5BC6}" type="slidenum">
              <a:rPr lang="zh-CN" altLang="en-US" sz="1000" b="0" strike="noStrike" noProof="1">
                <a:solidFill>
                  <a:schemeClr val="tx1"/>
                </a:solidFill>
                <a:latin typeface="Arial" panose="020B0604020202020204" pitchFamily="34" charset="0"/>
                <a:ea typeface="黑体" panose="02010609060101010101" pitchFamily="49" charset="-122"/>
                <a:cs typeface="+mn-ea"/>
              </a:rPr>
            </a:fld>
            <a:endParaRPr lang="zh-CN" altLang="en-US" sz="1000" b="0" strike="noStrike" noProof="1">
              <a:solidFill>
                <a:schemeClr val="tx1"/>
              </a:solidFill>
            </a:endParaRPr>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showMasterSp="0">
  <p:cSld name="比较">
    <p:bg>
      <p:bgPr>
        <a:solidFill>
          <a:schemeClr val="bg1"/>
        </a:solidFill>
        <a:effectLst/>
      </p:bgPr>
    </p:bg>
    <p:spTree>
      <p:nvGrpSpPr>
        <p:cNvPr id="1" name=""/>
        <p:cNvGrpSpPr/>
        <p:nvPr/>
      </p:nvGrpSpPr>
      <p:grpSpPr/>
      <p:sp>
        <p:nvSpPr>
          <p:cNvPr id="2" name="标题 1"/>
          <p:cNvSpPr>
            <a:spLocks noGrp="1"/>
          </p:cNvSpPr>
          <p:nvPr>
            <p:ph type="title"/>
          </p:nvPr>
        </p:nvSpPr>
        <p:spPr>
          <a:xfrm>
            <a:off x="629841" y="273878"/>
            <a:ext cx="7886700" cy="994295"/>
          </a:xfrm>
        </p:spPr>
        <p:txBody>
          <a:body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890081" y="1333993"/>
            <a:ext cx="3655181" cy="618010"/>
          </a:xfrm>
        </p:spPr>
        <p:txBody>
          <a:bodyPr anchor="ctr"/>
          <a:lstStyle>
            <a:lvl1pPr marL="0" indent="0">
              <a:buNone/>
              <a:defRPr sz="1575"/>
            </a:lvl1pPr>
            <a:lvl2pPr marL="257175" indent="0">
              <a:buNone/>
              <a:defRPr sz="1350"/>
            </a:lvl2pPr>
            <a:lvl3pPr marL="514350" indent="0">
              <a:buNone/>
              <a:defRPr sz="1125"/>
            </a:lvl3pPr>
            <a:lvl4pPr marL="771525" indent="0">
              <a:buNone/>
              <a:defRPr sz="1015"/>
            </a:lvl4pPr>
            <a:lvl5pPr marL="1028700" indent="0">
              <a:buNone/>
              <a:defRPr sz="1015"/>
            </a:lvl5pPr>
            <a:lvl6pPr marL="1285875" indent="0">
              <a:buNone/>
              <a:defRPr sz="1015"/>
            </a:lvl6pPr>
            <a:lvl7pPr marL="1543050" indent="0">
              <a:buNone/>
              <a:defRPr sz="1015"/>
            </a:lvl7pPr>
            <a:lvl8pPr marL="1800225" indent="0">
              <a:buNone/>
              <a:defRPr sz="1015"/>
            </a:lvl8pPr>
            <a:lvl9pPr marL="2057400" indent="0">
              <a:buNone/>
              <a:defRPr sz="1015"/>
            </a:lvl9pPr>
          </a:lstStyle>
          <a:p>
            <a:pPr lvl="0" fontAlgn="base"/>
            <a:r>
              <a:rPr lang="zh-CN" altLang="en-US" sz="1575" strike="noStrike" noProof="1"/>
              <a:t>单击此处编辑母版文本样式</a:t>
            </a:r>
            <a:endParaRPr lang="zh-CN" altLang="en-US" strike="noStrike" noProof="1"/>
          </a:p>
        </p:txBody>
      </p:sp>
      <p:sp>
        <p:nvSpPr>
          <p:cNvPr id="4" name="内容占位符 3"/>
          <p:cNvSpPr>
            <a:spLocks noGrp="1"/>
          </p:cNvSpPr>
          <p:nvPr>
            <p:ph sz="half" idx="2"/>
          </p:nvPr>
        </p:nvSpPr>
        <p:spPr>
          <a:xfrm>
            <a:off x="890081" y="1999281"/>
            <a:ext cx="3655181" cy="2643539"/>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4692704" y="1333993"/>
            <a:ext cx="3673182" cy="618010"/>
          </a:xfrm>
        </p:spPr>
        <p:txBody>
          <a:bodyPr anchor="ctr"/>
          <a:lstStyle>
            <a:lvl1pPr marL="0" indent="0">
              <a:buNone/>
              <a:defRPr sz="1575"/>
            </a:lvl1pPr>
            <a:lvl2pPr marL="257175" indent="0">
              <a:buNone/>
              <a:defRPr sz="1350"/>
            </a:lvl2pPr>
            <a:lvl3pPr marL="514350" indent="0">
              <a:buNone/>
              <a:defRPr sz="1125"/>
            </a:lvl3pPr>
            <a:lvl4pPr marL="771525" indent="0">
              <a:buNone/>
              <a:defRPr sz="1015"/>
            </a:lvl4pPr>
            <a:lvl5pPr marL="1028700" indent="0">
              <a:buNone/>
              <a:defRPr sz="1015"/>
            </a:lvl5pPr>
            <a:lvl6pPr marL="1285875" indent="0">
              <a:buNone/>
              <a:defRPr sz="1015"/>
            </a:lvl6pPr>
            <a:lvl7pPr marL="1543050" indent="0">
              <a:buNone/>
              <a:defRPr sz="1015"/>
            </a:lvl7pPr>
            <a:lvl8pPr marL="1800225" indent="0">
              <a:buNone/>
              <a:defRPr sz="1015"/>
            </a:lvl8pPr>
            <a:lvl9pPr marL="2057400" indent="0">
              <a:buNone/>
              <a:defRPr sz="1015"/>
            </a:lvl9pPr>
          </a:lstStyle>
          <a:p>
            <a:pPr lvl="0" fontAlgn="base"/>
            <a:r>
              <a:rPr lang="zh-CN" altLang="en-US" sz="1575" strike="noStrike" noProof="1"/>
              <a:t>单击此处编辑母版文本样式</a:t>
            </a:r>
            <a:endParaRPr lang="zh-CN" altLang="en-US" strike="noStrike" noProof="1"/>
          </a:p>
        </p:txBody>
      </p:sp>
      <p:sp>
        <p:nvSpPr>
          <p:cNvPr id="6" name="内容占位符 5"/>
          <p:cNvSpPr>
            <a:spLocks noGrp="1"/>
          </p:cNvSpPr>
          <p:nvPr>
            <p:ph sz="quarter" idx="4"/>
          </p:nvPr>
        </p:nvSpPr>
        <p:spPr>
          <a:xfrm>
            <a:off x="4692704" y="1999281"/>
            <a:ext cx="3673182" cy="2643539"/>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33796" name="日期占位符 1054"/>
          <p:cNvSpPr>
            <a:spLocks noGrp="1"/>
          </p:cNvSpPr>
          <p:nvPr>
            <p:ph type="dt" sz="half" idx="10"/>
          </p:nvPr>
        </p:nvSpPr>
        <p:spPr>
          <a:xfrm>
            <a:off x="665163" y="4776788"/>
            <a:ext cx="1905000" cy="342900"/>
          </a:xfrm>
          <a:prstGeom prst="rect">
            <a:avLst/>
          </a:prstGeom>
          <a:noFill/>
          <a:ln w="9525">
            <a:noFill/>
            <a:miter/>
          </a:ln>
        </p:spPr>
        <p:txBody>
          <a:bodyPr anchor="b"/>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33797" name="页脚占位符 1055"/>
          <p:cNvSpPr>
            <a:spLocks noGrp="1"/>
          </p:cNvSpPr>
          <p:nvPr>
            <p:ph type="ftr" sz="quarter" idx="11"/>
          </p:nvPr>
        </p:nvSpPr>
        <p:spPr>
          <a:xfrm>
            <a:off x="3103563" y="4776788"/>
            <a:ext cx="2895600" cy="342900"/>
          </a:xfrm>
          <a:prstGeom prst="rect">
            <a:avLst/>
          </a:prstGeom>
          <a:noFill/>
          <a:ln w="9525">
            <a:noFill/>
            <a:miter/>
          </a:ln>
        </p:spPr>
        <p:txBody>
          <a:bodyPr anchor="b"/>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33798" name="灯片编号占位符 1056"/>
          <p:cNvSpPr>
            <a:spLocks noGrp="1"/>
          </p:cNvSpPr>
          <p:nvPr>
            <p:ph type="sldNum" sz="quarter" idx="12"/>
          </p:nvPr>
        </p:nvSpPr>
        <p:spPr>
          <a:xfrm>
            <a:off x="6532563" y="4776788"/>
            <a:ext cx="1905000" cy="342900"/>
          </a:xfrm>
          <a:prstGeom prst="rect">
            <a:avLst/>
          </a:prstGeom>
          <a:noFill/>
          <a:ln w="9525">
            <a:noFill/>
            <a:miter/>
          </a:ln>
        </p:spPr>
        <p:txBody>
          <a:bodyPr numCol="1" anchor="b" anchorCtr="0" compatLnSpc="1"/>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latin typeface="Arial" panose="020B0604020202020204" pitchFamily="34"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lvl="0" algn="r" eaLnBrk="1" fontAlgn="base" hangingPunct="1"/>
            <a:fld id="{4C14E702-931B-4880-8A42-6A490395F0EA}" type="slidenum">
              <a:rPr lang="zh-CN" altLang="en-US" sz="1000" b="0" strike="noStrike" noProof="1">
                <a:solidFill>
                  <a:schemeClr val="tx1"/>
                </a:solidFill>
                <a:latin typeface="Arial" panose="020B0604020202020204" pitchFamily="34" charset="0"/>
                <a:ea typeface="黑体" panose="02010609060101010101" pitchFamily="49" charset="-122"/>
                <a:cs typeface="+mn-ea"/>
              </a:rPr>
            </a:fld>
            <a:endParaRPr lang="zh-CN" altLang="en-US" sz="1000" b="0" strike="noStrike" noProof="1">
              <a:solidFill>
                <a:schemeClr val="tx1"/>
              </a:solidFill>
            </a:endParaRPr>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showMasterSp="0">
  <p:cSld name="仅标题">
    <p:bg>
      <p:bgPr>
        <a:solidFill>
          <a:schemeClr val="bg1"/>
        </a:solidFill>
        <a:effectLst/>
      </p:bgPr>
    </p:bg>
    <p:spTree>
      <p:nvGrpSpPr>
        <p:cNvPr id="1" name=""/>
        <p:cNvGrpSpPr/>
        <p:nvPr/>
      </p:nvGrpSpPr>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4820" name="日期占位符 1054"/>
          <p:cNvSpPr>
            <a:spLocks noGrp="1"/>
          </p:cNvSpPr>
          <p:nvPr>
            <p:ph type="dt" sz="half" idx="10"/>
          </p:nvPr>
        </p:nvSpPr>
        <p:spPr>
          <a:xfrm>
            <a:off x="665163" y="4776788"/>
            <a:ext cx="1905000" cy="342900"/>
          </a:xfrm>
          <a:prstGeom prst="rect">
            <a:avLst/>
          </a:prstGeom>
          <a:noFill/>
          <a:ln w="9525">
            <a:noFill/>
            <a:miter/>
          </a:ln>
        </p:spPr>
        <p:txBody>
          <a:bodyPr anchor="b"/>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34821" name="页脚占位符 1055"/>
          <p:cNvSpPr>
            <a:spLocks noGrp="1"/>
          </p:cNvSpPr>
          <p:nvPr>
            <p:ph type="ftr" sz="quarter" idx="11"/>
          </p:nvPr>
        </p:nvSpPr>
        <p:spPr>
          <a:xfrm>
            <a:off x="3103563" y="4776788"/>
            <a:ext cx="2895600" cy="342900"/>
          </a:xfrm>
          <a:prstGeom prst="rect">
            <a:avLst/>
          </a:prstGeom>
          <a:noFill/>
          <a:ln w="9525">
            <a:noFill/>
            <a:miter/>
          </a:ln>
        </p:spPr>
        <p:txBody>
          <a:bodyPr anchor="b"/>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34822" name="灯片编号占位符 1056"/>
          <p:cNvSpPr>
            <a:spLocks noGrp="1"/>
          </p:cNvSpPr>
          <p:nvPr>
            <p:ph type="sldNum" sz="quarter" idx="12"/>
          </p:nvPr>
        </p:nvSpPr>
        <p:spPr>
          <a:xfrm>
            <a:off x="6532563" y="4776788"/>
            <a:ext cx="1905000" cy="342900"/>
          </a:xfrm>
          <a:prstGeom prst="rect">
            <a:avLst/>
          </a:prstGeom>
          <a:noFill/>
          <a:ln w="9525">
            <a:noFill/>
            <a:miter/>
          </a:ln>
        </p:spPr>
        <p:txBody>
          <a:bodyPr numCol="1" anchor="b" anchorCtr="0" compatLnSpc="1"/>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latin typeface="Arial" panose="020B0604020202020204" pitchFamily="34"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lvl="0" algn="r" eaLnBrk="1" fontAlgn="base" hangingPunct="1"/>
            <a:fld id="{FD498DC3-A926-47B2-A41B-BDE418EE57AF}" type="slidenum">
              <a:rPr lang="zh-CN" altLang="en-US" sz="1000" b="0" strike="noStrike" noProof="1">
                <a:solidFill>
                  <a:schemeClr val="tx1"/>
                </a:solidFill>
                <a:latin typeface="Arial" panose="020B0604020202020204" pitchFamily="34" charset="0"/>
                <a:ea typeface="黑体" panose="02010609060101010101" pitchFamily="49" charset="-122"/>
                <a:cs typeface="+mn-ea"/>
              </a:rPr>
            </a:fld>
            <a:endParaRPr lang="zh-CN" altLang="en-US" sz="1000" b="0" strike="noStrike" noProof="1">
              <a:solidFill>
                <a:schemeClr val="tx1"/>
              </a:solidFill>
            </a:endParaRP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showMasterSp="0">
  <p:cSld name="节标题">
    <p:bg>
      <p:bgPr>
        <a:blipFill rotWithShape="0">
          <a:blip r:embed="rId2"/>
          <a:stretch>
            <a:fillRect/>
          </a:stretch>
        </a:blipFill>
        <a:effectLst/>
      </p:bgPr>
    </p:bg>
    <p:spTree>
      <p:nvGrpSpPr>
        <p:cNvPr id="1" name=""/>
        <p:cNvGrpSpPr/>
        <p:nvPr/>
      </p:nvGrpSpPr>
      <p:grpSpPr/>
      <p:sp>
        <p:nvSpPr>
          <p:cNvPr id="2" name="标题 1"/>
          <p:cNvSpPr>
            <a:spLocks noGrp="1"/>
          </p:cNvSpPr>
          <p:nvPr>
            <p:ph type="title"/>
          </p:nvPr>
        </p:nvSpPr>
        <p:spPr>
          <a:xfrm>
            <a:off x="722314" y="3305758"/>
            <a:ext cx="7772412" cy="1021737"/>
          </a:xfrm>
        </p:spPr>
        <p:txBody>
          <a:bodyPr anchor="t"/>
          <a:lstStyle>
            <a:lvl1pPr algn="l">
              <a:defRPr sz="3000" b="1" cap="all"/>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722314" y="2180420"/>
            <a:ext cx="7772412" cy="1125339"/>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8035" indent="0">
              <a:buNone/>
              <a:defRPr sz="1050"/>
            </a:lvl7pPr>
            <a:lvl8pPr marL="2400935" indent="0">
              <a:buNone/>
              <a:defRPr sz="1050"/>
            </a:lvl8pPr>
            <a:lvl9pPr marL="2743835" indent="0">
              <a:buNone/>
              <a:defRPr sz="1050"/>
            </a:lvl9pPr>
          </a:lstStyle>
          <a:p>
            <a:pPr lvl="0" fontAlgn="base"/>
            <a:r>
              <a:rPr lang="zh-CN" altLang="en-US" strike="noStrike" noProof="1"/>
              <a:t>单击此处编辑母版文本样式</a:t>
            </a:r>
            <a:endParaRPr lang="zh-CN" altLang="en-US" strike="noStrike" noProof="1"/>
          </a:p>
        </p:txBody>
      </p:sp>
      <p:sp>
        <p:nvSpPr>
          <p:cNvPr id="8196" name="Rectangle 4"/>
          <p:cNvSpPr>
            <a:spLocks noGrp="1" noChangeArrowheads="1"/>
          </p:cNvSpPr>
          <p:nvPr>
            <p:ph type="dt" sz="half" idx="10"/>
          </p:nvPr>
        </p:nvSpPr>
        <p:spPr bwMode="auto">
          <a:xfrm>
            <a:off x="301625" y="4630738"/>
            <a:ext cx="2289175" cy="357188"/>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8197" name="Rectangle 5"/>
          <p:cNvSpPr>
            <a:spLocks noGrp="1" noChangeArrowheads="1"/>
          </p:cNvSpPr>
          <p:nvPr>
            <p:ph type="ftr" sz="quarter" idx="11"/>
          </p:nvPr>
        </p:nvSpPr>
        <p:spPr bwMode="auto">
          <a:xfrm>
            <a:off x="3124200" y="4630738"/>
            <a:ext cx="2895600" cy="357188"/>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8198" name="Rectangle 6"/>
          <p:cNvSpPr>
            <a:spLocks noGrp="1" noChangeArrowheads="1"/>
          </p:cNvSpPr>
          <p:nvPr>
            <p:ph type="sldNum" sz="quarter" idx="12"/>
          </p:nvPr>
        </p:nvSpPr>
        <p:spPr bwMode="auto">
          <a:xfrm>
            <a:off x="6553200" y="4630738"/>
            <a:ext cx="2289175" cy="357188"/>
          </a:xfrm>
          <a:prstGeom prst="rect">
            <a:avLst/>
          </a:prstGeom>
          <a:noFill/>
          <a:ln w="9525">
            <a:noFill/>
            <a:miter lim="800000"/>
          </a:ln>
          <a:effectLst/>
        </p:spPr>
        <p:txBody>
          <a:bodyPr numCol="1" compatLnSpc="1"/>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latin typeface="Arial" panose="020B0604020202020204" pitchFamily="34"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lvl="0" algn="r" eaLnBrk="1" fontAlgn="base" hangingPunct="1"/>
            <a:fld id="{382B09DF-BAFA-4557-A0A5-6224098DB0D7}" type="slidenum">
              <a:rPr lang="zh-CN" altLang="en-US" sz="1400" b="0" strike="noStrike" noProof="1">
                <a:solidFill>
                  <a:schemeClr val="tx1"/>
                </a:solidFill>
                <a:latin typeface="Arial" panose="020B0604020202020204" pitchFamily="34" charset="0"/>
                <a:ea typeface="宋体" panose="02010600030101010101" pitchFamily="2" charset="-122"/>
                <a:cs typeface="+mn-ea"/>
              </a:rPr>
            </a:fld>
            <a:endParaRPr lang="zh-CN" altLang="en-US" sz="1400" b="0" strike="noStrike" noProof="1">
              <a:solidFill>
                <a:schemeClr val="tx1"/>
              </a:solidFill>
              <a:ea typeface="宋体" panose="02010600030101010101" pitchFamily="2" charset="-122"/>
            </a:endParaRPr>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showMasterSp="0">
  <p:cSld name="空白">
    <p:bg>
      <p:bgPr>
        <a:solidFill>
          <a:schemeClr val="bg1"/>
        </a:solidFill>
        <a:effectLst/>
      </p:bgPr>
    </p:bg>
    <p:spTree>
      <p:nvGrpSpPr>
        <p:cNvPr id="1" name=""/>
        <p:cNvGrpSpPr/>
        <p:nvPr/>
      </p:nvGrpSpPr>
      <p:grpSpPr/>
      <p:sp>
        <p:nvSpPr>
          <p:cNvPr id="35844" name="日期占位符 1054"/>
          <p:cNvSpPr>
            <a:spLocks noGrp="1"/>
          </p:cNvSpPr>
          <p:nvPr>
            <p:ph type="dt" sz="half" idx="10"/>
          </p:nvPr>
        </p:nvSpPr>
        <p:spPr>
          <a:xfrm>
            <a:off x="665163" y="4776788"/>
            <a:ext cx="1905000" cy="342900"/>
          </a:xfrm>
          <a:prstGeom prst="rect">
            <a:avLst/>
          </a:prstGeom>
          <a:noFill/>
          <a:ln w="9525">
            <a:noFill/>
            <a:miter/>
          </a:ln>
        </p:spPr>
        <p:txBody>
          <a:bodyPr anchor="b"/>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35845" name="页脚占位符 1055"/>
          <p:cNvSpPr>
            <a:spLocks noGrp="1"/>
          </p:cNvSpPr>
          <p:nvPr>
            <p:ph type="ftr" sz="quarter" idx="11"/>
          </p:nvPr>
        </p:nvSpPr>
        <p:spPr>
          <a:xfrm>
            <a:off x="3103563" y="4776788"/>
            <a:ext cx="2895600" cy="342900"/>
          </a:xfrm>
          <a:prstGeom prst="rect">
            <a:avLst/>
          </a:prstGeom>
          <a:noFill/>
          <a:ln w="9525">
            <a:noFill/>
            <a:miter/>
          </a:ln>
        </p:spPr>
        <p:txBody>
          <a:bodyPr anchor="b"/>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35846" name="灯片编号占位符 1056"/>
          <p:cNvSpPr>
            <a:spLocks noGrp="1"/>
          </p:cNvSpPr>
          <p:nvPr>
            <p:ph type="sldNum" sz="quarter" idx="12"/>
          </p:nvPr>
        </p:nvSpPr>
        <p:spPr>
          <a:xfrm>
            <a:off x="6532563" y="4776788"/>
            <a:ext cx="1905000" cy="342900"/>
          </a:xfrm>
          <a:prstGeom prst="rect">
            <a:avLst/>
          </a:prstGeom>
          <a:noFill/>
          <a:ln w="9525">
            <a:noFill/>
            <a:miter/>
          </a:ln>
        </p:spPr>
        <p:txBody>
          <a:bodyPr numCol="1" anchor="b" anchorCtr="0" compatLnSpc="1"/>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latin typeface="Arial" panose="020B0604020202020204" pitchFamily="34"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lvl="0" algn="r" eaLnBrk="1" fontAlgn="base" hangingPunct="1"/>
            <a:fld id="{545B8021-69D4-4F41-9197-D132B3ECEECD}" type="slidenum">
              <a:rPr lang="zh-CN" altLang="en-US" sz="1000" b="0" strike="noStrike" noProof="1">
                <a:solidFill>
                  <a:schemeClr val="tx1"/>
                </a:solidFill>
                <a:latin typeface="Arial" panose="020B0604020202020204" pitchFamily="34" charset="0"/>
                <a:ea typeface="黑体" panose="02010609060101010101" pitchFamily="49" charset="-122"/>
                <a:cs typeface="+mn-ea"/>
              </a:rPr>
            </a:fld>
            <a:endParaRPr lang="zh-CN" altLang="en-US" sz="1000" b="0" strike="noStrike" noProof="1">
              <a:solidFill>
                <a:schemeClr val="tx1"/>
              </a:solidFill>
            </a:endParaRPr>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showMasterSp="0">
  <p:cSld name="内容与标题">
    <p:bg>
      <p:bgPr>
        <a:solidFill>
          <a:schemeClr val="bg1"/>
        </a:solidFill>
        <a:effectLst/>
      </p:bgPr>
    </p:bg>
    <p:spTree>
      <p:nvGrpSpPr>
        <p:cNvPr id="1" name=""/>
        <p:cNvGrpSpPr/>
        <p:nvPr/>
      </p:nvGrpSpPr>
      <p:grpSpPr/>
      <p:sp>
        <p:nvSpPr>
          <p:cNvPr id="2" name="标题 1"/>
          <p:cNvSpPr>
            <a:spLocks noGrp="1"/>
          </p:cNvSpPr>
          <p:nvPr>
            <p:ph type="title"/>
          </p:nvPr>
        </p:nvSpPr>
        <p:spPr>
          <a:xfrm>
            <a:off x="629841" y="342942"/>
            <a:ext cx="2949178" cy="1200298"/>
          </a:xfrm>
        </p:spPr>
        <p:txBody>
          <a:bodyPr/>
          <a:lstStyle>
            <a:lvl1pPr>
              <a:defRPr sz="1800"/>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3887391" y="740660"/>
            <a:ext cx="4629150" cy="3655670"/>
          </a:xfrm>
        </p:spPr>
        <p:txBody>
          <a:bodyPr/>
          <a:lstStyle>
            <a:lvl1pPr>
              <a:defRPr sz="1800"/>
            </a:lvl1pPr>
            <a:lvl2pPr>
              <a:defRPr sz="1575"/>
            </a:lvl2pPr>
            <a:lvl3pPr>
              <a:defRPr sz="1350"/>
            </a:lvl3pPr>
            <a:lvl4pPr>
              <a:defRPr sz="1125"/>
            </a:lvl4pPr>
            <a:lvl5pPr>
              <a:defRPr sz="1125"/>
            </a:lvl5pPr>
            <a:lvl6pPr>
              <a:defRPr sz="1125"/>
            </a:lvl6pPr>
            <a:lvl7pPr>
              <a:defRPr sz="1125"/>
            </a:lvl7pPr>
            <a:lvl8pPr>
              <a:defRPr sz="1125"/>
            </a:lvl8pPr>
            <a:lvl9pPr>
              <a:defRPr sz="1125"/>
            </a:lvl9pPr>
          </a:lstStyle>
          <a:p>
            <a:pPr lvl="0" fontAlgn="base"/>
            <a:r>
              <a:rPr lang="zh-CN" altLang="en-US" strike="noStrike" noProof="1"/>
              <a:t>单击此处编辑母版文本样式</a:t>
            </a:r>
            <a:endParaRPr lang="zh-CN" altLang="en-US" strike="noStrike" noProof="1"/>
          </a:p>
          <a:p>
            <a:pPr lvl="1" fontAlgn="base"/>
            <a:r>
              <a:rPr lang="zh-CN" altLang="en-US" sz="1575" strike="noStrike" noProof="1"/>
              <a:t>第二级</a:t>
            </a:r>
            <a:endParaRPr lang="zh-CN" altLang="en-US" strike="noStrike" noProof="1"/>
          </a:p>
          <a:p>
            <a:pPr lvl="2" fontAlgn="base"/>
            <a:r>
              <a:rPr lang="zh-CN" altLang="en-US" sz="1350" strike="noStrike" noProof="1"/>
              <a:t>第三级</a:t>
            </a:r>
            <a:endParaRPr lang="zh-CN" altLang="en-US" strike="noStrike" noProof="1"/>
          </a:p>
          <a:p>
            <a:pPr lvl="3" fontAlgn="base"/>
            <a:r>
              <a:rPr lang="zh-CN" altLang="en-US" sz="1125" strike="noStrike" noProof="1"/>
              <a:t>第四级</a:t>
            </a:r>
            <a:endParaRPr lang="zh-CN" altLang="en-US" strike="noStrike" noProof="1"/>
          </a:p>
          <a:p>
            <a:pPr lvl="4" fontAlgn="base"/>
            <a:r>
              <a:rPr lang="zh-CN" altLang="en-US" sz="1125" strike="noStrike" noProof="1"/>
              <a:t>第五级</a:t>
            </a:r>
            <a:endParaRPr lang="zh-CN" altLang="en-US" strike="noStrike" noProof="1"/>
          </a:p>
        </p:txBody>
      </p:sp>
      <p:sp>
        <p:nvSpPr>
          <p:cNvPr id="4" name="文本占位符 3"/>
          <p:cNvSpPr>
            <a:spLocks noGrp="1"/>
          </p:cNvSpPr>
          <p:nvPr>
            <p:ph type="body" sz="half" idx="2"/>
          </p:nvPr>
        </p:nvSpPr>
        <p:spPr>
          <a:xfrm>
            <a:off x="629841" y="1543241"/>
            <a:ext cx="2949178" cy="2859044"/>
          </a:xfrm>
        </p:spPr>
        <p:txBody>
          <a:bodyPr/>
          <a:lstStyle>
            <a:lvl1pPr marL="0" indent="0">
              <a:buNone/>
              <a:defRPr sz="900"/>
            </a:lvl1pPr>
            <a:lvl2pPr marL="257175" indent="0">
              <a:buNone/>
              <a:defRPr sz="790"/>
            </a:lvl2pPr>
            <a:lvl3pPr marL="514350" indent="0">
              <a:buNone/>
              <a:defRPr sz="675"/>
            </a:lvl3pPr>
            <a:lvl4pPr marL="771525" indent="0">
              <a:buNone/>
              <a:defRPr sz="565"/>
            </a:lvl4pPr>
            <a:lvl5pPr marL="1028700" indent="0">
              <a:buNone/>
              <a:defRPr sz="565"/>
            </a:lvl5pPr>
            <a:lvl6pPr marL="1285875" indent="0">
              <a:buNone/>
              <a:defRPr sz="565"/>
            </a:lvl6pPr>
            <a:lvl7pPr marL="1543050" indent="0">
              <a:buNone/>
              <a:defRPr sz="565"/>
            </a:lvl7pPr>
            <a:lvl8pPr marL="1800225" indent="0">
              <a:buNone/>
              <a:defRPr sz="565"/>
            </a:lvl8pPr>
            <a:lvl9pPr marL="2057400" indent="0">
              <a:buNone/>
              <a:defRPr sz="565"/>
            </a:lvl9pPr>
          </a:lstStyle>
          <a:p>
            <a:pPr lvl="0" fontAlgn="base"/>
            <a:r>
              <a:rPr lang="zh-CN" altLang="en-US" strike="noStrike" noProof="1"/>
              <a:t>单击此处编辑母版文本样式</a:t>
            </a:r>
            <a:endParaRPr lang="zh-CN" altLang="en-US" strike="noStrike" noProof="1"/>
          </a:p>
        </p:txBody>
      </p:sp>
      <p:sp>
        <p:nvSpPr>
          <p:cNvPr id="36868" name="日期占位符 1054"/>
          <p:cNvSpPr>
            <a:spLocks noGrp="1"/>
          </p:cNvSpPr>
          <p:nvPr>
            <p:ph type="dt" sz="half" idx="10"/>
          </p:nvPr>
        </p:nvSpPr>
        <p:spPr>
          <a:xfrm>
            <a:off x="665163" y="4776788"/>
            <a:ext cx="1905000" cy="342900"/>
          </a:xfrm>
          <a:prstGeom prst="rect">
            <a:avLst/>
          </a:prstGeom>
          <a:noFill/>
          <a:ln w="9525">
            <a:noFill/>
            <a:miter/>
          </a:ln>
        </p:spPr>
        <p:txBody>
          <a:bodyPr anchor="b"/>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36869" name="页脚占位符 1055"/>
          <p:cNvSpPr>
            <a:spLocks noGrp="1"/>
          </p:cNvSpPr>
          <p:nvPr>
            <p:ph type="ftr" sz="quarter" idx="11"/>
          </p:nvPr>
        </p:nvSpPr>
        <p:spPr>
          <a:xfrm>
            <a:off x="3103563" y="4776788"/>
            <a:ext cx="2895600" cy="342900"/>
          </a:xfrm>
          <a:prstGeom prst="rect">
            <a:avLst/>
          </a:prstGeom>
          <a:noFill/>
          <a:ln w="9525">
            <a:noFill/>
            <a:miter/>
          </a:ln>
        </p:spPr>
        <p:txBody>
          <a:bodyPr anchor="b"/>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36870" name="灯片编号占位符 1056"/>
          <p:cNvSpPr>
            <a:spLocks noGrp="1"/>
          </p:cNvSpPr>
          <p:nvPr>
            <p:ph type="sldNum" sz="quarter" idx="12"/>
          </p:nvPr>
        </p:nvSpPr>
        <p:spPr>
          <a:xfrm>
            <a:off x="6532563" y="4776788"/>
            <a:ext cx="1905000" cy="342900"/>
          </a:xfrm>
          <a:prstGeom prst="rect">
            <a:avLst/>
          </a:prstGeom>
          <a:noFill/>
          <a:ln w="9525">
            <a:noFill/>
            <a:miter/>
          </a:ln>
        </p:spPr>
        <p:txBody>
          <a:bodyPr numCol="1" anchor="b" anchorCtr="0" compatLnSpc="1"/>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latin typeface="Arial" panose="020B0604020202020204" pitchFamily="34"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lvl="0" algn="r" eaLnBrk="1" fontAlgn="base" hangingPunct="1"/>
            <a:fld id="{D15938FC-66A0-4148-954A-4C4C42BEB576}" type="slidenum">
              <a:rPr lang="zh-CN" altLang="en-US" sz="1000" b="0" strike="noStrike" noProof="1">
                <a:solidFill>
                  <a:schemeClr val="tx1"/>
                </a:solidFill>
                <a:latin typeface="Arial" panose="020B0604020202020204" pitchFamily="34" charset="0"/>
                <a:ea typeface="黑体" panose="02010609060101010101" pitchFamily="49" charset="-122"/>
                <a:cs typeface="+mn-ea"/>
              </a:rPr>
            </a:fld>
            <a:endParaRPr lang="zh-CN" altLang="en-US" sz="1000" b="0" strike="noStrike" noProof="1">
              <a:solidFill>
                <a:schemeClr val="tx1"/>
              </a:solidFill>
            </a:endParaRPr>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showMasterSp="0">
  <p:cSld name="图片与标题">
    <p:bg>
      <p:bgPr>
        <a:solidFill>
          <a:schemeClr val="bg1"/>
        </a:solidFill>
        <a:effectLst/>
      </p:bgPr>
    </p:bg>
    <p:spTree>
      <p:nvGrpSpPr>
        <p:cNvPr id="1" name=""/>
        <p:cNvGrpSpPr/>
        <p:nvPr/>
      </p:nvGrpSpPr>
      <p:grpSpPr/>
      <p:sp>
        <p:nvSpPr>
          <p:cNvPr id="2" name="标题 1"/>
          <p:cNvSpPr>
            <a:spLocks noGrp="1"/>
          </p:cNvSpPr>
          <p:nvPr>
            <p:ph type="title"/>
          </p:nvPr>
        </p:nvSpPr>
        <p:spPr>
          <a:xfrm>
            <a:off x="629841" y="342942"/>
            <a:ext cx="3124012" cy="1200298"/>
          </a:xfrm>
        </p:spPr>
        <p:txBody>
          <a:bodyPr/>
          <a:lstStyle>
            <a:lvl1pPr>
              <a:defRPr sz="1800"/>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3887391" y="342943"/>
            <a:ext cx="4629150" cy="4053388"/>
          </a:xfrm>
        </p:spPr>
        <p:txBody>
          <a:bodyPr vert="horz" wrap="square" lIns="91440" tIns="45720" rIns="91440" bIns="45720" numCol="1" anchor="t" anchorCtr="0" compatLnSpc="1"/>
          <a:lstStyle>
            <a:lvl1pPr marL="0" indent="0">
              <a:buNone/>
              <a:defRPr sz="1800"/>
            </a:lvl1pPr>
            <a:lvl2pPr marL="257175" indent="0">
              <a:buNone/>
              <a:defRPr sz="1575"/>
            </a:lvl2pPr>
            <a:lvl3pPr marL="514350" indent="0">
              <a:buNone/>
              <a:defRPr sz="1350"/>
            </a:lvl3pPr>
            <a:lvl4pPr marL="771525" indent="0">
              <a:buNone/>
              <a:defRPr sz="1125"/>
            </a:lvl4pPr>
            <a:lvl5pPr marL="1028700" indent="0">
              <a:buNone/>
              <a:defRPr sz="1125"/>
            </a:lvl5pPr>
            <a:lvl6pPr marL="1285875" indent="0">
              <a:buNone/>
              <a:defRPr sz="1125"/>
            </a:lvl6pPr>
            <a:lvl7pPr marL="1543050" indent="0">
              <a:buNone/>
              <a:defRPr sz="1125"/>
            </a:lvl7pPr>
            <a:lvl8pPr marL="1800225" indent="0">
              <a:buNone/>
              <a:defRPr sz="1125"/>
            </a:lvl8pPr>
            <a:lvl9pPr marL="2057400" indent="0">
              <a:buNone/>
              <a:defRPr sz="1125"/>
            </a:lvl9pPr>
          </a:lstStyle>
          <a:p>
            <a:pPr marL="0" marR="0" lvl="0" indent="0" algn="l" defTabSz="685800" rtl="0" eaLnBrk="0" fontAlgn="base" latinLnBrk="0" hangingPunct="0">
              <a:lnSpc>
                <a:spcPct val="100000"/>
              </a:lnSpc>
              <a:spcBef>
                <a:spcPct val="15000"/>
              </a:spcBef>
              <a:spcAft>
                <a:spcPct val="0"/>
              </a:spcAft>
              <a:buClrTx/>
              <a:buSzPct val="90000"/>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1543241"/>
            <a:ext cx="3124012" cy="2859044"/>
          </a:xfrm>
        </p:spPr>
        <p:txBody>
          <a:bodyPr/>
          <a:lstStyle>
            <a:lvl1pPr marL="0" indent="0">
              <a:buNone/>
              <a:defRPr sz="1125"/>
            </a:lvl1pPr>
            <a:lvl2pPr marL="257175" indent="0">
              <a:buNone/>
              <a:defRPr sz="1015"/>
            </a:lvl2pPr>
            <a:lvl3pPr marL="514350" indent="0">
              <a:buNone/>
              <a:defRPr sz="900"/>
            </a:lvl3pPr>
            <a:lvl4pPr marL="771525" indent="0">
              <a:buNone/>
              <a:defRPr sz="790"/>
            </a:lvl4pPr>
            <a:lvl5pPr marL="1028700" indent="0">
              <a:buNone/>
              <a:defRPr sz="790"/>
            </a:lvl5pPr>
            <a:lvl6pPr marL="1285875" indent="0">
              <a:buNone/>
              <a:defRPr sz="790"/>
            </a:lvl6pPr>
            <a:lvl7pPr marL="1543050" indent="0">
              <a:buNone/>
              <a:defRPr sz="790"/>
            </a:lvl7pPr>
            <a:lvl8pPr marL="1800225" indent="0">
              <a:buNone/>
              <a:defRPr sz="790"/>
            </a:lvl8pPr>
            <a:lvl9pPr marL="2057400" indent="0">
              <a:buNone/>
              <a:defRPr sz="790"/>
            </a:lvl9pPr>
          </a:lstStyle>
          <a:p>
            <a:pPr lvl="0" fontAlgn="base"/>
            <a:r>
              <a:rPr lang="zh-CN" altLang="en-US" sz="1125" strike="noStrike" noProof="1"/>
              <a:t>单击此处编辑母版文本样式</a:t>
            </a:r>
            <a:endParaRPr lang="zh-CN" altLang="en-US" strike="noStrike" noProof="1"/>
          </a:p>
        </p:txBody>
      </p:sp>
      <p:sp>
        <p:nvSpPr>
          <p:cNvPr id="37892" name="日期占位符 1054"/>
          <p:cNvSpPr>
            <a:spLocks noGrp="1"/>
          </p:cNvSpPr>
          <p:nvPr>
            <p:ph type="dt" sz="half" idx="10"/>
          </p:nvPr>
        </p:nvSpPr>
        <p:spPr>
          <a:xfrm>
            <a:off x="665163" y="4776788"/>
            <a:ext cx="1905000" cy="342900"/>
          </a:xfrm>
          <a:prstGeom prst="rect">
            <a:avLst/>
          </a:prstGeom>
          <a:noFill/>
          <a:ln w="9525">
            <a:noFill/>
            <a:miter/>
          </a:ln>
        </p:spPr>
        <p:txBody>
          <a:bodyPr anchor="b"/>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37893" name="页脚占位符 1055"/>
          <p:cNvSpPr>
            <a:spLocks noGrp="1"/>
          </p:cNvSpPr>
          <p:nvPr>
            <p:ph type="ftr" sz="quarter" idx="11"/>
          </p:nvPr>
        </p:nvSpPr>
        <p:spPr>
          <a:xfrm>
            <a:off x="3103563" y="4776788"/>
            <a:ext cx="2895600" cy="342900"/>
          </a:xfrm>
          <a:prstGeom prst="rect">
            <a:avLst/>
          </a:prstGeom>
          <a:noFill/>
          <a:ln w="9525">
            <a:noFill/>
            <a:miter/>
          </a:ln>
        </p:spPr>
        <p:txBody>
          <a:bodyPr anchor="b"/>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37894" name="灯片编号占位符 1056"/>
          <p:cNvSpPr>
            <a:spLocks noGrp="1"/>
          </p:cNvSpPr>
          <p:nvPr>
            <p:ph type="sldNum" sz="quarter" idx="12"/>
          </p:nvPr>
        </p:nvSpPr>
        <p:spPr>
          <a:xfrm>
            <a:off x="6532563" y="4776788"/>
            <a:ext cx="1905000" cy="342900"/>
          </a:xfrm>
          <a:prstGeom prst="rect">
            <a:avLst/>
          </a:prstGeom>
          <a:noFill/>
          <a:ln w="9525">
            <a:noFill/>
            <a:miter/>
          </a:ln>
        </p:spPr>
        <p:txBody>
          <a:bodyPr numCol="1" anchor="b" anchorCtr="0" compatLnSpc="1"/>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latin typeface="Arial" panose="020B0604020202020204" pitchFamily="34"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lvl="0" algn="r" eaLnBrk="1" fontAlgn="base" hangingPunct="1"/>
            <a:fld id="{7D75975D-EB16-4DBA-A69D-46E0E68AB5B0}" type="slidenum">
              <a:rPr lang="zh-CN" altLang="en-US" sz="1000" b="0" strike="noStrike" noProof="1">
                <a:solidFill>
                  <a:schemeClr val="tx1"/>
                </a:solidFill>
                <a:latin typeface="Arial" panose="020B0604020202020204" pitchFamily="34" charset="0"/>
                <a:ea typeface="黑体" panose="02010609060101010101" pitchFamily="49" charset="-122"/>
                <a:cs typeface="+mn-ea"/>
              </a:rPr>
            </a:fld>
            <a:endParaRPr lang="zh-CN" altLang="en-US" sz="1000" b="0" strike="noStrike" noProof="1">
              <a:solidFill>
                <a:schemeClr val="tx1"/>
              </a:solidFill>
            </a:endParaRPr>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showMasterSp="0">
  <p:cSld name="标题和竖排文字">
    <p:bg>
      <p:bgPr>
        <a:solidFill>
          <a:schemeClr val="bg1"/>
        </a:solidFill>
        <a:effectLst/>
      </p:bgPr>
    </p:bg>
    <p:spTree>
      <p:nvGrpSpPr>
        <p:cNvPr id="1" name=""/>
        <p:cNvGrpSpPr/>
        <p:nvPr/>
      </p:nvGrpSpPr>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38916" name="日期占位符 1054"/>
          <p:cNvSpPr>
            <a:spLocks noGrp="1"/>
          </p:cNvSpPr>
          <p:nvPr>
            <p:ph type="dt" sz="half" idx="10"/>
          </p:nvPr>
        </p:nvSpPr>
        <p:spPr>
          <a:xfrm>
            <a:off x="665163" y="4776788"/>
            <a:ext cx="1905000" cy="342900"/>
          </a:xfrm>
          <a:prstGeom prst="rect">
            <a:avLst/>
          </a:prstGeom>
          <a:noFill/>
          <a:ln w="9525">
            <a:noFill/>
            <a:miter/>
          </a:ln>
        </p:spPr>
        <p:txBody>
          <a:bodyPr anchor="b"/>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38917" name="页脚占位符 1055"/>
          <p:cNvSpPr>
            <a:spLocks noGrp="1"/>
          </p:cNvSpPr>
          <p:nvPr>
            <p:ph type="ftr" sz="quarter" idx="11"/>
          </p:nvPr>
        </p:nvSpPr>
        <p:spPr>
          <a:xfrm>
            <a:off x="3103563" y="4776788"/>
            <a:ext cx="2895600" cy="342900"/>
          </a:xfrm>
          <a:prstGeom prst="rect">
            <a:avLst/>
          </a:prstGeom>
          <a:noFill/>
          <a:ln w="9525">
            <a:noFill/>
            <a:miter/>
          </a:ln>
        </p:spPr>
        <p:txBody>
          <a:bodyPr anchor="b"/>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38918" name="灯片编号占位符 1056"/>
          <p:cNvSpPr>
            <a:spLocks noGrp="1"/>
          </p:cNvSpPr>
          <p:nvPr>
            <p:ph type="sldNum" sz="quarter" idx="12"/>
          </p:nvPr>
        </p:nvSpPr>
        <p:spPr>
          <a:xfrm>
            <a:off x="6532563" y="4776788"/>
            <a:ext cx="1905000" cy="342900"/>
          </a:xfrm>
          <a:prstGeom prst="rect">
            <a:avLst/>
          </a:prstGeom>
          <a:noFill/>
          <a:ln w="9525">
            <a:noFill/>
            <a:miter/>
          </a:ln>
        </p:spPr>
        <p:txBody>
          <a:bodyPr numCol="1" anchor="b" anchorCtr="0" compatLnSpc="1"/>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latin typeface="Arial" panose="020B0604020202020204" pitchFamily="34"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lvl="0" algn="r" eaLnBrk="1" fontAlgn="base" hangingPunct="1"/>
            <a:fld id="{6E711AAA-99E7-4E95-BD5E-439CE2281441}" type="slidenum">
              <a:rPr lang="zh-CN" altLang="en-US" sz="1000" b="0" strike="noStrike" noProof="1">
                <a:solidFill>
                  <a:schemeClr val="tx1"/>
                </a:solidFill>
                <a:latin typeface="Arial" panose="020B0604020202020204" pitchFamily="34" charset="0"/>
                <a:ea typeface="黑体" panose="02010609060101010101" pitchFamily="49" charset="-122"/>
                <a:cs typeface="+mn-ea"/>
              </a:rPr>
            </a:fld>
            <a:endParaRPr lang="zh-CN" altLang="en-US" sz="1000" b="0" strike="noStrike" noProof="1">
              <a:solidFill>
                <a:schemeClr val="tx1"/>
              </a:solidFill>
            </a:endParaRPr>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showMasterSp="0">
  <p:cSld name="竖版">
    <p:bg>
      <p:bgPr>
        <a:solidFill>
          <a:schemeClr val="bg1"/>
        </a:solidFill>
        <a:effectLst/>
      </p:bgPr>
    </p:bg>
    <p:spTree>
      <p:nvGrpSpPr>
        <p:cNvPr id="1" name=""/>
        <p:cNvGrpSpPr/>
        <p:nvPr/>
      </p:nvGrpSpPr>
      <p:grpSpPr/>
      <p:sp>
        <p:nvSpPr>
          <p:cNvPr id="2" name="竖排标题 1"/>
          <p:cNvSpPr>
            <a:spLocks noGrp="1"/>
          </p:cNvSpPr>
          <p:nvPr>
            <p:ph type="title" orient="vert"/>
          </p:nvPr>
        </p:nvSpPr>
        <p:spPr>
          <a:xfrm>
            <a:off x="6515100" y="576334"/>
            <a:ext cx="1943100" cy="3996231"/>
          </a:xfrm>
        </p:spPr>
        <p:txBody>
          <a:bodyPr vert="eaVert"/>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685800" y="576334"/>
            <a:ext cx="5716657" cy="3996231"/>
          </a:xfr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39940" name="日期占位符 1054"/>
          <p:cNvSpPr>
            <a:spLocks noGrp="1"/>
          </p:cNvSpPr>
          <p:nvPr>
            <p:ph type="dt" sz="half" idx="10"/>
          </p:nvPr>
        </p:nvSpPr>
        <p:spPr>
          <a:xfrm>
            <a:off x="665163" y="4776788"/>
            <a:ext cx="1905000" cy="342900"/>
          </a:xfrm>
          <a:prstGeom prst="rect">
            <a:avLst/>
          </a:prstGeom>
          <a:noFill/>
          <a:ln w="9525">
            <a:noFill/>
            <a:miter/>
          </a:ln>
        </p:spPr>
        <p:txBody>
          <a:bodyPr anchor="b"/>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39941" name="页脚占位符 1055"/>
          <p:cNvSpPr>
            <a:spLocks noGrp="1"/>
          </p:cNvSpPr>
          <p:nvPr>
            <p:ph type="ftr" sz="quarter" idx="11"/>
          </p:nvPr>
        </p:nvSpPr>
        <p:spPr>
          <a:xfrm>
            <a:off x="3103563" y="4776788"/>
            <a:ext cx="2895600" cy="342900"/>
          </a:xfrm>
          <a:prstGeom prst="rect">
            <a:avLst/>
          </a:prstGeom>
          <a:noFill/>
          <a:ln w="9525">
            <a:noFill/>
            <a:miter/>
          </a:ln>
        </p:spPr>
        <p:txBody>
          <a:bodyPr anchor="b"/>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39942" name="灯片编号占位符 1056"/>
          <p:cNvSpPr>
            <a:spLocks noGrp="1"/>
          </p:cNvSpPr>
          <p:nvPr>
            <p:ph type="sldNum" sz="quarter" idx="12"/>
          </p:nvPr>
        </p:nvSpPr>
        <p:spPr>
          <a:xfrm>
            <a:off x="6532563" y="4776788"/>
            <a:ext cx="1905000" cy="342900"/>
          </a:xfrm>
          <a:prstGeom prst="rect">
            <a:avLst/>
          </a:prstGeom>
          <a:noFill/>
          <a:ln w="9525">
            <a:noFill/>
            <a:miter/>
          </a:ln>
        </p:spPr>
        <p:txBody>
          <a:bodyPr numCol="1" anchor="b" anchorCtr="0" compatLnSpc="1"/>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latin typeface="Arial" panose="020B0604020202020204" pitchFamily="34"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lvl="0" algn="r" eaLnBrk="1" fontAlgn="base" hangingPunct="1"/>
            <a:fld id="{259017B8-EE18-4088-9484-FC183077CF02}" type="slidenum">
              <a:rPr lang="zh-CN" altLang="en-US" sz="1000" b="0" strike="noStrike" noProof="1">
                <a:solidFill>
                  <a:schemeClr val="tx1"/>
                </a:solidFill>
                <a:latin typeface="Arial" panose="020B0604020202020204" pitchFamily="34" charset="0"/>
                <a:ea typeface="黑体" panose="02010609060101010101" pitchFamily="49" charset="-122"/>
                <a:cs typeface="+mn-ea"/>
              </a:rPr>
            </a:fld>
            <a:endParaRPr lang="zh-CN" altLang="en-US" sz="1000" b="0" strike="noStrike" noProof="1">
              <a:solidFill>
                <a:schemeClr val="tx1"/>
              </a:solidFill>
            </a:endParaRPr>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fourObj" showMasterSp="0">
  <p:cSld name="标题和四项内容">
    <p:bg>
      <p:bgPr>
        <a:solidFill>
          <a:schemeClr val="bg1"/>
        </a:solidFill>
        <a:effectLst/>
      </p:bgPr>
    </p:bg>
    <p:spTree>
      <p:nvGrpSpPr>
        <p:cNvPr id="1" name=""/>
        <p:cNvGrpSpPr/>
        <p:nvPr/>
      </p:nvGrpSpPr>
      <p:grpSpPr/>
      <p:sp>
        <p:nvSpPr>
          <p:cNvPr id="2" name="标题 1"/>
          <p:cNvSpPr>
            <a:spLocks noGrp="1"/>
          </p:cNvSpPr>
          <p:nvPr>
            <p:ph type="title" sz="quarter"/>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quarter" idx="1"/>
          </p:nvPr>
        </p:nvSpPr>
        <p:spPr>
          <a:xfrm>
            <a:off x="628650" y="1369388"/>
            <a:ext cx="3886200" cy="1574201"/>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quarter" idx="2"/>
          </p:nvPr>
        </p:nvSpPr>
        <p:spPr>
          <a:xfrm>
            <a:off x="4629150" y="1369388"/>
            <a:ext cx="3886200" cy="1574201"/>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内容占位符 4"/>
          <p:cNvSpPr>
            <a:spLocks noGrp="1"/>
          </p:cNvSpPr>
          <p:nvPr>
            <p:ph sz="quarter" idx="3"/>
          </p:nvPr>
        </p:nvSpPr>
        <p:spPr>
          <a:xfrm>
            <a:off x="628650" y="3057902"/>
            <a:ext cx="3886200" cy="1575392"/>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6" name="内容占位符 5"/>
          <p:cNvSpPr>
            <a:spLocks noGrp="1"/>
          </p:cNvSpPr>
          <p:nvPr>
            <p:ph sz="quarter" idx="4"/>
          </p:nvPr>
        </p:nvSpPr>
        <p:spPr>
          <a:xfrm>
            <a:off x="4629150" y="3057902"/>
            <a:ext cx="3886200" cy="1575392"/>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0964" name="日期占位符 1054"/>
          <p:cNvSpPr>
            <a:spLocks noGrp="1"/>
          </p:cNvSpPr>
          <p:nvPr>
            <p:ph type="dt" sz="half" idx="10"/>
          </p:nvPr>
        </p:nvSpPr>
        <p:spPr>
          <a:xfrm>
            <a:off x="665163" y="4776788"/>
            <a:ext cx="1905000" cy="342900"/>
          </a:xfrm>
          <a:prstGeom prst="rect">
            <a:avLst/>
          </a:prstGeom>
          <a:noFill/>
          <a:ln w="9525">
            <a:noFill/>
            <a:miter/>
          </a:ln>
        </p:spPr>
        <p:txBody>
          <a:bodyPr anchor="b"/>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40965" name="页脚占位符 1055"/>
          <p:cNvSpPr>
            <a:spLocks noGrp="1"/>
          </p:cNvSpPr>
          <p:nvPr>
            <p:ph type="ftr" sz="quarter" idx="11"/>
          </p:nvPr>
        </p:nvSpPr>
        <p:spPr>
          <a:xfrm>
            <a:off x="3103563" y="4776788"/>
            <a:ext cx="2895600" cy="342900"/>
          </a:xfrm>
          <a:prstGeom prst="rect">
            <a:avLst/>
          </a:prstGeom>
          <a:noFill/>
          <a:ln w="9525">
            <a:noFill/>
            <a:miter/>
          </a:ln>
        </p:spPr>
        <p:txBody>
          <a:bodyPr anchor="b"/>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40966" name="灯片编号占位符 1056"/>
          <p:cNvSpPr>
            <a:spLocks noGrp="1"/>
          </p:cNvSpPr>
          <p:nvPr>
            <p:ph type="sldNum" sz="quarter" idx="12"/>
          </p:nvPr>
        </p:nvSpPr>
        <p:spPr>
          <a:xfrm>
            <a:off x="6532563" y="4776788"/>
            <a:ext cx="1905000" cy="342900"/>
          </a:xfrm>
          <a:prstGeom prst="rect">
            <a:avLst/>
          </a:prstGeom>
          <a:noFill/>
          <a:ln w="9525">
            <a:noFill/>
            <a:miter/>
          </a:ln>
        </p:spPr>
        <p:txBody>
          <a:bodyPr numCol="1" anchor="b" anchorCtr="0" compatLnSpc="1"/>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latin typeface="Arial" panose="020B0604020202020204" pitchFamily="34"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lvl="0" algn="r" eaLnBrk="1" fontAlgn="base" hangingPunct="1"/>
            <a:fld id="{620B502B-D1F3-4407-9F0E-AB944E938984}" type="slidenum">
              <a:rPr lang="zh-CN" altLang="en-US" sz="1000" b="0" strike="noStrike" noProof="1">
                <a:solidFill>
                  <a:schemeClr val="tx1"/>
                </a:solidFill>
                <a:latin typeface="Arial" panose="020B0604020202020204" pitchFamily="34" charset="0"/>
                <a:ea typeface="黑体" panose="02010609060101010101" pitchFamily="49" charset="-122"/>
                <a:cs typeface="+mn-ea"/>
              </a:rPr>
            </a:fld>
            <a:endParaRPr lang="zh-CN" altLang="en-US" sz="1000" b="0" strike="noStrike" noProof="1">
              <a:solidFill>
                <a:schemeClr val="tx1"/>
              </a:solidFill>
            </a:endParaRPr>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showMasterSp="0">
  <p:cSld name="标题幻灯片">
    <p:bg>
      <p:bgPr>
        <a:solidFill>
          <a:schemeClr val="bg1"/>
        </a:solidFill>
        <a:effectLst/>
      </p:bgPr>
    </p:bg>
    <p:spTree>
      <p:nvGrpSpPr>
        <p:cNvPr id="1" name=""/>
        <p:cNvGrpSpPr/>
        <p:nvPr/>
      </p:nvGrpSpPr>
      <p:grpSpPr/>
      <p:sp>
        <p:nvSpPr>
          <p:cNvPr id="2" name="标题 1"/>
          <p:cNvSpPr>
            <a:spLocks noGrp="1"/>
          </p:cNvSpPr>
          <p:nvPr>
            <p:ph type="ctrTitle"/>
          </p:nvPr>
        </p:nvSpPr>
        <p:spPr>
          <a:xfrm>
            <a:off x="1143000" y="841772"/>
            <a:ext cx="6858000" cy="1790700"/>
          </a:xfrm>
        </p:spPr>
        <p:txBody>
          <a:bodyPr anchor="b"/>
          <a:lstStyle>
            <a:lvl1pPr algn="ctr">
              <a:defRPr sz="3375"/>
            </a:lvl1pPr>
          </a:lstStyle>
          <a:p>
            <a:pPr fontAlgn="base"/>
            <a:r>
              <a:rPr lang="zh-CN" altLang="en-US" sz="3375" strike="noStrike" noProof="1"/>
              <a:t>单击此处编辑母版标题样式</a:t>
            </a:r>
            <a:endParaRPr lang="zh-CN" altLang="en-US" strike="noStrike" noProof="1"/>
          </a:p>
        </p:txBody>
      </p:sp>
      <p:sp>
        <p:nvSpPr>
          <p:cNvPr id="3" name="副标题 2"/>
          <p:cNvSpPr>
            <a:spLocks noGrp="1"/>
          </p:cNvSpPr>
          <p:nvPr>
            <p:ph type="subTitle" idx="1"/>
          </p:nvPr>
        </p:nvSpPr>
        <p:spPr>
          <a:xfrm>
            <a:off x="1143000" y="2701528"/>
            <a:ext cx="6858000" cy="1241822"/>
          </a:xfrm>
        </p:spPr>
        <p:txBody>
          <a:bodyPr/>
          <a:lstStyle>
            <a:lvl1pPr marL="0" indent="0" algn="ctr">
              <a:buNone/>
              <a:defRPr sz="1350"/>
            </a:lvl1pPr>
            <a:lvl2pPr marL="257175" indent="0" algn="ctr">
              <a:buNone/>
              <a:defRPr sz="1125"/>
            </a:lvl2pPr>
            <a:lvl3pPr marL="514350" indent="0" algn="ctr">
              <a:buNone/>
              <a:defRPr sz="1015"/>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pPr fontAlgn="base"/>
            <a:r>
              <a:rPr lang="zh-CN" altLang="en-US" sz="1350" strike="noStrike" noProof="1"/>
              <a:t>单击此处编辑母版副标题样式</a:t>
            </a:r>
            <a:endParaRPr lang="zh-CN" altLang="en-US" strike="noStrike" noProof="1"/>
          </a:p>
        </p:txBody>
      </p:sp>
      <p:sp>
        <p:nvSpPr>
          <p:cNvPr id="41988" name="日期占位符 49155"/>
          <p:cNvSpPr>
            <a:spLocks noGrp="1"/>
          </p:cNvSpPr>
          <p:nvPr>
            <p:ph type="dt" sz="half" idx="10"/>
          </p:nvPr>
        </p:nvSpPr>
        <p:spPr>
          <a:xfrm>
            <a:off x="457200" y="4684713"/>
            <a:ext cx="2133600" cy="357188"/>
          </a:xfrm>
          <a:prstGeom prst="rect">
            <a:avLst/>
          </a:prstGeom>
          <a:noFill/>
          <a:ln w="9525">
            <a:noFill/>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761486AF-F565-4A17-A665-5E16445F2FD4}" type="datetimeFigureOut">
              <a:rPr kumimoji="0" lang="zh-CN" altLang="en-US" sz="1050" b="1" i="0" u="none" strike="noStrike" kern="1200" cap="none" spc="0" normalizeH="0" baseline="0" noProof="1">
                <a:ln>
                  <a:noFill/>
                </a:ln>
                <a:solidFill>
                  <a:srgbClr val="FF3300"/>
                </a:solidFill>
                <a:uLnTx/>
                <a:uFillTx/>
                <a:latin typeface="Arial" panose="020B0604020202020204" pitchFamily="34" charset="0"/>
                <a:ea typeface="黑体" panose="02010609060101010101" pitchFamily="49" charset="-122"/>
                <a:cs typeface="+mn-cs"/>
              </a:rPr>
            </a:fld>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41989" name="页脚占位符 49156"/>
          <p:cNvSpPr>
            <a:spLocks noGrp="1"/>
          </p:cNvSpPr>
          <p:nvPr>
            <p:ph type="ftr" sz="quarter" idx="11"/>
          </p:nvPr>
        </p:nvSpPr>
        <p:spPr>
          <a:xfrm>
            <a:off x="3124200" y="4684713"/>
            <a:ext cx="2895600" cy="357188"/>
          </a:xfrm>
          <a:prstGeom prst="rect">
            <a:avLst/>
          </a:prstGeom>
          <a:noFill/>
          <a:ln w="9525">
            <a:noFill/>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41990" name="灯片编号占位符 49157"/>
          <p:cNvSpPr>
            <a:spLocks noGrp="1"/>
          </p:cNvSpPr>
          <p:nvPr>
            <p:ph type="sldNum" sz="quarter" idx="12"/>
          </p:nvPr>
        </p:nvSpPr>
        <p:spPr>
          <a:xfrm>
            <a:off x="6553200" y="4684713"/>
            <a:ext cx="2133600" cy="357188"/>
          </a:xfrm>
          <a:prstGeom prst="rect">
            <a:avLst/>
          </a:prstGeom>
          <a:noFill/>
          <a:ln w="9525">
            <a:noFill/>
          </a:ln>
        </p:spPr>
        <p:txBody>
          <a:bodyPr numCol="1" compatLnSpc="1"/>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latin typeface="Arial" panose="020B0604020202020204" pitchFamily="34"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lvl="0" algn="r" eaLnBrk="1" fontAlgn="base" hangingPunct="1"/>
            <a:fld id="{275BFC3D-24EF-44DD-BCDE-5897CE9B0844}" type="slidenum">
              <a:rPr lang="zh-CN" altLang="en-US" sz="1000" strike="noStrike" noProof="1">
                <a:latin typeface="Arial" panose="020B0604020202020204" pitchFamily="34" charset="0"/>
                <a:ea typeface="黑体" panose="02010609060101010101" pitchFamily="49" charset="-122"/>
                <a:cs typeface="+mn-ea"/>
              </a:rPr>
            </a:fld>
            <a:endParaRPr lang="zh-CN" altLang="en-US" sz="1000" strike="noStrike" noProof="1"/>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obj" showMasterSp="0">
  <p:cSld name="标题和内容">
    <p:bg>
      <p:bgPr>
        <a:solidFill>
          <a:schemeClr val="bg1"/>
        </a:solidFill>
        <a:effectLst/>
      </p:bgPr>
    </p:bg>
    <p:spTree>
      <p:nvGrpSpPr>
        <p:cNvPr id="1" name=""/>
        <p:cNvGrpSpPr/>
        <p:nvPr/>
      </p:nvGrpSpPr>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3012" name="日期占位符 3"/>
          <p:cNvSpPr>
            <a:spLocks noGrp="1"/>
          </p:cNvSpPr>
          <p:nvPr>
            <p:ph type="dt" sz="half" idx="10"/>
          </p:nvPr>
        </p:nvSpPr>
        <p:spPr>
          <a:xfrm>
            <a:off x="457200" y="4684713"/>
            <a:ext cx="2133600" cy="357188"/>
          </a:xfrm>
          <a:prstGeom prst="rect">
            <a:avLst/>
          </a:prstGeom>
          <a:noFill/>
          <a:ln w="9525">
            <a:noFill/>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43013" name="页脚占位符 4"/>
          <p:cNvSpPr>
            <a:spLocks noGrp="1"/>
          </p:cNvSpPr>
          <p:nvPr>
            <p:ph type="ftr" sz="quarter" idx="11"/>
          </p:nvPr>
        </p:nvSpPr>
        <p:spPr>
          <a:xfrm>
            <a:off x="3124200" y="4684713"/>
            <a:ext cx="2895600" cy="357188"/>
          </a:xfrm>
          <a:prstGeom prst="rect">
            <a:avLst/>
          </a:prstGeom>
          <a:noFill/>
          <a:ln w="9525">
            <a:noFill/>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43014" name="灯片编号占位符 5"/>
          <p:cNvSpPr>
            <a:spLocks noGrp="1"/>
          </p:cNvSpPr>
          <p:nvPr>
            <p:ph type="sldNum" sz="quarter" idx="12"/>
          </p:nvPr>
        </p:nvSpPr>
        <p:spPr>
          <a:xfrm>
            <a:off x="6553200" y="4684713"/>
            <a:ext cx="2133600" cy="357188"/>
          </a:xfrm>
          <a:prstGeom prst="rect">
            <a:avLst/>
          </a:prstGeom>
          <a:noFill/>
          <a:ln w="9525">
            <a:noFill/>
          </a:ln>
        </p:spPr>
        <p:txBody>
          <a:bodyPr numCol="1" compatLnSpc="1"/>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latin typeface="Arial" panose="020B0604020202020204" pitchFamily="34"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lvl="0" algn="r" eaLnBrk="1" fontAlgn="base" hangingPunct="1"/>
            <a:fld id="{0129A206-7A33-4A5B-8BB5-B71EC7C5C249}" type="slidenum">
              <a:rPr lang="zh-CN" altLang="en-US" sz="1000" strike="noStrike" noProof="1">
                <a:latin typeface="Arial" panose="020B0604020202020204" pitchFamily="34" charset="0"/>
                <a:ea typeface="黑体" panose="02010609060101010101" pitchFamily="49" charset="-122"/>
                <a:cs typeface="+mn-ea"/>
              </a:rPr>
            </a:fld>
            <a:endParaRPr lang="zh-CN" altLang="en-US" sz="1000" strike="noStrike" noProof="1"/>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showMasterSp="0">
  <p:cSld name="节标题">
    <p:bg>
      <p:bgPr>
        <a:solidFill>
          <a:schemeClr val="bg1"/>
        </a:solidFill>
        <a:effectLst/>
      </p:bgPr>
    </p:bg>
    <p:spTree>
      <p:nvGrpSpPr>
        <p:cNvPr id="1" name=""/>
        <p:cNvGrpSpPr/>
        <p:nvPr/>
      </p:nvGrpSpPr>
      <p:grpSpPr/>
      <p:sp>
        <p:nvSpPr>
          <p:cNvPr id="2" name="标题 1"/>
          <p:cNvSpPr>
            <a:spLocks noGrp="1"/>
          </p:cNvSpPr>
          <p:nvPr>
            <p:ph type="title"/>
          </p:nvPr>
        </p:nvSpPr>
        <p:spPr>
          <a:xfrm>
            <a:off x="623888" y="1282304"/>
            <a:ext cx="7886700" cy="2139553"/>
          </a:xfrm>
        </p:spPr>
        <p:txBody>
          <a:bodyPr anchor="b"/>
          <a:lstStyle>
            <a:lvl1pPr>
              <a:defRPr sz="3375"/>
            </a:lvl1pPr>
          </a:lstStyle>
          <a:p>
            <a:pPr fontAlgn="base"/>
            <a:r>
              <a:rPr lang="zh-CN" altLang="en-US" sz="3375" strike="noStrike" noProof="1"/>
              <a:t>单击此处编辑母版标题样式</a:t>
            </a:r>
            <a:endParaRPr lang="zh-CN" altLang="en-US" strike="noStrike" noProof="1"/>
          </a:p>
        </p:txBody>
      </p:sp>
      <p:sp>
        <p:nvSpPr>
          <p:cNvPr id="3" name="文本占位符 2"/>
          <p:cNvSpPr>
            <a:spLocks noGrp="1"/>
          </p:cNvSpPr>
          <p:nvPr>
            <p:ph type="body" idx="1"/>
          </p:nvPr>
        </p:nvSpPr>
        <p:spPr>
          <a:xfrm>
            <a:off x="623888" y="3442098"/>
            <a:ext cx="7886700" cy="1125140"/>
          </a:xfrm>
        </p:spPr>
        <p:txBody>
          <a:bodyPr/>
          <a:lstStyle>
            <a:lvl1pPr marL="0" indent="0">
              <a:buNone/>
              <a:defRPr sz="1350">
                <a:solidFill>
                  <a:schemeClr val="tx1">
                    <a:tint val="75000"/>
                  </a:schemeClr>
                </a:solidFill>
              </a:defRPr>
            </a:lvl1pPr>
            <a:lvl2pPr marL="257175" indent="0">
              <a:buNone/>
              <a:defRPr sz="1125">
                <a:solidFill>
                  <a:schemeClr val="tx1">
                    <a:tint val="75000"/>
                  </a:schemeClr>
                </a:solidFill>
              </a:defRPr>
            </a:lvl2pPr>
            <a:lvl3pPr marL="514350" indent="0">
              <a:buNone/>
              <a:defRPr sz="1015">
                <a:solidFill>
                  <a:schemeClr val="tx1">
                    <a:tint val="75000"/>
                  </a:schemeClr>
                </a:solidFill>
              </a:defRPr>
            </a:lvl3pPr>
            <a:lvl4pPr marL="771525" indent="0">
              <a:buNone/>
              <a:defRPr sz="900">
                <a:solidFill>
                  <a:schemeClr val="tx1">
                    <a:tint val="75000"/>
                  </a:schemeClr>
                </a:solidFill>
              </a:defRPr>
            </a:lvl4pPr>
            <a:lvl5pPr marL="1028700" indent="0">
              <a:buNone/>
              <a:defRPr sz="900">
                <a:solidFill>
                  <a:schemeClr val="tx1">
                    <a:tint val="75000"/>
                  </a:schemeClr>
                </a:solidFill>
              </a:defRPr>
            </a:lvl5pPr>
            <a:lvl6pPr marL="1285875" indent="0">
              <a:buNone/>
              <a:defRPr sz="900">
                <a:solidFill>
                  <a:schemeClr val="tx1">
                    <a:tint val="75000"/>
                  </a:schemeClr>
                </a:solidFill>
              </a:defRPr>
            </a:lvl6pPr>
            <a:lvl7pPr marL="1543050" indent="0">
              <a:buNone/>
              <a:defRPr sz="900">
                <a:solidFill>
                  <a:schemeClr val="tx1">
                    <a:tint val="75000"/>
                  </a:schemeClr>
                </a:solidFill>
              </a:defRPr>
            </a:lvl7pPr>
            <a:lvl8pPr marL="1800225" indent="0">
              <a:buNone/>
              <a:defRPr sz="900">
                <a:solidFill>
                  <a:schemeClr val="tx1">
                    <a:tint val="75000"/>
                  </a:schemeClr>
                </a:solidFill>
              </a:defRPr>
            </a:lvl8pPr>
            <a:lvl9pPr marL="2057400" indent="0">
              <a:buNone/>
              <a:defRPr sz="900">
                <a:solidFill>
                  <a:schemeClr val="tx1">
                    <a:tint val="75000"/>
                  </a:schemeClr>
                </a:solidFill>
              </a:defRPr>
            </a:lvl9pPr>
          </a:lstStyle>
          <a:p>
            <a:pPr lvl="0" fontAlgn="base"/>
            <a:r>
              <a:rPr lang="zh-CN" altLang="en-US" sz="1350" strike="noStrike" noProof="1"/>
              <a:t>单击此处编辑母版文本样式</a:t>
            </a:r>
            <a:endParaRPr lang="zh-CN" altLang="en-US" strike="noStrike" noProof="1"/>
          </a:p>
        </p:txBody>
      </p:sp>
      <p:sp>
        <p:nvSpPr>
          <p:cNvPr id="44036" name="日期占位符 3"/>
          <p:cNvSpPr>
            <a:spLocks noGrp="1"/>
          </p:cNvSpPr>
          <p:nvPr>
            <p:ph type="dt" sz="half" idx="10"/>
          </p:nvPr>
        </p:nvSpPr>
        <p:spPr>
          <a:xfrm>
            <a:off x="457200" y="4684713"/>
            <a:ext cx="2133600" cy="357188"/>
          </a:xfrm>
          <a:prstGeom prst="rect">
            <a:avLst/>
          </a:prstGeom>
          <a:noFill/>
          <a:ln w="9525">
            <a:noFill/>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44037" name="页脚占位符 4"/>
          <p:cNvSpPr>
            <a:spLocks noGrp="1"/>
          </p:cNvSpPr>
          <p:nvPr>
            <p:ph type="ftr" sz="quarter" idx="11"/>
          </p:nvPr>
        </p:nvSpPr>
        <p:spPr>
          <a:xfrm>
            <a:off x="3124200" y="4684713"/>
            <a:ext cx="2895600" cy="357188"/>
          </a:xfrm>
          <a:prstGeom prst="rect">
            <a:avLst/>
          </a:prstGeom>
          <a:noFill/>
          <a:ln w="9525">
            <a:noFill/>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44038" name="灯片编号占位符 5"/>
          <p:cNvSpPr>
            <a:spLocks noGrp="1"/>
          </p:cNvSpPr>
          <p:nvPr>
            <p:ph type="sldNum" sz="quarter" idx="12"/>
          </p:nvPr>
        </p:nvSpPr>
        <p:spPr>
          <a:xfrm>
            <a:off x="6553200" y="4684713"/>
            <a:ext cx="2133600" cy="357188"/>
          </a:xfrm>
          <a:prstGeom prst="rect">
            <a:avLst/>
          </a:prstGeom>
          <a:noFill/>
          <a:ln w="9525">
            <a:noFill/>
          </a:ln>
        </p:spPr>
        <p:txBody>
          <a:bodyPr numCol="1" compatLnSpc="1"/>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latin typeface="Arial" panose="020B0604020202020204" pitchFamily="34"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lvl="0" algn="r" eaLnBrk="1" fontAlgn="base" hangingPunct="1"/>
            <a:fld id="{7C23756C-6BD6-4697-97D5-592EDBC2F683}" type="slidenum">
              <a:rPr lang="zh-CN" altLang="en-US" sz="1000" strike="noStrike" noProof="1">
                <a:latin typeface="Arial" panose="020B0604020202020204" pitchFamily="34" charset="0"/>
                <a:ea typeface="黑体" panose="02010609060101010101" pitchFamily="49" charset="-122"/>
                <a:cs typeface="+mn-ea"/>
              </a:rPr>
            </a:fld>
            <a:endParaRPr lang="zh-CN" altLang="en-US" sz="1000" strike="noStrike" noProof="1"/>
          </a:p>
        </p:txBody>
      </p:sp>
    </p:spTree>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showMasterSp="0">
  <p:cSld name="两栏内容">
    <p:bg>
      <p:bgPr>
        <a:solidFill>
          <a:schemeClr val="bg1"/>
        </a:solidFill>
        <a:effectLst/>
      </p:bgPr>
    </p:bg>
    <p:spTree>
      <p:nvGrpSpPr>
        <p:cNvPr id="1" name=""/>
        <p:cNvGrpSpPr/>
        <p:nvPr/>
      </p:nvGrpSpPr>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457200" y="1200151"/>
            <a:ext cx="4032504" cy="3394472"/>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4654296" y="1200151"/>
            <a:ext cx="4032504" cy="3394472"/>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5060" name="日期占位符 4"/>
          <p:cNvSpPr>
            <a:spLocks noGrp="1"/>
          </p:cNvSpPr>
          <p:nvPr>
            <p:ph type="dt" sz="half" idx="10"/>
          </p:nvPr>
        </p:nvSpPr>
        <p:spPr>
          <a:xfrm>
            <a:off x="457200" y="4684713"/>
            <a:ext cx="2133600" cy="357188"/>
          </a:xfrm>
          <a:prstGeom prst="rect">
            <a:avLst/>
          </a:prstGeom>
          <a:noFill/>
          <a:ln w="9525">
            <a:noFill/>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45061" name="页脚占位符 5"/>
          <p:cNvSpPr>
            <a:spLocks noGrp="1"/>
          </p:cNvSpPr>
          <p:nvPr>
            <p:ph type="ftr" sz="quarter" idx="11"/>
          </p:nvPr>
        </p:nvSpPr>
        <p:spPr>
          <a:xfrm>
            <a:off x="3124200" y="4684713"/>
            <a:ext cx="2895600" cy="357188"/>
          </a:xfrm>
          <a:prstGeom prst="rect">
            <a:avLst/>
          </a:prstGeom>
          <a:noFill/>
          <a:ln w="9525">
            <a:noFill/>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45062" name="灯片编号占位符 6"/>
          <p:cNvSpPr>
            <a:spLocks noGrp="1"/>
          </p:cNvSpPr>
          <p:nvPr>
            <p:ph type="sldNum" sz="quarter" idx="12"/>
          </p:nvPr>
        </p:nvSpPr>
        <p:spPr>
          <a:xfrm>
            <a:off x="6553200" y="4684713"/>
            <a:ext cx="2133600" cy="357188"/>
          </a:xfrm>
          <a:prstGeom prst="rect">
            <a:avLst/>
          </a:prstGeom>
          <a:noFill/>
          <a:ln w="9525">
            <a:noFill/>
          </a:ln>
        </p:spPr>
        <p:txBody>
          <a:bodyPr numCol="1" compatLnSpc="1"/>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latin typeface="Arial" panose="020B0604020202020204" pitchFamily="34"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lvl="0" algn="r" eaLnBrk="1" fontAlgn="base" hangingPunct="1"/>
            <a:fld id="{7D00211A-2C89-4164-962A-C1C849094B7B}" type="slidenum">
              <a:rPr lang="zh-CN" altLang="en-US" sz="1000" strike="noStrike" noProof="1">
                <a:latin typeface="Arial" panose="020B0604020202020204" pitchFamily="34" charset="0"/>
                <a:ea typeface="黑体" panose="02010609060101010101" pitchFamily="49" charset="-122"/>
                <a:cs typeface="+mn-ea"/>
              </a:rPr>
            </a:fld>
            <a:endParaRPr lang="zh-CN" altLang="en-US" sz="1000" strike="noStrike" noProof="1"/>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showMasterSp="0">
  <p:cSld name="两栏内容">
    <p:bg>
      <p:bgPr>
        <a:blipFill rotWithShape="0">
          <a:blip r:embed="rId2"/>
          <a:stretch>
            <a:fillRect/>
          </a:stretch>
        </a:blipFill>
        <a:effectLst/>
      </p:bgPr>
    </p:bg>
    <p:spTree>
      <p:nvGrpSpPr>
        <p:cNvPr id="1" name=""/>
        <p:cNvGrpSpPr/>
        <p:nvPr/>
      </p:nvGrpSpPr>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301625" y="1314682"/>
            <a:ext cx="4194181" cy="3203347"/>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z="1350" strike="noStrike" noProof="1"/>
              <a:t>第四级</a:t>
            </a:r>
            <a:endParaRPr lang="zh-CN" altLang="en-US" strike="noStrike" noProof="1"/>
          </a:p>
          <a:p>
            <a:pPr lvl="4" fontAlgn="base"/>
            <a:r>
              <a:rPr lang="zh-CN" altLang="en-US" sz="1350" strike="noStrike" noProof="1"/>
              <a:t>第五级</a:t>
            </a:r>
            <a:endParaRPr lang="zh-CN" altLang="en-US" strike="noStrike" noProof="1"/>
          </a:p>
        </p:txBody>
      </p:sp>
      <p:sp>
        <p:nvSpPr>
          <p:cNvPr id="4" name="内容占位符 3"/>
          <p:cNvSpPr>
            <a:spLocks noGrp="1"/>
          </p:cNvSpPr>
          <p:nvPr>
            <p:ph sz="half" idx="2"/>
          </p:nvPr>
        </p:nvSpPr>
        <p:spPr>
          <a:xfrm>
            <a:off x="4648207" y="1314682"/>
            <a:ext cx="4194181" cy="3203347"/>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z="1350" strike="noStrike" noProof="1"/>
              <a:t>第四级</a:t>
            </a:r>
            <a:endParaRPr lang="zh-CN" altLang="en-US" strike="noStrike" noProof="1"/>
          </a:p>
          <a:p>
            <a:pPr lvl="4" fontAlgn="base"/>
            <a:r>
              <a:rPr lang="zh-CN" altLang="en-US" sz="1350" strike="noStrike" noProof="1"/>
              <a:t>第五级</a:t>
            </a:r>
            <a:endParaRPr lang="zh-CN" altLang="en-US" strike="noStrike" noProof="1"/>
          </a:p>
        </p:txBody>
      </p:sp>
      <p:sp>
        <p:nvSpPr>
          <p:cNvPr id="9220" name="Rectangle 4"/>
          <p:cNvSpPr>
            <a:spLocks noGrp="1" noChangeArrowheads="1"/>
          </p:cNvSpPr>
          <p:nvPr>
            <p:ph type="dt" sz="half" idx="10"/>
          </p:nvPr>
        </p:nvSpPr>
        <p:spPr bwMode="auto">
          <a:xfrm>
            <a:off x="301625" y="4630738"/>
            <a:ext cx="2289175" cy="357188"/>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9221" name="Rectangle 5"/>
          <p:cNvSpPr>
            <a:spLocks noGrp="1" noChangeArrowheads="1"/>
          </p:cNvSpPr>
          <p:nvPr>
            <p:ph type="ftr" sz="quarter" idx="11"/>
          </p:nvPr>
        </p:nvSpPr>
        <p:spPr bwMode="auto">
          <a:xfrm>
            <a:off x="3124200" y="4630738"/>
            <a:ext cx="2895600" cy="357188"/>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9222" name="Rectangle 6"/>
          <p:cNvSpPr>
            <a:spLocks noGrp="1" noChangeArrowheads="1"/>
          </p:cNvSpPr>
          <p:nvPr>
            <p:ph type="sldNum" sz="quarter" idx="12"/>
          </p:nvPr>
        </p:nvSpPr>
        <p:spPr bwMode="auto">
          <a:xfrm>
            <a:off x="6553200" y="4630738"/>
            <a:ext cx="2289175" cy="357188"/>
          </a:xfrm>
          <a:prstGeom prst="rect">
            <a:avLst/>
          </a:prstGeom>
          <a:noFill/>
          <a:ln w="9525">
            <a:noFill/>
            <a:miter lim="800000"/>
          </a:ln>
          <a:effectLst/>
        </p:spPr>
        <p:txBody>
          <a:bodyPr numCol="1" compatLnSpc="1"/>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latin typeface="Arial" panose="020B0604020202020204" pitchFamily="34"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lvl="0" algn="r" eaLnBrk="1" fontAlgn="base" hangingPunct="1"/>
            <a:fld id="{88E3D7FB-A99C-44B1-AE60-46EC0C2336FF}" type="slidenum">
              <a:rPr lang="zh-CN" altLang="en-US" sz="1400" b="0" strike="noStrike" noProof="1">
                <a:solidFill>
                  <a:schemeClr val="tx1"/>
                </a:solidFill>
                <a:latin typeface="Arial" panose="020B0604020202020204" pitchFamily="34" charset="0"/>
                <a:ea typeface="宋体" panose="02010600030101010101" pitchFamily="2" charset="-122"/>
                <a:cs typeface="+mn-ea"/>
              </a:rPr>
            </a:fld>
            <a:endParaRPr lang="zh-CN" altLang="en-US" sz="1400" b="0" strike="noStrike" noProof="1">
              <a:solidFill>
                <a:schemeClr val="tx1"/>
              </a:solidFill>
              <a:ea typeface="宋体" panose="02010600030101010101" pitchFamily="2" charset="-122"/>
            </a:endParaRPr>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showMasterSp="0">
  <p:cSld name="比较">
    <p:bg>
      <p:bgPr>
        <a:solidFill>
          <a:schemeClr val="bg1"/>
        </a:solidFill>
        <a:effectLst/>
      </p:bgPr>
    </p:bg>
    <p:spTree>
      <p:nvGrpSpPr>
        <p:cNvPr id="1" name=""/>
        <p:cNvGrpSpPr/>
        <p:nvPr/>
      </p:nvGrpSpPr>
      <p:grpSpPr/>
      <p:sp>
        <p:nvSpPr>
          <p:cNvPr id="2" name="标题 1"/>
          <p:cNvSpPr>
            <a:spLocks noGrp="1"/>
          </p:cNvSpPr>
          <p:nvPr>
            <p:ph type="title"/>
          </p:nvPr>
        </p:nvSpPr>
        <p:spPr>
          <a:xfrm>
            <a:off x="629841" y="273844"/>
            <a:ext cx="7886700" cy="994172"/>
          </a:xfrm>
        </p:spPr>
        <p:txBody>
          <a:body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890082" y="1333829"/>
            <a:ext cx="3655181" cy="617934"/>
          </a:xfrm>
        </p:spPr>
        <p:txBody>
          <a:bodyPr anchor="ctr"/>
          <a:lstStyle>
            <a:lvl1pPr marL="0" indent="0">
              <a:buNone/>
              <a:defRPr sz="1575"/>
            </a:lvl1pPr>
            <a:lvl2pPr marL="257175" indent="0">
              <a:buNone/>
              <a:defRPr sz="1350"/>
            </a:lvl2pPr>
            <a:lvl3pPr marL="514350" indent="0">
              <a:buNone/>
              <a:defRPr sz="1125"/>
            </a:lvl3pPr>
            <a:lvl4pPr marL="771525" indent="0">
              <a:buNone/>
              <a:defRPr sz="1015"/>
            </a:lvl4pPr>
            <a:lvl5pPr marL="1028700" indent="0">
              <a:buNone/>
              <a:defRPr sz="1015"/>
            </a:lvl5pPr>
            <a:lvl6pPr marL="1285875" indent="0">
              <a:buNone/>
              <a:defRPr sz="1015"/>
            </a:lvl6pPr>
            <a:lvl7pPr marL="1543050" indent="0">
              <a:buNone/>
              <a:defRPr sz="1015"/>
            </a:lvl7pPr>
            <a:lvl8pPr marL="1800225" indent="0">
              <a:buNone/>
              <a:defRPr sz="1015"/>
            </a:lvl8pPr>
            <a:lvl9pPr marL="2057400" indent="0">
              <a:buNone/>
              <a:defRPr sz="1015"/>
            </a:lvl9pPr>
          </a:lstStyle>
          <a:p>
            <a:pPr lvl="0" fontAlgn="base"/>
            <a:r>
              <a:rPr lang="zh-CN" altLang="en-US" sz="1575" strike="noStrike" noProof="1"/>
              <a:t>单击此处编辑母版文本样式</a:t>
            </a:r>
            <a:endParaRPr lang="zh-CN" altLang="en-US" strike="noStrike" noProof="1"/>
          </a:p>
        </p:txBody>
      </p:sp>
      <p:sp>
        <p:nvSpPr>
          <p:cNvPr id="4" name="内容占位符 3"/>
          <p:cNvSpPr>
            <a:spLocks noGrp="1"/>
          </p:cNvSpPr>
          <p:nvPr>
            <p:ph sz="half" idx="2"/>
          </p:nvPr>
        </p:nvSpPr>
        <p:spPr>
          <a:xfrm>
            <a:off x="890082" y="1999034"/>
            <a:ext cx="3655181" cy="2643213"/>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4692704" y="1333829"/>
            <a:ext cx="3673182" cy="617934"/>
          </a:xfrm>
        </p:spPr>
        <p:txBody>
          <a:bodyPr anchor="ctr"/>
          <a:lstStyle>
            <a:lvl1pPr marL="0" indent="0">
              <a:buNone/>
              <a:defRPr sz="1575"/>
            </a:lvl1pPr>
            <a:lvl2pPr marL="257175" indent="0">
              <a:buNone/>
              <a:defRPr sz="1350"/>
            </a:lvl2pPr>
            <a:lvl3pPr marL="514350" indent="0">
              <a:buNone/>
              <a:defRPr sz="1125"/>
            </a:lvl3pPr>
            <a:lvl4pPr marL="771525" indent="0">
              <a:buNone/>
              <a:defRPr sz="1015"/>
            </a:lvl4pPr>
            <a:lvl5pPr marL="1028700" indent="0">
              <a:buNone/>
              <a:defRPr sz="1015"/>
            </a:lvl5pPr>
            <a:lvl6pPr marL="1285875" indent="0">
              <a:buNone/>
              <a:defRPr sz="1015"/>
            </a:lvl6pPr>
            <a:lvl7pPr marL="1543050" indent="0">
              <a:buNone/>
              <a:defRPr sz="1015"/>
            </a:lvl7pPr>
            <a:lvl8pPr marL="1800225" indent="0">
              <a:buNone/>
              <a:defRPr sz="1015"/>
            </a:lvl8pPr>
            <a:lvl9pPr marL="2057400" indent="0">
              <a:buNone/>
              <a:defRPr sz="1015"/>
            </a:lvl9pPr>
          </a:lstStyle>
          <a:p>
            <a:pPr lvl="0" fontAlgn="base"/>
            <a:r>
              <a:rPr lang="zh-CN" altLang="en-US" sz="1575" strike="noStrike" noProof="1"/>
              <a:t>单击此处编辑母版文本样式</a:t>
            </a:r>
            <a:endParaRPr lang="zh-CN" altLang="en-US" strike="noStrike" noProof="1"/>
          </a:p>
        </p:txBody>
      </p:sp>
      <p:sp>
        <p:nvSpPr>
          <p:cNvPr id="6" name="内容占位符 5"/>
          <p:cNvSpPr>
            <a:spLocks noGrp="1"/>
          </p:cNvSpPr>
          <p:nvPr>
            <p:ph sz="quarter" idx="4"/>
          </p:nvPr>
        </p:nvSpPr>
        <p:spPr>
          <a:xfrm>
            <a:off x="4692704" y="1999034"/>
            <a:ext cx="3673182" cy="2643213"/>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6084" name="日期占位符 6"/>
          <p:cNvSpPr>
            <a:spLocks noGrp="1"/>
          </p:cNvSpPr>
          <p:nvPr>
            <p:ph type="dt" sz="half" idx="10"/>
          </p:nvPr>
        </p:nvSpPr>
        <p:spPr>
          <a:xfrm>
            <a:off x="457200" y="4684713"/>
            <a:ext cx="2133600" cy="357188"/>
          </a:xfrm>
          <a:prstGeom prst="rect">
            <a:avLst/>
          </a:prstGeom>
          <a:noFill/>
          <a:ln w="9525">
            <a:noFill/>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46085" name="页脚占位符 7"/>
          <p:cNvSpPr>
            <a:spLocks noGrp="1"/>
          </p:cNvSpPr>
          <p:nvPr>
            <p:ph type="ftr" sz="quarter" idx="11"/>
          </p:nvPr>
        </p:nvSpPr>
        <p:spPr>
          <a:xfrm>
            <a:off x="3124200" y="4684713"/>
            <a:ext cx="2895600" cy="357188"/>
          </a:xfrm>
          <a:prstGeom prst="rect">
            <a:avLst/>
          </a:prstGeom>
          <a:noFill/>
          <a:ln w="9525">
            <a:noFill/>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46086" name="灯片编号占位符 8"/>
          <p:cNvSpPr>
            <a:spLocks noGrp="1"/>
          </p:cNvSpPr>
          <p:nvPr>
            <p:ph type="sldNum" sz="quarter" idx="12"/>
          </p:nvPr>
        </p:nvSpPr>
        <p:spPr>
          <a:xfrm>
            <a:off x="6553200" y="4684713"/>
            <a:ext cx="2133600" cy="357188"/>
          </a:xfrm>
          <a:prstGeom prst="rect">
            <a:avLst/>
          </a:prstGeom>
          <a:noFill/>
          <a:ln w="9525">
            <a:noFill/>
          </a:ln>
        </p:spPr>
        <p:txBody>
          <a:bodyPr numCol="1" compatLnSpc="1"/>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latin typeface="Arial" panose="020B0604020202020204" pitchFamily="34"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lvl="0" algn="r" eaLnBrk="1" fontAlgn="base" hangingPunct="1"/>
            <a:fld id="{C409EB19-B2B8-46AC-AAF1-4DADBB5E7ED8}" type="slidenum">
              <a:rPr lang="zh-CN" altLang="en-US" sz="1000" strike="noStrike" noProof="1">
                <a:latin typeface="Arial" panose="020B0604020202020204" pitchFamily="34" charset="0"/>
                <a:ea typeface="黑体" panose="02010609060101010101" pitchFamily="49" charset="-122"/>
                <a:cs typeface="+mn-ea"/>
              </a:rPr>
            </a:fld>
            <a:endParaRPr lang="zh-CN" altLang="en-US" sz="1000" strike="noStrike" noProof="1"/>
          </a:p>
        </p:txBody>
      </p:sp>
    </p:spTree>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showMasterSp="0">
  <p:cSld name="仅标题">
    <p:bg>
      <p:bgPr>
        <a:solidFill>
          <a:schemeClr val="bg1"/>
        </a:solidFill>
        <a:effectLst/>
      </p:bgPr>
    </p:bg>
    <p:spTree>
      <p:nvGrpSpPr>
        <p:cNvPr id="1" name=""/>
        <p:cNvGrpSpPr/>
        <p:nvPr/>
      </p:nvGrpSpPr>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47108" name="日期占位符 2"/>
          <p:cNvSpPr>
            <a:spLocks noGrp="1"/>
          </p:cNvSpPr>
          <p:nvPr>
            <p:ph type="dt" sz="half" idx="10"/>
          </p:nvPr>
        </p:nvSpPr>
        <p:spPr>
          <a:xfrm>
            <a:off x="457200" y="4684713"/>
            <a:ext cx="2133600" cy="357188"/>
          </a:xfrm>
          <a:prstGeom prst="rect">
            <a:avLst/>
          </a:prstGeom>
          <a:noFill/>
          <a:ln w="9525">
            <a:noFill/>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47109" name="页脚占位符 3"/>
          <p:cNvSpPr>
            <a:spLocks noGrp="1"/>
          </p:cNvSpPr>
          <p:nvPr>
            <p:ph type="ftr" sz="quarter" idx="11"/>
          </p:nvPr>
        </p:nvSpPr>
        <p:spPr>
          <a:xfrm>
            <a:off x="3124200" y="4684713"/>
            <a:ext cx="2895600" cy="357188"/>
          </a:xfrm>
          <a:prstGeom prst="rect">
            <a:avLst/>
          </a:prstGeom>
          <a:noFill/>
          <a:ln w="9525">
            <a:noFill/>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47110" name="灯片编号占位符 4"/>
          <p:cNvSpPr>
            <a:spLocks noGrp="1"/>
          </p:cNvSpPr>
          <p:nvPr>
            <p:ph type="sldNum" sz="quarter" idx="12"/>
          </p:nvPr>
        </p:nvSpPr>
        <p:spPr>
          <a:xfrm>
            <a:off x="6553200" y="4684713"/>
            <a:ext cx="2133600" cy="357188"/>
          </a:xfrm>
          <a:prstGeom prst="rect">
            <a:avLst/>
          </a:prstGeom>
          <a:noFill/>
          <a:ln w="9525">
            <a:noFill/>
          </a:ln>
        </p:spPr>
        <p:txBody>
          <a:bodyPr numCol="1" compatLnSpc="1"/>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latin typeface="Arial" panose="020B0604020202020204" pitchFamily="34"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lvl="0" algn="r" eaLnBrk="1" fontAlgn="base" hangingPunct="1"/>
            <a:fld id="{3ED66599-4CC3-4C38-A685-CA8FE4E95C10}" type="slidenum">
              <a:rPr lang="zh-CN" altLang="en-US" sz="1000" strike="noStrike" noProof="1">
                <a:latin typeface="Arial" panose="020B0604020202020204" pitchFamily="34" charset="0"/>
                <a:ea typeface="黑体" panose="02010609060101010101" pitchFamily="49" charset="-122"/>
                <a:cs typeface="+mn-ea"/>
              </a:rPr>
            </a:fld>
            <a:endParaRPr lang="zh-CN" altLang="en-US" sz="1000" strike="noStrike" noProof="1"/>
          </a:p>
        </p:txBody>
      </p:sp>
    </p:spTree>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showMasterSp="0">
  <p:cSld name="空白">
    <p:bg>
      <p:bgPr>
        <a:solidFill>
          <a:schemeClr val="bg1"/>
        </a:solidFill>
        <a:effectLst/>
      </p:bgPr>
    </p:bg>
    <p:spTree>
      <p:nvGrpSpPr>
        <p:cNvPr id="1" name=""/>
        <p:cNvGrpSpPr/>
        <p:nvPr/>
      </p:nvGrpSpPr>
      <p:grpSpPr/>
      <p:sp>
        <p:nvSpPr>
          <p:cNvPr id="48132" name="日期占位符 1"/>
          <p:cNvSpPr>
            <a:spLocks noGrp="1"/>
          </p:cNvSpPr>
          <p:nvPr>
            <p:ph type="dt" sz="half" idx="10"/>
          </p:nvPr>
        </p:nvSpPr>
        <p:spPr>
          <a:xfrm>
            <a:off x="457200" y="4684713"/>
            <a:ext cx="2133600" cy="357188"/>
          </a:xfrm>
          <a:prstGeom prst="rect">
            <a:avLst/>
          </a:prstGeom>
          <a:noFill/>
          <a:ln w="9525">
            <a:noFill/>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48133" name="页脚占位符 2"/>
          <p:cNvSpPr>
            <a:spLocks noGrp="1"/>
          </p:cNvSpPr>
          <p:nvPr>
            <p:ph type="ftr" sz="quarter" idx="11"/>
          </p:nvPr>
        </p:nvSpPr>
        <p:spPr>
          <a:xfrm>
            <a:off x="3124200" y="4684713"/>
            <a:ext cx="2895600" cy="357188"/>
          </a:xfrm>
          <a:prstGeom prst="rect">
            <a:avLst/>
          </a:prstGeom>
          <a:noFill/>
          <a:ln w="9525">
            <a:noFill/>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48134" name="灯片编号占位符 3"/>
          <p:cNvSpPr>
            <a:spLocks noGrp="1"/>
          </p:cNvSpPr>
          <p:nvPr>
            <p:ph type="sldNum" sz="quarter" idx="12"/>
          </p:nvPr>
        </p:nvSpPr>
        <p:spPr>
          <a:xfrm>
            <a:off x="6553200" y="4684713"/>
            <a:ext cx="2133600" cy="357188"/>
          </a:xfrm>
          <a:prstGeom prst="rect">
            <a:avLst/>
          </a:prstGeom>
          <a:noFill/>
          <a:ln w="9525">
            <a:noFill/>
          </a:ln>
        </p:spPr>
        <p:txBody>
          <a:bodyPr numCol="1" compatLnSpc="1"/>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latin typeface="Arial" panose="020B0604020202020204" pitchFamily="34"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lvl="0" algn="r" eaLnBrk="1" fontAlgn="base" hangingPunct="1"/>
            <a:fld id="{2B0691D3-2234-4698-BD91-F61288F7684F}" type="slidenum">
              <a:rPr lang="zh-CN" altLang="en-US" sz="1000" strike="noStrike" noProof="1">
                <a:latin typeface="Arial" panose="020B0604020202020204" pitchFamily="34" charset="0"/>
                <a:ea typeface="黑体" panose="02010609060101010101" pitchFamily="49" charset="-122"/>
                <a:cs typeface="+mn-ea"/>
              </a:rPr>
            </a:fld>
            <a:endParaRPr lang="zh-CN" altLang="en-US" sz="1000" strike="noStrike" noProof="1"/>
          </a:p>
        </p:txBody>
      </p:sp>
    </p:spTree>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showMasterSp="0">
  <p:cSld name="内容与标题">
    <p:bg>
      <p:bgPr>
        <a:solidFill>
          <a:schemeClr val="bg1"/>
        </a:solidFill>
        <a:effectLst/>
      </p:bgPr>
    </p:bg>
    <p:spTree>
      <p:nvGrpSpPr>
        <p:cNvPr id="1" name=""/>
        <p:cNvGrpSpPr/>
        <p:nvPr/>
      </p:nvGrpSpPr>
      <p:grpSpPr/>
      <p:sp>
        <p:nvSpPr>
          <p:cNvPr id="2" name="标题 1"/>
          <p:cNvSpPr>
            <a:spLocks noGrp="1"/>
          </p:cNvSpPr>
          <p:nvPr>
            <p:ph type="title"/>
          </p:nvPr>
        </p:nvSpPr>
        <p:spPr>
          <a:xfrm>
            <a:off x="629841" y="342900"/>
            <a:ext cx="2949178" cy="1200150"/>
          </a:xfrm>
        </p:spPr>
        <p:txBody>
          <a:bodyPr anchor="b"/>
          <a:lstStyle>
            <a:lvl1pPr>
              <a:defRPr sz="1800"/>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3887391" y="740569"/>
            <a:ext cx="4629150" cy="3655219"/>
          </a:xfrm>
        </p:spPr>
        <p:txBody>
          <a:bodyPr/>
          <a:lstStyle>
            <a:lvl1pPr>
              <a:defRPr sz="1800"/>
            </a:lvl1pPr>
            <a:lvl2pPr>
              <a:defRPr sz="1575"/>
            </a:lvl2pPr>
            <a:lvl3pPr>
              <a:defRPr sz="1350"/>
            </a:lvl3pPr>
            <a:lvl4pPr>
              <a:defRPr sz="1125"/>
            </a:lvl4pPr>
            <a:lvl5pPr>
              <a:defRPr sz="1125"/>
            </a:lvl5pPr>
            <a:lvl6pPr>
              <a:defRPr sz="1125"/>
            </a:lvl6pPr>
            <a:lvl7pPr>
              <a:defRPr sz="1125"/>
            </a:lvl7pPr>
            <a:lvl8pPr>
              <a:defRPr sz="1125"/>
            </a:lvl8pPr>
            <a:lvl9pPr>
              <a:defRPr sz="1125"/>
            </a:lvl9pPr>
          </a:lstStyle>
          <a:p>
            <a:pPr lvl="0" fontAlgn="base"/>
            <a:r>
              <a:rPr lang="zh-CN" altLang="en-US" strike="noStrike" noProof="1"/>
              <a:t>单击此处编辑母版文本样式</a:t>
            </a:r>
            <a:endParaRPr lang="zh-CN" altLang="en-US" strike="noStrike" noProof="1"/>
          </a:p>
          <a:p>
            <a:pPr lvl="1" fontAlgn="base"/>
            <a:r>
              <a:rPr lang="zh-CN" altLang="en-US" sz="1575" strike="noStrike" noProof="1"/>
              <a:t>第二级</a:t>
            </a:r>
            <a:endParaRPr lang="zh-CN" altLang="en-US" strike="noStrike" noProof="1"/>
          </a:p>
          <a:p>
            <a:pPr lvl="2" fontAlgn="base"/>
            <a:r>
              <a:rPr lang="zh-CN" altLang="en-US" sz="1350" strike="noStrike" noProof="1"/>
              <a:t>第三级</a:t>
            </a:r>
            <a:endParaRPr lang="zh-CN" altLang="en-US" strike="noStrike" noProof="1"/>
          </a:p>
          <a:p>
            <a:pPr lvl="3" fontAlgn="base"/>
            <a:r>
              <a:rPr lang="zh-CN" altLang="en-US" sz="1125" strike="noStrike" noProof="1"/>
              <a:t>第四级</a:t>
            </a:r>
            <a:endParaRPr lang="zh-CN" altLang="en-US" strike="noStrike" noProof="1"/>
          </a:p>
          <a:p>
            <a:pPr lvl="4" fontAlgn="base"/>
            <a:r>
              <a:rPr lang="zh-CN" altLang="en-US" sz="1125" strike="noStrike" noProof="1"/>
              <a:t>第五级</a:t>
            </a:r>
            <a:endParaRPr lang="zh-CN" altLang="en-US" strike="noStrike" noProof="1"/>
          </a:p>
        </p:txBody>
      </p:sp>
      <p:sp>
        <p:nvSpPr>
          <p:cNvPr id="4" name="文本占位符 3"/>
          <p:cNvSpPr>
            <a:spLocks noGrp="1"/>
          </p:cNvSpPr>
          <p:nvPr>
            <p:ph type="body" sz="half" idx="2"/>
          </p:nvPr>
        </p:nvSpPr>
        <p:spPr>
          <a:xfrm>
            <a:off x="629841" y="1543050"/>
            <a:ext cx="2949178" cy="2858691"/>
          </a:xfrm>
        </p:spPr>
        <p:txBody>
          <a:bodyPr/>
          <a:lstStyle>
            <a:lvl1pPr marL="0" indent="0">
              <a:buNone/>
              <a:defRPr sz="900"/>
            </a:lvl1pPr>
            <a:lvl2pPr marL="257175" indent="0">
              <a:buNone/>
              <a:defRPr sz="790"/>
            </a:lvl2pPr>
            <a:lvl3pPr marL="514350" indent="0">
              <a:buNone/>
              <a:defRPr sz="675"/>
            </a:lvl3pPr>
            <a:lvl4pPr marL="771525" indent="0">
              <a:buNone/>
              <a:defRPr sz="565"/>
            </a:lvl4pPr>
            <a:lvl5pPr marL="1028700" indent="0">
              <a:buNone/>
              <a:defRPr sz="565"/>
            </a:lvl5pPr>
            <a:lvl6pPr marL="1285875" indent="0">
              <a:buNone/>
              <a:defRPr sz="565"/>
            </a:lvl6pPr>
            <a:lvl7pPr marL="1543050" indent="0">
              <a:buNone/>
              <a:defRPr sz="565"/>
            </a:lvl7pPr>
            <a:lvl8pPr marL="1800225" indent="0">
              <a:buNone/>
              <a:defRPr sz="565"/>
            </a:lvl8pPr>
            <a:lvl9pPr marL="2057400" indent="0">
              <a:buNone/>
              <a:defRPr sz="565"/>
            </a:lvl9pPr>
          </a:lstStyle>
          <a:p>
            <a:pPr lvl="0" fontAlgn="base"/>
            <a:r>
              <a:rPr lang="zh-CN" altLang="en-US" strike="noStrike" noProof="1"/>
              <a:t>单击此处编辑母版文本样式</a:t>
            </a:r>
            <a:endParaRPr lang="zh-CN" altLang="en-US" strike="noStrike" noProof="1"/>
          </a:p>
        </p:txBody>
      </p:sp>
      <p:sp>
        <p:nvSpPr>
          <p:cNvPr id="49156" name="日期占位符 4"/>
          <p:cNvSpPr>
            <a:spLocks noGrp="1"/>
          </p:cNvSpPr>
          <p:nvPr>
            <p:ph type="dt" sz="half" idx="10"/>
          </p:nvPr>
        </p:nvSpPr>
        <p:spPr>
          <a:xfrm>
            <a:off x="457200" y="4684713"/>
            <a:ext cx="2133600" cy="357188"/>
          </a:xfrm>
          <a:prstGeom prst="rect">
            <a:avLst/>
          </a:prstGeom>
          <a:noFill/>
          <a:ln w="9525">
            <a:noFill/>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49157" name="页脚占位符 5"/>
          <p:cNvSpPr>
            <a:spLocks noGrp="1"/>
          </p:cNvSpPr>
          <p:nvPr>
            <p:ph type="ftr" sz="quarter" idx="11"/>
          </p:nvPr>
        </p:nvSpPr>
        <p:spPr>
          <a:xfrm>
            <a:off x="3124200" y="4684713"/>
            <a:ext cx="2895600" cy="357188"/>
          </a:xfrm>
          <a:prstGeom prst="rect">
            <a:avLst/>
          </a:prstGeom>
          <a:noFill/>
          <a:ln w="9525">
            <a:noFill/>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49158" name="灯片编号占位符 6"/>
          <p:cNvSpPr>
            <a:spLocks noGrp="1"/>
          </p:cNvSpPr>
          <p:nvPr>
            <p:ph type="sldNum" sz="quarter" idx="12"/>
          </p:nvPr>
        </p:nvSpPr>
        <p:spPr>
          <a:xfrm>
            <a:off x="6553200" y="4684713"/>
            <a:ext cx="2133600" cy="357188"/>
          </a:xfrm>
          <a:prstGeom prst="rect">
            <a:avLst/>
          </a:prstGeom>
          <a:noFill/>
          <a:ln w="9525">
            <a:noFill/>
          </a:ln>
        </p:spPr>
        <p:txBody>
          <a:bodyPr numCol="1" compatLnSpc="1"/>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latin typeface="Arial" panose="020B0604020202020204" pitchFamily="34"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lvl="0" algn="r" eaLnBrk="1" fontAlgn="base" hangingPunct="1"/>
            <a:fld id="{0464AC14-5447-4E4E-9DC0-6474EE7B0A81}" type="slidenum">
              <a:rPr lang="zh-CN" altLang="en-US" sz="1000" strike="noStrike" noProof="1">
                <a:latin typeface="Arial" panose="020B0604020202020204" pitchFamily="34" charset="0"/>
                <a:ea typeface="黑体" panose="02010609060101010101" pitchFamily="49" charset="-122"/>
                <a:cs typeface="+mn-ea"/>
              </a:rPr>
            </a:fld>
            <a:endParaRPr lang="zh-CN" altLang="en-US" sz="1000" strike="noStrike" noProof="1"/>
          </a:p>
        </p:txBody>
      </p:sp>
    </p:spTree>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showMasterSp="0">
  <p:cSld name="图片与标题">
    <p:bg>
      <p:bgPr>
        <a:solidFill>
          <a:schemeClr val="bg1"/>
        </a:solidFill>
        <a:effectLst/>
      </p:bgPr>
    </p:bg>
    <p:spTree>
      <p:nvGrpSpPr>
        <p:cNvPr id="1" name=""/>
        <p:cNvGrpSpPr/>
        <p:nvPr/>
      </p:nvGrpSpPr>
      <p:grpSpPr/>
      <p:sp>
        <p:nvSpPr>
          <p:cNvPr id="2" name="标题 1"/>
          <p:cNvSpPr>
            <a:spLocks noGrp="1"/>
          </p:cNvSpPr>
          <p:nvPr>
            <p:ph type="title"/>
          </p:nvPr>
        </p:nvSpPr>
        <p:spPr>
          <a:xfrm>
            <a:off x="629841" y="342900"/>
            <a:ext cx="3124012" cy="1200150"/>
          </a:xfrm>
        </p:spPr>
        <p:txBody>
          <a:bodyPr anchor="b"/>
          <a:lstStyle>
            <a:lvl1pPr>
              <a:defRPr sz="1800"/>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3887391" y="342901"/>
            <a:ext cx="4629150" cy="4052888"/>
          </a:xfrm>
        </p:spPr>
        <p:txBody>
          <a:bodyPr vert="horz" wrap="square" lIns="91440" tIns="45720" rIns="91440" bIns="45720" numCol="1" anchor="t" anchorCtr="0" compatLnSpc="1"/>
          <a:lstStyle>
            <a:lvl1pPr marL="0" indent="0">
              <a:buNone/>
              <a:defRPr sz="1800"/>
            </a:lvl1pPr>
            <a:lvl2pPr marL="257175" indent="0">
              <a:buNone/>
              <a:defRPr sz="1575"/>
            </a:lvl2pPr>
            <a:lvl3pPr marL="514350" indent="0">
              <a:buNone/>
              <a:defRPr sz="1350"/>
            </a:lvl3pPr>
            <a:lvl4pPr marL="771525" indent="0">
              <a:buNone/>
              <a:defRPr sz="1125"/>
            </a:lvl4pPr>
            <a:lvl5pPr marL="1028700" indent="0">
              <a:buNone/>
              <a:defRPr sz="1125"/>
            </a:lvl5pPr>
            <a:lvl6pPr marL="1285875" indent="0">
              <a:buNone/>
              <a:defRPr sz="1125"/>
            </a:lvl6pPr>
            <a:lvl7pPr marL="1543050" indent="0">
              <a:buNone/>
              <a:defRPr sz="1125"/>
            </a:lvl7pPr>
            <a:lvl8pPr marL="1800225" indent="0">
              <a:buNone/>
              <a:defRPr sz="1125"/>
            </a:lvl8pPr>
            <a:lvl9pPr marL="2057400" indent="0">
              <a:buNone/>
              <a:defRPr sz="1125"/>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1543050"/>
            <a:ext cx="3124012" cy="2858691"/>
          </a:xfrm>
        </p:spPr>
        <p:txBody>
          <a:bodyPr/>
          <a:lstStyle>
            <a:lvl1pPr marL="0" indent="0">
              <a:buNone/>
              <a:defRPr sz="1125"/>
            </a:lvl1pPr>
            <a:lvl2pPr marL="257175" indent="0">
              <a:buNone/>
              <a:defRPr sz="1015"/>
            </a:lvl2pPr>
            <a:lvl3pPr marL="514350" indent="0">
              <a:buNone/>
              <a:defRPr sz="900"/>
            </a:lvl3pPr>
            <a:lvl4pPr marL="771525" indent="0">
              <a:buNone/>
              <a:defRPr sz="790"/>
            </a:lvl4pPr>
            <a:lvl5pPr marL="1028700" indent="0">
              <a:buNone/>
              <a:defRPr sz="790"/>
            </a:lvl5pPr>
            <a:lvl6pPr marL="1285875" indent="0">
              <a:buNone/>
              <a:defRPr sz="790"/>
            </a:lvl6pPr>
            <a:lvl7pPr marL="1543050" indent="0">
              <a:buNone/>
              <a:defRPr sz="790"/>
            </a:lvl7pPr>
            <a:lvl8pPr marL="1800225" indent="0">
              <a:buNone/>
              <a:defRPr sz="790"/>
            </a:lvl8pPr>
            <a:lvl9pPr marL="2057400" indent="0">
              <a:buNone/>
              <a:defRPr sz="790"/>
            </a:lvl9pPr>
          </a:lstStyle>
          <a:p>
            <a:pPr lvl="0" fontAlgn="base"/>
            <a:r>
              <a:rPr lang="zh-CN" altLang="en-US" sz="1125" strike="noStrike" noProof="1"/>
              <a:t>单击此处编辑母版文本样式</a:t>
            </a:r>
            <a:endParaRPr lang="zh-CN" altLang="en-US" strike="noStrike" noProof="1"/>
          </a:p>
        </p:txBody>
      </p:sp>
      <p:sp>
        <p:nvSpPr>
          <p:cNvPr id="50180" name="日期占位符 4"/>
          <p:cNvSpPr>
            <a:spLocks noGrp="1"/>
          </p:cNvSpPr>
          <p:nvPr>
            <p:ph type="dt" sz="half" idx="10"/>
          </p:nvPr>
        </p:nvSpPr>
        <p:spPr>
          <a:xfrm>
            <a:off x="457200" y="4684713"/>
            <a:ext cx="2133600" cy="357188"/>
          </a:xfrm>
          <a:prstGeom prst="rect">
            <a:avLst/>
          </a:prstGeom>
          <a:noFill/>
          <a:ln w="9525">
            <a:noFill/>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50181" name="页脚占位符 5"/>
          <p:cNvSpPr>
            <a:spLocks noGrp="1"/>
          </p:cNvSpPr>
          <p:nvPr>
            <p:ph type="ftr" sz="quarter" idx="11"/>
          </p:nvPr>
        </p:nvSpPr>
        <p:spPr>
          <a:xfrm>
            <a:off x="3124200" y="4684713"/>
            <a:ext cx="2895600" cy="357188"/>
          </a:xfrm>
          <a:prstGeom prst="rect">
            <a:avLst/>
          </a:prstGeom>
          <a:noFill/>
          <a:ln w="9525">
            <a:noFill/>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50182" name="灯片编号占位符 6"/>
          <p:cNvSpPr>
            <a:spLocks noGrp="1"/>
          </p:cNvSpPr>
          <p:nvPr>
            <p:ph type="sldNum" sz="quarter" idx="12"/>
          </p:nvPr>
        </p:nvSpPr>
        <p:spPr>
          <a:xfrm>
            <a:off x="6553200" y="4684713"/>
            <a:ext cx="2133600" cy="357188"/>
          </a:xfrm>
          <a:prstGeom prst="rect">
            <a:avLst/>
          </a:prstGeom>
          <a:noFill/>
          <a:ln w="9525">
            <a:noFill/>
          </a:ln>
        </p:spPr>
        <p:txBody>
          <a:bodyPr numCol="1" compatLnSpc="1"/>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latin typeface="Arial" panose="020B0604020202020204" pitchFamily="34"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lvl="0" algn="r" eaLnBrk="1" fontAlgn="base" hangingPunct="1"/>
            <a:fld id="{08FAF427-737A-4EC0-B717-2F6C4635F5FE}" type="slidenum">
              <a:rPr lang="zh-CN" altLang="en-US" sz="1000" strike="noStrike" noProof="1">
                <a:latin typeface="Arial" panose="020B0604020202020204" pitchFamily="34" charset="0"/>
                <a:ea typeface="黑体" panose="02010609060101010101" pitchFamily="49" charset="-122"/>
                <a:cs typeface="+mn-ea"/>
              </a:rPr>
            </a:fld>
            <a:endParaRPr lang="zh-CN" altLang="en-US" sz="1000" strike="noStrike" noProof="1"/>
          </a:p>
        </p:txBody>
      </p:sp>
    </p:spTree>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showMasterSp="0">
  <p:cSld name="标题和竖排文字">
    <p:bg>
      <p:bgPr>
        <a:solidFill>
          <a:schemeClr val="bg1"/>
        </a:solidFill>
        <a:effectLst/>
      </p:bgPr>
    </p:bg>
    <p:spTree>
      <p:nvGrpSpPr>
        <p:cNvPr id="1" name=""/>
        <p:cNvGrpSpPr/>
        <p:nvPr/>
      </p:nvGrpSpPr>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1204" name="日期占位符 3"/>
          <p:cNvSpPr>
            <a:spLocks noGrp="1"/>
          </p:cNvSpPr>
          <p:nvPr>
            <p:ph type="dt" sz="half" idx="10"/>
          </p:nvPr>
        </p:nvSpPr>
        <p:spPr>
          <a:xfrm>
            <a:off x="457200" y="4684713"/>
            <a:ext cx="2133600" cy="357188"/>
          </a:xfrm>
          <a:prstGeom prst="rect">
            <a:avLst/>
          </a:prstGeom>
          <a:noFill/>
          <a:ln w="9525">
            <a:noFill/>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51205" name="页脚占位符 4"/>
          <p:cNvSpPr>
            <a:spLocks noGrp="1"/>
          </p:cNvSpPr>
          <p:nvPr>
            <p:ph type="ftr" sz="quarter" idx="11"/>
          </p:nvPr>
        </p:nvSpPr>
        <p:spPr>
          <a:xfrm>
            <a:off x="3124200" y="4684713"/>
            <a:ext cx="2895600" cy="357188"/>
          </a:xfrm>
          <a:prstGeom prst="rect">
            <a:avLst/>
          </a:prstGeom>
          <a:noFill/>
          <a:ln w="9525">
            <a:noFill/>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51206" name="灯片编号占位符 5"/>
          <p:cNvSpPr>
            <a:spLocks noGrp="1"/>
          </p:cNvSpPr>
          <p:nvPr>
            <p:ph type="sldNum" sz="quarter" idx="12"/>
          </p:nvPr>
        </p:nvSpPr>
        <p:spPr>
          <a:xfrm>
            <a:off x="6553200" y="4684713"/>
            <a:ext cx="2133600" cy="357188"/>
          </a:xfrm>
          <a:prstGeom prst="rect">
            <a:avLst/>
          </a:prstGeom>
          <a:noFill/>
          <a:ln w="9525">
            <a:noFill/>
          </a:ln>
        </p:spPr>
        <p:txBody>
          <a:bodyPr numCol="1" compatLnSpc="1"/>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latin typeface="Arial" panose="020B0604020202020204" pitchFamily="34"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lvl="0" algn="r" eaLnBrk="1" fontAlgn="base" hangingPunct="1"/>
            <a:fld id="{289FCC3E-0709-4C7E-A144-29C07ACFC85D}" type="slidenum">
              <a:rPr lang="zh-CN" altLang="en-US" sz="1000" strike="noStrike" noProof="1">
                <a:latin typeface="Arial" panose="020B0604020202020204" pitchFamily="34" charset="0"/>
                <a:ea typeface="黑体" panose="02010609060101010101" pitchFamily="49" charset="-122"/>
                <a:cs typeface="+mn-ea"/>
              </a:rPr>
            </a:fld>
            <a:endParaRPr lang="zh-CN" altLang="en-US" sz="1000" strike="noStrike" noProof="1"/>
          </a:p>
        </p:txBody>
      </p:sp>
    </p:spTree>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showMasterSp="0">
  <p:cSld name="竖版">
    <p:bg>
      <p:bgPr>
        <a:solidFill>
          <a:schemeClr val="bg1"/>
        </a:solidFill>
        <a:effectLst/>
      </p:bgPr>
    </p:bg>
    <p:spTree>
      <p:nvGrpSpPr>
        <p:cNvPr id="1" name=""/>
        <p:cNvGrpSpPr/>
        <p:nvPr/>
      </p:nvGrpSpPr>
      <p:grpSpPr/>
      <p:sp>
        <p:nvSpPr>
          <p:cNvPr id="2" name="竖排标题 1"/>
          <p:cNvSpPr>
            <a:spLocks noGrp="1"/>
          </p:cNvSpPr>
          <p:nvPr>
            <p:ph type="title" orient="vert"/>
          </p:nvPr>
        </p:nvSpPr>
        <p:spPr>
          <a:xfrm>
            <a:off x="6629400" y="205979"/>
            <a:ext cx="2057400" cy="4388644"/>
          </a:xfrm>
        </p:spPr>
        <p:txBody>
          <a:bodyPr vert="eaVert"/>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457200" y="205979"/>
            <a:ext cx="6052930" cy="4388644"/>
          </a:xfr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2228" name="日期占位符 3"/>
          <p:cNvSpPr>
            <a:spLocks noGrp="1"/>
          </p:cNvSpPr>
          <p:nvPr>
            <p:ph type="dt" sz="half" idx="10"/>
          </p:nvPr>
        </p:nvSpPr>
        <p:spPr>
          <a:xfrm>
            <a:off x="457200" y="4684713"/>
            <a:ext cx="2133600" cy="357188"/>
          </a:xfrm>
          <a:prstGeom prst="rect">
            <a:avLst/>
          </a:prstGeom>
          <a:noFill/>
          <a:ln w="9525">
            <a:noFill/>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52229" name="页脚占位符 4"/>
          <p:cNvSpPr>
            <a:spLocks noGrp="1"/>
          </p:cNvSpPr>
          <p:nvPr>
            <p:ph type="ftr" sz="quarter" idx="11"/>
          </p:nvPr>
        </p:nvSpPr>
        <p:spPr>
          <a:xfrm>
            <a:off x="3124200" y="4684713"/>
            <a:ext cx="2895600" cy="357188"/>
          </a:xfrm>
          <a:prstGeom prst="rect">
            <a:avLst/>
          </a:prstGeom>
          <a:noFill/>
          <a:ln w="9525">
            <a:noFill/>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52230" name="灯片编号占位符 5"/>
          <p:cNvSpPr>
            <a:spLocks noGrp="1"/>
          </p:cNvSpPr>
          <p:nvPr>
            <p:ph type="sldNum" sz="quarter" idx="12"/>
          </p:nvPr>
        </p:nvSpPr>
        <p:spPr>
          <a:xfrm>
            <a:off x="6553200" y="4684713"/>
            <a:ext cx="2133600" cy="357188"/>
          </a:xfrm>
          <a:prstGeom prst="rect">
            <a:avLst/>
          </a:prstGeom>
          <a:noFill/>
          <a:ln w="9525">
            <a:noFill/>
          </a:ln>
        </p:spPr>
        <p:txBody>
          <a:bodyPr numCol="1" compatLnSpc="1"/>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latin typeface="Arial" panose="020B0604020202020204" pitchFamily="34"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lvl="0" algn="r" eaLnBrk="1" fontAlgn="base" hangingPunct="1"/>
            <a:fld id="{E3BB4876-C22E-4FD4-BBFE-C6F8C0E47203}" type="slidenum">
              <a:rPr lang="zh-CN" altLang="en-US" sz="1000" strike="noStrike" noProof="1">
                <a:latin typeface="Arial" panose="020B0604020202020204" pitchFamily="34" charset="0"/>
                <a:ea typeface="黑体" panose="02010609060101010101" pitchFamily="49" charset="-122"/>
                <a:cs typeface="+mn-ea"/>
              </a:rPr>
            </a:fld>
            <a:endParaRPr lang="zh-CN" altLang="en-US" sz="1000" strike="noStrike" noProof="1"/>
          </a:p>
        </p:txBody>
      </p:sp>
    </p:spTree>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txAndObj" showMasterSp="0">
  <p:cSld name="标题，文本与内容">
    <p:bg>
      <p:bgPr>
        <a:solidFill>
          <a:schemeClr val="bg1"/>
        </a:solidFill>
        <a:effectLst/>
      </p:bgPr>
    </p:bg>
    <p:spTree>
      <p:nvGrpSpPr>
        <p:cNvPr id="1" name=""/>
        <p:cNvGrpSpPr/>
        <p:nvPr/>
      </p:nvGrpSpPr>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sz="half" idx="1"/>
          </p:nvPr>
        </p:nvSpPr>
        <p:spPr>
          <a:xfrm>
            <a:off x="628650" y="1369219"/>
            <a:ext cx="3886200" cy="3263504"/>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4629150" y="1369219"/>
            <a:ext cx="3886200" cy="3263504"/>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3252" name="日期占位符 49155"/>
          <p:cNvSpPr>
            <a:spLocks noGrp="1"/>
          </p:cNvSpPr>
          <p:nvPr>
            <p:ph type="dt" sz="half" idx="10"/>
          </p:nvPr>
        </p:nvSpPr>
        <p:spPr>
          <a:xfrm>
            <a:off x="457200" y="4684713"/>
            <a:ext cx="2133600" cy="357188"/>
          </a:xfrm>
          <a:prstGeom prst="rect">
            <a:avLst/>
          </a:prstGeom>
          <a:noFill/>
          <a:ln w="9525">
            <a:noFill/>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4B7627A7-9F0D-4247-921C-BE3FA5E9206D}" type="datetimeFigureOut">
              <a:rPr kumimoji="0" lang="zh-CN" altLang="en-US" sz="1050" b="1" i="0" u="none" strike="noStrike" kern="1200" cap="none" spc="0" normalizeH="0" baseline="0" noProof="1">
                <a:ln>
                  <a:noFill/>
                </a:ln>
                <a:solidFill>
                  <a:srgbClr val="FF3300"/>
                </a:solidFill>
                <a:uLnTx/>
                <a:uFillTx/>
                <a:latin typeface="Arial" panose="020B0604020202020204" pitchFamily="34" charset="0"/>
                <a:ea typeface="黑体" panose="02010609060101010101" pitchFamily="49" charset="-122"/>
                <a:cs typeface="+mn-cs"/>
              </a:rPr>
            </a:fld>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53253" name="页脚占位符 49156"/>
          <p:cNvSpPr>
            <a:spLocks noGrp="1"/>
          </p:cNvSpPr>
          <p:nvPr>
            <p:ph type="ftr" sz="quarter" idx="11"/>
          </p:nvPr>
        </p:nvSpPr>
        <p:spPr>
          <a:xfrm>
            <a:off x="3124200" y="4684713"/>
            <a:ext cx="2895600" cy="357188"/>
          </a:xfrm>
          <a:prstGeom prst="rect">
            <a:avLst/>
          </a:prstGeom>
          <a:noFill/>
          <a:ln w="9525">
            <a:noFill/>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53254" name="灯片编号占位符 49157"/>
          <p:cNvSpPr>
            <a:spLocks noGrp="1"/>
          </p:cNvSpPr>
          <p:nvPr>
            <p:ph type="sldNum" sz="quarter" idx="12"/>
          </p:nvPr>
        </p:nvSpPr>
        <p:spPr>
          <a:xfrm>
            <a:off x="6553200" y="4684713"/>
            <a:ext cx="2133600" cy="357188"/>
          </a:xfrm>
          <a:prstGeom prst="rect">
            <a:avLst/>
          </a:prstGeom>
          <a:noFill/>
          <a:ln w="9525">
            <a:noFill/>
          </a:ln>
        </p:spPr>
        <p:txBody>
          <a:bodyPr numCol="1" compatLnSpc="1"/>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latin typeface="Arial" panose="020B0604020202020204" pitchFamily="34"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lvl="0" algn="r" eaLnBrk="1" fontAlgn="base" hangingPunct="1"/>
            <a:fld id="{A8054F81-2E2F-4F9D-A630-C9C283654ADA}" type="slidenum">
              <a:rPr lang="zh-CN" altLang="en-US" sz="1000" strike="noStrike" noProof="1">
                <a:latin typeface="Arial" panose="020B0604020202020204" pitchFamily="34" charset="0"/>
                <a:ea typeface="黑体" panose="02010609060101010101" pitchFamily="49" charset="-122"/>
                <a:cs typeface="+mn-ea"/>
              </a:rPr>
            </a:fld>
            <a:endParaRPr lang="zh-CN" altLang="en-US" sz="1000" strike="noStrike" noProof="1"/>
          </a:p>
        </p:txBody>
      </p:sp>
    </p:spTree>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showMasterSp="0">
  <p:cSld name="标题幻灯片">
    <p:bg>
      <p:bgPr>
        <a:solidFill>
          <a:schemeClr val="bg1"/>
        </a:solidFill>
        <a:effectLst/>
      </p:bgPr>
    </p:bg>
    <p:spTree>
      <p:nvGrpSpPr>
        <p:cNvPr id="1" name=""/>
        <p:cNvGrpSpPr/>
        <p:nvPr/>
      </p:nvGrpSpPr>
      <p:grpSpPr/>
      <p:sp>
        <p:nvSpPr>
          <p:cNvPr id="2" name="标题 1"/>
          <p:cNvSpPr>
            <a:spLocks noGrp="1"/>
          </p:cNvSpPr>
          <p:nvPr>
            <p:ph type="ctrTitle"/>
          </p:nvPr>
        </p:nvSpPr>
        <p:spPr>
          <a:xfrm>
            <a:off x="1143000" y="841772"/>
            <a:ext cx="6858000" cy="1790700"/>
          </a:xfrm>
        </p:spPr>
        <p:txBody>
          <a:bodyPr anchor="b"/>
          <a:lstStyle>
            <a:lvl1pPr algn="ctr">
              <a:defRPr sz="3375"/>
            </a:lvl1pPr>
          </a:lstStyle>
          <a:p>
            <a:pPr fontAlgn="base"/>
            <a:r>
              <a:rPr lang="zh-CN" altLang="en-US" sz="3375" strike="noStrike" noProof="1"/>
              <a:t>单击此处编辑母版标题样式</a:t>
            </a:r>
            <a:endParaRPr lang="zh-CN" altLang="en-US" strike="noStrike" noProof="1"/>
          </a:p>
        </p:txBody>
      </p:sp>
      <p:sp>
        <p:nvSpPr>
          <p:cNvPr id="3" name="副标题 2"/>
          <p:cNvSpPr>
            <a:spLocks noGrp="1"/>
          </p:cNvSpPr>
          <p:nvPr>
            <p:ph type="subTitle" idx="1"/>
          </p:nvPr>
        </p:nvSpPr>
        <p:spPr>
          <a:xfrm>
            <a:off x="1143000" y="2701528"/>
            <a:ext cx="6858000" cy="1241822"/>
          </a:xfrm>
        </p:spPr>
        <p:txBody>
          <a:bodyPr/>
          <a:lstStyle>
            <a:lvl1pPr marL="0" indent="0" algn="ctr">
              <a:buNone/>
              <a:defRPr sz="1350"/>
            </a:lvl1pPr>
            <a:lvl2pPr marL="257175" indent="0" algn="ctr">
              <a:buNone/>
              <a:defRPr sz="1125"/>
            </a:lvl2pPr>
            <a:lvl3pPr marL="514350" indent="0" algn="ctr">
              <a:buNone/>
              <a:defRPr sz="1015"/>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pPr fontAlgn="base"/>
            <a:r>
              <a:rPr lang="zh-CN" altLang="en-US" sz="1350" strike="noStrike" noProof="1"/>
              <a:t>单击此处编辑母版副标题样式</a:t>
            </a:r>
            <a:endParaRPr lang="zh-CN" altLang="en-US" strike="noStrike" noProof="1"/>
          </a:p>
        </p:txBody>
      </p:sp>
      <p:sp>
        <p:nvSpPr>
          <p:cNvPr id="54276" name="日期占位符 49155"/>
          <p:cNvSpPr>
            <a:spLocks noGrp="1"/>
          </p:cNvSpPr>
          <p:nvPr>
            <p:ph type="dt" sz="half" idx="10"/>
          </p:nvPr>
        </p:nvSpPr>
        <p:spPr>
          <a:xfrm>
            <a:off x="457200" y="4684713"/>
            <a:ext cx="2133600" cy="357188"/>
          </a:xfrm>
          <a:prstGeom prst="rect">
            <a:avLst/>
          </a:prstGeom>
          <a:noFill/>
          <a:ln w="9525">
            <a:noFill/>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A9270787-0879-4C1B-AE28-9DD85976EE4F}" type="datetimeFigureOut">
              <a:rPr kumimoji="0" lang="zh-CN" altLang="en-US" sz="1050" b="1" i="0" u="none" strike="noStrike" kern="1200" cap="none" spc="0" normalizeH="0" baseline="0" noProof="1">
                <a:ln>
                  <a:noFill/>
                </a:ln>
                <a:solidFill>
                  <a:srgbClr val="FF3300"/>
                </a:solidFill>
                <a:uLnTx/>
                <a:uFillTx/>
                <a:latin typeface="Arial" panose="020B0604020202020204" pitchFamily="34" charset="0"/>
                <a:ea typeface="黑体" panose="02010609060101010101" pitchFamily="49" charset="-122"/>
                <a:cs typeface="+mn-cs"/>
              </a:rPr>
            </a:fld>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54277" name="页脚占位符 49156"/>
          <p:cNvSpPr>
            <a:spLocks noGrp="1"/>
          </p:cNvSpPr>
          <p:nvPr>
            <p:ph type="ftr" sz="quarter" idx="11"/>
          </p:nvPr>
        </p:nvSpPr>
        <p:spPr>
          <a:xfrm>
            <a:off x="3124200" y="4684713"/>
            <a:ext cx="2895600" cy="357188"/>
          </a:xfrm>
          <a:prstGeom prst="rect">
            <a:avLst/>
          </a:prstGeom>
          <a:noFill/>
          <a:ln w="9525">
            <a:noFill/>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54278" name="灯片编号占位符 49157"/>
          <p:cNvSpPr>
            <a:spLocks noGrp="1"/>
          </p:cNvSpPr>
          <p:nvPr>
            <p:ph type="sldNum" sz="quarter" idx="12"/>
          </p:nvPr>
        </p:nvSpPr>
        <p:spPr>
          <a:xfrm>
            <a:off x="6553200" y="4684713"/>
            <a:ext cx="2133600" cy="357188"/>
          </a:xfrm>
          <a:prstGeom prst="rect">
            <a:avLst/>
          </a:prstGeom>
          <a:noFill/>
          <a:ln w="9525">
            <a:noFill/>
          </a:ln>
        </p:spPr>
        <p:txBody>
          <a:bodyPr numCol="1" compatLnSpc="1"/>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latin typeface="Arial" panose="020B0604020202020204" pitchFamily="34"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lvl="0" algn="r" eaLnBrk="1" fontAlgn="base" hangingPunct="1"/>
            <a:fld id="{41D2A999-B068-4267-8F8E-6CDC4EB43E8E}" type="slidenum">
              <a:rPr lang="zh-CN" altLang="en-US" sz="1000" strike="noStrike" noProof="1">
                <a:latin typeface="Arial" panose="020B0604020202020204" pitchFamily="34" charset="0"/>
                <a:ea typeface="黑体" panose="02010609060101010101" pitchFamily="49" charset="-122"/>
                <a:cs typeface="+mn-ea"/>
              </a:rPr>
            </a:fld>
            <a:endParaRPr lang="zh-CN" altLang="en-US" sz="1000" strike="noStrike" noProof="1"/>
          </a:p>
        </p:txBody>
      </p:sp>
    </p:spTree>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obj" showMasterSp="0">
  <p:cSld name="标题和内容">
    <p:bg>
      <p:bgPr>
        <a:solidFill>
          <a:schemeClr val="bg1"/>
        </a:solidFill>
        <a:effectLst/>
      </p:bgPr>
    </p:bg>
    <p:spTree>
      <p:nvGrpSpPr>
        <p:cNvPr id="1" name=""/>
        <p:cNvGrpSpPr/>
        <p:nvPr/>
      </p:nvGrpSpPr>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5300" name="日期占位符 3"/>
          <p:cNvSpPr>
            <a:spLocks noGrp="1"/>
          </p:cNvSpPr>
          <p:nvPr>
            <p:ph type="dt" sz="half" idx="10"/>
          </p:nvPr>
        </p:nvSpPr>
        <p:spPr>
          <a:xfrm>
            <a:off x="457200" y="4684713"/>
            <a:ext cx="2133600" cy="357188"/>
          </a:xfrm>
          <a:prstGeom prst="rect">
            <a:avLst/>
          </a:prstGeom>
          <a:noFill/>
          <a:ln w="9525">
            <a:noFill/>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55301" name="页脚占位符 4"/>
          <p:cNvSpPr>
            <a:spLocks noGrp="1"/>
          </p:cNvSpPr>
          <p:nvPr>
            <p:ph type="ftr" sz="quarter" idx="11"/>
          </p:nvPr>
        </p:nvSpPr>
        <p:spPr>
          <a:xfrm>
            <a:off x="3124200" y="4684713"/>
            <a:ext cx="2895600" cy="357188"/>
          </a:xfrm>
          <a:prstGeom prst="rect">
            <a:avLst/>
          </a:prstGeom>
          <a:noFill/>
          <a:ln w="9525">
            <a:noFill/>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55302" name="灯片编号占位符 5"/>
          <p:cNvSpPr>
            <a:spLocks noGrp="1"/>
          </p:cNvSpPr>
          <p:nvPr>
            <p:ph type="sldNum" sz="quarter" idx="12"/>
          </p:nvPr>
        </p:nvSpPr>
        <p:spPr>
          <a:xfrm>
            <a:off x="6553200" y="4684713"/>
            <a:ext cx="2133600" cy="357188"/>
          </a:xfrm>
          <a:prstGeom prst="rect">
            <a:avLst/>
          </a:prstGeom>
          <a:noFill/>
          <a:ln w="9525">
            <a:noFill/>
          </a:ln>
        </p:spPr>
        <p:txBody>
          <a:bodyPr numCol="1" compatLnSpc="1"/>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latin typeface="Arial" panose="020B0604020202020204" pitchFamily="34"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lvl="0" algn="r" eaLnBrk="1" fontAlgn="base" hangingPunct="1"/>
            <a:fld id="{C88864E9-EEC6-45A2-BA8F-50591930F1FD}" type="slidenum">
              <a:rPr lang="zh-CN" altLang="en-US" sz="1000" strike="noStrike" noProof="1">
                <a:latin typeface="Arial" panose="020B0604020202020204" pitchFamily="34" charset="0"/>
                <a:ea typeface="黑体" panose="02010609060101010101" pitchFamily="49" charset="-122"/>
                <a:cs typeface="+mn-ea"/>
              </a:rPr>
            </a:fld>
            <a:endParaRPr lang="zh-CN" altLang="en-US" sz="1000" strike="noStrike" noProof="1"/>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showMasterSp="0">
  <p:cSld name="比较">
    <p:bg>
      <p:bgPr>
        <a:blipFill rotWithShape="0">
          <a:blip r:embed="rId2"/>
          <a:stretch>
            <a:fillRect/>
          </a:stretch>
        </a:blipFill>
        <a:effectLst/>
      </p:bgPr>
    </p:bg>
    <p:spTree>
      <p:nvGrpSpPr>
        <p:cNvPr id="1" name=""/>
        <p:cNvGrpSpPr/>
        <p:nvPr/>
      </p:nvGrpSpPr>
      <p:grpSpPr/>
      <p:sp>
        <p:nvSpPr>
          <p:cNvPr id="2" name="标题 1"/>
          <p:cNvSpPr>
            <a:spLocks noGrp="1"/>
          </p:cNvSpPr>
          <p:nvPr>
            <p:ph type="title"/>
          </p:nvPr>
        </p:nvSpPr>
        <p:spPr>
          <a:xfrm>
            <a:off x="457201" y="206015"/>
            <a:ext cx="8229612" cy="857401"/>
          </a:xfrm>
        </p:spPr>
        <p:txBody>
          <a:bodyPr/>
          <a:lstStyle>
            <a:lvl1pPr>
              <a:defRPr/>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457201" y="1151538"/>
            <a:ext cx="4040194" cy="479906"/>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8035" indent="0">
              <a:buNone/>
              <a:defRPr sz="1200" b="1"/>
            </a:lvl7pPr>
            <a:lvl8pPr marL="2400935" indent="0">
              <a:buNone/>
              <a:defRPr sz="1200" b="1"/>
            </a:lvl8pPr>
            <a:lvl9pPr marL="2743835" indent="0">
              <a:buNone/>
              <a:defRPr sz="1200" b="1"/>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457201" y="1631444"/>
            <a:ext cx="4040194" cy="2963989"/>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z="1350"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4645032" y="1151538"/>
            <a:ext cx="4041781" cy="479906"/>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8035" indent="0">
              <a:buNone/>
              <a:defRPr sz="1200" b="1"/>
            </a:lvl7pPr>
            <a:lvl8pPr marL="2400935" indent="0">
              <a:buNone/>
              <a:defRPr sz="1200" b="1"/>
            </a:lvl8pPr>
            <a:lvl9pPr marL="2743835" indent="0">
              <a:buNone/>
              <a:defRPr sz="1200" b="1"/>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4645032" y="1631444"/>
            <a:ext cx="4041781" cy="2963989"/>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z="1350"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10244" name="Rectangle 4"/>
          <p:cNvSpPr>
            <a:spLocks noGrp="1" noChangeArrowheads="1"/>
          </p:cNvSpPr>
          <p:nvPr>
            <p:ph type="dt" sz="half" idx="10"/>
          </p:nvPr>
        </p:nvSpPr>
        <p:spPr bwMode="auto">
          <a:xfrm>
            <a:off x="301625" y="4630738"/>
            <a:ext cx="2289175" cy="357188"/>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0245" name="Rectangle 5"/>
          <p:cNvSpPr>
            <a:spLocks noGrp="1" noChangeArrowheads="1"/>
          </p:cNvSpPr>
          <p:nvPr>
            <p:ph type="ftr" sz="quarter" idx="11"/>
          </p:nvPr>
        </p:nvSpPr>
        <p:spPr bwMode="auto">
          <a:xfrm>
            <a:off x="3124200" y="4630738"/>
            <a:ext cx="2895600" cy="357188"/>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0246" name="Rectangle 6"/>
          <p:cNvSpPr>
            <a:spLocks noGrp="1" noChangeArrowheads="1"/>
          </p:cNvSpPr>
          <p:nvPr>
            <p:ph type="sldNum" sz="quarter" idx="12"/>
          </p:nvPr>
        </p:nvSpPr>
        <p:spPr bwMode="auto">
          <a:xfrm>
            <a:off x="6553200" y="4630738"/>
            <a:ext cx="2289175" cy="357188"/>
          </a:xfrm>
          <a:prstGeom prst="rect">
            <a:avLst/>
          </a:prstGeom>
          <a:noFill/>
          <a:ln w="9525">
            <a:noFill/>
            <a:miter lim="800000"/>
          </a:ln>
          <a:effectLst/>
        </p:spPr>
        <p:txBody>
          <a:bodyPr numCol="1" compatLnSpc="1"/>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latin typeface="Arial" panose="020B0604020202020204" pitchFamily="34"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lvl="0" algn="r" eaLnBrk="1" fontAlgn="base" hangingPunct="1"/>
            <a:fld id="{7936030D-4863-41B2-A5B6-6C9FFCF9F977}" type="slidenum">
              <a:rPr lang="zh-CN" altLang="en-US" sz="1400" b="0" strike="noStrike" noProof="1">
                <a:solidFill>
                  <a:schemeClr val="tx1"/>
                </a:solidFill>
                <a:latin typeface="Arial" panose="020B0604020202020204" pitchFamily="34" charset="0"/>
                <a:ea typeface="宋体" panose="02010600030101010101" pitchFamily="2" charset="-122"/>
                <a:cs typeface="+mn-ea"/>
              </a:rPr>
            </a:fld>
            <a:endParaRPr lang="zh-CN" altLang="en-US" sz="1400" b="0" strike="noStrike" noProof="1">
              <a:solidFill>
                <a:schemeClr val="tx1"/>
              </a:solidFill>
              <a:ea typeface="宋体" panose="02010600030101010101" pitchFamily="2" charset="-122"/>
            </a:endParaRPr>
          </a:p>
        </p:txBody>
      </p:sp>
    </p:spTree>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showMasterSp="0">
  <p:cSld name="节标题">
    <p:bg>
      <p:bgPr>
        <a:solidFill>
          <a:schemeClr val="bg1"/>
        </a:solidFill>
        <a:effectLst/>
      </p:bgPr>
    </p:bg>
    <p:spTree>
      <p:nvGrpSpPr>
        <p:cNvPr id="1" name=""/>
        <p:cNvGrpSpPr/>
        <p:nvPr/>
      </p:nvGrpSpPr>
      <p:grpSpPr/>
      <p:sp>
        <p:nvSpPr>
          <p:cNvPr id="2" name="标题 1"/>
          <p:cNvSpPr>
            <a:spLocks noGrp="1"/>
          </p:cNvSpPr>
          <p:nvPr>
            <p:ph type="title"/>
          </p:nvPr>
        </p:nvSpPr>
        <p:spPr>
          <a:xfrm>
            <a:off x="623888" y="1282304"/>
            <a:ext cx="7886700" cy="2139553"/>
          </a:xfrm>
        </p:spPr>
        <p:txBody>
          <a:bodyPr anchor="b"/>
          <a:lstStyle>
            <a:lvl1pPr>
              <a:defRPr sz="3375"/>
            </a:lvl1pPr>
          </a:lstStyle>
          <a:p>
            <a:pPr fontAlgn="base"/>
            <a:r>
              <a:rPr lang="zh-CN" altLang="en-US" sz="3375" strike="noStrike" noProof="1"/>
              <a:t>单击此处编辑母版标题样式</a:t>
            </a:r>
            <a:endParaRPr lang="zh-CN" altLang="en-US" strike="noStrike" noProof="1"/>
          </a:p>
        </p:txBody>
      </p:sp>
      <p:sp>
        <p:nvSpPr>
          <p:cNvPr id="3" name="文本占位符 2"/>
          <p:cNvSpPr>
            <a:spLocks noGrp="1"/>
          </p:cNvSpPr>
          <p:nvPr>
            <p:ph type="body" idx="1"/>
          </p:nvPr>
        </p:nvSpPr>
        <p:spPr>
          <a:xfrm>
            <a:off x="623888" y="3442098"/>
            <a:ext cx="7886700" cy="1125140"/>
          </a:xfrm>
        </p:spPr>
        <p:txBody>
          <a:bodyPr/>
          <a:lstStyle>
            <a:lvl1pPr marL="0" indent="0">
              <a:buNone/>
              <a:defRPr sz="1350">
                <a:solidFill>
                  <a:schemeClr val="tx1">
                    <a:tint val="75000"/>
                  </a:schemeClr>
                </a:solidFill>
              </a:defRPr>
            </a:lvl1pPr>
            <a:lvl2pPr marL="257175" indent="0">
              <a:buNone/>
              <a:defRPr sz="1125">
                <a:solidFill>
                  <a:schemeClr val="tx1">
                    <a:tint val="75000"/>
                  </a:schemeClr>
                </a:solidFill>
              </a:defRPr>
            </a:lvl2pPr>
            <a:lvl3pPr marL="514350" indent="0">
              <a:buNone/>
              <a:defRPr sz="1015">
                <a:solidFill>
                  <a:schemeClr val="tx1">
                    <a:tint val="75000"/>
                  </a:schemeClr>
                </a:solidFill>
              </a:defRPr>
            </a:lvl3pPr>
            <a:lvl4pPr marL="771525" indent="0">
              <a:buNone/>
              <a:defRPr sz="900">
                <a:solidFill>
                  <a:schemeClr val="tx1">
                    <a:tint val="75000"/>
                  </a:schemeClr>
                </a:solidFill>
              </a:defRPr>
            </a:lvl4pPr>
            <a:lvl5pPr marL="1028700" indent="0">
              <a:buNone/>
              <a:defRPr sz="900">
                <a:solidFill>
                  <a:schemeClr val="tx1">
                    <a:tint val="75000"/>
                  </a:schemeClr>
                </a:solidFill>
              </a:defRPr>
            </a:lvl5pPr>
            <a:lvl6pPr marL="1285875" indent="0">
              <a:buNone/>
              <a:defRPr sz="900">
                <a:solidFill>
                  <a:schemeClr val="tx1">
                    <a:tint val="75000"/>
                  </a:schemeClr>
                </a:solidFill>
              </a:defRPr>
            </a:lvl6pPr>
            <a:lvl7pPr marL="1543050" indent="0">
              <a:buNone/>
              <a:defRPr sz="900">
                <a:solidFill>
                  <a:schemeClr val="tx1">
                    <a:tint val="75000"/>
                  </a:schemeClr>
                </a:solidFill>
              </a:defRPr>
            </a:lvl7pPr>
            <a:lvl8pPr marL="1800225" indent="0">
              <a:buNone/>
              <a:defRPr sz="900">
                <a:solidFill>
                  <a:schemeClr val="tx1">
                    <a:tint val="75000"/>
                  </a:schemeClr>
                </a:solidFill>
              </a:defRPr>
            </a:lvl8pPr>
            <a:lvl9pPr marL="2057400" indent="0">
              <a:buNone/>
              <a:defRPr sz="900">
                <a:solidFill>
                  <a:schemeClr val="tx1">
                    <a:tint val="75000"/>
                  </a:schemeClr>
                </a:solidFill>
              </a:defRPr>
            </a:lvl9pPr>
          </a:lstStyle>
          <a:p>
            <a:pPr lvl="0" fontAlgn="base"/>
            <a:r>
              <a:rPr lang="zh-CN" altLang="en-US" sz="1350" strike="noStrike" noProof="1"/>
              <a:t>单击此处编辑母版文本样式</a:t>
            </a:r>
            <a:endParaRPr lang="zh-CN" altLang="en-US" strike="noStrike" noProof="1"/>
          </a:p>
        </p:txBody>
      </p:sp>
      <p:sp>
        <p:nvSpPr>
          <p:cNvPr id="56324" name="日期占位符 3"/>
          <p:cNvSpPr>
            <a:spLocks noGrp="1"/>
          </p:cNvSpPr>
          <p:nvPr>
            <p:ph type="dt" sz="half" idx="10"/>
          </p:nvPr>
        </p:nvSpPr>
        <p:spPr>
          <a:xfrm>
            <a:off x="457200" y="4684713"/>
            <a:ext cx="2133600" cy="357188"/>
          </a:xfrm>
          <a:prstGeom prst="rect">
            <a:avLst/>
          </a:prstGeom>
          <a:noFill/>
          <a:ln w="9525">
            <a:noFill/>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56325" name="页脚占位符 4"/>
          <p:cNvSpPr>
            <a:spLocks noGrp="1"/>
          </p:cNvSpPr>
          <p:nvPr>
            <p:ph type="ftr" sz="quarter" idx="11"/>
          </p:nvPr>
        </p:nvSpPr>
        <p:spPr>
          <a:xfrm>
            <a:off x="3124200" y="4684713"/>
            <a:ext cx="2895600" cy="357188"/>
          </a:xfrm>
          <a:prstGeom prst="rect">
            <a:avLst/>
          </a:prstGeom>
          <a:noFill/>
          <a:ln w="9525">
            <a:noFill/>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56326" name="灯片编号占位符 5"/>
          <p:cNvSpPr>
            <a:spLocks noGrp="1"/>
          </p:cNvSpPr>
          <p:nvPr>
            <p:ph type="sldNum" sz="quarter" idx="12"/>
          </p:nvPr>
        </p:nvSpPr>
        <p:spPr>
          <a:xfrm>
            <a:off x="6553200" y="4684713"/>
            <a:ext cx="2133600" cy="357188"/>
          </a:xfrm>
          <a:prstGeom prst="rect">
            <a:avLst/>
          </a:prstGeom>
          <a:noFill/>
          <a:ln w="9525">
            <a:noFill/>
          </a:ln>
        </p:spPr>
        <p:txBody>
          <a:bodyPr numCol="1" compatLnSpc="1"/>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latin typeface="Arial" panose="020B0604020202020204" pitchFamily="34"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lvl="0" algn="r" eaLnBrk="1" fontAlgn="base" hangingPunct="1"/>
            <a:fld id="{363543F5-D3FC-4864-A862-A1272607DB05}" type="slidenum">
              <a:rPr lang="zh-CN" altLang="en-US" sz="1000" strike="noStrike" noProof="1">
                <a:latin typeface="Arial" panose="020B0604020202020204" pitchFamily="34" charset="0"/>
                <a:ea typeface="黑体" panose="02010609060101010101" pitchFamily="49" charset="-122"/>
                <a:cs typeface="+mn-ea"/>
              </a:rPr>
            </a:fld>
            <a:endParaRPr lang="zh-CN" altLang="en-US" sz="1000" strike="noStrike" noProof="1"/>
          </a:p>
        </p:txBody>
      </p:sp>
    </p:spTree>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showMasterSp="0">
  <p:cSld name="两栏内容">
    <p:bg>
      <p:bgPr>
        <a:solidFill>
          <a:schemeClr val="bg1"/>
        </a:solidFill>
        <a:effectLst/>
      </p:bgPr>
    </p:bg>
    <p:spTree>
      <p:nvGrpSpPr>
        <p:cNvPr id="1" name=""/>
        <p:cNvGrpSpPr/>
        <p:nvPr/>
      </p:nvGrpSpPr>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457200" y="1200151"/>
            <a:ext cx="4032504" cy="3394472"/>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4654296" y="1200151"/>
            <a:ext cx="4032504" cy="3394472"/>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7348" name="日期占位符 4"/>
          <p:cNvSpPr>
            <a:spLocks noGrp="1"/>
          </p:cNvSpPr>
          <p:nvPr>
            <p:ph type="dt" sz="half" idx="10"/>
          </p:nvPr>
        </p:nvSpPr>
        <p:spPr>
          <a:xfrm>
            <a:off x="457200" y="4684713"/>
            <a:ext cx="2133600" cy="357188"/>
          </a:xfrm>
          <a:prstGeom prst="rect">
            <a:avLst/>
          </a:prstGeom>
          <a:noFill/>
          <a:ln w="9525">
            <a:noFill/>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57349" name="页脚占位符 5"/>
          <p:cNvSpPr>
            <a:spLocks noGrp="1"/>
          </p:cNvSpPr>
          <p:nvPr>
            <p:ph type="ftr" sz="quarter" idx="11"/>
          </p:nvPr>
        </p:nvSpPr>
        <p:spPr>
          <a:xfrm>
            <a:off x="3124200" y="4684713"/>
            <a:ext cx="2895600" cy="357188"/>
          </a:xfrm>
          <a:prstGeom prst="rect">
            <a:avLst/>
          </a:prstGeom>
          <a:noFill/>
          <a:ln w="9525">
            <a:noFill/>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57350" name="灯片编号占位符 6"/>
          <p:cNvSpPr>
            <a:spLocks noGrp="1"/>
          </p:cNvSpPr>
          <p:nvPr>
            <p:ph type="sldNum" sz="quarter" idx="12"/>
          </p:nvPr>
        </p:nvSpPr>
        <p:spPr>
          <a:xfrm>
            <a:off x="6553200" y="4684713"/>
            <a:ext cx="2133600" cy="357188"/>
          </a:xfrm>
          <a:prstGeom prst="rect">
            <a:avLst/>
          </a:prstGeom>
          <a:noFill/>
          <a:ln w="9525">
            <a:noFill/>
          </a:ln>
        </p:spPr>
        <p:txBody>
          <a:bodyPr numCol="1" compatLnSpc="1"/>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latin typeface="Arial" panose="020B0604020202020204" pitchFamily="34"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lvl="0" algn="r" eaLnBrk="1" fontAlgn="base" hangingPunct="1"/>
            <a:fld id="{DB43F28E-C8F1-4E7B-8582-C4EB4938AD69}" type="slidenum">
              <a:rPr lang="zh-CN" altLang="en-US" sz="1000" strike="noStrike" noProof="1">
                <a:latin typeface="Arial" panose="020B0604020202020204" pitchFamily="34" charset="0"/>
                <a:ea typeface="黑体" panose="02010609060101010101" pitchFamily="49" charset="-122"/>
                <a:cs typeface="+mn-ea"/>
              </a:rPr>
            </a:fld>
            <a:endParaRPr lang="zh-CN" altLang="en-US" sz="1000" strike="noStrike" noProof="1"/>
          </a:p>
        </p:txBody>
      </p:sp>
    </p:spTree>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showMasterSp="0">
  <p:cSld name="比较">
    <p:bg>
      <p:bgPr>
        <a:solidFill>
          <a:schemeClr val="bg1"/>
        </a:solidFill>
        <a:effectLst/>
      </p:bgPr>
    </p:bg>
    <p:spTree>
      <p:nvGrpSpPr>
        <p:cNvPr id="1" name=""/>
        <p:cNvGrpSpPr/>
        <p:nvPr/>
      </p:nvGrpSpPr>
      <p:grpSpPr/>
      <p:sp>
        <p:nvSpPr>
          <p:cNvPr id="2" name="标题 1"/>
          <p:cNvSpPr>
            <a:spLocks noGrp="1"/>
          </p:cNvSpPr>
          <p:nvPr>
            <p:ph type="title"/>
          </p:nvPr>
        </p:nvSpPr>
        <p:spPr>
          <a:xfrm>
            <a:off x="629841" y="273844"/>
            <a:ext cx="7886700" cy="994172"/>
          </a:xfrm>
        </p:spPr>
        <p:txBody>
          <a:body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890082" y="1333829"/>
            <a:ext cx="3655181" cy="617934"/>
          </a:xfrm>
        </p:spPr>
        <p:txBody>
          <a:bodyPr anchor="ctr"/>
          <a:lstStyle>
            <a:lvl1pPr marL="0" indent="0">
              <a:buNone/>
              <a:defRPr sz="1575"/>
            </a:lvl1pPr>
            <a:lvl2pPr marL="257175" indent="0">
              <a:buNone/>
              <a:defRPr sz="1350"/>
            </a:lvl2pPr>
            <a:lvl3pPr marL="514350" indent="0">
              <a:buNone/>
              <a:defRPr sz="1125"/>
            </a:lvl3pPr>
            <a:lvl4pPr marL="771525" indent="0">
              <a:buNone/>
              <a:defRPr sz="1015"/>
            </a:lvl4pPr>
            <a:lvl5pPr marL="1028700" indent="0">
              <a:buNone/>
              <a:defRPr sz="1015"/>
            </a:lvl5pPr>
            <a:lvl6pPr marL="1285875" indent="0">
              <a:buNone/>
              <a:defRPr sz="1015"/>
            </a:lvl6pPr>
            <a:lvl7pPr marL="1543050" indent="0">
              <a:buNone/>
              <a:defRPr sz="1015"/>
            </a:lvl7pPr>
            <a:lvl8pPr marL="1800225" indent="0">
              <a:buNone/>
              <a:defRPr sz="1015"/>
            </a:lvl8pPr>
            <a:lvl9pPr marL="2057400" indent="0">
              <a:buNone/>
              <a:defRPr sz="1015"/>
            </a:lvl9pPr>
          </a:lstStyle>
          <a:p>
            <a:pPr lvl="0" fontAlgn="base"/>
            <a:r>
              <a:rPr lang="zh-CN" altLang="en-US" sz="1575" strike="noStrike" noProof="1"/>
              <a:t>单击此处编辑母版文本样式</a:t>
            </a:r>
            <a:endParaRPr lang="zh-CN" altLang="en-US" strike="noStrike" noProof="1"/>
          </a:p>
        </p:txBody>
      </p:sp>
      <p:sp>
        <p:nvSpPr>
          <p:cNvPr id="4" name="内容占位符 3"/>
          <p:cNvSpPr>
            <a:spLocks noGrp="1"/>
          </p:cNvSpPr>
          <p:nvPr>
            <p:ph sz="half" idx="2"/>
          </p:nvPr>
        </p:nvSpPr>
        <p:spPr>
          <a:xfrm>
            <a:off x="890082" y="1999034"/>
            <a:ext cx="3655181" cy="2643213"/>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4692704" y="1333829"/>
            <a:ext cx="3673182" cy="617934"/>
          </a:xfrm>
        </p:spPr>
        <p:txBody>
          <a:bodyPr anchor="ctr"/>
          <a:lstStyle>
            <a:lvl1pPr marL="0" indent="0">
              <a:buNone/>
              <a:defRPr sz="1575"/>
            </a:lvl1pPr>
            <a:lvl2pPr marL="257175" indent="0">
              <a:buNone/>
              <a:defRPr sz="1350"/>
            </a:lvl2pPr>
            <a:lvl3pPr marL="514350" indent="0">
              <a:buNone/>
              <a:defRPr sz="1125"/>
            </a:lvl3pPr>
            <a:lvl4pPr marL="771525" indent="0">
              <a:buNone/>
              <a:defRPr sz="1015"/>
            </a:lvl4pPr>
            <a:lvl5pPr marL="1028700" indent="0">
              <a:buNone/>
              <a:defRPr sz="1015"/>
            </a:lvl5pPr>
            <a:lvl6pPr marL="1285875" indent="0">
              <a:buNone/>
              <a:defRPr sz="1015"/>
            </a:lvl6pPr>
            <a:lvl7pPr marL="1543050" indent="0">
              <a:buNone/>
              <a:defRPr sz="1015"/>
            </a:lvl7pPr>
            <a:lvl8pPr marL="1800225" indent="0">
              <a:buNone/>
              <a:defRPr sz="1015"/>
            </a:lvl8pPr>
            <a:lvl9pPr marL="2057400" indent="0">
              <a:buNone/>
              <a:defRPr sz="1015"/>
            </a:lvl9pPr>
          </a:lstStyle>
          <a:p>
            <a:pPr lvl="0" fontAlgn="base"/>
            <a:r>
              <a:rPr lang="zh-CN" altLang="en-US" sz="1575" strike="noStrike" noProof="1"/>
              <a:t>单击此处编辑母版文本样式</a:t>
            </a:r>
            <a:endParaRPr lang="zh-CN" altLang="en-US" strike="noStrike" noProof="1"/>
          </a:p>
        </p:txBody>
      </p:sp>
      <p:sp>
        <p:nvSpPr>
          <p:cNvPr id="6" name="内容占位符 5"/>
          <p:cNvSpPr>
            <a:spLocks noGrp="1"/>
          </p:cNvSpPr>
          <p:nvPr>
            <p:ph sz="quarter" idx="4"/>
          </p:nvPr>
        </p:nvSpPr>
        <p:spPr>
          <a:xfrm>
            <a:off x="4692704" y="1999034"/>
            <a:ext cx="3673182" cy="2643213"/>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8372" name="日期占位符 6"/>
          <p:cNvSpPr>
            <a:spLocks noGrp="1"/>
          </p:cNvSpPr>
          <p:nvPr>
            <p:ph type="dt" sz="half" idx="10"/>
          </p:nvPr>
        </p:nvSpPr>
        <p:spPr>
          <a:xfrm>
            <a:off x="457200" y="4684713"/>
            <a:ext cx="2133600" cy="357188"/>
          </a:xfrm>
          <a:prstGeom prst="rect">
            <a:avLst/>
          </a:prstGeom>
          <a:noFill/>
          <a:ln w="9525">
            <a:noFill/>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58373" name="页脚占位符 7"/>
          <p:cNvSpPr>
            <a:spLocks noGrp="1"/>
          </p:cNvSpPr>
          <p:nvPr>
            <p:ph type="ftr" sz="quarter" idx="11"/>
          </p:nvPr>
        </p:nvSpPr>
        <p:spPr>
          <a:xfrm>
            <a:off x="3124200" y="4684713"/>
            <a:ext cx="2895600" cy="357188"/>
          </a:xfrm>
          <a:prstGeom prst="rect">
            <a:avLst/>
          </a:prstGeom>
          <a:noFill/>
          <a:ln w="9525">
            <a:noFill/>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58374" name="灯片编号占位符 8"/>
          <p:cNvSpPr>
            <a:spLocks noGrp="1"/>
          </p:cNvSpPr>
          <p:nvPr>
            <p:ph type="sldNum" sz="quarter" idx="12"/>
          </p:nvPr>
        </p:nvSpPr>
        <p:spPr>
          <a:xfrm>
            <a:off x="6553200" y="4684713"/>
            <a:ext cx="2133600" cy="357188"/>
          </a:xfrm>
          <a:prstGeom prst="rect">
            <a:avLst/>
          </a:prstGeom>
          <a:noFill/>
          <a:ln w="9525">
            <a:noFill/>
          </a:ln>
        </p:spPr>
        <p:txBody>
          <a:bodyPr numCol="1" compatLnSpc="1"/>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latin typeface="Arial" panose="020B0604020202020204" pitchFamily="34"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lvl="0" algn="r" eaLnBrk="1" fontAlgn="base" hangingPunct="1"/>
            <a:fld id="{D8879745-6CCE-47CF-A234-E6C99C498339}" type="slidenum">
              <a:rPr lang="zh-CN" altLang="en-US" sz="1000" strike="noStrike" noProof="1">
                <a:latin typeface="Arial" panose="020B0604020202020204" pitchFamily="34" charset="0"/>
                <a:ea typeface="黑体" panose="02010609060101010101" pitchFamily="49" charset="-122"/>
                <a:cs typeface="+mn-ea"/>
              </a:rPr>
            </a:fld>
            <a:endParaRPr lang="zh-CN" altLang="en-US" sz="1000" strike="noStrike" noProof="1"/>
          </a:p>
        </p:txBody>
      </p:sp>
    </p:spTree>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showMasterSp="0">
  <p:cSld name="仅标题">
    <p:bg>
      <p:bgPr>
        <a:solidFill>
          <a:schemeClr val="bg1"/>
        </a:solidFill>
        <a:effectLst/>
      </p:bgPr>
    </p:bg>
    <p:spTree>
      <p:nvGrpSpPr>
        <p:cNvPr id="1" name=""/>
        <p:cNvGrpSpPr/>
        <p:nvPr/>
      </p:nvGrpSpPr>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59396" name="日期占位符 2"/>
          <p:cNvSpPr>
            <a:spLocks noGrp="1"/>
          </p:cNvSpPr>
          <p:nvPr>
            <p:ph type="dt" sz="half" idx="10"/>
          </p:nvPr>
        </p:nvSpPr>
        <p:spPr>
          <a:xfrm>
            <a:off x="457200" y="4684713"/>
            <a:ext cx="2133600" cy="357188"/>
          </a:xfrm>
          <a:prstGeom prst="rect">
            <a:avLst/>
          </a:prstGeom>
          <a:noFill/>
          <a:ln w="9525">
            <a:noFill/>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59397" name="页脚占位符 3"/>
          <p:cNvSpPr>
            <a:spLocks noGrp="1"/>
          </p:cNvSpPr>
          <p:nvPr>
            <p:ph type="ftr" sz="quarter" idx="11"/>
          </p:nvPr>
        </p:nvSpPr>
        <p:spPr>
          <a:xfrm>
            <a:off x="3124200" y="4684713"/>
            <a:ext cx="2895600" cy="357188"/>
          </a:xfrm>
          <a:prstGeom prst="rect">
            <a:avLst/>
          </a:prstGeom>
          <a:noFill/>
          <a:ln w="9525">
            <a:noFill/>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59398" name="灯片编号占位符 4"/>
          <p:cNvSpPr>
            <a:spLocks noGrp="1"/>
          </p:cNvSpPr>
          <p:nvPr>
            <p:ph type="sldNum" sz="quarter" idx="12"/>
          </p:nvPr>
        </p:nvSpPr>
        <p:spPr>
          <a:xfrm>
            <a:off x="6553200" y="4684713"/>
            <a:ext cx="2133600" cy="357188"/>
          </a:xfrm>
          <a:prstGeom prst="rect">
            <a:avLst/>
          </a:prstGeom>
          <a:noFill/>
          <a:ln w="9525">
            <a:noFill/>
          </a:ln>
        </p:spPr>
        <p:txBody>
          <a:bodyPr numCol="1" compatLnSpc="1"/>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latin typeface="Arial" panose="020B0604020202020204" pitchFamily="34"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lvl="0" algn="r" eaLnBrk="1" fontAlgn="base" hangingPunct="1"/>
            <a:fld id="{85247BE3-B0C3-445D-8B33-C2CBDCE7B92B}" type="slidenum">
              <a:rPr lang="zh-CN" altLang="en-US" sz="1000" strike="noStrike" noProof="1">
                <a:latin typeface="Arial" panose="020B0604020202020204" pitchFamily="34" charset="0"/>
                <a:ea typeface="黑体" panose="02010609060101010101" pitchFamily="49" charset="-122"/>
                <a:cs typeface="+mn-ea"/>
              </a:rPr>
            </a:fld>
            <a:endParaRPr lang="zh-CN" altLang="en-US" sz="1000" strike="noStrike" noProof="1"/>
          </a:p>
        </p:txBody>
      </p:sp>
    </p:spTree>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showMasterSp="0">
  <p:cSld name="空白">
    <p:bg>
      <p:bgPr>
        <a:solidFill>
          <a:schemeClr val="bg1"/>
        </a:solidFill>
        <a:effectLst/>
      </p:bgPr>
    </p:bg>
    <p:spTree>
      <p:nvGrpSpPr>
        <p:cNvPr id="1" name=""/>
        <p:cNvGrpSpPr/>
        <p:nvPr/>
      </p:nvGrpSpPr>
      <p:grpSpPr/>
      <p:sp>
        <p:nvSpPr>
          <p:cNvPr id="60420" name="日期占位符 1"/>
          <p:cNvSpPr>
            <a:spLocks noGrp="1"/>
          </p:cNvSpPr>
          <p:nvPr>
            <p:ph type="dt" sz="half" idx="10"/>
          </p:nvPr>
        </p:nvSpPr>
        <p:spPr>
          <a:xfrm>
            <a:off x="457200" y="4684713"/>
            <a:ext cx="2133600" cy="357188"/>
          </a:xfrm>
          <a:prstGeom prst="rect">
            <a:avLst/>
          </a:prstGeom>
          <a:noFill/>
          <a:ln w="9525">
            <a:noFill/>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60421" name="页脚占位符 2"/>
          <p:cNvSpPr>
            <a:spLocks noGrp="1"/>
          </p:cNvSpPr>
          <p:nvPr>
            <p:ph type="ftr" sz="quarter" idx="11"/>
          </p:nvPr>
        </p:nvSpPr>
        <p:spPr>
          <a:xfrm>
            <a:off x="3124200" y="4684713"/>
            <a:ext cx="2895600" cy="357188"/>
          </a:xfrm>
          <a:prstGeom prst="rect">
            <a:avLst/>
          </a:prstGeom>
          <a:noFill/>
          <a:ln w="9525">
            <a:noFill/>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60422" name="灯片编号占位符 3"/>
          <p:cNvSpPr>
            <a:spLocks noGrp="1"/>
          </p:cNvSpPr>
          <p:nvPr>
            <p:ph type="sldNum" sz="quarter" idx="12"/>
          </p:nvPr>
        </p:nvSpPr>
        <p:spPr>
          <a:xfrm>
            <a:off x="6553200" y="4684713"/>
            <a:ext cx="2133600" cy="357188"/>
          </a:xfrm>
          <a:prstGeom prst="rect">
            <a:avLst/>
          </a:prstGeom>
          <a:noFill/>
          <a:ln w="9525">
            <a:noFill/>
          </a:ln>
        </p:spPr>
        <p:txBody>
          <a:bodyPr numCol="1" compatLnSpc="1"/>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latin typeface="Arial" panose="020B0604020202020204" pitchFamily="34"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lvl="0" algn="r" eaLnBrk="1" fontAlgn="base" hangingPunct="1"/>
            <a:fld id="{20C64204-A0CB-4B22-A380-DE21A13751B6}" type="slidenum">
              <a:rPr lang="zh-CN" altLang="en-US" sz="1000" strike="noStrike" noProof="1">
                <a:latin typeface="Arial" panose="020B0604020202020204" pitchFamily="34" charset="0"/>
                <a:ea typeface="黑体" panose="02010609060101010101" pitchFamily="49" charset="-122"/>
                <a:cs typeface="+mn-ea"/>
              </a:rPr>
            </a:fld>
            <a:endParaRPr lang="zh-CN" altLang="en-US" sz="1000" strike="noStrike" noProof="1"/>
          </a:p>
        </p:txBody>
      </p:sp>
    </p:spTree>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showMasterSp="0">
  <p:cSld name="内容与标题">
    <p:bg>
      <p:bgPr>
        <a:solidFill>
          <a:schemeClr val="bg1"/>
        </a:solidFill>
        <a:effectLst/>
      </p:bgPr>
    </p:bg>
    <p:spTree>
      <p:nvGrpSpPr>
        <p:cNvPr id="1" name=""/>
        <p:cNvGrpSpPr/>
        <p:nvPr/>
      </p:nvGrpSpPr>
      <p:grpSpPr/>
      <p:sp>
        <p:nvSpPr>
          <p:cNvPr id="2" name="标题 1"/>
          <p:cNvSpPr>
            <a:spLocks noGrp="1"/>
          </p:cNvSpPr>
          <p:nvPr>
            <p:ph type="title"/>
          </p:nvPr>
        </p:nvSpPr>
        <p:spPr>
          <a:xfrm>
            <a:off x="629841" y="342900"/>
            <a:ext cx="2949178" cy="1200150"/>
          </a:xfrm>
        </p:spPr>
        <p:txBody>
          <a:bodyPr anchor="b"/>
          <a:lstStyle>
            <a:lvl1pPr>
              <a:defRPr sz="1800"/>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3887391" y="740569"/>
            <a:ext cx="4629150" cy="3655219"/>
          </a:xfrm>
        </p:spPr>
        <p:txBody>
          <a:bodyPr/>
          <a:lstStyle>
            <a:lvl1pPr>
              <a:defRPr sz="1800"/>
            </a:lvl1pPr>
            <a:lvl2pPr>
              <a:defRPr sz="1575"/>
            </a:lvl2pPr>
            <a:lvl3pPr>
              <a:defRPr sz="1350"/>
            </a:lvl3pPr>
            <a:lvl4pPr>
              <a:defRPr sz="1125"/>
            </a:lvl4pPr>
            <a:lvl5pPr>
              <a:defRPr sz="1125"/>
            </a:lvl5pPr>
            <a:lvl6pPr>
              <a:defRPr sz="1125"/>
            </a:lvl6pPr>
            <a:lvl7pPr>
              <a:defRPr sz="1125"/>
            </a:lvl7pPr>
            <a:lvl8pPr>
              <a:defRPr sz="1125"/>
            </a:lvl8pPr>
            <a:lvl9pPr>
              <a:defRPr sz="1125"/>
            </a:lvl9pPr>
          </a:lstStyle>
          <a:p>
            <a:pPr lvl="0" fontAlgn="base"/>
            <a:r>
              <a:rPr lang="zh-CN" altLang="en-US" strike="noStrike" noProof="1"/>
              <a:t>单击此处编辑母版文本样式</a:t>
            </a:r>
            <a:endParaRPr lang="zh-CN" altLang="en-US" strike="noStrike" noProof="1"/>
          </a:p>
          <a:p>
            <a:pPr lvl="1" fontAlgn="base"/>
            <a:r>
              <a:rPr lang="zh-CN" altLang="en-US" sz="1575" strike="noStrike" noProof="1"/>
              <a:t>第二级</a:t>
            </a:r>
            <a:endParaRPr lang="zh-CN" altLang="en-US" strike="noStrike" noProof="1"/>
          </a:p>
          <a:p>
            <a:pPr lvl="2" fontAlgn="base"/>
            <a:r>
              <a:rPr lang="zh-CN" altLang="en-US" sz="1350" strike="noStrike" noProof="1"/>
              <a:t>第三级</a:t>
            </a:r>
            <a:endParaRPr lang="zh-CN" altLang="en-US" strike="noStrike" noProof="1"/>
          </a:p>
          <a:p>
            <a:pPr lvl="3" fontAlgn="base"/>
            <a:r>
              <a:rPr lang="zh-CN" altLang="en-US" sz="1125" strike="noStrike" noProof="1"/>
              <a:t>第四级</a:t>
            </a:r>
            <a:endParaRPr lang="zh-CN" altLang="en-US" strike="noStrike" noProof="1"/>
          </a:p>
          <a:p>
            <a:pPr lvl="4" fontAlgn="base"/>
            <a:r>
              <a:rPr lang="zh-CN" altLang="en-US" sz="1125" strike="noStrike" noProof="1"/>
              <a:t>第五级</a:t>
            </a:r>
            <a:endParaRPr lang="zh-CN" altLang="en-US" strike="noStrike" noProof="1"/>
          </a:p>
        </p:txBody>
      </p:sp>
      <p:sp>
        <p:nvSpPr>
          <p:cNvPr id="4" name="文本占位符 3"/>
          <p:cNvSpPr>
            <a:spLocks noGrp="1"/>
          </p:cNvSpPr>
          <p:nvPr>
            <p:ph type="body" sz="half" idx="2"/>
          </p:nvPr>
        </p:nvSpPr>
        <p:spPr>
          <a:xfrm>
            <a:off x="629841" y="1543050"/>
            <a:ext cx="2949178" cy="2858691"/>
          </a:xfrm>
        </p:spPr>
        <p:txBody>
          <a:bodyPr/>
          <a:lstStyle>
            <a:lvl1pPr marL="0" indent="0">
              <a:buNone/>
              <a:defRPr sz="900"/>
            </a:lvl1pPr>
            <a:lvl2pPr marL="257175" indent="0">
              <a:buNone/>
              <a:defRPr sz="790"/>
            </a:lvl2pPr>
            <a:lvl3pPr marL="514350" indent="0">
              <a:buNone/>
              <a:defRPr sz="675"/>
            </a:lvl3pPr>
            <a:lvl4pPr marL="771525" indent="0">
              <a:buNone/>
              <a:defRPr sz="565"/>
            </a:lvl4pPr>
            <a:lvl5pPr marL="1028700" indent="0">
              <a:buNone/>
              <a:defRPr sz="565"/>
            </a:lvl5pPr>
            <a:lvl6pPr marL="1285875" indent="0">
              <a:buNone/>
              <a:defRPr sz="565"/>
            </a:lvl6pPr>
            <a:lvl7pPr marL="1543050" indent="0">
              <a:buNone/>
              <a:defRPr sz="565"/>
            </a:lvl7pPr>
            <a:lvl8pPr marL="1800225" indent="0">
              <a:buNone/>
              <a:defRPr sz="565"/>
            </a:lvl8pPr>
            <a:lvl9pPr marL="2057400" indent="0">
              <a:buNone/>
              <a:defRPr sz="565"/>
            </a:lvl9pPr>
          </a:lstStyle>
          <a:p>
            <a:pPr lvl="0" fontAlgn="base"/>
            <a:r>
              <a:rPr lang="zh-CN" altLang="en-US" strike="noStrike" noProof="1"/>
              <a:t>单击此处编辑母版文本样式</a:t>
            </a:r>
            <a:endParaRPr lang="zh-CN" altLang="en-US" strike="noStrike" noProof="1"/>
          </a:p>
        </p:txBody>
      </p:sp>
      <p:sp>
        <p:nvSpPr>
          <p:cNvPr id="61444" name="日期占位符 4"/>
          <p:cNvSpPr>
            <a:spLocks noGrp="1"/>
          </p:cNvSpPr>
          <p:nvPr>
            <p:ph type="dt" sz="half" idx="10"/>
          </p:nvPr>
        </p:nvSpPr>
        <p:spPr>
          <a:xfrm>
            <a:off x="457200" y="4684713"/>
            <a:ext cx="2133600" cy="357188"/>
          </a:xfrm>
          <a:prstGeom prst="rect">
            <a:avLst/>
          </a:prstGeom>
          <a:noFill/>
          <a:ln w="9525">
            <a:noFill/>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61445" name="页脚占位符 5"/>
          <p:cNvSpPr>
            <a:spLocks noGrp="1"/>
          </p:cNvSpPr>
          <p:nvPr>
            <p:ph type="ftr" sz="quarter" idx="11"/>
          </p:nvPr>
        </p:nvSpPr>
        <p:spPr>
          <a:xfrm>
            <a:off x="3124200" y="4684713"/>
            <a:ext cx="2895600" cy="357188"/>
          </a:xfrm>
          <a:prstGeom prst="rect">
            <a:avLst/>
          </a:prstGeom>
          <a:noFill/>
          <a:ln w="9525">
            <a:noFill/>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61446" name="灯片编号占位符 6"/>
          <p:cNvSpPr>
            <a:spLocks noGrp="1"/>
          </p:cNvSpPr>
          <p:nvPr>
            <p:ph type="sldNum" sz="quarter" idx="12"/>
          </p:nvPr>
        </p:nvSpPr>
        <p:spPr>
          <a:xfrm>
            <a:off x="6553200" y="4684713"/>
            <a:ext cx="2133600" cy="357188"/>
          </a:xfrm>
          <a:prstGeom prst="rect">
            <a:avLst/>
          </a:prstGeom>
          <a:noFill/>
          <a:ln w="9525">
            <a:noFill/>
          </a:ln>
        </p:spPr>
        <p:txBody>
          <a:bodyPr numCol="1" compatLnSpc="1"/>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latin typeface="Arial" panose="020B0604020202020204" pitchFamily="34"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lvl="0" algn="r" eaLnBrk="1" fontAlgn="base" hangingPunct="1"/>
            <a:fld id="{69FA52C5-0707-4F18-9EBF-B1F76F02A967}" type="slidenum">
              <a:rPr lang="zh-CN" altLang="en-US" sz="1000" strike="noStrike" noProof="1">
                <a:latin typeface="Arial" panose="020B0604020202020204" pitchFamily="34" charset="0"/>
                <a:ea typeface="黑体" panose="02010609060101010101" pitchFamily="49" charset="-122"/>
                <a:cs typeface="+mn-ea"/>
              </a:rPr>
            </a:fld>
            <a:endParaRPr lang="zh-CN" altLang="en-US" sz="1000" strike="noStrike" noProof="1"/>
          </a:p>
        </p:txBody>
      </p:sp>
    </p:spTree>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showMasterSp="0">
  <p:cSld name="图片与标题">
    <p:bg>
      <p:bgPr>
        <a:solidFill>
          <a:schemeClr val="bg1"/>
        </a:solidFill>
        <a:effectLst/>
      </p:bgPr>
    </p:bg>
    <p:spTree>
      <p:nvGrpSpPr>
        <p:cNvPr id="1" name=""/>
        <p:cNvGrpSpPr/>
        <p:nvPr/>
      </p:nvGrpSpPr>
      <p:grpSpPr/>
      <p:sp>
        <p:nvSpPr>
          <p:cNvPr id="2" name="标题 1"/>
          <p:cNvSpPr>
            <a:spLocks noGrp="1"/>
          </p:cNvSpPr>
          <p:nvPr>
            <p:ph type="title"/>
          </p:nvPr>
        </p:nvSpPr>
        <p:spPr>
          <a:xfrm>
            <a:off x="629841" y="342900"/>
            <a:ext cx="3124012" cy="1200150"/>
          </a:xfrm>
        </p:spPr>
        <p:txBody>
          <a:bodyPr anchor="b"/>
          <a:lstStyle>
            <a:lvl1pPr>
              <a:defRPr sz="1800"/>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3887391" y="342901"/>
            <a:ext cx="4629150" cy="4052888"/>
          </a:xfrm>
        </p:spPr>
        <p:txBody>
          <a:bodyPr vert="horz" wrap="square" lIns="91440" tIns="45720" rIns="91440" bIns="45720" numCol="1" anchor="t" anchorCtr="0" compatLnSpc="1"/>
          <a:lstStyle>
            <a:lvl1pPr marL="0" indent="0">
              <a:buNone/>
              <a:defRPr sz="1800"/>
            </a:lvl1pPr>
            <a:lvl2pPr marL="257175" indent="0">
              <a:buNone/>
              <a:defRPr sz="1575"/>
            </a:lvl2pPr>
            <a:lvl3pPr marL="514350" indent="0">
              <a:buNone/>
              <a:defRPr sz="1350"/>
            </a:lvl3pPr>
            <a:lvl4pPr marL="771525" indent="0">
              <a:buNone/>
              <a:defRPr sz="1125"/>
            </a:lvl4pPr>
            <a:lvl5pPr marL="1028700" indent="0">
              <a:buNone/>
              <a:defRPr sz="1125"/>
            </a:lvl5pPr>
            <a:lvl6pPr marL="1285875" indent="0">
              <a:buNone/>
              <a:defRPr sz="1125"/>
            </a:lvl6pPr>
            <a:lvl7pPr marL="1543050" indent="0">
              <a:buNone/>
              <a:defRPr sz="1125"/>
            </a:lvl7pPr>
            <a:lvl8pPr marL="1800225" indent="0">
              <a:buNone/>
              <a:defRPr sz="1125"/>
            </a:lvl8pPr>
            <a:lvl9pPr marL="2057400" indent="0">
              <a:buNone/>
              <a:defRPr sz="1125"/>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1543050"/>
            <a:ext cx="3124012" cy="2858691"/>
          </a:xfrm>
        </p:spPr>
        <p:txBody>
          <a:bodyPr/>
          <a:lstStyle>
            <a:lvl1pPr marL="0" indent="0">
              <a:buNone/>
              <a:defRPr sz="1125"/>
            </a:lvl1pPr>
            <a:lvl2pPr marL="257175" indent="0">
              <a:buNone/>
              <a:defRPr sz="1015"/>
            </a:lvl2pPr>
            <a:lvl3pPr marL="514350" indent="0">
              <a:buNone/>
              <a:defRPr sz="900"/>
            </a:lvl3pPr>
            <a:lvl4pPr marL="771525" indent="0">
              <a:buNone/>
              <a:defRPr sz="790"/>
            </a:lvl4pPr>
            <a:lvl5pPr marL="1028700" indent="0">
              <a:buNone/>
              <a:defRPr sz="790"/>
            </a:lvl5pPr>
            <a:lvl6pPr marL="1285875" indent="0">
              <a:buNone/>
              <a:defRPr sz="790"/>
            </a:lvl6pPr>
            <a:lvl7pPr marL="1543050" indent="0">
              <a:buNone/>
              <a:defRPr sz="790"/>
            </a:lvl7pPr>
            <a:lvl8pPr marL="1800225" indent="0">
              <a:buNone/>
              <a:defRPr sz="790"/>
            </a:lvl8pPr>
            <a:lvl9pPr marL="2057400" indent="0">
              <a:buNone/>
              <a:defRPr sz="790"/>
            </a:lvl9pPr>
          </a:lstStyle>
          <a:p>
            <a:pPr lvl="0" fontAlgn="base"/>
            <a:r>
              <a:rPr lang="zh-CN" altLang="en-US" sz="1125" strike="noStrike" noProof="1"/>
              <a:t>单击此处编辑母版文本样式</a:t>
            </a:r>
            <a:endParaRPr lang="zh-CN" altLang="en-US" strike="noStrike" noProof="1"/>
          </a:p>
        </p:txBody>
      </p:sp>
      <p:sp>
        <p:nvSpPr>
          <p:cNvPr id="62468" name="日期占位符 4"/>
          <p:cNvSpPr>
            <a:spLocks noGrp="1"/>
          </p:cNvSpPr>
          <p:nvPr>
            <p:ph type="dt" sz="half" idx="10"/>
          </p:nvPr>
        </p:nvSpPr>
        <p:spPr>
          <a:xfrm>
            <a:off x="457200" y="4684713"/>
            <a:ext cx="2133600" cy="357188"/>
          </a:xfrm>
          <a:prstGeom prst="rect">
            <a:avLst/>
          </a:prstGeom>
          <a:noFill/>
          <a:ln w="9525">
            <a:noFill/>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62469" name="页脚占位符 5"/>
          <p:cNvSpPr>
            <a:spLocks noGrp="1"/>
          </p:cNvSpPr>
          <p:nvPr>
            <p:ph type="ftr" sz="quarter" idx="11"/>
          </p:nvPr>
        </p:nvSpPr>
        <p:spPr>
          <a:xfrm>
            <a:off x="3124200" y="4684713"/>
            <a:ext cx="2895600" cy="357188"/>
          </a:xfrm>
          <a:prstGeom prst="rect">
            <a:avLst/>
          </a:prstGeom>
          <a:noFill/>
          <a:ln w="9525">
            <a:noFill/>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62470" name="灯片编号占位符 6"/>
          <p:cNvSpPr>
            <a:spLocks noGrp="1"/>
          </p:cNvSpPr>
          <p:nvPr>
            <p:ph type="sldNum" sz="quarter" idx="12"/>
          </p:nvPr>
        </p:nvSpPr>
        <p:spPr>
          <a:xfrm>
            <a:off x="6553200" y="4684713"/>
            <a:ext cx="2133600" cy="357188"/>
          </a:xfrm>
          <a:prstGeom prst="rect">
            <a:avLst/>
          </a:prstGeom>
          <a:noFill/>
          <a:ln w="9525">
            <a:noFill/>
          </a:ln>
        </p:spPr>
        <p:txBody>
          <a:bodyPr numCol="1" compatLnSpc="1"/>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latin typeface="Arial" panose="020B0604020202020204" pitchFamily="34"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lvl="0" algn="r" eaLnBrk="1" fontAlgn="base" hangingPunct="1"/>
            <a:fld id="{406C2BC3-3332-4A94-BA3B-67E5B208DF03}" type="slidenum">
              <a:rPr lang="zh-CN" altLang="en-US" sz="1000" strike="noStrike" noProof="1">
                <a:latin typeface="Arial" panose="020B0604020202020204" pitchFamily="34" charset="0"/>
                <a:ea typeface="黑体" panose="02010609060101010101" pitchFamily="49" charset="-122"/>
                <a:cs typeface="+mn-ea"/>
              </a:rPr>
            </a:fld>
            <a:endParaRPr lang="zh-CN" altLang="en-US" sz="1000" strike="noStrike" noProof="1"/>
          </a:p>
        </p:txBody>
      </p:sp>
    </p:spTree>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showMasterSp="0">
  <p:cSld name="标题和竖排文字">
    <p:bg>
      <p:bgPr>
        <a:solidFill>
          <a:schemeClr val="bg1"/>
        </a:solidFill>
        <a:effectLst/>
      </p:bgPr>
    </p:bg>
    <p:spTree>
      <p:nvGrpSpPr>
        <p:cNvPr id="1" name=""/>
        <p:cNvGrpSpPr/>
        <p:nvPr/>
      </p:nvGrpSpPr>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63492" name="日期占位符 3"/>
          <p:cNvSpPr>
            <a:spLocks noGrp="1"/>
          </p:cNvSpPr>
          <p:nvPr>
            <p:ph type="dt" sz="half" idx="10"/>
          </p:nvPr>
        </p:nvSpPr>
        <p:spPr>
          <a:xfrm>
            <a:off x="457200" y="4684713"/>
            <a:ext cx="2133600" cy="357188"/>
          </a:xfrm>
          <a:prstGeom prst="rect">
            <a:avLst/>
          </a:prstGeom>
          <a:noFill/>
          <a:ln w="9525">
            <a:noFill/>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63493" name="页脚占位符 4"/>
          <p:cNvSpPr>
            <a:spLocks noGrp="1"/>
          </p:cNvSpPr>
          <p:nvPr>
            <p:ph type="ftr" sz="quarter" idx="11"/>
          </p:nvPr>
        </p:nvSpPr>
        <p:spPr>
          <a:xfrm>
            <a:off x="3124200" y="4684713"/>
            <a:ext cx="2895600" cy="357188"/>
          </a:xfrm>
          <a:prstGeom prst="rect">
            <a:avLst/>
          </a:prstGeom>
          <a:noFill/>
          <a:ln w="9525">
            <a:noFill/>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63494" name="灯片编号占位符 5"/>
          <p:cNvSpPr>
            <a:spLocks noGrp="1"/>
          </p:cNvSpPr>
          <p:nvPr>
            <p:ph type="sldNum" sz="quarter" idx="12"/>
          </p:nvPr>
        </p:nvSpPr>
        <p:spPr>
          <a:xfrm>
            <a:off x="6553200" y="4684713"/>
            <a:ext cx="2133600" cy="357188"/>
          </a:xfrm>
          <a:prstGeom prst="rect">
            <a:avLst/>
          </a:prstGeom>
          <a:noFill/>
          <a:ln w="9525">
            <a:noFill/>
          </a:ln>
        </p:spPr>
        <p:txBody>
          <a:bodyPr numCol="1" compatLnSpc="1"/>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latin typeface="Arial" panose="020B0604020202020204" pitchFamily="34"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lvl="0" algn="r" eaLnBrk="1" fontAlgn="base" hangingPunct="1"/>
            <a:fld id="{117A5CA2-3EB1-4AC9-A55F-CD77600A2176}" type="slidenum">
              <a:rPr lang="zh-CN" altLang="en-US" sz="1000" strike="noStrike" noProof="1">
                <a:latin typeface="Arial" panose="020B0604020202020204" pitchFamily="34" charset="0"/>
                <a:ea typeface="黑体" panose="02010609060101010101" pitchFamily="49" charset="-122"/>
                <a:cs typeface="+mn-ea"/>
              </a:rPr>
            </a:fld>
            <a:endParaRPr lang="zh-CN" altLang="en-US" sz="1000" strike="noStrike" noProof="1"/>
          </a:p>
        </p:txBody>
      </p:sp>
    </p:spTree>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showMasterSp="0">
  <p:cSld name="竖版">
    <p:bg>
      <p:bgPr>
        <a:solidFill>
          <a:schemeClr val="bg1"/>
        </a:solidFill>
        <a:effectLst/>
      </p:bgPr>
    </p:bg>
    <p:spTree>
      <p:nvGrpSpPr>
        <p:cNvPr id="1" name=""/>
        <p:cNvGrpSpPr/>
        <p:nvPr/>
      </p:nvGrpSpPr>
      <p:grpSpPr/>
      <p:sp>
        <p:nvSpPr>
          <p:cNvPr id="2" name="竖排标题 1"/>
          <p:cNvSpPr>
            <a:spLocks noGrp="1"/>
          </p:cNvSpPr>
          <p:nvPr>
            <p:ph type="title" orient="vert"/>
          </p:nvPr>
        </p:nvSpPr>
        <p:spPr>
          <a:xfrm>
            <a:off x="6629400" y="205979"/>
            <a:ext cx="2057400" cy="4388644"/>
          </a:xfrm>
        </p:spPr>
        <p:txBody>
          <a:bodyPr vert="eaVert"/>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457200" y="205979"/>
            <a:ext cx="6052930" cy="4388644"/>
          </a:xfr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64516" name="日期占位符 3"/>
          <p:cNvSpPr>
            <a:spLocks noGrp="1"/>
          </p:cNvSpPr>
          <p:nvPr>
            <p:ph type="dt" sz="half" idx="10"/>
          </p:nvPr>
        </p:nvSpPr>
        <p:spPr>
          <a:xfrm>
            <a:off x="457200" y="4684713"/>
            <a:ext cx="2133600" cy="357188"/>
          </a:xfrm>
          <a:prstGeom prst="rect">
            <a:avLst/>
          </a:prstGeom>
          <a:noFill/>
          <a:ln w="9525">
            <a:noFill/>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64517" name="页脚占位符 4"/>
          <p:cNvSpPr>
            <a:spLocks noGrp="1"/>
          </p:cNvSpPr>
          <p:nvPr>
            <p:ph type="ftr" sz="quarter" idx="11"/>
          </p:nvPr>
        </p:nvSpPr>
        <p:spPr>
          <a:xfrm>
            <a:off x="3124200" y="4684713"/>
            <a:ext cx="2895600" cy="357188"/>
          </a:xfrm>
          <a:prstGeom prst="rect">
            <a:avLst/>
          </a:prstGeom>
          <a:noFill/>
          <a:ln w="9525">
            <a:noFill/>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64518" name="灯片编号占位符 5"/>
          <p:cNvSpPr>
            <a:spLocks noGrp="1"/>
          </p:cNvSpPr>
          <p:nvPr>
            <p:ph type="sldNum" sz="quarter" idx="12"/>
          </p:nvPr>
        </p:nvSpPr>
        <p:spPr>
          <a:xfrm>
            <a:off x="6553200" y="4684713"/>
            <a:ext cx="2133600" cy="357188"/>
          </a:xfrm>
          <a:prstGeom prst="rect">
            <a:avLst/>
          </a:prstGeom>
          <a:noFill/>
          <a:ln w="9525">
            <a:noFill/>
          </a:ln>
        </p:spPr>
        <p:txBody>
          <a:bodyPr numCol="1" compatLnSpc="1"/>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latin typeface="Arial" panose="020B0604020202020204" pitchFamily="34"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lvl="0" algn="r" eaLnBrk="1" fontAlgn="base" hangingPunct="1"/>
            <a:fld id="{5DC91DA1-56D8-4434-B71B-BF6EC3C27105}" type="slidenum">
              <a:rPr lang="zh-CN" altLang="en-US" sz="1000" strike="noStrike" noProof="1">
                <a:latin typeface="Arial" panose="020B0604020202020204" pitchFamily="34" charset="0"/>
                <a:ea typeface="黑体" panose="02010609060101010101" pitchFamily="49" charset="-122"/>
                <a:cs typeface="+mn-ea"/>
              </a:rPr>
            </a:fld>
            <a:endParaRPr lang="zh-CN" altLang="en-US" sz="1000" strike="noStrike" noProof="1"/>
          </a:p>
        </p:txBody>
      </p:sp>
    </p:spTree>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xAndObj" showMasterSp="0">
  <p:cSld name="标题，文本与内容">
    <p:bg>
      <p:bgPr>
        <a:solidFill>
          <a:schemeClr val="bg1"/>
        </a:solidFill>
        <a:effectLst/>
      </p:bgPr>
    </p:bg>
    <p:spTree>
      <p:nvGrpSpPr>
        <p:cNvPr id="1" name=""/>
        <p:cNvGrpSpPr/>
        <p:nvPr/>
      </p:nvGrpSpPr>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sz="half" idx="1"/>
          </p:nvPr>
        </p:nvSpPr>
        <p:spPr>
          <a:xfrm>
            <a:off x="628650" y="1369219"/>
            <a:ext cx="3886200" cy="3263504"/>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4629150" y="1369219"/>
            <a:ext cx="3886200" cy="3263504"/>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65540" name="日期占位符 49155"/>
          <p:cNvSpPr>
            <a:spLocks noGrp="1"/>
          </p:cNvSpPr>
          <p:nvPr>
            <p:ph type="dt" sz="half" idx="10"/>
          </p:nvPr>
        </p:nvSpPr>
        <p:spPr>
          <a:xfrm>
            <a:off x="457200" y="4684713"/>
            <a:ext cx="2133600" cy="357188"/>
          </a:xfrm>
          <a:prstGeom prst="rect">
            <a:avLst/>
          </a:prstGeom>
          <a:noFill/>
          <a:ln w="9525">
            <a:noFill/>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8011B6AA-C807-4945-A8C4-5905C693E66A}" type="datetimeFigureOut">
              <a:rPr kumimoji="0" lang="zh-CN" altLang="en-US" sz="1050" b="1" i="0" u="none" strike="noStrike" kern="1200" cap="none" spc="0" normalizeH="0" baseline="0" noProof="1">
                <a:ln>
                  <a:noFill/>
                </a:ln>
                <a:solidFill>
                  <a:srgbClr val="FF3300"/>
                </a:solidFill>
                <a:uLnTx/>
                <a:uFillTx/>
                <a:latin typeface="Arial" panose="020B0604020202020204" pitchFamily="34" charset="0"/>
                <a:ea typeface="黑体" panose="02010609060101010101" pitchFamily="49" charset="-122"/>
                <a:cs typeface="+mn-cs"/>
              </a:rPr>
            </a:fld>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65541" name="页脚占位符 49156"/>
          <p:cNvSpPr>
            <a:spLocks noGrp="1"/>
          </p:cNvSpPr>
          <p:nvPr>
            <p:ph type="ftr" sz="quarter" idx="11"/>
          </p:nvPr>
        </p:nvSpPr>
        <p:spPr>
          <a:xfrm>
            <a:off x="3124200" y="4684713"/>
            <a:ext cx="2895600" cy="357188"/>
          </a:xfrm>
          <a:prstGeom prst="rect">
            <a:avLst/>
          </a:prstGeom>
          <a:noFill/>
          <a:ln w="9525">
            <a:noFill/>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65542" name="灯片编号占位符 49157"/>
          <p:cNvSpPr>
            <a:spLocks noGrp="1"/>
          </p:cNvSpPr>
          <p:nvPr>
            <p:ph type="sldNum" sz="quarter" idx="12"/>
          </p:nvPr>
        </p:nvSpPr>
        <p:spPr>
          <a:xfrm>
            <a:off x="6553200" y="4684713"/>
            <a:ext cx="2133600" cy="357188"/>
          </a:xfrm>
          <a:prstGeom prst="rect">
            <a:avLst/>
          </a:prstGeom>
          <a:noFill/>
          <a:ln w="9525">
            <a:noFill/>
          </a:ln>
        </p:spPr>
        <p:txBody>
          <a:bodyPr numCol="1" compatLnSpc="1"/>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latin typeface="Arial" panose="020B0604020202020204" pitchFamily="34"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lvl="0" algn="r" eaLnBrk="1" fontAlgn="base" hangingPunct="1"/>
            <a:fld id="{487DA24D-C6E1-48DD-84CD-CDFD45B15063}" type="slidenum">
              <a:rPr lang="zh-CN" altLang="en-US" sz="1000" strike="noStrike" noProof="1">
                <a:latin typeface="Arial" panose="020B0604020202020204" pitchFamily="34" charset="0"/>
                <a:ea typeface="黑体" panose="02010609060101010101" pitchFamily="49" charset="-122"/>
                <a:cs typeface="+mn-ea"/>
              </a:rPr>
            </a:fld>
            <a:endParaRPr lang="zh-CN" altLang="en-US" sz="1000" strike="noStrike" noProof="1"/>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showMasterSp="0">
  <p:cSld name="仅标题">
    <p:bg>
      <p:bgPr>
        <a:blipFill rotWithShape="0">
          <a:blip r:embed="rId2"/>
          <a:stretch>
            <a:fillRect/>
          </a:stretch>
        </a:blipFill>
        <a:effectLst/>
      </p:bgPr>
    </p:bg>
    <p:spTree>
      <p:nvGrpSpPr>
        <p:cNvPr id="1" name=""/>
        <p:cNvGrpSpPr/>
        <p:nvPr/>
      </p:nvGrpSpPr>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11268" name="Rectangle 4"/>
          <p:cNvSpPr>
            <a:spLocks noGrp="1" noChangeArrowheads="1"/>
          </p:cNvSpPr>
          <p:nvPr>
            <p:ph type="dt" sz="half" idx="10"/>
          </p:nvPr>
        </p:nvSpPr>
        <p:spPr bwMode="auto">
          <a:xfrm>
            <a:off x="301625" y="4630738"/>
            <a:ext cx="2289175" cy="357188"/>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1269" name="Rectangle 5"/>
          <p:cNvSpPr>
            <a:spLocks noGrp="1" noChangeArrowheads="1"/>
          </p:cNvSpPr>
          <p:nvPr>
            <p:ph type="ftr" sz="quarter" idx="11"/>
          </p:nvPr>
        </p:nvSpPr>
        <p:spPr bwMode="auto">
          <a:xfrm>
            <a:off x="3124200" y="4630738"/>
            <a:ext cx="2895600" cy="357188"/>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1270" name="Rectangle 6"/>
          <p:cNvSpPr>
            <a:spLocks noGrp="1" noChangeArrowheads="1"/>
          </p:cNvSpPr>
          <p:nvPr>
            <p:ph type="sldNum" sz="quarter" idx="12"/>
          </p:nvPr>
        </p:nvSpPr>
        <p:spPr bwMode="auto">
          <a:xfrm>
            <a:off x="6553200" y="4630738"/>
            <a:ext cx="2289175" cy="357188"/>
          </a:xfrm>
          <a:prstGeom prst="rect">
            <a:avLst/>
          </a:prstGeom>
          <a:noFill/>
          <a:ln w="9525">
            <a:noFill/>
            <a:miter lim="800000"/>
          </a:ln>
          <a:effectLst/>
        </p:spPr>
        <p:txBody>
          <a:bodyPr numCol="1" compatLnSpc="1"/>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latin typeface="Arial" panose="020B0604020202020204" pitchFamily="34"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lvl="0" algn="r" eaLnBrk="1" fontAlgn="base" hangingPunct="1"/>
            <a:fld id="{4B22B3EA-2300-4373-ACDD-528933F8C206}" type="slidenum">
              <a:rPr lang="zh-CN" altLang="en-US" sz="1400" b="0" strike="noStrike" noProof="1">
                <a:solidFill>
                  <a:schemeClr val="tx1"/>
                </a:solidFill>
                <a:latin typeface="Arial" panose="020B0604020202020204" pitchFamily="34" charset="0"/>
                <a:ea typeface="宋体" panose="02010600030101010101" pitchFamily="2" charset="-122"/>
                <a:cs typeface="+mn-ea"/>
              </a:rPr>
            </a:fld>
            <a:endParaRPr lang="zh-CN" altLang="en-US" sz="1400" b="0" strike="noStrike" noProof="1">
              <a:solidFill>
                <a:schemeClr val="tx1"/>
              </a:solidFill>
              <a:ea typeface="宋体" panose="02010600030101010101" pitchFamily="2" charset="-122"/>
            </a:endParaRP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showMasterSp="0">
  <p:cSld name="空白">
    <p:bg>
      <p:bgPr>
        <a:blipFill rotWithShape="0">
          <a:blip r:embed="rId2"/>
          <a:stretch>
            <a:fillRect/>
          </a:stretch>
        </a:blipFill>
        <a:effectLst/>
      </p:bgPr>
    </p:bg>
    <p:spTree>
      <p:nvGrpSpPr>
        <p:cNvPr id="1" name=""/>
        <p:cNvGrpSpPr/>
        <p:nvPr/>
      </p:nvGrpSpPr>
      <p:grpSpPr/>
      <p:sp>
        <p:nvSpPr>
          <p:cNvPr id="12292" name="Rectangle 4"/>
          <p:cNvSpPr>
            <a:spLocks noGrp="1" noChangeArrowheads="1"/>
          </p:cNvSpPr>
          <p:nvPr>
            <p:ph type="dt" sz="half" idx="10"/>
          </p:nvPr>
        </p:nvSpPr>
        <p:spPr bwMode="auto">
          <a:xfrm>
            <a:off x="301625" y="4630738"/>
            <a:ext cx="2289175" cy="357188"/>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2293" name="Rectangle 5"/>
          <p:cNvSpPr>
            <a:spLocks noGrp="1" noChangeArrowheads="1"/>
          </p:cNvSpPr>
          <p:nvPr>
            <p:ph type="ftr" sz="quarter" idx="11"/>
          </p:nvPr>
        </p:nvSpPr>
        <p:spPr bwMode="auto">
          <a:xfrm>
            <a:off x="3124200" y="4630738"/>
            <a:ext cx="2895600" cy="357188"/>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2294" name="Rectangle 6"/>
          <p:cNvSpPr>
            <a:spLocks noGrp="1" noChangeArrowheads="1"/>
          </p:cNvSpPr>
          <p:nvPr>
            <p:ph type="sldNum" sz="quarter" idx="12"/>
          </p:nvPr>
        </p:nvSpPr>
        <p:spPr bwMode="auto">
          <a:xfrm>
            <a:off x="6553200" y="4630738"/>
            <a:ext cx="2289175" cy="357188"/>
          </a:xfrm>
          <a:prstGeom prst="rect">
            <a:avLst/>
          </a:prstGeom>
          <a:noFill/>
          <a:ln w="9525">
            <a:noFill/>
            <a:miter lim="800000"/>
          </a:ln>
          <a:effectLst/>
        </p:spPr>
        <p:txBody>
          <a:bodyPr numCol="1" compatLnSpc="1"/>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latin typeface="Arial" panose="020B0604020202020204" pitchFamily="34"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lvl="0" algn="r" eaLnBrk="1" fontAlgn="base" hangingPunct="1"/>
            <a:fld id="{3BFFBA4E-C89F-4FAF-9022-E1AEA4D05C08}" type="slidenum">
              <a:rPr lang="zh-CN" altLang="en-US" sz="1400" b="0" strike="noStrike" noProof="1">
                <a:solidFill>
                  <a:schemeClr val="tx1"/>
                </a:solidFill>
                <a:latin typeface="Arial" panose="020B0604020202020204" pitchFamily="34" charset="0"/>
                <a:ea typeface="宋体" panose="02010600030101010101" pitchFamily="2" charset="-122"/>
                <a:cs typeface="+mn-ea"/>
              </a:rPr>
            </a:fld>
            <a:endParaRPr lang="zh-CN" altLang="en-US" sz="1400" b="0" strike="noStrike" noProof="1">
              <a:solidFill>
                <a:schemeClr val="tx1"/>
              </a:solidFill>
              <a:ea typeface="宋体" panose="02010600030101010101" pitchFamily="2" charset="-122"/>
            </a:endParaRP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showMasterSp="0">
  <p:cSld name="内容与标题">
    <p:bg>
      <p:bgPr>
        <a:blipFill rotWithShape="0">
          <a:blip r:embed="rId2"/>
          <a:stretch>
            <a:fillRect/>
          </a:stretch>
        </a:blipFill>
        <a:effectLst/>
      </p:bgPr>
    </p:bg>
    <p:spTree>
      <p:nvGrpSpPr>
        <p:cNvPr id="1" name=""/>
        <p:cNvGrpSpPr/>
        <p:nvPr/>
      </p:nvGrpSpPr>
      <p:grpSpPr/>
      <p:sp>
        <p:nvSpPr>
          <p:cNvPr id="2" name="标题 1"/>
          <p:cNvSpPr>
            <a:spLocks noGrp="1"/>
          </p:cNvSpPr>
          <p:nvPr>
            <p:ph type="title"/>
          </p:nvPr>
        </p:nvSpPr>
        <p:spPr>
          <a:xfrm>
            <a:off x="457201" y="204824"/>
            <a:ext cx="3008317" cy="871691"/>
          </a:xfrm>
        </p:spPr>
        <p:txBody>
          <a:bodyPr anchor="b"/>
          <a:lstStyle>
            <a:lvl1pPr algn="l">
              <a:defRPr sz="1500" b="1"/>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3575055" y="204824"/>
            <a:ext cx="5111758" cy="4390610"/>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457201" y="1076515"/>
            <a:ext cx="3008317" cy="3518918"/>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8035" indent="0">
              <a:buNone/>
              <a:defRPr sz="675"/>
            </a:lvl7pPr>
            <a:lvl8pPr marL="2400935" indent="0">
              <a:buNone/>
              <a:defRPr sz="675"/>
            </a:lvl8pPr>
            <a:lvl9pPr marL="2743835" indent="0">
              <a:buNone/>
              <a:defRPr sz="675"/>
            </a:lvl9pPr>
          </a:lstStyle>
          <a:p>
            <a:pPr lvl="0" fontAlgn="base"/>
            <a:r>
              <a:rPr lang="zh-CN" altLang="en-US" sz="1050" strike="noStrike" noProof="1"/>
              <a:t>单击此处编辑母版文本样式</a:t>
            </a:r>
            <a:endParaRPr lang="zh-CN" altLang="en-US" strike="noStrike" noProof="1"/>
          </a:p>
        </p:txBody>
      </p:sp>
      <p:sp>
        <p:nvSpPr>
          <p:cNvPr id="13316" name="Rectangle 4"/>
          <p:cNvSpPr>
            <a:spLocks noGrp="1" noChangeArrowheads="1"/>
          </p:cNvSpPr>
          <p:nvPr>
            <p:ph type="dt" sz="half" idx="10"/>
          </p:nvPr>
        </p:nvSpPr>
        <p:spPr bwMode="auto">
          <a:xfrm>
            <a:off x="301625" y="4630738"/>
            <a:ext cx="2289175" cy="357188"/>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3317" name="Rectangle 5"/>
          <p:cNvSpPr>
            <a:spLocks noGrp="1" noChangeArrowheads="1"/>
          </p:cNvSpPr>
          <p:nvPr>
            <p:ph type="ftr" sz="quarter" idx="11"/>
          </p:nvPr>
        </p:nvSpPr>
        <p:spPr bwMode="auto">
          <a:xfrm>
            <a:off x="3124200" y="4630738"/>
            <a:ext cx="2895600" cy="357188"/>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3318" name="Rectangle 6"/>
          <p:cNvSpPr>
            <a:spLocks noGrp="1" noChangeArrowheads="1"/>
          </p:cNvSpPr>
          <p:nvPr>
            <p:ph type="sldNum" sz="quarter" idx="12"/>
          </p:nvPr>
        </p:nvSpPr>
        <p:spPr bwMode="auto">
          <a:xfrm>
            <a:off x="6553200" y="4630738"/>
            <a:ext cx="2289175" cy="357188"/>
          </a:xfrm>
          <a:prstGeom prst="rect">
            <a:avLst/>
          </a:prstGeom>
          <a:noFill/>
          <a:ln w="9525">
            <a:noFill/>
            <a:miter lim="800000"/>
          </a:ln>
          <a:effectLst/>
        </p:spPr>
        <p:txBody>
          <a:bodyPr numCol="1" compatLnSpc="1"/>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latin typeface="Arial" panose="020B0604020202020204" pitchFamily="34"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lvl="0" algn="r" eaLnBrk="1" fontAlgn="base" hangingPunct="1"/>
            <a:fld id="{DE6CA09B-37CC-483C-9666-86817C134043}" type="slidenum">
              <a:rPr lang="zh-CN" altLang="en-US" sz="1400" b="0" strike="noStrike" noProof="1">
                <a:solidFill>
                  <a:schemeClr val="tx1"/>
                </a:solidFill>
                <a:latin typeface="Arial" panose="020B0604020202020204" pitchFamily="34" charset="0"/>
                <a:ea typeface="宋体" panose="02010600030101010101" pitchFamily="2" charset="-122"/>
                <a:cs typeface="+mn-ea"/>
              </a:rPr>
            </a:fld>
            <a:endParaRPr lang="zh-CN" altLang="en-US" sz="1400" b="0" strike="noStrike" noProof="1">
              <a:solidFill>
                <a:schemeClr val="tx1"/>
              </a:solidFill>
              <a:ea typeface="宋体" panose="02010600030101010101" pitchFamily="2" charset="-122"/>
            </a:endParaRP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showMasterSp="0">
  <p:cSld name="图片与标题">
    <p:bg>
      <p:bgPr>
        <a:blipFill rotWithShape="0">
          <a:blip r:embed="rId2"/>
          <a:stretch>
            <a:fillRect/>
          </a:stretch>
        </a:blipFill>
        <a:effectLst/>
      </p:bgPr>
    </p:bg>
    <p:spTree>
      <p:nvGrpSpPr>
        <p:cNvPr id="1" name=""/>
        <p:cNvGrpSpPr/>
        <p:nvPr/>
      </p:nvGrpSpPr>
      <p:grpSpPr/>
      <p:sp>
        <p:nvSpPr>
          <p:cNvPr id="2" name="标题 1"/>
          <p:cNvSpPr>
            <a:spLocks noGrp="1"/>
          </p:cNvSpPr>
          <p:nvPr>
            <p:ph type="title"/>
          </p:nvPr>
        </p:nvSpPr>
        <p:spPr>
          <a:xfrm>
            <a:off x="1792291" y="3601085"/>
            <a:ext cx="5486408" cy="425129"/>
          </a:xfrm>
        </p:spPr>
        <p:txBody>
          <a:bodyPr anchor="b"/>
          <a:lstStyle>
            <a:lvl1pPr algn="l">
              <a:defRPr sz="1500" b="1"/>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1792291" y="459662"/>
            <a:ext cx="5486408" cy="3086645"/>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8035" indent="0">
              <a:buNone/>
              <a:defRPr sz="1500"/>
            </a:lvl7pPr>
            <a:lvl8pPr marL="2400935" indent="0">
              <a:buNone/>
              <a:defRPr sz="1500"/>
            </a:lvl8pPr>
            <a:lvl9pPr marL="2743835" indent="0">
              <a:buNone/>
              <a:defRPr sz="1500"/>
            </a:lvl9pPr>
          </a:lstStyle>
          <a:p>
            <a:pPr marL="0" marR="0" lvl="0" indent="0" algn="l" defTabSz="914400" rtl="0" eaLnBrk="0" fontAlgn="base" latinLnBrk="0" hangingPunct="0">
              <a:lnSpc>
                <a:spcPct val="100000"/>
              </a:lnSpc>
              <a:spcBef>
                <a:spcPct val="15000"/>
              </a:spcBef>
              <a:spcAft>
                <a:spcPct val="0"/>
              </a:spcAft>
              <a:buClr>
                <a:schemeClr val="folHlink"/>
              </a:buClr>
              <a:buSzTx/>
              <a:buFont typeface="Wingdings" panose="05000000000000000000" pitchFamily="2" charset="2"/>
              <a:buNone/>
              <a:defRPr/>
            </a:pPr>
            <a:endParaRPr kumimoji="0" lang="zh-CN" altLang="en-US" sz="24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91" y="4026214"/>
            <a:ext cx="5486408" cy="60375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8035" indent="0">
              <a:buNone/>
              <a:defRPr sz="675"/>
            </a:lvl7pPr>
            <a:lvl8pPr marL="2400935" indent="0">
              <a:buNone/>
              <a:defRPr sz="675"/>
            </a:lvl8pPr>
            <a:lvl9pPr marL="2743835" indent="0">
              <a:buNone/>
              <a:defRPr sz="675"/>
            </a:lvl9pPr>
          </a:lstStyle>
          <a:p>
            <a:pPr lvl="0" fontAlgn="base"/>
            <a:r>
              <a:rPr lang="zh-CN" altLang="en-US" sz="1050" strike="noStrike" noProof="1"/>
              <a:t>单击此处编辑母版文本样式</a:t>
            </a:r>
            <a:endParaRPr lang="zh-CN" altLang="en-US" strike="noStrike" noProof="1"/>
          </a:p>
        </p:txBody>
      </p:sp>
      <p:sp>
        <p:nvSpPr>
          <p:cNvPr id="14340" name="Rectangle 4"/>
          <p:cNvSpPr>
            <a:spLocks noGrp="1" noChangeArrowheads="1"/>
          </p:cNvSpPr>
          <p:nvPr>
            <p:ph type="dt" sz="half" idx="10"/>
          </p:nvPr>
        </p:nvSpPr>
        <p:spPr bwMode="auto">
          <a:xfrm>
            <a:off x="301625" y="4630738"/>
            <a:ext cx="2289175" cy="357188"/>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4341" name="Rectangle 5"/>
          <p:cNvSpPr>
            <a:spLocks noGrp="1" noChangeArrowheads="1"/>
          </p:cNvSpPr>
          <p:nvPr>
            <p:ph type="ftr" sz="quarter" idx="11"/>
          </p:nvPr>
        </p:nvSpPr>
        <p:spPr bwMode="auto">
          <a:xfrm>
            <a:off x="3124200" y="4630738"/>
            <a:ext cx="2895600" cy="357188"/>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4342" name="Rectangle 6"/>
          <p:cNvSpPr>
            <a:spLocks noGrp="1" noChangeArrowheads="1"/>
          </p:cNvSpPr>
          <p:nvPr>
            <p:ph type="sldNum" sz="quarter" idx="12"/>
          </p:nvPr>
        </p:nvSpPr>
        <p:spPr bwMode="auto">
          <a:xfrm>
            <a:off x="6553200" y="4630738"/>
            <a:ext cx="2289175" cy="357188"/>
          </a:xfrm>
          <a:prstGeom prst="rect">
            <a:avLst/>
          </a:prstGeom>
          <a:noFill/>
          <a:ln w="9525">
            <a:noFill/>
            <a:miter lim="800000"/>
          </a:ln>
          <a:effectLst/>
        </p:spPr>
        <p:txBody>
          <a:bodyPr numCol="1" compatLnSpc="1"/>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latin typeface="Arial" panose="020B0604020202020204" pitchFamily="34"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lvl="0" algn="r" eaLnBrk="1" fontAlgn="base" hangingPunct="1"/>
            <a:fld id="{8A0B7E8D-14E4-4FF0-813D-BF7030DEB019}" type="slidenum">
              <a:rPr lang="zh-CN" altLang="en-US" sz="1400" b="0" strike="noStrike" noProof="1">
                <a:solidFill>
                  <a:schemeClr val="tx1"/>
                </a:solidFill>
                <a:latin typeface="Arial" panose="020B0604020202020204" pitchFamily="34" charset="0"/>
                <a:ea typeface="宋体" panose="02010600030101010101" pitchFamily="2" charset="-122"/>
                <a:cs typeface="+mn-ea"/>
              </a:rPr>
            </a:fld>
            <a:endParaRPr lang="zh-CN" altLang="en-US" sz="1400" b="0" strike="noStrike" noProof="1">
              <a:solidFill>
                <a:schemeClr val="tx1"/>
              </a:solidFill>
              <a:ea typeface="宋体" panose="02010600030101010101" pitchFamily="2" charset="-122"/>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8" Type="http://schemas.openxmlformats.org/officeDocument/2006/relationships/theme" Target="../theme/theme2.xml"/><Relationship Id="rId17" Type="http://schemas.openxmlformats.org/officeDocument/2006/relationships/image" Target="../media/image6.png"/><Relationship Id="rId16" Type="http://schemas.openxmlformats.org/officeDocument/2006/relationships/image" Target="../media/image5.png"/><Relationship Id="rId15" Type="http://schemas.openxmlformats.org/officeDocument/2006/relationships/image" Target="../media/image4.png"/><Relationship Id="rId14" Type="http://schemas.openxmlformats.org/officeDocument/2006/relationships/image" Target="../media/image3.png"/><Relationship Id="rId13" Type="http://schemas.openxmlformats.org/officeDocument/2006/relationships/image" Target="../media/image2.png"/><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2.xml"/><Relationship Id="rId8" Type="http://schemas.openxmlformats.org/officeDocument/2006/relationships/slideLayout" Target="../slideLayouts/slideLayout31.xml"/><Relationship Id="rId7" Type="http://schemas.openxmlformats.org/officeDocument/2006/relationships/slideLayout" Target="../slideLayouts/slideLayout30.xml"/><Relationship Id="rId6" Type="http://schemas.openxmlformats.org/officeDocument/2006/relationships/slideLayout" Target="../slideLayouts/slideLayout29.xml"/><Relationship Id="rId5" Type="http://schemas.openxmlformats.org/officeDocument/2006/relationships/slideLayout" Target="../slideLayouts/slideLayout28.xml"/><Relationship Id="rId4" Type="http://schemas.openxmlformats.org/officeDocument/2006/relationships/slideLayout" Target="../slideLayouts/slideLayout27.xml"/><Relationship Id="rId3" Type="http://schemas.openxmlformats.org/officeDocument/2006/relationships/slideLayout" Target="../slideLayouts/slideLayout26.xml"/><Relationship Id="rId2" Type="http://schemas.openxmlformats.org/officeDocument/2006/relationships/slideLayout" Target="../slideLayouts/slideLayout25.xml"/><Relationship Id="rId18" Type="http://schemas.openxmlformats.org/officeDocument/2006/relationships/theme" Target="../theme/theme3.xml"/><Relationship Id="rId17" Type="http://schemas.openxmlformats.org/officeDocument/2006/relationships/image" Target="../media/image6.png"/><Relationship Id="rId16" Type="http://schemas.openxmlformats.org/officeDocument/2006/relationships/image" Target="../media/image5.png"/><Relationship Id="rId15" Type="http://schemas.openxmlformats.org/officeDocument/2006/relationships/image" Target="../media/image4.png"/><Relationship Id="rId14" Type="http://schemas.openxmlformats.org/officeDocument/2006/relationships/image" Target="../media/image3.png"/><Relationship Id="rId13" Type="http://schemas.openxmlformats.org/officeDocument/2006/relationships/image" Target="../media/image2.png"/><Relationship Id="rId12" Type="http://schemas.openxmlformats.org/officeDocument/2006/relationships/slideLayout" Target="../slideLayouts/slideLayout35.xml"/><Relationship Id="rId11" Type="http://schemas.openxmlformats.org/officeDocument/2006/relationships/slideLayout" Target="../slideLayouts/slideLayout34.xml"/><Relationship Id="rId10" Type="http://schemas.openxmlformats.org/officeDocument/2006/relationships/slideLayout" Target="../slideLayouts/slideLayout33.xml"/><Relationship Id="rId1"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4.xml"/><Relationship Id="rId8" Type="http://schemas.openxmlformats.org/officeDocument/2006/relationships/slideLayout" Target="../slideLayouts/slideLayout43.xml"/><Relationship Id="rId7" Type="http://schemas.openxmlformats.org/officeDocument/2006/relationships/slideLayout" Target="../slideLayouts/slideLayout42.xml"/><Relationship Id="rId6" Type="http://schemas.openxmlformats.org/officeDocument/2006/relationships/slideLayout" Target="../slideLayouts/slideLayout41.xml"/><Relationship Id="rId5" Type="http://schemas.openxmlformats.org/officeDocument/2006/relationships/slideLayout" Target="../slideLayouts/slideLayout40.xml"/><Relationship Id="rId4" Type="http://schemas.openxmlformats.org/officeDocument/2006/relationships/slideLayout" Target="../slideLayouts/slideLayout39.xml"/><Relationship Id="rId3" Type="http://schemas.openxmlformats.org/officeDocument/2006/relationships/slideLayout" Target="../slideLayouts/slideLayout38.xml"/><Relationship Id="rId2" Type="http://schemas.openxmlformats.org/officeDocument/2006/relationships/slideLayout" Target="../slideLayouts/slideLayout37.xml"/><Relationship Id="rId13" Type="http://schemas.openxmlformats.org/officeDocument/2006/relationships/theme" Target="../theme/theme4.xml"/><Relationship Id="rId12" Type="http://schemas.openxmlformats.org/officeDocument/2006/relationships/slideLayout" Target="../slideLayouts/slideLayout47.xml"/><Relationship Id="rId11" Type="http://schemas.openxmlformats.org/officeDocument/2006/relationships/slideLayout" Target="../slideLayouts/slideLayout46.xml"/><Relationship Id="rId10" Type="http://schemas.openxmlformats.org/officeDocument/2006/relationships/slideLayout" Target="../slideLayouts/slideLayout45.xml"/><Relationship Id="rId1" Type="http://schemas.openxmlformats.org/officeDocument/2006/relationships/slideLayout" Target="../slideLayouts/slideLayout36.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6.xml"/><Relationship Id="rId8" Type="http://schemas.openxmlformats.org/officeDocument/2006/relationships/slideLayout" Target="../slideLayouts/slideLayout55.xml"/><Relationship Id="rId7" Type="http://schemas.openxmlformats.org/officeDocument/2006/relationships/slideLayout" Target="../slideLayouts/slideLayout54.xml"/><Relationship Id="rId6" Type="http://schemas.openxmlformats.org/officeDocument/2006/relationships/slideLayout" Target="../slideLayouts/slideLayout53.xml"/><Relationship Id="rId5" Type="http://schemas.openxmlformats.org/officeDocument/2006/relationships/slideLayout" Target="../slideLayouts/slideLayout52.xml"/><Relationship Id="rId4" Type="http://schemas.openxmlformats.org/officeDocument/2006/relationships/slideLayout" Target="../slideLayouts/slideLayout51.xml"/><Relationship Id="rId3" Type="http://schemas.openxmlformats.org/officeDocument/2006/relationships/slideLayout" Target="../slideLayouts/slideLayout50.xml"/><Relationship Id="rId2" Type="http://schemas.openxmlformats.org/officeDocument/2006/relationships/slideLayout" Target="../slideLayouts/slideLayout49.xml"/><Relationship Id="rId13" Type="http://schemas.openxmlformats.org/officeDocument/2006/relationships/theme" Target="../theme/theme5.xml"/><Relationship Id="rId12" Type="http://schemas.openxmlformats.org/officeDocument/2006/relationships/slideLayout" Target="../slideLayouts/slideLayout59.xml"/><Relationship Id="rId11" Type="http://schemas.openxmlformats.org/officeDocument/2006/relationships/slideLayout" Target="../slideLayouts/slideLayout58.xml"/><Relationship Id="rId10" Type="http://schemas.openxmlformats.org/officeDocument/2006/relationships/slideLayout" Target="../slideLayouts/slideLayout57.xml"/><Relationship Id="rId1" Type="http://schemas.openxmlformats.org/officeDocument/2006/relationships/slideLayout" Target="../slideLayouts/slideLayout4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Rectangle 2"/>
          <p:cNvSpPr>
            <a:spLocks noGrp="1" noRot="1"/>
          </p:cNvSpPr>
          <p:nvPr>
            <p:ph type="title"/>
          </p:nvPr>
        </p:nvSpPr>
        <p:spPr>
          <a:xfrm>
            <a:off x="301625" y="285750"/>
            <a:ext cx="8540750" cy="857250"/>
          </a:xfrm>
          <a:prstGeom prst="rect">
            <a:avLst/>
          </a:prstGeom>
          <a:noFill/>
          <a:ln w="9525">
            <a:noFill/>
          </a:ln>
        </p:spPr>
        <p:txBody>
          <a:bodyPr anchor="ctr"/>
          <a:p>
            <a:pPr lvl="0"/>
            <a:r>
              <a:rPr lang="zh-CN" altLang="zh-CN"/>
              <a:t>单击此处编辑母版标题样式</a:t>
            </a:r>
            <a:endParaRPr lang="zh-CN" altLang="zh-CN"/>
          </a:p>
        </p:txBody>
      </p:sp>
      <p:sp>
        <p:nvSpPr>
          <p:cNvPr id="1027" name="Rectangle 3"/>
          <p:cNvSpPr>
            <a:spLocks noGrp="1" noRot="1"/>
          </p:cNvSpPr>
          <p:nvPr>
            <p:ph type="body"/>
          </p:nvPr>
        </p:nvSpPr>
        <p:spPr>
          <a:xfrm>
            <a:off x="301625" y="1314450"/>
            <a:ext cx="8540750" cy="3203575"/>
          </a:xfrm>
          <a:prstGeom prst="rect">
            <a:avLst/>
          </a:prstGeom>
          <a:noFill/>
          <a:ln w="9525">
            <a:noFill/>
          </a:ln>
        </p:spPr>
        <p:txBody>
          <a:bodyPr anchor="t"/>
          <a:p>
            <a:pPr lvl="0"/>
            <a:r>
              <a:rPr lang="zh-CN" altLang="zh-CN"/>
              <a:t>单击此处编辑母版文本样式</a:t>
            </a:r>
            <a:endParaRPr lang="zh-CN" altLang="zh-CN"/>
          </a:p>
          <a:p>
            <a:pPr lvl="1" indent="-214630"/>
            <a:r>
              <a:rPr lang="zh-CN" altLang="zh-CN"/>
              <a:t>第二级</a:t>
            </a:r>
            <a:endParaRPr lang="zh-CN" altLang="zh-CN"/>
          </a:p>
          <a:p>
            <a:pPr lvl="2" indent="-171450"/>
            <a:r>
              <a:rPr lang="zh-CN" altLang="zh-CN"/>
              <a:t>第三级</a:t>
            </a:r>
            <a:endParaRPr lang="zh-CN" altLang="zh-CN"/>
          </a:p>
          <a:p>
            <a:pPr lvl="3" indent="-171450"/>
            <a:r>
              <a:rPr lang="zh-CN" altLang="zh-CN"/>
              <a:t>第四级</a:t>
            </a:r>
            <a:endParaRPr lang="zh-CN" altLang="zh-CN"/>
          </a:p>
          <a:p>
            <a:pPr lvl="4" indent="-171450"/>
            <a:r>
              <a:rPr lang="zh-CN" altLang="zh-CN"/>
              <a:t>第五级</a:t>
            </a:r>
            <a:endParaRPr lang="zh-CN" altLang="zh-CN"/>
          </a:p>
        </p:txBody>
      </p:sp>
      <p:sp>
        <p:nvSpPr>
          <p:cNvPr id="1028" name="Rectangle 4"/>
          <p:cNvSpPr>
            <a:spLocks noGrp="1" noChangeArrowheads="1"/>
          </p:cNvSpPr>
          <p:nvPr>
            <p:ph type="dt" sz="half" idx="2"/>
          </p:nvPr>
        </p:nvSpPr>
        <p:spPr bwMode="auto">
          <a:xfrm>
            <a:off x="301625" y="4630738"/>
            <a:ext cx="2289175" cy="357188"/>
          </a:xfrm>
          <a:prstGeom prst="rect">
            <a:avLst/>
          </a:prstGeom>
          <a:noFill/>
          <a:ln w="9525">
            <a:noFill/>
            <a:miter lim="800000"/>
          </a:ln>
          <a:effectLst/>
        </p:spPr>
        <p:txBody>
          <a:bodyPr vert="horz" wrap="square" lIns="91440" tIns="45720" rIns="91440" bIns="45720" numCol="1" anchor="t" anchorCtr="0" compatLnSpc="1"/>
          <a:lstStyle>
            <a:lvl1pPr eaLnBrk="1" hangingPunct="1">
              <a:buFontTx/>
              <a:buNone/>
              <a:defRPr sz="1400" b="0">
                <a:solidFill>
                  <a:schemeClr val="tx1"/>
                </a:solidFill>
                <a:latin typeface="Arial" panose="020B0604020202020204" pitchFamily="34" charset="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029" name="Rectangle 5"/>
          <p:cNvSpPr>
            <a:spLocks noGrp="1" noChangeArrowheads="1"/>
          </p:cNvSpPr>
          <p:nvPr>
            <p:ph type="ftr" sz="quarter" idx="3"/>
          </p:nvPr>
        </p:nvSpPr>
        <p:spPr bwMode="auto">
          <a:xfrm>
            <a:off x="3124200" y="4630738"/>
            <a:ext cx="2895600" cy="357188"/>
          </a:xfrm>
          <a:prstGeom prst="rect">
            <a:avLst/>
          </a:prstGeom>
          <a:noFill/>
          <a:ln w="9525">
            <a:noFill/>
            <a:miter lim="800000"/>
          </a:ln>
          <a:effectLst/>
        </p:spPr>
        <p:txBody>
          <a:bodyPr vert="horz" wrap="square" lIns="91440" tIns="45720" rIns="91440" bIns="45720" numCol="1" anchor="t" anchorCtr="0" compatLnSpc="1"/>
          <a:lstStyle>
            <a:lvl1pPr algn="ctr" eaLnBrk="1" hangingPunct="1">
              <a:buFontTx/>
              <a:buNone/>
              <a:defRPr sz="1400" b="0">
                <a:solidFill>
                  <a:schemeClr val="tx1"/>
                </a:solidFill>
                <a:latin typeface="Arial" panose="020B0604020202020204" pitchFamily="34" charset="0"/>
                <a:ea typeface="+mn-ea"/>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030" name="Rectangle 6"/>
          <p:cNvSpPr>
            <a:spLocks noGrp="1" noChangeArrowheads="1"/>
          </p:cNvSpPr>
          <p:nvPr>
            <p:ph type="sldNum" sz="quarter" idx="4"/>
          </p:nvPr>
        </p:nvSpPr>
        <p:spPr bwMode="auto">
          <a:xfrm>
            <a:off x="6553200" y="4630738"/>
            <a:ext cx="2289175" cy="357188"/>
          </a:xfrm>
          <a:prstGeom prst="rect">
            <a:avLst/>
          </a:prstGeom>
          <a:noFill/>
          <a:ln w="9525">
            <a:noFill/>
            <a:miter lim="800000"/>
          </a:ln>
          <a:effectLst/>
        </p:spPr>
        <p:txBody>
          <a:bodyPr numCol="1" compatLnSpc="1"/>
          <a:lstStyle>
            <a:defPPr>
              <a:defRPr lang="en-US"/>
            </a:defPPr>
            <a:lvl1pPr marL="0" indent="0" algn="r" defTabSz="914400" rtl="0" eaLnBrk="1" fontAlgn="base" hangingPunct="1">
              <a:lnSpc>
                <a:spcPct val="100000"/>
              </a:lnSpc>
              <a:spcBef>
                <a:spcPct val="0"/>
              </a:spcBef>
              <a:spcAft>
                <a:spcPct val="0"/>
              </a:spcAft>
              <a:buClrTx/>
              <a:buSzTx/>
              <a:buFont typeface="Arial" panose="020B0604020202020204" pitchFamily="34" charset="0"/>
              <a:buNone/>
              <a:defRPr kumimoji="0" lang="en-US" altLang="en-US" sz="14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lvl="0" algn="r" eaLnBrk="1" fontAlgn="base" hangingPunct="1"/>
            <a:fld id="{02CB2B8A-8A33-482C-89FA-235884D04584}" type="slidenum">
              <a:rPr lang="zh-CN" altLang="en-US" sz="1400" b="0" strike="noStrike" noProof="1">
                <a:solidFill>
                  <a:schemeClr val="tx1"/>
                </a:solidFill>
                <a:latin typeface="Arial" panose="020B0604020202020204" pitchFamily="34" charset="0"/>
                <a:ea typeface="宋体" panose="02010600030101010101" pitchFamily="2" charset="-122"/>
                <a:cs typeface="+mn-ea"/>
              </a:rPr>
            </a:fld>
            <a:endParaRPr lang="zh-CN" altLang="en-US" sz="1400" b="0" strike="noStrike" noProof="1">
              <a:solidFill>
                <a:schemeClr val="tx1"/>
              </a:solidFill>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hf sldNum="0" hdr="0" ftr="0" dt="0"/>
  <p:txStyles>
    <p:titleStyle>
      <a:lvl1pPr marL="0" indent="0" algn="ctr" defTabSz="914400" rtl="0" eaLnBrk="0" fontAlgn="base" hangingPunct="0">
        <a:lnSpc>
          <a:spcPct val="100000"/>
        </a:lnSpc>
        <a:spcBef>
          <a:spcPct val="0"/>
        </a:spcBef>
        <a:spcAft>
          <a:spcPct val="0"/>
        </a:spcAft>
        <a:buClrTx/>
        <a:buSzTx/>
        <a:buFontTx/>
        <a:buNone/>
        <a:defRPr kumimoji="0" sz="3300" b="0" i="0" u="none" baseline="0">
          <a:solidFill>
            <a:schemeClr val="tx2"/>
          </a:solidFill>
          <a:effectLst/>
          <a:latin typeface="Arial" panose="020B0604020202020204" pitchFamily="34" charset="0"/>
          <a:ea typeface="宋体" panose="02010600030101010101" pitchFamily="2" charset="-122"/>
          <a:cs typeface="+mj-cs"/>
        </a:defRPr>
      </a:lvl1pPr>
    </p:titleStyle>
    <p:bodyStyle>
      <a:lvl1pPr marL="257175" indent="-257175" algn="l" defTabSz="914400" rtl="0" eaLnBrk="0" fontAlgn="base" hangingPunct="0">
        <a:lnSpc>
          <a:spcPct val="100000"/>
        </a:lnSpc>
        <a:spcBef>
          <a:spcPct val="15000"/>
        </a:spcBef>
        <a:spcAft>
          <a:spcPct val="0"/>
        </a:spcAft>
        <a:buClr>
          <a:schemeClr val="folHlink"/>
        </a:buClr>
        <a:buSzTx/>
        <a:buFont typeface="Wingdings" panose="05000000000000000000" pitchFamily="2" charset="2"/>
        <a:buChar char="§"/>
        <a:defRPr kumimoji="0" sz="2400" b="0" i="0" u="none" baseline="0">
          <a:solidFill>
            <a:schemeClr val="tx1"/>
          </a:solidFill>
          <a:effectLst/>
          <a:latin typeface="+mn-lt"/>
          <a:ea typeface="+mn-ea"/>
          <a:cs typeface="+mn-cs"/>
        </a:defRPr>
      </a:lvl1pPr>
      <a:lvl2pPr marL="557530" indent="-214630" algn="l" defTabSz="914400" rtl="0" eaLnBrk="0" fontAlgn="base" hangingPunct="0">
        <a:lnSpc>
          <a:spcPct val="100000"/>
        </a:lnSpc>
        <a:spcBef>
          <a:spcPct val="15000"/>
        </a:spcBef>
        <a:spcAft>
          <a:spcPct val="0"/>
        </a:spcAft>
        <a:buClr>
          <a:schemeClr val="hlink"/>
        </a:buClr>
        <a:buSzTx/>
        <a:buFontTx/>
        <a:buChar char="•"/>
        <a:defRPr kumimoji="0" sz="2100" b="0" i="0" u="none" baseline="0">
          <a:solidFill>
            <a:schemeClr val="tx1"/>
          </a:solidFill>
          <a:effectLst/>
          <a:latin typeface="+mn-lt"/>
          <a:ea typeface="+mn-ea"/>
        </a:defRPr>
      </a:lvl2pPr>
      <a:lvl3pPr marL="857250" indent="-171450" algn="l" defTabSz="914400" rtl="0" eaLnBrk="0" fontAlgn="base" hangingPunct="0">
        <a:lnSpc>
          <a:spcPct val="100000"/>
        </a:lnSpc>
        <a:spcBef>
          <a:spcPct val="15000"/>
        </a:spcBef>
        <a:spcAft>
          <a:spcPct val="0"/>
        </a:spcAft>
        <a:buClr>
          <a:schemeClr val="folHlink"/>
        </a:buClr>
        <a:buSzTx/>
        <a:buFont typeface="Wingdings" panose="05000000000000000000" pitchFamily="2" charset="2"/>
        <a:buChar char="§"/>
        <a:defRPr kumimoji="0" sz="2400" b="0" i="0" u="none" baseline="0">
          <a:solidFill>
            <a:schemeClr val="tx1"/>
          </a:solidFill>
          <a:effectLst/>
          <a:latin typeface="+mn-lt"/>
          <a:ea typeface="+mn-ea"/>
        </a:defRPr>
      </a:lvl3pPr>
      <a:lvl4pPr marL="1200150" indent="-171450" algn="l" defTabSz="914400" rtl="0" eaLnBrk="0" fontAlgn="base" hangingPunct="0">
        <a:lnSpc>
          <a:spcPct val="100000"/>
        </a:lnSpc>
        <a:spcBef>
          <a:spcPct val="15000"/>
        </a:spcBef>
        <a:spcAft>
          <a:spcPct val="0"/>
        </a:spcAft>
        <a:buClr>
          <a:schemeClr val="hlink"/>
        </a:buClr>
        <a:buSzPct val="115000"/>
        <a:buFontTx/>
        <a:buChar char="•"/>
        <a:defRPr kumimoji="0" sz="1500" b="0" i="0" u="none" baseline="0">
          <a:solidFill>
            <a:schemeClr val="tx1"/>
          </a:solidFill>
          <a:effectLst/>
          <a:latin typeface="+mn-lt"/>
          <a:ea typeface="+mn-ea"/>
        </a:defRPr>
      </a:lvl4pPr>
      <a:lvl5pPr marL="1543050" indent="-171450" algn="l" defTabSz="914400" rtl="0" eaLnBrk="0" fontAlgn="base" hangingPunct="0">
        <a:lnSpc>
          <a:spcPct val="100000"/>
        </a:lnSpc>
        <a:spcBef>
          <a:spcPct val="15000"/>
        </a:spcBef>
        <a:spcAft>
          <a:spcPct val="0"/>
        </a:spcAft>
        <a:buClr>
          <a:schemeClr val="folHlink"/>
        </a:buClr>
        <a:buSzTx/>
        <a:buFont typeface="Wingdings" panose="05000000000000000000" pitchFamily="2" charset="2"/>
        <a:buChar char="§"/>
        <a:defRPr kumimoji="0" sz="1500" b="0" i="0" u="none" baseline="0">
          <a:solidFill>
            <a:schemeClr val="tx1"/>
          </a:solidFill>
          <a:effectLst/>
          <a:latin typeface="+mn-lt"/>
          <a:ea typeface="+mn-ea"/>
        </a:defRPr>
      </a:lvl5pPr>
      <a:lvl6pPr marL="1886585" indent="-170815" algn="l" rtl="0" fontAlgn="base">
        <a:spcBef>
          <a:spcPct val="15000"/>
        </a:spcBef>
        <a:spcAft>
          <a:spcPct val="0"/>
        </a:spcAft>
        <a:buClr>
          <a:schemeClr val="folHlink"/>
        </a:buClr>
        <a:buFont typeface="Wingdings" panose="05000000000000000000" pitchFamily="2" charset="2"/>
        <a:buChar char="§"/>
        <a:defRPr sz="1500">
          <a:solidFill>
            <a:schemeClr val="tx1"/>
          </a:solidFill>
          <a:latin typeface="+mn-lt"/>
          <a:ea typeface="+mn-ea"/>
        </a:defRPr>
      </a:lvl6pPr>
      <a:lvl7pPr marL="2229485" indent="-170815" algn="l" rtl="0" fontAlgn="base">
        <a:spcBef>
          <a:spcPct val="15000"/>
        </a:spcBef>
        <a:spcAft>
          <a:spcPct val="0"/>
        </a:spcAft>
        <a:buClr>
          <a:schemeClr val="folHlink"/>
        </a:buClr>
        <a:buFont typeface="Wingdings" panose="05000000000000000000" pitchFamily="2" charset="2"/>
        <a:buChar char="§"/>
        <a:defRPr sz="1500">
          <a:solidFill>
            <a:schemeClr val="tx1"/>
          </a:solidFill>
          <a:latin typeface="+mn-lt"/>
          <a:ea typeface="+mn-ea"/>
        </a:defRPr>
      </a:lvl7pPr>
      <a:lvl8pPr marL="2572385" indent="-170815" algn="l" rtl="0" fontAlgn="base">
        <a:spcBef>
          <a:spcPct val="15000"/>
        </a:spcBef>
        <a:spcAft>
          <a:spcPct val="0"/>
        </a:spcAft>
        <a:buClr>
          <a:schemeClr val="folHlink"/>
        </a:buClr>
        <a:buFont typeface="Wingdings" panose="05000000000000000000" pitchFamily="2" charset="2"/>
        <a:buChar char="§"/>
        <a:defRPr sz="1500">
          <a:solidFill>
            <a:schemeClr val="tx1"/>
          </a:solidFill>
          <a:latin typeface="+mn-lt"/>
          <a:ea typeface="+mn-ea"/>
        </a:defRPr>
      </a:lvl8pPr>
      <a:lvl9pPr marL="2915285" indent="-170815" algn="l" rtl="0" fontAlgn="base">
        <a:spcBef>
          <a:spcPct val="15000"/>
        </a:spcBef>
        <a:spcAft>
          <a:spcPct val="0"/>
        </a:spcAft>
        <a:buClr>
          <a:schemeClr val="folHlink"/>
        </a:buClr>
        <a:buFont typeface="Wingdings" panose="05000000000000000000" pitchFamily="2" charset="2"/>
        <a:buChar char="§"/>
        <a:defRPr sz="1500">
          <a:solidFill>
            <a:schemeClr val="tx1"/>
          </a:solidFill>
          <a:latin typeface="+mn-lt"/>
          <a:ea typeface="+mn-ea"/>
        </a:defRPr>
      </a:lvl9pPr>
    </p:bodyStyle>
    <p:otherStyle>
      <a:defPPr>
        <a:defRPr lang="zh-CN"/>
      </a:defPPr>
      <a:lvl1pPr marL="0" indent="0" algn="l" defTabSz="685800" rtl="0" eaLnBrk="1" fontAlgn="base" latinLnBrk="0" hangingPunct="1">
        <a:lnSpc>
          <a:spcPct val="100000"/>
        </a:lnSpc>
        <a:spcBef>
          <a:spcPct val="0"/>
        </a:spcBef>
        <a:spcAft>
          <a:spcPct val="0"/>
        </a:spcAft>
        <a:buClrTx/>
        <a:buSzTx/>
        <a:buFontTx/>
        <a:buNone/>
        <a:defRPr kumimoji="0" sz="1350" b="0" i="0" u="none" kern="1200" baseline="0">
          <a:solidFill>
            <a:schemeClr val="tx1"/>
          </a:solidFill>
          <a:effectLst/>
          <a:latin typeface="+mn-lt"/>
          <a:ea typeface="+mn-ea"/>
          <a:cs typeface="+mn-cs"/>
        </a:defRPr>
      </a:lvl1pPr>
      <a:lvl2pPr marL="342900" indent="114300" algn="l" defTabSz="685800" rtl="0" eaLnBrk="1" fontAlgn="base" latinLnBrk="0" hangingPunct="1">
        <a:lnSpc>
          <a:spcPct val="100000"/>
        </a:lnSpc>
        <a:spcBef>
          <a:spcPct val="0"/>
        </a:spcBef>
        <a:spcAft>
          <a:spcPct val="0"/>
        </a:spcAft>
        <a:buClrTx/>
        <a:buSzTx/>
        <a:buFontTx/>
        <a:buNone/>
        <a:defRPr kumimoji="0" sz="1350" b="0" i="0" u="none" kern="1200" baseline="0">
          <a:solidFill>
            <a:schemeClr val="tx1"/>
          </a:solidFill>
          <a:effectLst/>
          <a:latin typeface="+mn-lt"/>
          <a:ea typeface="+mn-ea"/>
          <a:cs typeface="+mn-cs"/>
        </a:defRPr>
      </a:lvl2pPr>
      <a:lvl3pPr marL="685800" indent="228600" algn="l" defTabSz="685800" rtl="0" eaLnBrk="1" fontAlgn="base" latinLnBrk="0" hangingPunct="1">
        <a:lnSpc>
          <a:spcPct val="100000"/>
        </a:lnSpc>
        <a:spcBef>
          <a:spcPct val="0"/>
        </a:spcBef>
        <a:spcAft>
          <a:spcPct val="0"/>
        </a:spcAft>
        <a:buClrTx/>
        <a:buSzTx/>
        <a:buFontTx/>
        <a:buNone/>
        <a:defRPr kumimoji="0" sz="1350" b="0" i="0" u="none" kern="1200" baseline="0">
          <a:solidFill>
            <a:schemeClr val="tx1"/>
          </a:solidFill>
          <a:effectLst/>
          <a:latin typeface="+mn-lt"/>
          <a:ea typeface="+mn-ea"/>
          <a:cs typeface="+mn-cs"/>
        </a:defRPr>
      </a:lvl3pPr>
      <a:lvl4pPr marL="1028700" indent="342900" algn="l" defTabSz="685800" rtl="0" eaLnBrk="1" fontAlgn="base" latinLnBrk="0" hangingPunct="1">
        <a:lnSpc>
          <a:spcPct val="100000"/>
        </a:lnSpc>
        <a:spcBef>
          <a:spcPct val="0"/>
        </a:spcBef>
        <a:spcAft>
          <a:spcPct val="0"/>
        </a:spcAft>
        <a:buClrTx/>
        <a:buSzTx/>
        <a:buFontTx/>
        <a:buNone/>
        <a:defRPr kumimoji="0" sz="1350" b="0" i="0" u="none" kern="1200" baseline="0">
          <a:solidFill>
            <a:schemeClr val="tx1"/>
          </a:solidFill>
          <a:effectLst/>
          <a:latin typeface="+mn-lt"/>
          <a:ea typeface="+mn-ea"/>
          <a:cs typeface="+mn-cs"/>
        </a:defRPr>
      </a:lvl4pPr>
      <a:lvl5pPr marL="1371600" indent="457200" algn="l" defTabSz="685800" rtl="0" eaLnBrk="1" fontAlgn="base" latinLnBrk="0" hangingPunct="1">
        <a:lnSpc>
          <a:spcPct val="100000"/>
        </a:lnSpc>
        <a:spcBef>
          <a:spcPct val="0"/>
        </a:spcBef>
        <a:spcAft>
          <a:spcPct val="0"/>
        </a:spcAft>
        <a:buClrTx/>
        <a:buSzTx/>
        <a:buFontTx/>
        <a:buNone/>
        <a:defRPr kumimoji="0" sz="1350" b="0" i="0" u="none" kern="1200" baseline="0">
          <a:solidFill>
            <a:schemeClr val="tx1"/>
          </a:solidFill>
          <a:effectLst/>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grpSp>
        <p:nvGrpSpPr>
          <p:cNvPr id="2050" name="组合 1025"/>
          <p:cNvGrpSpPr/>
          <p:nvPr/>
        </p:nvGrpSpPr>
        <p:grpSpPr>
          <a:xfrm>
            <a:off x="0" y="0"/>
            <a:ext cx="9156700" cy="568325"/>
            <a:chOff x="0" y="0"/>
            <a:chExt cx="5768" cy="477"/>
          </a:xfrm>
        </p:grpSpPr>
        <p:sp>
          <p:nvSpPr>
            <p:cNvPr id="2060" name="任意多边形 1026"/>
            <p:cNvSpPr/>
            <p:nvPr/>
          </p:nvSpPr>
          <p:spPr bwMode="auto">
            <a:xfrm>
              <a:off x="5" y="0"/>
              <a:ext cx="5763" cy="477"/>
            </a:xfrm>
            <a:custGeom>
              <a:avLst/>
              <a:gdLst>
                <a:gd name="T0" fmla="*/ 0 w 5763"/>
                <a:gd name="T1" fmla="*/ 450 h 477"/>
                <a:gd name="T2" fmla="*/ 3 w 5763"/>
                <a:gd name="T3" fmla="*/ 0 h 477"/>
                <a:gd name="T4" fmla="*/ 5763 w 5763"/>
                <a:gd name="T5" fmla="*/ 0 h 477"/>
                <a:gd name="T6" fmla="*/ 5763 w 5763"/>
                <a:gd name="T7" fmla="*/ 465 h 477"/>
                <a:gd name="T8" fmla="*/ 4821 w 5763"/>
                <a:gd name="T9" fmla="*/ 477 h 477"/>
                <a:gd name="T10" fmla="*/ 4326 w 5763"/>
                <a:gd name="T11" fmla="*/ 447 h 477"/>
                <a:gd name="T12" fmla="*/ 3783 w 5763"/>
                <a:gd name="T13" fmla="*/ 465 h 477"/>
                <a:gd name="T14" fmla="*/ 3417 w 5763"/>
                <a:gd name="T15" fmla="*/ 456 h 477"/>
                <a:gd name="T16" fmla="*/ 2973 w 5763"/>
                <a:gd name="T17" fmla="*/ 459 h 477"/>
                <a:gd name="T18" fmla="*/ 2451 w 5763"/>
                <a:gd name="T19" fmla="*/ 453 h 477"/>
                <a:gd name="T20" fmla="*/ 2289 w 5763"/>
                <a:gd name="T21" fmla="*/ 441 h 477"/>
                <a:gd name="T22" fmla="*/ 2010 w 5763"/>
                <a:gd name="T23" fmla="*/ 453 h 477"/>
                <a:gd name="T24" fmla="*/ 1827 w 5763"/>
                <a:gd name="T25" fmla="*/ 450 h 477"/>
                <a:gd name="T26" fmla="*/ 1215 w 5763"/>
                <a:gd name="T27" fmla="*/ 465 h 477"/>
                <a:gd name="T28" fmla="*/ 660 w 5763"/>
                <a:gd name="T29" fmla="*/ 456 h 477"/>
                <a:gd name="T30" fmla="*/ 0 w 5763"/>
                <a:gd name="T31" fmla="*/ 450 h 47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763" h="477">
                  <a:moveTo>
                    <a:pt x="0" y="450"/>
                  </a:moveTo>
                  <a:lnTo>
                    <a:pt x="3" y="0"/>
                  </a:lnTo>
                  <a:lnTo>
                    <a:pt x="5763" y="0"/>
                  </a:lnTo>
                  <a:lnTo>
                    <a:pt x="5763" y="465"/>
                  </a:lnTo>
                  <a:lnTo>
                    <a:pt x="4821" y="477"/>
                  </a:lnTo>
                  <a:lnTo>
                    <a:pt x="4326" y="447"/>
                  </a:lnTo>
                  <a:lnTo>
                    <a:pt x="3783" y="465"/>
                  </a:lnTo>
                  <a:lnTo>
                    <a:pt x="3417" y="456"/>
                  </a:lnTo>
                  <a:lnTo>
                    <a:pt x="2973" y="459"/>
                  </a:lnTo>
                  <a:lnTo>
                    <a:pt x="2451" y="453"/>
                  </a:lnTo>
                  <a:lnTo>
                    <a:pt x="2289" y="441"/>
                  </a:lnTo>
                  <a:lnTo>
                    <a:pt x="2010" y="453"/>
                  </a:lnTo>
                  <a:lnTo>
                    <a:pt x="1827" y="450"/>
                  </a:lnTo>
                  <a:lnTo>
                    <a:pt x="1215" y="465"/>
                  </a:lnTo>
                  <a:lnTo>
                    <a:pt x="660" y="456"/>
                  </a:lnTo>
                  <a:lnTo>
                    <a:pt x="0" y="450"/>
                  </a:lnTo>
                  <a:close/>
                </a:path>
              </a:pathLst>
            </a:custGeom>
            <a:solidFill>
              <a:schemeClr val="accent2">
                <a:alpha val="50195"/>
              </a:schemeClr>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2061" name="任意多边形 1027"/>
            <p:cNvSpPr/>
            <p:nvPr/>
          </p:nvSpPr>
          <p:spPr bwMode="auto">
            <a:xfrm>
              <a:off x="0" y="99"/>
              <a:ext cx="256" cy="252"/>
            </a:xfrm>
            <a:custGeom>
              <a:avLst/>
              <a:gdLst>
                <a:gd name="T0" fmla="*/ 8 w 256"/>
                <a:gd name="T1" fmla="*/ 183 h 253"/>
                <a:gd name="T2" fmla="*/ 71 w 256"/>
                <a:gd name="T3" fmla="*/ 115 h 253"/>
                <a:gd name="T4" fmla="*/ 203 w 256"/>
                <a:gd name="T5" fmla="*/ 16 h 253"/>
                <a:gd name="T6" fmla="*/ 251 w 256"/>
                <a:gd name="T7" fmla="*/ 19 h 253"/>
                <a:gd name="T8" fmla="*/ 236 w 256"/>
                <a:gd name="T9" fmla="*/ 46 h 253"/>
                <a:gd name="T10" fmla="*/ 176 w 256"/>
                <a:gd name="T11" fmla="*/ 82 h 253"/>
                <a:gd name="T12" fmla="*/ 92 w 256"/>
                <a:gd name="T13" fmla="*/ 147 h 253"/>
                <a:gd name="T14" fmla="*/ 23 w 256"/>
                <a:gd name="T15" fmla="*/ 240 h 253"/>
                <a:gd name="T16" fmla="*/ 8 w 256"/>
                <a:gd name="T17" fmla="*/ 183 h 2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6" h="253">
                  <a:moveTo>
                    <a:pt x="8" y="190"/>
                  </a:moveTo>
                  <a:cubicBezTo>
                    <a:pt x="16" y="168"/>
                    <a:pt x="38" y="144"/>
                    <a:pt x="71" y="115"/>
                  </a:cubicBezTo>
                  <a:cubicBezTo>
                    <a:pt x="104" y="86"/>
                    <a:pt x="173" y="32"/>
                    <a:pt x="203" y="16"/>
                  </a:cubicBezTo>
                  <a:cubicBezTo>
                    <a:pt x="233" y="0"/>
                    <a:pt x="246" y="14"/>
                    <a:pt x="251" y="19"/>
                  </a:cubicBezTo>
                  <a:cubicBezTo>
                    <a:pt x="256" y="24"/>
                    <a:pt x="249" y="35"/>
                    <a:pt x="236" y="46"/>
                  </a:cubicBezTo>
                  <a:cubicBezTo>
                    <a:pt x="223" y="57"/>
                    <a:pt x="200" y="64"/>
                    <a:pt x="176" y="82"/>
                  </a:cubicBezTo>
                  <a:cubicBezTo>
                    <a:pt x="152" y="100"/>
                    <a:pt x="118" y="126"/>
                    <a:pt x="92" y="154"/>
                  </a:cubicBezTo>
                  <a:cubicBezTo>
                    <a:pt x="66" y="182"/>
                    <a:pt x="36" y="241"/>
                    <a:pt x="23" y="247"/>
                  </a:cubicBezTo>
                  <a:cubicBezTo>
                    <a:pt x="10" y="253"/>
                    <a:pt x="0" y="212"/>
                    <a:pt x="8" y="190"/>
                  </a:cubicBezTo>
                  <a:close/>
                </a:path>
              </a:pathLst>
            </a:custGeom>
            <a:gradFill rotWithShape="0">
              <a:gsLst>
                <a:gs pos="0">
                  <a:schemeClr val="accent2"/>
                </a:gs>
                <a:gs pos="100000">
                  <a:schemeClr val="bg2"/>
                </a:gs>
              </a:gsLst>
              <a:lin ang="1890000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2062" name="任意多边形 1028"/>
            <p:cNvSpPr>
              <a:spLocks noChangeArrowheads="1"/>
            </p:cNvSpPr>
            <p:nvPr/>
          </p:nvSpPr>
          <p:spPr bwMode="auto">
            <a:xfrm>
              <a:off x="56" y="0"/>
              <a:ext cx="708" cy="458"/>
            </a:xfrm>
            <a:custGeom>
              <a:avLst/>
              <a:gdLst/>
              <a:ahLst/>
              <a:cxnLst>
                <a:cxn ang="0">
                  <a:pos x="0" y="432"/>
                </a:cxn>
                <a:cxn ang="0">
                  <a:pos x="0" y="453"/>
                </a:cxn>
                <a:cxn ang="0">
                  <a:pos x="72" y="324"/>
                </a:cxn>
                <a:cxn ang="0">
                  <a:pos x="198" y="201"/>
                </a:cxn>
                <a:cxn ang="0">
                  <a:pos x="366" y="102"/>
                </a:cxn>
                <a:cxn ang="0">
                  <a:pos x="531" y="36"/>
                </a:cxn>
                <a:cxn ang="0">
                  <a:pos x="609" y="0"/>
                </a:cxn>
                <a:cxn ang="0">
                  <a:pos x="708" y="3"/>
                </a:cxn>
                <a:cxn ang="0">
                  <a:pos x="591" y="66"/>
                </a:cxn>
                <a:cxn ang="0">
                  <a:pos x="417" y="126"/>
                </a:cxn>
                <a:cxn ang="0">
                  <a:pos x="237" y="231"/>
                </a:cxn>
                <a:cxn ang="0">
                  <a:pos x="117" y="345"/>
                </a:cxn>
                <a:cxn ang="0">
                  <a:pos x="51" y="459"/>
                </a:cxn>
                <a:cxn ang="0">
                  <a:pos x="0" y="453"/>
                </a:cxn>
              </a:cxnLst>
              <a:rect l="0" t="0" r="r" b="b"/>
              <a:pathLst>
                <a:path w="708" h="459">
                  <a:moveTo>
                    <a:pt x="0" y="432"/>
                  </a:moveTo>
                  <a:lnTo>
                    <a:pt x="0" y="453"/>
                  </a:lnTo>
                  <a:cubicBezTo>
                    <a:pt x="12" y="435"/>
                    <a:pt x="39" y="366"/>
                    <a:pt x="72" y="324"/>
                  </a:cubicBezTo>
                  <a:cubicBezTo>
                    <a:pt x="105" y="282"/>
                    <a:pt x="149" y="238"/>
                    <a:pt x="198" y="201"/>
                  </a:cubicBezTo>
                  <a:cubicBezTo>
                    <a:pt x="247" y="164"/>
                    <a:pt x="311" y="129"/>
                    <a:pt x="366" y="102"/>
                  </a:cubicBezTo>
                  <a:cubicBezTo>
                    <a:pt x="421" y="75"/>
                    <a:pt x="490" y="53"/>
                    <a:pt x="531" y="36"/>
                  </a:cubicBezTo>
                  <a:cubicBezTo>
                    <a:pt x="572" y="19"/>
                    <a:pt x="580" y="5"/>
                    <a:pt x="609" y="0"/>
                  </a:cubicBezTo>
                  <a:lnTo>
                    <a:pt x="708" y="3"/>
                  </a:lnTo>
                  <a:cubicBezTo>
                    <a:pt x="705" y="14"/>
                    <a:pt x="640" y="45"/>
                    <a:pt x="591" y="66"/>
                  </a:cubicBezTo>
                  <a:cubicBezTo>
                    <a:pt x="542" y="87"/>
                    <a:pt x="476" y="98"/>
                    <a:pt x="417" y="126"/>
                  </a:cubicBezTo>
                  <a:cubicBezTo>
                    <a:pt x="358" y="154"/>
                    <a:pt x="287" y="195"/>
                    <a:pt x="237" y="231"/>
                  </a:cubicBezTo>
                  <a:cubicBezTo>
                    <a:pt x="187" y="267"/>
                    <a:pt x="148" y="307"/>
                    <a:pt x="117" y="345"/>
                  </a:cubicBezTo>
                  <a:cubicBezTo>
                    <a:pt x="86" y="383"/>
                    <a:pt x="70" y="441"/>
                    <a:pt x="51" y="459"/>
                  </a:cubicBezTo>
                  <a:lnTo>
                    <a:pt x="0" y="453"/>
                  </a:lnTo>
                </a:path>
              </a:pathLst>
            </a:custGeom>
            <a:gradFill rotWithShape="0">
              <a:gsLst>
                <a:gs pos="0">
                  <a:schemeClr val="bg2"/>
                </a:gs>
                <a:gs pos="50000">
                  <a:schemeClr val="accent2"/>
                </a:gs>
                <a:gs pos="100000">
                  <a:schemeClr val="bg2"/>
                </a:gs>
              </a:gsLst>
              <a:lin ang="54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63" name="任意多边形 1029"/>
            <p:cNvSpPr/>
            <p:nvPr/>
          </p:nvSpPr>
          <p:spPr bwMode="auto">
            <a:xfrm>
              <a:off x="131" y="269"/>
              <a:ext cx="251" cy="193"/>
            </a:xfrm>
            <a:custGeom>
              <a:avLst/>
              <a:gdLst>
                <a:gd name="T0" fmla="*/ 21 w 251"/>
                <a:gd name="T1" fmla="*/ 156 h 194"/>
                <a:gd name="T2" fmla="*/ 9 w 251"/>
                <a:gd name="T3" fmla="*/ 177 h 194"/>
                <a:gd name="T4" fmla="*/ 75 w 251"/>
                <a:gd name="T5" fmla="*/ 97 h 194"/>
                <a:gd name="T6" fmla="*/ 165 w 251"/>
                <a:gd name="T7" fmla="*/ 28 h 194"/>
                <a:gd name="T8" fmla="*/ 207 w 251"/>
                <a:gd name="T9" fmla="*/ 7 h 194"/>
                <a:gd name="T10" fmla="*/ 246 w 251"/>
                <a:gd name="T11" fmla="*/ 4 h 194"/>
                <a:gd name="T12" fmla="*/ 237 w 251"/>
                <a:gd name="T13" fmla="*/ 34 h 194"/>
                <a:gd name="T14" fmla="*/ 183 w 251"/>
                <a:gd name="T15" fmla="*/ 61 h 194"/>
                <a:gd name="T16" fmla="*/ 108 w 251"/>
                <a:gd name="T17" fmla="*/ 117 h 194"/>
                <a:gd name="T18" fmla="*/ 54 w 251"/>
                <a:gd name="T19" fmla="*/ 183 h 194"/>
                <a:gd name="T20" fmla="*/ 6 w 251"/>
                <a:gd name="T21" fmla="*/ 177 h 19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51" h="194">
                  <a:moveTo>
                    <a:pt x="21" y="163"/>
                  </a:moveTo>
                  <a:cubicBezTo>
                    <a:pt x="10" y="178"/>
                    <a:pt x="0" y="194"/>
                    <a:pt x="9" y="184"/>
                  </a:cubicBezTo>
                  <a:cubicBezTo>
                    <a:pt x="18" y="174"/>
                    <a:pt x="49" y="129"/>
                    <a:pt x="75" y="103"/>
                  </a:cubicBezTo>
                  <a:cubicBezTo>
                    <a:pt x="101" y="77"/>
                    <a:pt x="143" y="44"/>
                    <a:pt x="165" y="28"/>
                  </a:cubicBezTo>
                  <a:cubicBezTo>
                    <a:pt x="187" y="12"/>
                    <a:pt x="194" y="11"/>
                    <a:pt x="207" y="7"/>
                  </a:cubicBezTo>
                  <a:cubicBezTo>
                    <a:pt x="220" y="3"/>
                    <a:pt x="241" y="0"/>
                    <a:pt x="246" y="4"/>
                  </a:cubicBezTo>
                  <a:cubicBezTo>
                    <a:pt x="251" y="8"/>
                    <a:pt x="247" y="25"/>
                    <a:pt x="237" y="34"/>
                  </a:cubicBezTo>
                  <a:cubicBezTo>
                    <a:pt x="227" y="43"/>
                    <a:pt x="204" y="46"/>
                    <a:pt x="183" y="61"/>
                  </a:cubicBezTo>
                  <a:cubicBezTo>
                    <a:pt x="162" y="76"/>
                    <a:pt x="129" y="103"/>
                    <a:pt x="108" y="124"/>
                  </a:cubicBezTo>
                  <a:cubicBezTo>
                    <a:pt x="87" y="145"/>
                    <a:pt x="71" y="180"/>
                    <a:pt x="54" y="190"/>
                  </a:cubicBezTo>
                  <a:lnTo>
                    <a:pt x="6" y="184"/>
                  </a:lnTo>
                </a:path>
              </a:pathLst>
            </a:custGeom>
            <a:gradFill rotWithShape="0">
              <a:gsLst>
                <a:gs pos="0">
                  <a:schemeClr val="accent2"/>
                </a:gs>
                <a:gs pos="100000">
                  <a:schemeClr val="bg2"/>
                </a:gs>
              </a:gsLst>
              <a:lin ang="1890000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2064" name="任意多边形 1030"/>
            <p:cNvSpPr/>
            <p:nvPr/>
          </p:nvSpPr>
          <p:spPr bwMode="auto">
            <a:xfrm>
              <a:off x="341" y="0"/>
              <a:ext cx="159" cy="72"/>
            </a:xfrm>
            <a:custGeom>
              <a:avLst/>
              <a:gdLst>
                <a:gd name="T0" fmla="*/ 99 w 159"/>
                <a:gd name="T1" fmla="*/ 0 h 72"/>
                <a:gd name="T2" fmla="*/ 15 w 159"/>
                <a:gd name="T3" fmla="*/ 36 h 72"/>
                <a:gd name="T4" fmla="*/ 6 w 159"/>
                <a:gd name="T5" fmla="*/ 60 h 72"/>
                <a:gd name="T6" fmla="*/ 36 w 159"/>
                <a:gd name="T7" fmla="*/ 69 h 72"/>
                <a:gd name="T8" fmla="*/ 87 w 159"/>
                <a:gd name="T9" fmla="*/ 42 h 72"/>
                <a:gd name="T10" fmla="*/ 159 w 159"/>
                <a:gd name="T11" fmla="*/ 0 h 72"/>
                <a:gd name="T12" fmla="*/ 99 w 159"/>
                <a:gd name="T13" fmla="*/ 0 h 7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9" h="72">
                  <a:moveTo>
                    <a:pt x="99" y="0"/>
                  </a:moveTo>
                  <a:cubicBezTo>
                    <a:pt x="75" y="6"/>
                    <a:pt x="30" y="26"/>
                    <a:pt x="15" y="36"/>
                  </a:cubicBezTo>
                  <a:cubicBezTo>
                    <a:pt x="0" y="46"/>
                    <a:pt x="3" y="55"/>
                    <a:pt x="6" y="60"/>
                  </a:cubicBezTo>
                  <a:cubicBezTo>
                    <a:pt x="9" y="65"/>
                    <a:pt x="23" y="72"/>
                    <a:pt x="36" y="69"/>
                  </a:cubicBezTo>
                  <a:cubicBezTo>
                    <a:pt x="49" y="66"/>
                    <a:pt x="67" y="53"/>
                    <a:pt x="87" y="42"/>
                  </a:cubicBezTo>
                  <a:cubicBezTo>
                    <a:pt x="107" y="31"/>
                    <a:pt x="158" y="6"/>
                    <a:pt x="159" y="0"/>
                  </a:cubicBezTo>
                  <a:lnTo>
                    <a:pt x="99" y="0"/>
                  </a:lnTo>
                  <a:close/>
                </a:path>
              </a:pathLst>
            </a:custGeom>
            <a:gradFill rotWithShape="0">
              <a:gsLst>
                <a:gs pos="0">
                  <a:schemeClr val="accent2"/>
                </a:gs>
                <a:gs pos="100000">
                  <a:schemeClr val="bg2"/>
                </a:gs>
              </a:gsLst>
              <a:lin ang="1890000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2065" name="任意多边形 1031"/>
            <p:cNvSpPr/>
            <p:nvPr/>
          </p:nvSpPr>
          <p:spPr bwMode="auto">
            <a:xfrm>
              <a:off x="488" y="0"/>
              <a:ext cx="455" cy="216"/>
            </a:xfrm>
            <a:custGeom>
              <a:avLst/>
              <a:gdLst>
                <a:gd name="T0" fmla="*/ 395 w 455"/>
                <a:gd name="T1" fmla="*/ 0 h 216"/>
                <a:gd name="T2" fmla="*/ 338 w 455"/>
                <a:gd name="T3" fmla="*/ 48 h 216"/>
                <a:gd name="T4" fmla="*/ 242 w 455"/>
                <a:gd name="T5" fmla="*/ 102 h 216"/>
                <a:gd name="T6" fmla="*/ 104 w 455"/>
                <a:gd name="T7" fmla="*/ 147 h 216"/>
                <a:gd name="T8" fmla="*/ 35 w 455"/>
                <a:gd name="T9" fmla="*/ 168 h 216"/>
                <a:gd name="T10" fmla="*/ 8 w 455"/>
                <a:gd name="T11" fmla="*/ 192 h 216"/>
                <a:gd name="T12" fmla="*/ 8 w 455"/>
                <a:gd name="T13" fmla="*/ 213 h 216"/>
                <a:gd name="T14" fmla="*/ 59 w 455"/>
                <a:gd name="T15" fmla="*/ 213 h 216"/>
                <a:gd name="T16" fmla="*/ 86 w 455"/>
                <a:gd name="T17" fmla="*/ 192 h 216"/>
                <a:gd name="T18" fmla="*/ 173 w 455"/>
                <a:gd name="T19" fmla="*/ 159 h 216"/>
                <a:gd name="T20" fmla="*/ 299 w 455"/>
                <a:gd name="T21" fmla="*/ 126 h 216"/>
                <a:gd name="T22" fmla="*/ 392 w 455"/>
                <a:gd name="T23" fmla="*/ 72 h 216"/>
                <a:gd name="T24" fmla="*/ 455 w 455"/>
                <a:gd name="T25" fmla="*/ 0 h 216"/>
                <a:gd name="T26" fmla="*/ 395 w 455"/>
                <a:gd name="T27" fmla="*/ 0 h 2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55" h="216">
                  <a:moveTo>
                    <a:pt x="395" y="0"/>
                  </a:moveTo>
                  <a:cubicBezTo>
                    <a:pt x="376" y="8"/>
                    <a:pt x="364" y="31"/>
                    <a:pt x="338" y="48"/>
                  </a:cubicBezTo>
                  <a:cubicBezTo>
                    <a:pt x="312" y="65"/>
                    <a:pt x="281" y="86"/>
                    <a:pt x="242" y="102"/>
                  </a:cubicBezTo>
                  <a:cubicBezTo>
                    <a:pt x="203" y="118"/>
                    <a:pt x="138" y="136"/>
                    <a:pt x="104" y="147"/>
                  </a:cubicBezTo>
                  <a:cubicBezTo>
                    <a:pt x="70" y="158"/>
                    <a:pt x="51" y="161"/>
                    <a:pt x="35" y="168"/>
                  </a:cubicBezTo>
                  <a:cubicBezTo>
                    <a:pt x="19" y="175"/>
                    <a:pt x="12" y="185"/>
                    <a:pt x="8" y="192"/>
                  </a:cubicBezTo>
                  <a:cubicBezTo>
                    <a:pt x="4" y="199"/>
                    <a:pt x="0" y="210"/>
                    <a:pt x="8" y="213"/>
                  </a:cubicBezTo>
                  <a:cubicBezTo>
                    <a:pt x="16" y="216"/>
                    <a:pt x="46" y="216"/>
                    <a:pt x="59" y="213"/>
                  </a:cubicBezTo>
                  <a:cubicBezTo>
                    <a:pt x="72" y="210"/>
                    <a:pt x="67" y="201"/>
                    <a:pt x="86" y="192"/>
                  </a:cubicBezTo>
                  <a:cubicBezTo>
                    <a:pt x="105" y="183"/>
                    <a:pt x="138" y="170"/>
                    <a:pt x="173" y="159"/>
                  </a:cubicBezTo>
                  <a:cubicBezTo>
                    <a:pt x="208" y="148"/>
                    <a:pt x="263" y="140"/>
                    <a:pt x="299" y="126"/>
                  </a:cubicBezTo>
                  <a:cubicBezTo>
                    <a:pt x="335" y="112"/>
                    <a:pt x="366" y="93"/>
                    <a:pt x="392" y="72"/>
                  </a:cubicBezTo>
                  <a:cubicBezTo>
                    <a:pt x="418" y="51"/>
                    <a:pt x="454" y="12"/>
                    <a:pt x="455" y="0"/>
                  </a:cubicBezTo>
                  <a:lnTo>
                    <a:pt x="395" y="0"/>
                  </a:lnTo>
                  <a:close/>
                </a:path>
              </a:pathLst>
            </a:custGeom>
            <a:gradFill rotWithShape="0">
              <a:gsLst>
                <a:gs pos="0">
                  <a:schemeClr val="bg2"/>
                </a:gs>
                <a:gs pos="100000">
                  <a:schemeClr val="accent2"/>
                </a:gs>
              </a:gsLst>
              <a:lin ang="270000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2066" name="任意多边形 1032"/>
            <p:cNvSpPr/>
            <p:nvPr/>
          </p:nvSpPr>
          <p:spPr bwMode="auto">
            <a:xfrm>
              <a:off x="1448" y="37"/>
              <a:ext cx="414" cy="108"/>
            </a:xfrm>
            <a:custGeom>
              <a:avLst/>
              <a:gdLst>
                <a:gd name="T0" fmla="*/ 0 w 414"/>
                <a:gd name="T1" fmla="*/ 11 h 108"/>
                <a:gd name="T2" fmla="*/ 24 w 414"/>
                <a:gd name="T3" fmla="*/ 11 h 108"/>
                <a:gd name="T4" fmla="*/ 156 w 414"/>
                <a:gd name="T5" fmla="*/ 2 h 108"/>
                <a:gd name="T6" fmla="*/ 288 w 414"/>
                <a:gd name="T7" fmla="*/ 23 h 108"/>
                <a:gd name="T8" fmla="*/ 384 w 414"/>
                <a:gd name="T9" fmla="*/ 53 h 108"/>
                <a:gd name="T10" fmla="*/ 411 w 414"/>
                <a:gd name="T11" fmla="*/ 74 h 108"/>
                <a:gd name="T12" fmla="*/ 405 w 414"/>
                <a:gd name="T13" fmla="*/ 104 h 108"/>
                <a:gd name="T14" fmla="*/ 363 w 414"/>
                <a:gd name="T15" fmla="*/ 101 h 108"/>
                <a:gd name="T16" fmla="*/ 294 w 414"/>
                <a:gd name="T17" fmla="*/ 77 h 108"/>
                <a:gd name="T18" fmla="*/ 174 w 414"/>
                <a:gd name="T19" fmla="*/ 50 h 108"/>
                <a:gd name="T20" fmla="*/ 72 w 414"/>
                <a:gd name="T21" fmla="*/ 62 h 108"/>
                <a:gd name="T22" fmla="*/ 36 w 414"/>
                <a:gd name="T23" fmla="*/ 59 h 108"/>
                <a:gd name="T24" fmla="*/ 0 w 414"/>
                <a:gd name="T25" fmla="*/ 11 h 10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13" h="108">
                  <a:moveTo>
                    <a:pt x="0" y="11"/>
                  </a:moveTo>
                  <a:lnTo>
                    <a:pt x="24" y="11"/>
                  </a:lnTo>
                  <a:cubicBezTo>
                    <a:pt x="50" y="9"/>
                    <a:pt x="112" y="0"/>
                    <a:pt x="156" y="2"/>
                  </a:cubicBezTo>
                  <a:cubicBezTo>
                    <a:pt x="200" y="4"/>
                    <a:pt x="250" y="15"/>
                    <a:pt x="288" y="23"/>
                  </a:cubicBezTo>
                  <a:cubicBezTo>
                    <a:pt x="326" y="31"/>
                    <a:pt x="363" y="44"/>
                    <a:pt x="384" y="53"/>
                  </a:cubicBezTo>
                  <a:cubicBezTo>
                    <a:pt x="405" y="62"/>
                    <a:pt x="408" y="66"/>
                    <a:pt x="411" y="74"/>
                  </a:cubicBezTo>
                  <a:cubicBezTo>
                    <a:pt x="414" y="82"/>
                    <a:pt x="413" y="100"/>
                    <a:pt x="405" y="104"/>
                  </a:cubicBezTo>
                  <a:cubicBezTo>
                    <a:pt x="397" y="108"/>
                    <a:pt x="381" y="105"/>
                    <a:pt x="363" y="101"/>
                  </a:cubicBezTo>
                  <a:cubicBezTo>
                    <a:pt x="345" y="97"/>
                    <a:pt x="325" y="85"/>
                    <a:pt x="294" y="77"/>
                  </a:cubicBezTo>
                  <a:cubicBezTo>
                    <a:pt x="263" y="69"/>
                    <a:pt x="211" y="53"/>
                    <a:pt x="174" y="50"/>
                  </a:cubicBezTo>
                  <a:cubicBezTo>
                    <a:pt x="137" y="47"/>
                    <a:pt x="95" y="61"/>
                    <a:pt x="72" y="62"/>
                  </a:cubicBezTo>
                  <a:cubicBezTo>
                    <a:pt x="49" y="63"/>
                    <a:pt x="48" y="66"/>
                    <a:pt x="36" y="59"/>
                  </a:cubicBezTo>
                  <a:cubicBezTo>
                    <a:pt x="24" y="52"/>
                    <a:pt x="13" y="36"/>
                    <a:pt x="0" y="11"/>
                  </a:cubicBezTo>
                  <a:close/>
                </a:path>
              </a:pathLst>
            </a:custGeom>
            <a:gradFill rotWithShape="0">
              <a:gsLst>
                <a:gs pos="0">
                  <a:schemeClr val="accent2"/>
                </a:gs>
                <a:gs pos="100000">
                  <a:schemeClr val="bg2"/>
                </a:gs>
              </a:gsLst>
              <a:lin ang="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2067" name="任意多边形 1033"/>
            <p:cNvSpPr/>
            <p:nvPr/>
          </p:nvSpPr>
          <p:spPr bwMode="auto">
            <a:xfrm>
              <a:off x="1790" y="0"/>
              <a:ext cx="520" cy="225"/>
            </a:xfrm>
            <a:custGeom>
              <a:avLst/>
              <a:gdLst>
                <a:gd name="T0" fmla="*/ 42 w 520"/>
                <a:gd name="T1" fmla="*/ 0 h 225"/>
                <a:gd name="T2" fmla="*/ 12 w 520"/>
                <a:gd name="T3" fmla="*/ 24 h 225"/>
                <a:gd name="T4" fmla="*/ 114 w 520"/>
                <a:gd name="T5" fmla="*/ 54 h 225"/>
                <a:gd name="T6" fmla="*/ 240 w 520"/>
                <a:gd name="T7" fmla="*/ 117 h 225"/>
                <a:gd name="T8" fmla="*/ 333 w 520"/>
                <a:gd name="T9" fmla="*/ 153 h 225"/>
                <a:gd name="T10" fmla="*/ 438 w 520"/>
                <a:gd name="T11" fmla="*/ 219 h 225"/>
                <a:gd name="T12" fmla="*/ 426 w 520"/>
                <a:gd name="T13" fmla="*/ 192 h 225"/>
                <a:gd name="T14" fmla="*/ 441 w 520"/>
                <a:gd name="T15" fmla="*/ 180 h 225"/>
                <a:gd name="T16" fmla="*/ 519 w 520"/>
                <a:gd name="T17" fmla="*/ 216 h 225"/>
                <a:gd name="T18" fmla="*/ 450 w 520"/>
                <a:gd name="T19" fmla="*/ 162 h 225"/>
                <a:gd name="T20" fmla="*/ 381 w 520"/>
                <a:gd name="T21" fmla="*/ 135 h 225"/>
                <a:gd name="T22" fmla="*/ 285 w 520"/>
                <a:gd name="T23" fmla="*/ 84 h 225"/>
                <a:gd name="T24" fmla="*/ 186 w 520"/>
                <a:gd name="T25" fmla="*/ 18 h 225"/>
                <a:gd name="T26" fmla="*/ 123 w 520"/>
                <a:gd name="T27" fmla="*/ 0 h 225"/>
                <a:gd name="T28" fmla="*/ 42 w 520"/>
                <a:gd name="T29" fmla="*/ 0 h 22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20" h="225">
                  <a:moveTo>
                    <a:pt x="42" y="0"/>
                  </a:moveTo>
                  <a:cubicBezTo>
                    <a:pt x="24" y="4"/>
                    <a:pt x="0" y="15"/>
                    <a:pt x="12" y="24"/>
                  </a:cubicBezTo>
                  <a:cubicBezTo>
                    <a:pt x="24" y="33"/>
                    <a:pt x="76" y="39"/>
                    <a:pt x="114" y="54"/>
                  </a:cubicBezTo>
                  <a:cubicBezTo>
                    <a:pt x="152" y="69"/>
                    <a:pt x="203" y="100"/>
                    <a:pt x="240" y="117"/>
                  </a:cubicBezTo>
                  <a:cubicBezTo>
                    <a:pt x="277" y="134"/>
                    <a:pt x="300" y="136"/>
                    <a:pt x="333" y="153"/>
                  </a:cubicBezTo>
                  <a:cubicBezTo>
                    <a:pt x="366" y="170"/>
                    <a:pt x="423" y="213"/>
                    <a:pt x="438" y="219"/>
                  </a:cubicBezTo>
                  <a:cubicBezTo>
                    <a:pt x="453" y="225"/>
                    <a:pt x="426" y="198"/>
                    <a:pt x="426" y="192"/>
                  </a:cubicBezTo>
                  <a:cubicBezTo>
                    <a:pt x="426" y="186"/>
                    <a:pt x="426" y="176"/>
                    <a:pt x="441" y="180"/>
                  </a:cubicBezTo>
                  <a:cubicBezTo>
                    <a:pt x="456" y="184"/>
                    <a:pt x="518" y="219"/>
                    <a:pt x="519" y="216"/>
                  </a:cubicBezTo>
                  <a:cubicBezTo>
                    <a:pt x="520" y="213"/>
                    <a:pt x="473" y="176"/>
                    <a:pt x="450" y="162"/>
                  </a:cubicBezTo>
                  <a:cubicBezTo>
                    <a:pt x="427" y="148"/>
                    <a:pt x="408" y="148"/>
                    <a:pt x="381" y="135"/>
                  </a:cubicBezTo>
                  <a:cubicBezTo>
                    <a:pt x="354" y="122"/>
                    <a:pt x="318" y="104"/>
                    <a:pt x="285" y="84"/>
                  </a:cubicBezTo>
                  <a:cubicBezTo>
                    <a:pt x="252" y="64"/>
                    <a:pt x="213" y="32"/>
                    <a:pt x="186" y="18"/>
                  </a:cubicBezTo>
                  <a:cubicBezTo>
                    <a:pt x="159" y="4"/>
                    <a:pt x="147" y="2"/>
                    <a:pt x="123" y="0"/>
                  </a:cubicBezTo>
                  <a:lnTo>
                    <a:pt x="42" y="0"/>
                  </a:lnTo>
                  <a:close/>
                </a:path>
              </a:pathLst>
            </a:custGeom>
            <a:gradFill rotWithShape="0">
              <a:gsLst>
                <a:gs pos="0">
                  <a:schemeClr val="accent2"/>
                </a:gs>
                <a:gs pos="100000">
                  <a:schemeClr val="bg2"/>
                </a:gs>
              </a:gsLst>
              <a:lin ang="1890000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2068" name="任意多边形 1034"/>
            <p:cNvSpPr/>
            <p:nvPr/>
          </p:nvSpPr>
          <p:spPr bwMode="auto">
            <a:xfrm>
              <a:off x="1943" y="155"/>
              <a:ext cx="431" cy="232"/>
            </a:xfrm>
            <a:custGeom>
              <a:avLst/>
              <a:gdLst>
                <a:gd name="T0" fmla="*/ 6 w 431"/>
                <a:gd name="T1" fmla="*/ 38 h 233"/>
                <a:gd name="T2" fmla="*/ 9 w 431"/>
                <a:gd name="T3" fmla="*/ 20 h 233"/>
                <a:gd name="T4" fmla="*/ 42 w 431"/>
                <a:gd name="T5" fmla="*/ 2 h 233"/>
                <a:gd name="T6" fmla="*/ 90 w 431"/>
                <a:gd name="T7" fmla="*/ 35 h 233"/>
                <a:gd name="T8" fmla="*/ 189 w 431"/>
                <a:gd name="T9" fmla="*/ 89 h 233"/>
                <a:gd name="T10" fmla="*/ 288 w 431"/>
                <a:gd name="T11" fmla="*/ 133 h 233"/>
                <a:gd name="T12" fmla="*/ 375 w 431"/>
                <a:gd name="T13" fmla="*/ 169 h 233"/>
                <a:gd name="T14" fmla="*/ 396 w 431"/>
                <a:gd name="T15" fmla="*/ 169 h 233"/>
                <a:gd name="T16" fmla="*/ 429 w 431"/>
                <a:gd name="T17" fmla="*/ 205 h 233"/>
                <a:gd name="T18" fmla="*/ 408 w 431"/>
                <a:gd name="T19" fmla="*/ 226 h 233"/>
                <a:gd name="T20" fmla="*/ 333 w 431"/>
                <a:gd name="T21" fmla="*/ 205 h 233"/>
                <a:gd name="T22" fmla="*/ 186 w 431"/>
                <a:gd name="T23" fmla="*/ 136 h 233"/>
                <a:gd name="T24" fmla="*/ 48 w 431"/>
                <a:gd name="T25" fmla="*/ 68 h 233"/>
                <a:gd name="T26" fmla="*/ 6 w 431"/>
                <a:gd name="T27" fmla="*/ 38 h 23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31" h="233">
                  <a:moveTo>
                    <a:pt x="6" y="38"/>
                  </a:moveTo>
                  <a:cubicBezTo>
                    <a:pt x="0" y="26"/>
                    <a:pt x="3" y="26"/>
                    <a:pt x="9" y="20"/>
                  </a:cubicBezTo>
                  <a:cubicBezTo>
                    <a:pt x="15" y="14"/>
                    <a:pt x="29" y="0"/>
                    <a:pt x="42" y="2"/>
                  </a:cubicBezTo>
                  <a:cubicBezTo>
                    <a:pt x="55" y="4"/>
                    <a:pt x="66" y="21"/>
                    <a:pt x="90" y="35"/>
                  </a:cubicBezTo>
                  <a:cubicBezTo>
                    <a:pt x="114" y="49"/>
                    <a:pt x="156" y="72"/>
                    <a:pt x="189" y="89"/>
                  </a:cubicBezTo>
                  <a:cubicBezTo>
                    <a:pt x="222" y="106"/>
                    <a:pt x="257" y="126"/>
                    <a:pt x="288" y="140"/>
                  </a:cubicBezTo>
                  <a:cubicBezTo>
                    <a:pt x="319" y="154"/>
                    <a:pt x="357" y="170"/>
                    <a:pt x="375" y="176"/>
                  </a:cubicBezTo>
                  <a:cubicBezTo>
                    <a:pt x="393" y="182"/>
                    <a:pt x="387" y="170"/>
                    <a:pt x="396" y="176"/>
                  </a:cubicBezTo>
                  <a:cubicBezTo>
                    <a:pt x="405" y="182"/>
                    <a:pt x="427" y="203"/>
                    <a:pt x="429" y="212"/>
                  </a:cubicBezTo>
                  <a:cubicBezTo>
                    <a:pt x="431" y="221"/>
                    <a:pt x="424" y="233"/>
                    <a:pt x="408" y="233"/>
                  </a:cubicBezTo>
                  <a:cubicBezTo>
                    <a:pt x="392" y="233"/>
                    <a:pt x="370" y="227"/>
                    <a:pt x="333" y="212"/>
                  </a:cubicBezTo>
                  <a:cubicBezTo>
                    <a:pt x="296" y="197"/>
                    <a:pt x="234" y="167"/>
                    <a:pt x="186" y="143"/>
                  </a:cubicBezTo>
                  <a:cubicBezTo>
                    <a:pt x="138" y="119"/>
                    <a:pt x="78" y="86"/>
                    <a:pt x="48" y="68"/>
                  </a:cubicBezTo>
                  <a:cubicBezTo>
                    <a:pt x="18" y="50"/>
                    <a:pt x="12" y="50"/>
                    <a:pt x="6" y="38"/>
                  </a:cubicBezTo>
                  <a:close/>
                </a:path>
              </a:pathLst>
            </a:custGeom>
            <a:gradFill rotWithShape="0">
              <a:gsLst>
                <a:gs pos="0">
                  <a:schemeClr val="accent2"/>
                </a:gs>
                <a:gs pos="100000">
                  <a:schemeClr val="bg2"/>
                </a:gs>
              </a:gsLst>
              <a:lin ang="1890000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2069" name="任意多边形 1035"/>
            <p:cNvSpPr/>
            <p:nvPr/>
          </p:nvSpPr>
          <p:spPr bwMode="auto">
            <a:xfrm>
              <a:off x="2262" y="87"/>
              <a:ext cx="396" cy="228"/>
            </a:xfrm>
            <a:custGeom>
              <a:avLst/>
              <a:gdLst>
                <a:gd name="T0" fmla="*/ 2 w 396"/>
                <a:gd name="T1" fmla="*/ 9 h 227"/>
                <a:gd name="T2" fmla="*/ 53 w 396"/>
                <a:gd name="T3" fmla="*/ 66 h 227"/>
                <a:gd name="T4" fmla="*/ 176 w 396"/>
                <a:gd name="T5" fmla="*/ 139 h 227"/>
                <a:gd name="T6" fmla="*/ 293 w 396"/>
                <a:gd name="T7" fmla="*/ 196 h 227"/>
                <a:gd name="T8" fmla="*/ 341 w 396"/>
                <a:gd name="T9" fmla="*/ 229 h 227"/>
                <a:gd name="T10" fmla="*/ 377 w 396"/>
                <a:gd name="T11" fmla="*/ 226 h 227"/>
                <a:gd name="T12" fmla="*/ 377 w 396"/>
                <a:gd name="T13" fmla="*/ 187 h 227"/>
                <a:gd name="T14" fmla="*/ 260 w 396"/>
                <a:gd name="T15" fmla="*/ 133 h 227"/>
                <a:gd name="T16" fmla="*/ 113 w 396"/>
                <a:gd name="T17" fmla="*/ 51 h 227"/>
                <a:gd name="T18" fmla="*/ 41 w 396"/>
                <a:gd name="T19" fmla="*/ 9 h 227"/>
                <a:gd name="T20" fmla="*/ 2 w 396"/>
                <a:gd name="T21" fmla="*/ 9 h 22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96" h="226">
                  <a:moveTo>
                    <a:pt x="2" y="9"/>
                  </a:moveTo>
                  <a:cubicBezTo>
                    <a:pt x="4" y="18"/>
                    <a:pt x="24" y="45"/>
                    <a:pt x="53" y="66"/>
                  </a:cubicBezTo>
                  <a:cubicBezTo>
                    <a:pt x="82" y="87"/>
                    <a:pt x="136" y="111"/>
                    <a:pt x="176" y="132"/>
                  </a:cubicBezTo>
                  <a:cubicBezTo>
                    <a:pt x="216" y="153"/>
                    <a:pt x="266" y="174"/>
                    <a:pt x="293" y="189"/>
                  </a:cubicBezTo>
                  <a:cubicBezTo>
                    <a:pt x="320" y="204"/>
                    <a:pt x="327" y="217"/>
                    <a:pt x="341" y="222"/>
                  </a:cubicBezTo>
                  <a:cubicBezTo>
                    <a:pt x="355" y="227"/>
                    <a:pt x="371" y="226"/>
                    <a:pt x="377" y="219"/>
                  </a:cubicBezTo>
                  <a:cubicBezTo>
                    <a:pt x="383" y="212"/>
                    <a:pt x="396" y="195"/>
                    <a:pt x="377" y="180"/>
                  </a:cubicBezTo>
                  <a:cubicBezTo>
                    <a:pt x="358" y="165"/>
                    <a:pt x="304" y="147"/>
                    <a:pt x="260" y="126"/>
                  </a:cubicBezTo>
                  <a:cubicBezTo>
                    <a:pt x="216" y="105"/>
                    <a:pt x="149" y="70"/>
                    <a:pt x="113" y="51"/>
                  </a:cubicBezTo>
                  <a:cubicBezTo>
                    <a:pt x="77" y="32"/>
                    <a:pt x="60" y="17"/>
                    <a:pt x="41" y="9"/>
                  </a:cubicBezTo>
                  <a:cubicBezTo>
                    <a:pt x="22" y="1"/>
                    <a:pt x="0" y="0"/>
                    <a:pt x="2" y="9"/>
                  </a:cubicBezTo>
                  <a:close/>
                </a:path>
              </a:pathLst>
            </a:custGeom>
            <a:gradFill rotWithShape="0">
              <a:gsLst>
                <a:gs pos="0">
                  <a:schemeClr val="accent2"/>
                </a:gs>
                <a:gs pos="100000">
                  <a:schemeClr val="bg2"/>
                </a:gs>
              </a:gsLst>
              <a:lin ang="1890000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2070" name="任意多边形 1036"/>
            <p:cNvSpPr/>
            <p:nvPr/>
          </p:nvSpPr>
          <p:spPr bwMode="auto">
            <a:xfrm>
              <a:off x="2264" y="240"/>
              <a:ext cx="516" cy="223"/>
            </a:xfrm>
            <a:custGeom>
              <a:avLst/>
              <a:gdLst>
                <a:gd name="T0" fmla="*/ 3 w 516"/>
                <a:gd name="T1" fmla="*/ 10 h 223"/>
                <a:gd name="T2" fmla="*/ 105 w 516"/>
                <a:gd name="T3" fmla="*/ 97 h 223"/>
                <a:gd name="T4" fmla="*/ 243 w 516"/>
                <a:gd name="T5" fmla="*/ 178 h 223"/>
                <a:gd name="T6" fmla="*/ 357 w 516"/>
                <a:gd name="T7" fmla="*/ 217 h 223"/>
                <a:gd name="T8" fmla="*/ 498 w 516"/>
                <a:gd name="T9" fmla="*/ 214 h 223"/>
                <a:gd name="T10" fmla="*/ 468 w 516"/>
                <a:gd name="T11" fmla="*/ 187 h 223"/>
                <a:gd name="T12" fmla="*/ 309 w 516"/>
                <a:gd name="T13" fmla="*/ 136 h 223"/>
                <a:gd name="T14" fmla="*/ 123 w 516"/>
                <a:gd name="T15" fmla="*/ 34 h 223"/>
                <a:gd name="T16" fmla="*/ 3 w 516"/>
                <a:gd name="T17" fmla="*/ 10 h 2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16" h="223">
                  <a:moveTo>
                    <a:pt x="3" y="10"/>
                  </a:moveTo>
                  <a:cubicBezTo>
                    <a:pt x="0" y="20"/>
                    <a:pt x="65" y="69"/>
                    <a:pt x="105" y="97"/>
                  </a:cubicBezTo>
                  <a:cubicBezTo>
                    <a:pt x="145" y="125"/>
                    <a:pt x="201" y="158"/>
                    <a:pt x="243" y="178"/>
                  </a:cubicBezTo>
                  <a:cubicBezTo>
                    <a:pt x="285" y="198"/>
                    <a:pt x="315" y="211"/>
                    <a:pt x="357" y="217"/>
                  </a:cubicBezTo>
                  <a:cubicBezTo>
                    <a:pt x="399" y="223"/>
                    <a:pt x="480" y="219"/>
                    <a:pt x="498" y="214"/>
                  </a:cubicBezTo>
                  <a:cubicBezTo>
                    <a:pt x="516" y="209"/>
                    <a:pt x="499" y="200"/>
                    <a:pt x="468" y="187"/>
                  </a:cubicBezTo>
                  <a:cubicBezTo>
                    <a:pt x="437" y="174"/>
                    <a:pt x="366" y="161"/>
                    <a:pt x="309" y="136"/>
                  </a:cubicBezTo>
                  <a:cubicBezTo>
                    <a:pt x="252" y="111"/>
                    <a:pt x="172" y="54"/>
                    <a:pt x="123" y="34"/>
                  </a:cubicBezTo>
                  <a:cubicBezTo>
                    <a:pt x="74" y="14"/>
                    <a:pt x="6" y="0"/>
                    <a:pt x="3" y="10"/>
                  </a:cubicBezTo>
                  <a:close/>
                </a:path>
              </a:pathLst>
            </a:custGeom>
            <a:gradFill rotWithShape="0">
              <a:gsLst>
                <a:gs pos="0">
                  <a:schemeClr val="bg2"/>
                </a:gs>
                <a:gs pos="100000">
                  <a:schemeClr val="accent2"/>
                </a:gs>
              </a:gsLst>
              <a:lin ang="540000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2071" name="任意多边形 1037"/>
            <p:cNvSpPr/>
            <p:nvPr/>
          </p:nvSpPr>
          <p:spPr bwMode="auto">
            <a:xfrm>
              <a:off x="2723" y="324"/>
              <a:ext cx="414" cy="100"/>
            </a:xfrm>
            <a:custGeom>
              <a:avLst/>
              <a:gdLst>
                <a:gd name="T0" fmla="*/ 69 w 414"/>
                <a:gd name="T1" fmla="*/ 60 h 100"/>
                <a:gd name="T2" fmla="*/ 12 w 414"/>
                <a:gd name="T3" fmla="*/ 42 h 100"/>
                <a:gd name="T4" fmla="*/ 3 w 414"/>
                <a:gd name="T5" fmla="*/ 15 h 100"/>
                <a:gd name="T6" fmla="*/ 30 w 414"/>
                <a:gd name="T7" fmla="*/ 0 h 100"/>
                <a:gd name="T8" fmla="*/ 117 w 414"/>
                <a:gd name="T9" fmla="*/ 18 h 100"/>
                <a:gd name="T10" fmla="*/ 243 w 414"/>
                <a:gd name="T11" fmla="*/ 48 h 100"/>
                <a:gd name="T12" fmla="*/ 387 w 414"/>
                <a:gd name="T13" fmla="*/ 48 h 100"/>
                <a:gd name="T14" fmla="*/ 408 w 414"/>
                <a:gd name="T15" fmla="*/ 54 h 100"/>
                <a:gd name="T16" fmla="*/ 381 w 414"/>
                <a:gd name="T17" fmla="*/ 87 h 100"/>
                <a:gd name="T18" fmla="*/ 318 w 414"/>
                <a:gd name="T19" fmla="*/ 99 h 100"/>
                <a:gd name="T20" fmla="*/ 195 w 414"/>
                <a:gd name="T21" fmla="*/ 93 h 100"/>
                <a:gd name="T22" fmla="*/ 69 w 414"/>
                <a:gd name="T23" fmla="*/ 60 h 1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13" h="100">
                  <a:moveTo>
                    <a:pt x="69" y="60"/>
                  </a:moveTo>
                  <a:cubicBezTo>
                    <a:pt x="39" y="52"/>
                    <a:pt x="23" y="49"/>
                    <a:pt x="12" y="42"/>
                  </a:cubicBezTo>
                  <a:cubicBezTo>
                    <a:pt x="1" y="35"/>
                    <a:pt x="0" y="22"/>
                    <a:pt x="3" y="15"/>
                  </a:cubicBezTo>
                  <a:cubicBezTo>
                    <a:pt x="6" y="8"/>
                    <a:pt x="11" y="0"/>
                    <a:pt x="30" y="0"/>
                  </a:cubicBezTo>
                  <a:cubicBezTo>
                    <a:pt x="49" y="0"/>
                    <a:pt x="82" y="10"/>
                    <a:pt x="117" y="18"/>
                  </a:cubicBezTo>
                  <a:cubicBezTo>
                    <a:pt x="152" y="26"/>
                    <a:pt x="198" y="43"/>
                    <a:pt x="243" y="48"/>
                  </a:cubicBezTo>
                  <a:cubicBezTo>
                    <a:pt x="288" y="53"/>
                    <a:pt x="360" y="47"/>
                    <a:pt x="387" y="48"/>
                  </a:cubicBezTo>
                  <a:cubicBezTo>
                    <a:pt x="414" y="49"/>
                    <a:pt x="409" y="48"/>
                    <a:pt x="408" y="54"/>
                  </a:cubicBezTo>
                  <a:cubicBezTo>
                    <a:pt x="407" y="60"/>
                    <a:pt x="396" y="80"/>
                    <a:pt x="381" y="87"/>
                  </a:cubicBezTo>
                  <a:cubicBezTo>
                    <a:pt x="366" y="94"/>
                    <a:pt x="349" y="98"/>
                    <a:pt x="318" y="99"/>
                  </a:cubicBezTo>
                  <a:cubicBezTo>
                    <a:pt x="287" y="100"/>
                    <a:pt x="237" y="99"/>
                    <a:pt x="195" y="93"/>
                  </a:cubicBezTo>
                  <a:cubicBezTo>
                    <a:pt x="153" y="87"/>
                    <a:pt x="99" y="68"/>
                    <a:pt x="69" y="60"/>
                  </a:cubicBezTo>
                  <a:close/>
                </a:path>
              </a:pathLst>
            </a:custGeom>
            <a:gradFill rotWithShape="0">
              <a:gsLst>
                <a:gs pos="0">
                  <a:schemeClr val="bg2"/>
                </a:gs>
                <a:gs pos="100000">
                  <a:schemeClr val="accent2"/>
                </a:gs>
              </a:gsLst>
              <a:lin ang="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2072" name="任意多边形 1038"/>
            <p:cNvSpPr/>
            <p:nvPr/>
          </p:nvSpPr>
          <p:spPr bwMode="auto">
            <a:xfrm>
              <a:off x="3165" y="374"/>
              <a:ext cx="150" cy="72"/>
            </a:xfrm>
            <a:custGeom>
              <a:avLst/>
              <a:gdLst>
                <a:gd name="T0" fmla="*/ 3 w 150"/>
                <a:gd name="T1" fmla="*/ 67 h 72"/>
                <a:gd name="T2" fmla="*/ 84 w 150"/>
                <a:gd name="T3" fmla="*/ 19 h 72"/>
                <a:gd name="T4" fmla="*/ 123 w 150"/>
                <a:gd name="T5" fmla="*/ 1 h 72"/>
                <a:gd name="T6" fmla="*/ 150 w 150"/>
                <a:gd name="T7" fmla="*/ 22 h 72"/>
                <a:gd name="T8" fmla="*/ 123 w 150"/>
                <a:gd name="T9" fmla="*/ 55 h 72"/>
                <a:gd name="T10" fmla="*/ 90 w 150"/>
                <a:gd name="T11" fmla="*/ 70 h 72"/>
                <a:gd name="T12" fmla="*/ 0 w 150"/>
                <a:gd name="T13" fmla="*/ 67 h 7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0" h="72">
                  <a:moveTo>
                    <a:pt x="3" y="67"/>
                  </a:moveTo>
                  <a:cubicBezTo>
                    <a:pt x="16" y="59"/>
                    <a:pt x="64" y="30"/>
                    <a:pt x="84" y="19"/>
                  </a:cubicBezTo>
                  <a:cubicBezTo>
                    <a:pt x="104" y="8"/>
                    <a:pt x="112" y="0"/>
                    <a:pt x="123" y="1"/>
                  </a:cubicBezTo>
                  <a:cubicBezTo>
                    <a:pt x="134" y="2"/>
                    <a:pt x="150" y="13"/>
                    <a:pt x="150" y="22"/>
                  </a:cubicBezTo>
                  <a:cubicBezTo>
                    <a:pt x="150" y="31"/>
                    <a:pt x="133" y="47"/>
                    <a:pt x="123" y="55"/>
                  </a:cubicBezTo>
                  <a:cubicBezTo>
                    <a:pt x="113" y="63"/>
                    <a:pt x="110" y="68"/>
                    <a:pt x="90" y="70"/>
                  </a:cubicBezTo>
                  <a:cubicBezTo>
                    <a:pt x="70" y="72"/>
                    <a:pt x="35" y="69"/>
                    <a:pt x="0" y="67"/>
                  </a:cubicBezTo>
                </a:path>
              </a:pathLst>
            </a:custGeom>
            <a:gradFill rotWithShape="0">
              <a:gsLst>
                <a:gs pos="0">
                  <a:schemeClr val="accent2"/>
                </a:gs>
                <a:gs pos="100000">
                  <a:schemeClr val="bg2"/>
                </a:gs>
              </a:gsLst>
              <a:lin ang="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2073" name="任意多边形 1039"/>
            <p:cNvSpPr/>
            <p:nvPr/>
          </p:nvSpPr>
          <p:spPr bwMode="auto">
            <a:xfrm>
              <a:off x="3463" y="266"/>
              <a:ext cx="148" cy="92"/>
            </a:xfrm>
            <a:custGeom>
              <a:avLst/>
              <a:gdLst>
                <a:gd name="T0" fmla="*/ 1 w 148"/>
                <a:gd name="T1" fmla="*/ 76 h 91"/>
                <a:gd name="T2" fmla="*/ 25 w 148"/>
                <a:gd name="T3" fmla="*/ 58 h 91"/>
                <a:gd name="T4" fmla="*/ 100 w 148"/>
                <a:gd name="T5" fmla="*/ 9 h 91"/>
                <a:gd name="T6" fmla="*/ 133 w 148"/>
                <a:gd name="T7" fmla="*/ 3 h 91"/>
                <a:gd name="T8" fmla="*/ 136 w 148"/>
                <a:gd name="T9" fmla="*/ 27 h 91"/>
                <a:gd name="T10" fmla="*/ 61 w 148"/>
                <a:gd name="T11" fmla="*/ 82 h 91"/>
                <a:gd name="T12" fmla="*/ 19 w 148"/>
                <a:gd name="T13" fmla="*/ 97 h 91"/>
                <a:gd name="T14" fmla="*/ 1 w 148"/>
                <a:gd name="T15" fmla="*/ 76 h 9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8" h="91">
                  <a:moveTo>
                    <a:pt x="1" y="69"/>
                  </a:moveTo>
                  <a:cubicBezTo>
                    <a:pt x="2" y="63"/>
                    <a:pt x="9" y="61"/>
                    <a:pt x="25" y="51"/>
                  </a:cubicBezTo>
                  <a:cubicBezTo>
                    <a:pt x="41" y="41"/>
                    <a:pt x="82" y="17"/>
                    <a:pt x="100" y="9"/>
                  </a:cubicBezTo>
                  <a:cubicBezTo>
                    <a:pt x="118" y="1"/>
                    <a:pt x="127" y="0"/>
                    <a:pt x="133" y="3"/>
                  </a:cubicBezTo>
                  <a:cubicBezTo>
                    <a:pt x="139" y="6"/>
                    <a:pt x="148" y="15"/>
                    <a:pt x="136" y="27"/>
                  </a:cubicBezTo>
                  <a:cubicBezTo>
                    <a:pt x="124" y="39"/>
                    <a:pt x="80" y="65"/>
                    <a:pt x="61" y="75"/>
                  </a:cubicBezTo>
                  <a:cubicBezTo>
                    <a:pt x="42" y="85"/>
                    <a:pt x="29" y="91"/>
                    <a:pt x="19" y="90"/>
                  </a:cubicBezTo>
                  <a:cubicBezTo>
                    <a:pt x="9" y="89"/>
                    <a:pt x="0" y="75"/>
                    <a:pt x="1" y="69"/>
                  </a:cubicBezTo>
                  <a:close/>
                </a:path>
              </a:pathLst>
            </a:custGeom>
            <a:gradFill rotWithShape="0">
              <a:gsLst>
                <a:gs pos="0">
                  <a:schemeClr val="bg2"/>
                </a:gs>
                <a:gs pos="100000">
                  <a:schemeClr val="accent2"/>
                </a:gs>
              </a:gsLst>
              <a:lin ang="270000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2074" name="任意多边形 1040"/>
            <p:cNvSpPr/>
            <p:nvPr/>
          </p:nvSpPr>
          <p:spPr bwMode="auto">
            <a:xfrm>
              <a:off x="3580" y="59"/>
              <a:ext cx="938" cy="157"/>
            </a:xfrm>
            <a:custGeom>
              <a:avLst/>
              <a:gdLst>
                <a:gd name="T0" fmla="*/ 172 w 938"/>
                <a:gd name="T1" fmla="*/ 79 h 158"/>
                <a:gd name="T2" fmla="*/ 61 w 938"/>
                <a:gd name="T3" fmla="*/ 130 h 158"/>
                <a:gd name="T4" fmla="*/ 16 w 938"/>
                <a:gd name="T5" fmla="*/ 148 h 158"/>
                <a:gd name="T6" fmla="*/ 7 w 938"/>
                <a:gd name="T7" fmla="*/ 115 h 158"/>
                <a:gd name="T8" fmla="*/ 58 w 938"/>
                <a:gd name="T9" fmla="*/ 79 h 158"/>
                <a:gd name="T10" fmla="*/ 172 w 938"/>
                <a:gd name="T11" fmla="*/ 38 h 158"/>
                <a:gd name="T12" fmla="*/ 304 w 938"/>
                <a:gd name="T13" fmla="*/ 11 h 158"/>
                <a:gd name="T14" fmla="*/ 463 w 938"/>
                <a:gd name="T15" fmla="*/ 2 h 158"/>
                <a:gd name="T16" fmla="*/ 631 w 938"/>
                <a:gd name="T17" fmla="*/ 23 h 158"/>
                <a:gd name="T18" fmla="*/ 796 w 938"/>
                <a:gd name="T19" fmla="*/ 53 h 158"/>
                <a:gd name="T20" fmla="*/ 841 w 938"/>
                <a:gd name="T21" fmla="*/ 47 h 158"/>
                <a:gd name="T22" fmla="*/ 907 w 938"/>
                <a:gd name="T23" fmla="*/ 71 h 158"/>
                <a:gd name="T24" fmla="*/ 919 w 938"/>
                <a:gd name="T25" fmla="*/ 94 h 158"/>
                <a:gd name="T26" fmla="*/ 793 w 938"/>
                <a:gd name="T27" fmla="*/ 91 h 158"/>
                <a:gd name="T28" fmla="*/ 634 w 938"/>
                <a:gd name="T29" fmla="*/ 62 h 158"/>
                <a:gd name="T30" fmla="*/ 439 w 938"/>
                <a:gd name="T31" fmla="*/ 38 h 158"/>
                <a:gd name="T32" fmla="*/ 238 w 938"/>
                <a:gd name="T33" fmla="*/ 59 h 158"/>
                <a:gd name="T34" fmla="*/ 172 w 938"/>
                <a:gd name="T35" fmla="*/ 79 h 15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38" h="158">
                  <a:moveTo>
                    <a:pt x="172" y="86"/>
                  </a:moveTo>
                  <a:cubicBezTo>
                    <a:pt x="142" y="99"/>
                    <a:pt x="87" y="126"/>
                    <a:pt x="61" y="137"/>
                  </a:cubicBezTo>
                  <a:cubicBezTo>
                    <a:pt x="35" y="148"/>
                    <a:pt x="25" y="158"/>
                    <a:pt x="16" y="155"/>
                  </a:cubicBezTo>
                  <a:cubicBezTo>
                    <a:pt x="7" y="152"/>
                    <a:pt x="0" y="134"/>
                    <a:pt x="7" y="122"/>
                  </a:cubicBezTo>
                  <a:cubicBezTo>
                    <a:pt x="14" y="110"/>
                    <a:pt x="31" y="94"/>
                    <a:pt x="58" y="80"/>
                  </a:cubicBezTo>
                  <a:cubicBezTo>
                    <a:pt x="85" y="66"/>
                    <a:pt x="131" y="49"/>
                    <a:pt x="172" y="38"/>
                  </a:cubicBezTo>
                  <a:cubicBezTo>
                    <a:pt x="213" y="27"/>
                    <a:pt x="256" y="17"/>
                    <a:pt x="304" y="11"/>
                  </a:cubicBezTo>
                  <a:cubicBezTo>
                    <a:pt x="352" y="5"/>
                    <a:pt x="409" y="0"/>
                    <a:pt x="463" y="2"/>
                  </a:cubicBezTo>
                  <a:cubicBezTo>
                    <a:pt x="517" y="4"/>
                    <a:pt x="576" y="15"/>
                    <a:pt x="631" y="23"/>
                  </a:cubicBezTo>
                  <a:cubicBezTo>
                    <a:pt x="686" y="31"/>
                    <a:pt x="761" y="49"/>
                    <a:pt x="796" y="53"/>
                  </a:cubicBezTo>
                  <a:cubicBezTo>
                    <a:pt x="831" y="57"/>
                    <a:pt x="823" y="44"/>
                    <a:pt x="841" y="47"/>
                  </a:cubicBezTo>
                  <a:cubicBezTo>
                    <a:pt x="859" y="50"/>
                    <a:pt x="894" y="62"/>
                    <a:pt x="907" y="71"/>
                  </a:cubicBezTo>
                  <a:cubicBezTo>
                    <a:pt x="920" y="80"/>
                    <a:pt x="938" y="97"/>
                    <a:pt x="919" y="101"/>
                  </a:cubicBezTo>
                  <a:cubicBezTo>
                    <a:pt x="900" y="105"/>
                    <a:pt x="840" y="104"/>
                    <a:pt x="793" y="98"/>
                  </a:cubicBezTo>
                  <a:cubicBezTo>
                    <a:pt x="746" y="92"/>
                    <a:pt x="693" y="72"/>
                    <a:pt x="634" y="62"/>
                  </a:cubicBezTo>
                  <a:cubicBezTo>
                    <a:pt x="575" y="52"/>
                    <a:pt x="505" y="38"/>
                    <a:pt x="439" y="38"/>
                  </a:cubicBezTo>
                  <a:cubicBezTo>
                    <a:pt x="373" y="38"/>
                    <a:pt x="284" y="51"/>
                    <a:pt x="238" y="59"/>
                  </a:cubicBezTo>
                  <a:cubicBezTo>
                    <a:pt x="192" y="67"/>
                    <a:pt x="202" y="73"/>
                    <a:pt x="172" y="86"/>
                  </a:cubicBezTo>
                  <a:close/>
                </a:path>
              </a:pathLst>
            </a:custGeom>
            <a:gradFill rotWithShape="0">
              <a:gsLst>
                <a:gs pos="0">
                  <a:schemeClr val="bg2"/>
                </a:gs>
                <a:gs pos="100000">
                  <a:schemeClr val="accent2"/>
                </a:gs>
              </a:gsLst>
              <a:lin ang="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2075" name="任意多边形 1041"/>
            <p:cNvSpPr/>
            <p:nvPr/>
          </p:nvSpPr>
          <p:spPr bwMode="auto">
            <a:xfrm>
              <a:off x="3686" y="145"/>
              <a:ext cx="372" cy="97"/>
            </a:xfrm>
            <a:custGeom>
              <a:avLst/>
              <a:gdLst>
                <a:gd name="T0" fmla="*/ 18 w 372"/>
                <a:gd name="T1" fmla="*/ 47 h 98"/>
                <a:gd name="T2" fmla="*/ 141 w 372"/>
                <a:gd name="T3" fmla="*/ 17 h 98"/>
                <a:gd name="T4" fmla="*/ 246 w 372"/>
                <a:gd name="T5" fmla="*/ 2 h 98"/>
                <a:gd name="T6" fmla="*/ 351 w 372"/>
                <a:gd name="T7" fmla="*/ 5 h 98"/>
                <a:gd name="T8" fmla="*/ 372 w 372"/>
                <a:gd name="T9" fmla="*/ 23 h 98"/>
                <a:gd name="T10" fmla="*/ 354 w 372"/>
                <a:gd name="T11" fmla="*/ 44 h 98"/>
                <a:gd name="T12" fmla="*/ 264 w 372"/>
                <a:gd name="T13" fmla="*/ 49 h 98"/>
                <a:gd name="T14" fmla="*/ 168 w 372"/>
                <a:gd name="T15" fmla="*/ 49 h 98"/>
                <a:gd name="T16" fmla="*/ 72 w 372"/>
                <a:gd name="T17" fmla="*/ 70 h 98"/>
                <a:gd name="T18" fmla="*/ 15 w 372"/>
                <a:gd name="T19" fmla="*/ 88 h 98"/>
                <a:gd name="T20" fmla="*/ 0 w 372"/>
                <a:gd name="T21" fmla="*/ 49 h 9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72" h="98">
                  <a:moveTo>
                    <a:pt x="18" y="47"/>
                  </a:moveTo>
                  <a:cubicBezTo>
                    <a:pt x="60" y="36"/>
                    <a:pt x="103" y="25"/>
                    <a:pt x="141" y="17"/>
                  </a:cubicBezTo>
                  <a:cubicBezTo>
                    <a:pt x="179" y="9"/>
                    <a:pt x="211" y="4"/>
                    <a:pt x="246" y="2"/>
                  </a:cubicBezTo>
                  <a:cubicBezTo>
                    <a:pt x="281" y="0"/>
                    <a:pt x="330" y="1"/>
                    <a:pt x="351" y="5"/>
                  </a:cubicBezTo>
                  <a:cubicBezTo>
                    <a:pt x="372" y="9"/>
                    <a:pt x="372" y="17"/>
                    <a:pt x="372" y="23"/>
                  </a:cubicBezTo>
                  <a:cubicBezTo>
                    <a:pt x="372" y="29"/>
                    <a:pt x="372" y="40"/>
                    <a:pt x="354" y="44"/>
                  </a:cubicBezTo>
                  <a:cubicBezTo>
                    <a:pt x="336" y="48"/>
                    <a:pt x="295" y="49"/>
                    <a:pt x="264" y="50"/>
                  </a:cubicBezTo>
                  <a:cubicBezTo>
                    <a:pt x="233" y="51"/>
                    <a:pt x="200" y="49"/>
                    <a:pt x="168" y="53"/>
                  </a:cubicBezTo>
                  <a:cubicBezTo>
                    <a:pt x="136" y="57"/>
                    <a:pt x="98" y="70"/>
                    <a:pt x="72" y="77"/>
                  </a:cubicBezTo>
                  <a:cubicBezTo>
                    <a:pt x="46" y="84"/>
                    <a:pt x="27" y="98"/>
                    <a:pt x="15" y="95"/>
                  </a:cubicBezTo>
                  <a:cubicBezTo>
                    <a:pt x="3" y="92"/>
                    <a:pt x="1" y="74"/>
                    <a:pt x="0" y="56"/>
                  </a:cubicBezTo>
                </a:path>
              </a:pathLst>
            </a:custGeom>
            <a:gradFill rotWithShape="0">
              <a:gsLst>
                <a:gs pos="0">
                  <a:schemeClr val="accent2"/>
                </a:gs>
                <a:gs pos="100000">
                  <a:schemeClr val="bg2"/>
                </a:gs>
              </a:gsLst>
              <a:lin ang="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2076" name="任意多边形 1042"/>
            <p:cNvSpPr>
              <a:spLocks noChangeArrowheads="1"/>
            </p:cNvSpPr>
            <p:nvPr/>
          </p:nvSpPr>
          <p:spPr bwMode="auto">
            <a:xfrm>
              <a:off x="3618" y="308"/>
              <a:ext cx="318" cy="159"/>
            </a:xfrm>
            <a:custGeom>
              <a:avLst/>
              <a:gdLst/>
              <a:ahLst/>
              <a:cxnLst>
                <a:cxn ang="0">
                  <a:pos x="0" y="158"/>
                </a:cxn>
                <a:cxn ang="0">
                  <a:pos x="12" y="137"/>
                </a:cxn>
                <a:cxn ang="0">
                  <a:pos x="162" y="71"/>
                </a:cxn>
                <a:cxn ang="0">
                  <a:pos x="249" y="20"/>
                </a:cxn>
                <a:cxn ang="0">
                  <a:pos x="285" y="2"/>
                </a:cxn>
                <a:cxn ang="0">
                  <a:pos x="309" y="11"/>
                </a:cxn>
                <a:cxn ang="0">
                  <a:pos x="303" y="47"/>
                </a:cxn>
                <a:cxn ang="0">
                  <a:pos x="219" y="89"/>
                </a:cxn>
                <a:cxn ang="0">
                  <a:pos x="108" y="140"/>
                </a:cxn>
                <a:cxn ang="0">
                  <a:pos x="57" y="152"/>
                </a:cxn>
                <a:cxn ang="0">
                  <a:pos x="0" y="158"/>
                </a:cxn>
              </a:cxnLst>
              <a:rect l="0" t="0" r="r" b="b"/>
              <a:pathLst>
                <a:path w="318" h="158">
                  <a:moveTo>
                    <a:pt x="0" y="158"/>
                  </a:moveTo>
                  <a:lnTo>
                    <a:pt x="12" y="137"/>
                  </a:lnTo>
                  <a:cubicBezTo>
                    <a:pt x="39" y="123"/>
                    <a:pt x="122" y="90"/>
                    <a:pt x="162" y="71"/>
                  </a:cubicBezTo>
                  <a:cubicBezTo>
                    <a:pt x="202" y="52"/>
                    <a:pt x="229" y="31"/>
                    <a:pt x="249" y="20"/>
                  </a:cubicBezTo>
                  <a:cubicBezTo>
                    <a:pt x="269" y="9"/>
                    <a:pt x="275" y="4"/>
                    <a:pt x="285" y="2"/>
                  </a:cubicBezTo>
                  <a:cubicBezTo>
                    <a:pt x="295" y="0"/>
                    <a:pt x="306" y="4"/>
                    <a:pt x="309" y="11"/>
                  </a:cubicBezTo>
                  <a:cubicBezTo>
                    <a:pt x="312" y="18"/>
                    <a:pt x="318" y="34"/>
                    <a:pt x="303" y="47"/>
                  </a:cubicBezTo>
                  <a:cubicBezTo>
                    <a:pt x="288" y="60"/>
                    <a:pt x="252" y="74"/>
                    <a:pt x="219" y="89"/>
                  </a:cubicBezTo>
                  <a:cubicBezTo>
                    <a:pt x="186" y="104"/>
                    <a:pt x="135" y="130"/>
                    <a:pt x="108" y="140"/>
                  </a:cubicBezTo>
                  <a:cubicBezTo>
                    <a:pt x="81" y="150"/>
                    <a:pt x="74" y="150"/>
                    <a:pt x="57" y="152"/>
                  </a:cubicBezTo>
                  <a:cubicBezTo>
                    <a:pt x="40" y="154"/>
                    <a:pt x="23" y="154"/>
                    <a:pt x="0" y="158"/>
                  </a:cubicBezTo>
                  <a:close/>
                </a:path>
              </a:pathLst>
            </a:custGeom>
            <a:gradFill rotWithShape="0">
              <a:gsLst>
                <a:gs pos="0">
                  <a:schemeClr val="bg2"/>
                </a:gs>
                <a:gs pos="50000">
                  <a:schemeClr val="accent2"/>
                </a:gs>
                <a:gs pos="100000">
                  <a:schemeClr val="bg2"/>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77" name="任意多边形 1043"/>
            <p:cNvSpPr/>
            <p:nvPr/>
          </p:nvSpPr>
          <p:spPr bwMode="auto">
            <a:xfrm>
              <a:off x="3413" y="290"/>
              <a:ext cx="380" cy="175"/>
            </a:xfrm>
            <a:custGeom>
              <a:avLst/>
              <a:gdLst>
                <a:gd name="T0" fmla="*/ 3 w 380"/>
                <a:gd name="T1" fmla="*/ 172 h 174"/>
                <a:gd name="T2" fmla="*/ 129 w 380"/>
                <a:gd name="T3" fmla="*/ 100 h 174"/>
                <a:gd name="T4" fmla="*/ 261 w 380"/>
                <a:gd name="T5" fmla="*/ 30 h 174"/>
                <a:gd name="T6" fmla="*/ 351 w 380"/>
                <a:gd name="T7" fmla="*/ 0 h 174"/>
                <a:gd name="T8" fmla="*/ 378 w 380"/>
                <a:gd name="T9" fmla="*/ 27 h 174"/>
                <a:gd name="T10" fmla="*/ 336 w 380"/>
                <a:gd name="T11" fmla="*/ 51 h 174"/>
                <a:gd name="T12" fmla="*/ 291 w 380"/>
                <a:gd name="T13" fmla="*/ 60 h 174"/>
                <a:gd name="T14" fmla="*/ 240 w 380"/>
                <a:gd name="T15" fmla="*/ 75 h 174"/>
                <a:gd name="T16" fmla="*/ 189 w 380"/>
                <a:gd name="T17" fmla="*/ 127 h 174"/>
                <a:gd name="T18" fmla="*/ 102 w 380"/>
                <a:gd name="T19" fmla="*/ 181 h 174"/>
                <a:gd name="T20" fmla="*/ 0 w 380"/>
                <a:gd name="T21" fmla="*/ 169 h 1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80" h="174">
                  <a:moveTo>
                    <a:pt x="3" y="165"/>
                  </a:moveTo>
                  <a:cubicBezTo>
                    <a:pt x="24" y="153"/>
                    <a:pt x="86" y="115"/>
                    <a:pt x="129" y="93"/>
                  </a:cubicBezTo>
                  <a:cubicBezTo>
                    <a:pt x="172" y="71"/>
                    <a:pt x="224" y="45"/>
                    <a:pt x="261" y="30"/>
                  </a:cubicBezTo>
                  <a:cubicBezTo>
                    <a:pt x="298" y="15"/>
                    <a:pt x="332" y="0"/>
                    <a:pt x="351" y="0"/>
                  </a:cubicBezTo>
                  <a:cubicBezTo>
                    <a:pt x="370" y="0"/>
                    <a:pt x="380" y="19"/>
                    <a:pt x="378" y="27"/>
                  </a:cubicBezTo>
                  <a:cubicBezTo>
                    <a:pt x="376" y="35"/>
                    <a:pt x="350" y="46"/>
                    <a:pt x="336" y="51"/>
                  </a:cubicBezTo>
                  <a:cubicBezTo>
                    <a:pt x="322" y="56"/>
                    <a:pt x="307" y="56"/>
                    <a:pt x="291" y="60"/>
                  </a:cubicBezTo>
                  <a:cubicBezTo>
                    <a:pt x="275" y="64"/>
                    <a:pt x="257" y="65"/>
                    <a:pt x="240" y="75"/>
                  </a:cubicBezTo>
                  <a:cubicBezTo>
                    <a:pt x="223" y="85"/>
                    <a:pt x="212" y="104"/>
                    <a:pt x="189" y="120"/>
                  </a:cubicBezTo>
                  <a:cubicBezTo>
                    <a:pt x="166" y="136"/>
                    <a:pt x="133" y="167"/>
                    <a:pt x="102" y="174"/>
                  </a:cubicBezTo>
                  <a:lnTo>
                    <a:pt x="0" y="162"/>
                  </a:lnTo>
                </a:path>
              </a:pathLst>
            </a:custGeom>
            <a:gradFill rotWithShape="0">
              <a:gsLst>
                <a:gs pos="0">
                  <a:schemeClr val="bg2"/>
                </a:gs>
                <a:gs pos="100000">
                  <a:schemeClr val="accent2"/>
                </a:gs>
              </a:gsLst>
              <a:lin ang="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2078" name="任意多边形 1044"/>
            <p:cNvSpPr/>
            <p:nvPr/>
          </p:nvSpPr>
          <p:spPr bwMode="auto">
            <a:xfrm>
              <a:off x="4178" y="187"/>
              <a:ext cx="523" cy="69"/>
            </a:xfrm>
            <a:custGeom>
              <a:avLst/>
              <a:gdLst>
                <a:gd name="T0" fmla="*/ 84 w 523"/>
                <a:gd name="T1" fmla="*/ 11 h 69"/>
                <a:gd name="T2" fmla="*/ 27 w 523"/>
                <a:gd name="T3" fmla="*/ 5 h 69"/>
                <a:gd name="T4" fmla="*/ 9 w 523"/>
                <a:gd name="T5" fmla="*/ 35 h 69"/>
                <a:gd name="T6" fmla="*/ 81 w 523"/>
                <a:gd name="T7" fmla="*/ 56 h 69"/>
                <a:gd name="T8" fmla="*/ 255 w 523"/>
                <a:gd name="T9" fmla="*/ 68 h 69"/>
                <a:gd name="T10" fmla="*/ 432 w 523"/>
                <a:gd name="T11" fmla="*/ 50 h 69"/>
                <a:gd name="T12" fmla="*/ 513 w 523"/>
                <a:gd name="T13" fmla="*/ 5 h 69"/>
                <a:gd name="T14" fmla="*/ 372 w 523"/>
                <a:gd name="T15" fmla="*/ 20 h 69"/>
                <a:gd name="T16" fmla="*/ 141 w 523"/>
                <a:gd name="T17" fmla="*/ 14 h 69"/>
                <a:gd name="T18" fmla="*/ 84 w 523"/>
                <a:gd name="T19" fmla="*/ 11 h 6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23" h="69">
                  <a:moveTo>
                    <a:pt x="84" y="11"/>
                  </a:moveTo>
                  <a:cubicBezTo>
                    <a:pt x="65" y="9"/>
                    <a:pt x="40" y="1"/>
                    <a:pt x="27" y="5"/>
                  </a:cubicBezTo>
                  <a:cubicBezTo>
                    <a:pt x="14" y="9"/>
                    <a:pt x="0" y="27"/>
                    <a:pt x="9" y="35"/>
                  </a:cubicBezTo>
                  <a:cubicBezTo>
                    <a:pt x="18" y="43"/>
                    <a:pt x="40" y="51"/>
                    <a:pt x="81" y="56"/>
                  </a:cubicBezTo>
                  <a:cubicBezTo>
                    <a:pt x="122" y="61"/>
                    <a:pt x="197" y="69"/>
                    <a:pt x="255" y="68"/>
                  </a:cubicBezTo>
                  <a:cubicBezTo>
                    <a:pt x="313" y="67"/>
                    <a:pt x="389" y="60"/>
                    <a:pt x="432" y="50"/>
                  </a:cubicBezTo>
                  <a:cubicBezTo>
                    <a:pt x="475" y="40"/>
                    <a:pt x="523" y="10"/>
                    <a:pt x="513" y="5"/>
                  </a:cubicBezTo>
                  <a:cubicBezTo>
                    <a:pt x="503" y="0"/>
                    <a:pt x="434" y="19"/>
                    <a:pt x="372" y="20"/>
                  </a:cubicBezTo>
                  <a:cubicBezTo>
                    <a:pt x="310" y="21"/>
                    <a:pt x="189" y="15"/>
                    <a:pt x="141" y="14"/>
                  </a:cubicBezTo>
                  <a:cubicBezTo>
                    <a:pt x="93" y="13"/>
                    <a:pt x="103" y="13"/>
                    <a:pt x="84" y="11"/>
                  </a:cubicBezTo>
                  <a:close/>
                </a:path>
              </a:pathLst>
            </a:custGeom>
            <a:gradFill rotWithShape="0">
              <a:gsLst>
                <a:gs pos="0">
                  <a:schemeClr val="bg2"/>
                </a:gs>
                <a:gs pos="100000">
                  <a:schemeClr val="accent2"/>
                </a:gs>
              </a:gsLst>
              <a:lin ang="1890000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2079" name="任意多边形 1045"/>
            <p:cNvSpPr>
              <a:spLocks noChangeArrowheads="1"/>
            </p:cNvSpPr>
            <p:nvPr/>
          </p:nvSpPr>
          <p:spPr bwMode="auto">
            <a:xfrm>
              <a:off x="4689" y="187"/>
              <a:ext cx="537" cy="120"/>
            </a:xfrm>
            <a:custGeom>
              <a:avLst/>
              <a:gdLst/>
              <a:ahLst/>
              <a:cxnLst>
                <a:cxn ang="0">
                  <a:pos x="23" y="6"/>
                </a:cxn>
                <a:cxn ang="0">
                  <a:pos x="188" y="3"/>
                </a:cxn>
                <a:cxn ang="0">
                  <a:pos x="323" y="27"/>
                </a:cxn>
                <a:cxn ang="0">
                  <a:pos x="464" y="69"/>
                </a:cxn>
                <a:cxn ang="0">
                  <a:pos x="521" y="90"/>
                </a:cxn>
                <a:cxn ang="0">
                  <a:pos x="533" y="105"/>
                </a:cxn>
                <a:cxn ang="0">
                  <a:pos x="497" y="120"/>
                </a:cxn>
                <a:cxn ang="0">
                  <a:pos x="452" y="108"/>
                </a:cxn>
                <a:cxn ang="0">
                  <a:pos x="350" y="72"/>
                </a:cxn>
                <a:cxn ang="0">
                  <a:pos x="158" y="39"/>
                </a:cxn>
                <a:cxn ang="0">
                  <a:pos x="50" y="39"/>
                </a:cxn>
                <a:cxn ang="0">
                  <a:pos x="23" y="6"/>
                </a:cxn>
              </a:cxnLst>
              <a:rect l="0" t="0" r="r" b="b"/>
              <a:pathLst>
                <a:path w="537" h="120">
                  <a:moveTo>
                    <a:pt x="23" y="6"/>
                  </a:moveTo>
                  <a:cubicBezTo>
                    <a:pt x="46" y="0"/>
                    <a:pt x="138" y="0"/>
                    <a:pt x="188" y="3"/>
                  </a:cubicBezTo>
                  <a:cubicBezTo>
                    <a:pt x="238" y="6"/>
                    <a:pt x="277" y="16"/>
                    <a:pt x="323" y="27"/>
                  </a:cubicBezTo>
                  <a:cubicBezTo>
                    <a:pt x="369" y="38"/>
                    <a:pt x="431" y="59"/>
                    <a:pt x="464" y="69"/>
                  </a:cubicBezTo>
                  <a:cubicBezTo>
                    <a:pt x="497" y="79"/>
                    <a:pt x="509" y="84"/>
                    <a:pt x="521" y="90"/>
                  </a:cubicBezTo>
                  <a:cubicBezTo>
                    <a:pt x="533" y="96"/>
                    <a:pt x="537" y="100"/>
                    <a:pt x="533" y="105"/>
                  </a:cubicBezTo>
                  <a:cubicBezTo>
                    <a:pt x="529" y="110"/>
                    <a:pt x="510" y="120"/>
                    <a:pt x="497" y="120"/>
                  </a:cubicBezTo>
                  <a:cubicBezTo>
                    <a:pt x="484" y="120"/>
                    <a:pt x="476" y="116"/>
                    <a:pt x="452" y="108"/>
                  </a:cubicBezTo>
                  <a:cubicBezTo>
                    <a:pt x="428" y="100"/>
                    <a:pt x="399" y="84"/>
                    <a:pt x="350" y="72"/>
                  </a:cubicBezTo>
                  <a:cubicBezTo>
                    <a:pt x="301" y="60"/>
                    <a:pt x="208" y="45"/>
                    <a:pt x="158" y="39"/>
                  </a:cubicBezTo>
                  <a:cubicBezTo>
                    <a:pt x="108" y="33"/>
                    <a:pt x="72" y="43"/>
                    <a:pt x="50" y="39"/>
                  </a:cubicBezTo>
                  <a:cubicBezTo>
                    <a:pt x="28" y="35"/>
                    <a:pt x="0" y="12"/>
                    <a:pt x="23" y="6"/>
                  </a:cubicBezTo>
                  <a:close/>
                </a:path>
              </a:pathLst>
            </a:custGeom>
            <a:gradFill rotWithShape="0">
              <a:gsLst>
                <a:gs pos="0">
                  <a:schemeClr val="bg2"/>
                </a:gs>
                <a:gs pos="50000">
                  <a:schemeClr val="accent2"/>
                </a:gs>
                <a:gs pos="100000">
                  <a:schemeClr val="bg2"/>
                </a:gs>
              </a:gsLst>
              <a:lin ang="189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80" name="任意多边形 1046"/>
            <p:cNvSpPr>
              <a:spLocks noChangeArrowheads="1"/>
            </p:cNvSpPr>
            <p:nvPr/>
          </p:nvSpPr>
          <p:spPr bwMode="auto">
            <a:xfrm>
              <a:off x="4968" y="312"/>
              <a:ext cx="800" cy="143"/>
            </a:xfrm>
            <a:custGeom>
              <a:avLst/>
              <a:gdLst/>
              <a:ahLst/>
              <a:cxnLst>
                <a:cxn ang="0">
                  <a:pos x="800" y="24"/>
                </a:cxn>
                <a:cxn ang="0">
                  <a:pos x="782" y="15"/>
                </a:cxn>
                <a:cxn ang="0">
                  <a:pos x="659" y="63"/>
                </a:cxn>
                <a:cxn ang="0">
                  <a:pos x="500" y="84"/>
                </a:cxn>
                <a:cxn ang="0">
                  <a:pos x="326" y="69"/>
                </a:cxn>
                <a:cxn ang="0">
                  <a:pos x="98" y="21"/>
                </a:cxn>
                <a:cxn ang="0">
                  <a:pos x="11" y="6"/>
                </a:cxn>
                <a:cxn ang="0">
                  <a:pos x="32" y="60"/>
                </a:cxn>
                <a:cxn ang="0">
                  <a:pos x="155" y="96"/>
                </a:cxn>
                <a:cxn ang="0">
                  <a:pos x="410" y="138"/>
                </a:cxn>
                <a:cxn ang="0">
                  <a:pos x="596" y="129"/>
                </a:cxn>
                <a:cxn ang="0">
                  <a:pos x="737" y="90"/>
                </a:cxn>
                <a:cxn ang="0">
                  <a:pos x="788" y="69"/>
                </a:cxn>
                <a:cxn ang="0">
                  <a:pos x="800" y="24"/>
                </a:cxn>
              </a:cxnLst>
              <a:rect l="0" t="0" r="r" b="b"/>
              <a:pathLst>
                <a:path w="800" h="143">
                  <a:moveTo>
                    <a:pt x="800" y="24"/>
                  </a:moveTo>
                  <a:lnTo>
                    <a:pt x="782" y="15"/>
                  </a:lnTo>
                  <a:cubicBezTo>
                    <a:pt x="759" y="21"/>
                    <a:pt x="706" y="51"/>
                    <a:pt x="659" y="63"/>
                  </a:cubicBezTo>
                  <a:cubicBezTo>
                    <a:pt x="612" y="75"/>
                    <a:pt x="555" y="83"/>
                    <a:pt x="500" y="84"/>
                  </a:cubicBezTo>
                  <a:cubicBezTo>
                    <a:pt x="445" y="85"/>
                    <a:pt x="393" y="79"/>
                    <a:pt x="326" y="69"/>
                  </a:cubicBezTo>
                  <a:cubicBezTo>
                    <a:pt x="259" y="59"/>
                    <a:pt x="150" y="31"/>
                    <a:pt x="98" y="21"/>
                  </a:cubicBezTo>
                  <a:cubicBezTo>
                    <a:pt x="46" y="11"/>
                    <a:pt x="22" y="0"/>
                    <a:pt x="11" y="6"/>
                  </a:cubicBezTo>
                  <a:cubicBezTo>
                    <a:pt x="0" y="12"/>
                    <a:pt x="8" y="45"/>
                    <a:pt x="32" y="60"/>
                  </a:cubicBezTo>
                  <a:cubicBezTo>
                    <a:pt x="56" y="75"/>
                    <a:pt x="92" y="83"/>
                    <a:pt x="155" y="96"/>
                  </a:cubicBezTo>
                  <a:cubicBezTo>
                    <a:pt x="218" y="109"/>
                    <a:pt x="337" y="133"/>
                    <a:pt x="410" y="138"/>
                  </a:cubicBezTo>
                  <a:cubicBezTo>
                    <a:pt x="483" y="143"/>
                    <a:pt x="542" y="137"/>
                    <a:pt x="596" y="129"/>
                  </a:cubicBezTo>
                  <a:cubicBezTo>
                    <a:pt x="650" y="121"/>
                    <a:pt x="705" y="100"/>
                    <a:pt x="737" y="90"/>
                  </a:cubicBezTo>
                  <a:cubicBezTo>
                    <a:pt x="769" y="80"/>
                    <a:pt x="780" y="80"/>
                    <a:pt x="788" y="69"/>
                  </a:cubicBezTo>
                  <a:cubicBezTo>
                    <a:pt x="796" y="58"/>
                    <a:pt x="792" y="39"/>
                    <a:pt x="800" y="24"/>
                  </a:cubicBezTo>
                  <a:close/>
                </a:path>
              </a:pathLst>
            </a:custGeom>
            <a:gradFill rotWithShape="0">
              <a:gsLst>
                <a:gs pos="0">
                  <a:schemeClr val="bg2"/>
                </a:gs>
                <a:gs pos="50000">
                  <a:schemeClr val="accent2"/>
                </a:gs>
                <a:gs pos="100000">
                  <a:schemeClr val="bg2"/>
                </a:gs>
              </a:gsLst>
              <a:lin ang="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81" name="任意多边形 1047"/>
            <p:cNvSpPr/>
            <p:nvPr/>
          </p:nvSpPr>
          <p:spPr bwMode="auto">
            <a:xfrm>
              <a:off x="5318" y="240"/>
              <a:ext cx="402" cy="115"/>
            </a:xfrm>
            <a:custGeom>
              <a:avLst/>
              <a:gdLst>
                <a:gd name="T0" fmla="*/ 402 w 402"/>
                <a:gd name="T1" fmla="*/ 0 h 115"/>
                <a:gd name="T2" fmla="*/ 384 w 402"/>
                <a:gd name="T3" fmla="*/ 12 h 115"/>
                <a:gd name="T4" fmla="*/ 276 w 402"/>
                <a:gd name="T5" fmla="*/ 51 h 115"/>
                <a:gd name="T6" fmla="*/ 165 w 402"/>
                <a:gd name="T7" fmla="*/ 66 h 115"/>
                <a:gd name="T8" fmla="*/ 51 w 402"/>
                <a:gd name="T9" fmla="*/ 57 h 115"/>
                <a:gd name="T10" fmla="*/ 15 w 402"/>
                <a:gd name="T11" fmla="*/ 54 h 115"/>
                <a:gd name="T12" fmla="*/ 3 w 402"/>
                <a:gd name="T13" fmla="*/ 69 h 115"/>
                <a:gd name="T14" fmla="*/ 9 w 402"/>
                <a:gd name="T15" fmla="*/ 93 h 115"/>
                <a:gd name="T16" fmla="*/ 54 w 402"/>
                <a:gd name="T17" fmla="*/ 102 h 115"/>
                <a:gd name="T18" fmla="*/ 198 w 402"/>
                <a:gd name="T19" fmla="*/ 111 h 115"/>
                <a:gd name="T20" fmla="*/ 336 w 402"/>
                <a:gd name="T21" fmla="*/ 75 h 115"/>
                <a:gd name="T22" fmla="*/ 375 w 402"/>
                <a:gd name="T23" fmla="*/ 54 h 115"/>
                <a:gd name="T24" fmla="*/ 402 w 402"/>
                <a:gd name="T25" fmla="*/ 0 h 1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02" h="115">
                  <a:moveTo>
                    <a:pt x="402" y="0"/>
                  </a:moveTo>
                  <a:lnTo>
                    <a:pt x="384" y="12"/>
                  </a:lnTo>
                  <a:cubicBezTo>
                    <a:pt x="363" y="20"/>
                    <a:pt x="312" y="42"/>
                    <a:pt x="276" y="51"/>
                  </a:cubicBezTo>
                  <a:cubicBezTo>
                    <a:pt x="240" y="60"/>
                    <a:pt x="202" y="65"/>
                    <a:pt x="165" y="66"/>
                  </a:cubicBezTo>
                  <a:cubicBezTo>
                    <a:pt x="128" y="67"/>
                    <a:pt x="76" y="59"/>
                    <a:pt x="51" y="57"/>
                  </a:cubicBezTo>
                  <a:cubicBezTo>
                    <a:pt x="26" y="55"/>
                    <a:pt x="23" y="52"/>
                    <a:pt x="15" y="54"/>
                  </a:cubicBezTo>
                  <a:cubicBezTo>
                    <a:pt x="7" y="56"/>
                    <a:pt x="4" y="63"/>
                    <a:pt x="3" y="69"/>
                  </a:cubicBezTo>
                  <a:cubicBezTo>
                    <a:pt x="2" y="75"/>
                    <a:pt x="0" y="88"/>
                    <a:pt x="9" y="93"/>
                  </a:cubicBezTo>
                  <a:cubicBezTo>
                    <a:pt x="18" y="98"/>
                    <a:pt x="22" y="99"/>
                    <a:pt x="54" y="102"/>
                  </a:cubicBezTo>
                  <a:cubicBezTo>
                    <a:pt x="86" y="105"/>
                    <a:pt x="151" y="115"/>
                    <a:pt x="198" y="111"/>
                  </a:cubicBezTo>
                  <a:cubicBezTo>
                    <a:pt x="245" y="107"/>
                    <a:pt x="307" y="84"/>
                    <a:pt x="336" y="75"/>
                  </a:cubicBezTo>
                  <a:cubicBezTo>
                    <a:pt x="365" y="66"/>
                    <a:pt x="365" y="65"/>
                    <a:pt x="375" y="54"/>
                  </a:cubicBezTo>
                  <a:cubicBezTo>
                    <a:pt x="385" y="43"/>
                    <a:pt x="392" y="26"/>
                    <a:pt x="402" y="0"/>
                  </a:cubicBezTo>
                  <a:close/>
                </a:path>
              </a:pathLst>
            </a:custGeom>
            <a:gradFill rotWithShape="0">
              <a:gsLst>
                <a:gs pos="0">
                  <a:schemeClr val="bg2"/>
                </a:gs>
                <a:gs pos="100000">
                  <a:schemeClr val="accent2"/>
                </a:gs>
              </a:gsLst>
              <a:lin ang="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grpSp>
      <p:grpSp>
        <p:nvGrpSpPr>
          <p:cNvPr id="2" name="组合 1048"/>
          <p:cNvGrpSpPr/>
          <p:nvPr/>
        </p:nvGrpSpPr>
        <p:grpSpPr>
          <a:xfrm>
            <a:off x="0" y="4635500"/>
            <a:ext cx="9169400" cy="103188"/>
            <a:chOff x="0" y="0"/>
            <a:chExt cx="5776" cy="87"/>
          </a:xfrm>
        </p:grpSpPr>
        <p:sp>
          <p:nvSpPr>
            <p:cNvPr id="2057" name="任意多边形 1049"/>
            <p:cNvSpPr/>
            <p:nvPr/>
          </p:nvSpPr>
          <p:spPr bwMode="auto">
            <a:xfrm>
              <a:off x="4041" y="15"/>
              <a:ext cx="1735" cy="72"/>
            </a:xfrm>
            <a:custGeom>
              <a:avLst/>
              <a:gdLst>
                <a:gd name="T0" fmla="*/ 165 w 1735"/>
                <a:gd name="T1" fmla="*/ 6 h 72"/>
                <a:gd name="T2" fmla="*/ 450 w 1735"/>
                <a:gd name="T3" fmla="*/ 3 h 72"/>
                <a:gd name="T4" fmla="*/ 714 w 1735"/>
                <a:gd name="T5" fmla="*/ 12 h 72"/>
                <a:gd name="T6" fmla="*/ 957 w 1735"/>
                <a:gd name="T7" fmla="*/ 24 h 72"/>
                <a:gd name="T8" fmla="*/ 1173 w 1735"/>
                <a:gd name="T9" fmla="*/ 24 h 72"/>
                <a:gd name="T10" fmla="*/ 1473 w 1735"/>
                <a:gd name="T11" fmla="*/ 15 h 72"/>
                <a:gd name="T12" fmla="*/ 1617 w 1735"/>
                <a:gd name="T13" fmla="*/ 0 h 72"/>
                <a:gd name="T14" fmla="*/ 1719 w 1735"/>
                <a:gd name="T15" fmla="*/ 15 h 72"/>
                <a:gd name="T16" fmla="*/ 1716 w 1735"/>
                <a:gd name="T17" fmla="*/ 66 h 72"/>
                <a:gd name="T18" fmla="*/ 1632 w 1735"/>
                <a:gd name="T19" fmla="*/ 51 h 72"/>
                <a:gd name="T20" fmla="*/ 1407 w 1735"/>
                <a:gd name="T21" fmla="*/ 51 h 72"/>
                <a:gd name="T22" fmla="*/ 1191 w 1735"/>
                <a:gd name="T23" fmla="*/ 48 h 72"/>
                <a:gd name="T24" fmla="*/ 870 w 1735"/>
                <a:gd name="T25" fmla="*/ 60 h 72"/>
                <a:gd name="T26" fmla="*/ 492 w 1735"/>
                <a:gd name="T27" fmla="*/ 48 h 72"/>
                <a:gd name="T28" fmla="*/ 291 w 1735"/>
                <a:gd name="T29" fmla="*/ 27 h 72"/>
                <a:gd name="T30" fmla="*/ 21 w 1735"/>
                <a:gd name="T31" fmla="*/ 36 h 72"/>
                <a:gd name="T32" fmla="*/ 165 w 1735"/>
                <a:gd name="T33" fmla="*/ 6 h 7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735" h="72">
                  <a:moveTo>
                    <a:pt x="165" y="6"/>
                  </a:moveTo>
                  <a:cubicBezTo>
                    <a:pt x="236" y="1"/>
                    <a:pt x="359" y="2"/>
                    <a:pt x="450" y="3"/>
                  </a:cubicBezTo>
                  <a:cubicBezTo>
                    <a:pt x="541" y="4"/>
                    <a:pt x="630" y="9"/>
                    <a:pt x="714" y="12"/>
                  </a:cubicBezTo>
                  <a:cubicBezTo>
                    <a:pt x="798" y="15"/>
                    <a:pt x="881" y="22"/>
                    <a:pt x="957" y="24"/>
                  </a:cubicBezTo>
                  <a:cubicBezTo>
                    <a:pt x="1033" y="26"/>
                    <a:pt x="1087" y="25"/>
                    <a:pt x="1173" y="24"/>
                  </a:cubicBezTo>
                  <a:cubicBezTo>
                    <a:pt x="1259" y="23"/>
                    <a:pt x="1399" y="19"/>
                    <a:pt x="1473" y="15"/>
                  </a:cubicBezTo>
                  <a:cubicBezTo>
                    <a:pt x="1547" y="11"/>
                    <a:pt x="1576" y="0"/>
                    <a:pt x="1617" y="0"/>
                  </a:cubicBezTo>
                  <a:cubicBezTo>
                    <a:pt x="1658" y="0"/>
                    <a:pt x="1703" y="4"/>
                    <a:pt x="1719" y="15"/>
                  </a:cubicBezTo>
                  <a:cubicBezTo>
                    <a:pt x="1735" y="26"/>
                    <a:pt x="1730" y="60"/>
                    <a:pt x="1716" y="66"/>
                  </a:cubicBezTo>
                  <a:cubicBezTo>
                    <a:pt x="1702" y="72"/>
                    <a:pt x="1683" y="53"/>
                    <a:pt x="1632" y="51"/>
                  </a:cubicBezTo>
                  <a:cubicBezTo>
                    <a:pt x="1581" y="49"/>
                    <a:pt x="1480" y="51"/>
                    <a:pt x="1407" y="51"/>
                  </a:cubicBezTo>
                  <a:cubicBezTo>
                    <a:pt x="1334" y="51"/>
                    <a:pt x="1280" y="47"/>
                    <a:pt x="1191" y="48"/>
                  </a:cubicBezTo>
                  <a:cubicBezTo>
                    <a:pt x="1102" y="49"/>
                    <a:pt x="986" y="60"/>
                    <a:pt x="870" y="60"/>
                  </a:cubicBezTo>
                  <a:cubicBezTo>
                    <a:pt x="754" y="60"/>
                    <a:pt x="588" y="53"/>
                    <a:pt x="492" y="48"/>
                  </a:cubicBezTo>
                  <a:cubicBezTo>
                    <a:pt x="396" y="43"/>
                    <a:pt x="369" y="29"/>
                    <a:pt x="291" y="27"/>
                  </a:cubicBezTo>
                  <a:cubicBezTo>
                    <a:pt x="213" y="25"/>
                    <a:pt x="42" y="39"/>
                    <a:pt x="21" y="36"/>
                  </a:cubicBezTo>
                  <a:cubicBezTo>
                    <a:pt x="0" y="33"/>
                    <a:pt x="94" y="11"/>
                    <a:pt x="165" y="6"/>
                  </a:cubicBezTo>
                  <a:close/>
                </a:path>
              </a:pathLst>
            </a:custGeom>
            <a:gradFill rotWithShape="0">
              <a:gsLst>
                <a:gs pos="0">
                  <a:schemeClr val="accent2"/>
                </a:gs>
                <a:gs pos="100000">
                  <a:schemeClr val="bg2"/>
                </a:gs>
              </a:gsLst>
              <a:lin ang="540000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2058" name="任意多边形 1050"/>
            <p:cNvSpPr/>
            <p:nvPr/>
          </p:nvSpPr>
          <p:spPr bwMode="auto">
            <a:xfrm>
              <a:off x="1727" y="5"/>
              <a:ext cx="2655" cy="60"/>
            </a:xfrm>
            <a:custGeom>
              <a:avLst/>
              <a:gdLst>
                <a:gd name="T0" fmla="*/ 2641 w 2655"/>
                <a:gd name="T1" fmla="*/ 6 h 60"/>
                <a:gd name="T2" fmla="*/ 2620 w 2655"/>
                <a:gd name="T3" fmla="*/ 30 h 60"/>
                <a:gd name="T4" fmla="*/ 2368 w 2655"/>
                <a:gd name="T5" fmla="*/ 45 h 60"/>
                <a:gd name="T6" fmla="*/ 2023 w 2655"/>
                <a:gd name="T7" fmla="*/ 60 h 60"/>
                <a:gd name="T8" fmla="*/ 1786 w 2655"/>
                <a:gd name="T9" fmla="*/ 48 h 60"/>
                <a:gd name="T10" fmla="*/ 1525 w 2655"/>
                <a:gd name="T11" fmla="*/ 36 h 60"/>
                <a:gd name="T12" fmla="*/ 1195 w 2655"/>
                <a:gd name="T13" fmla="*/ 45 h 60"/>
                <a:gd name="T14" fmla="*/ 817 w 2655"/>
                <a:gd name="T15" fmla="*/ 39 h 60"/>
                <a:gd name="T16" fmla="*/ 499 w 2655"/>
                <a:gd name="T17" fmla="*/ 27 h 60"/>
                <a:gd name="T18" fmla="*/ 136 w 2655"/>
                <a:gd name="T19" fmla="*/ 39 h 60"/>
                <a:gd name="T20" fmla="*/ 10 w 2655"/>
                <a:gd name="T21" fmla="*/ 33 h 60"/>
                <a:gd name="T22" fmla="*/ 76 w 2655"/>
                <a:gd name="T23" fmla="*/ 24 h 60"/>
                <a:gd name="T24" fmla="*/ 310 w 2655"/>
                <a:gd name="T25" fmla="*/ 18 h 60"/>
                <a:gd name="T26" fmla="*/ 544 w 2655"/>
                <a:gd name="T27" fmla="*/ 0 h 60"/>
                <a:gd name="T28" fmla="*/ 853 w 2655"/>
                <a:gd name="T29" fmla="*/ 21 h 60"/>
                <a:gd name="T30" fmla="*/ 1114 w 2655"/>
                <a:gd name="T31" fmla="*/ 21 h 60"/>
                <a:gd name="T32" fmla="*/ 1399 w 2655"/>
                <a:gd name="T33" fmla="*/ 3 h 60"/>
                <a:gd name="T34" fmla="*/ 1588 w 2655"/>
                <a:gd name="T35" fmla="*/ 9 h 60"/>
                <a:gd name="T36" fmla="*/ 1807 w 2655"/>
                <a:gd name="T37" fmla="*/ 21 h 60"/>
                <a:gd name="T38" fmla="*/ 2035 w 2655"/>
                <a:gd name="T39" fmla="*/ 12 h 60"/>
                <a:gd name="T40" fmla="*/ 2290 w 2655"/>
                <a:gd name="T41" fmla="*/ 18 h 60"/>
                <a:gd name="T42" fmla="*/ 2596 w 2655"/>
                <a:gd name="T43" fmla="*/ 3 h 60"/>
                <a:gd name="T44" fmla="*/ 2641 w 2655"/>
                <a:gd name="T45" fmla="*/ 6 h 6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655" h="60">
                  <a:moveTo>
                    <a:pt x="2641" y="6"/>
                  </a:moveTo>
                  <a:lnTo>
                    <a:pt x="2620" y="30"/>
                  </a:lnTo>
                  <a:cubicBezTo>
                    <a:pt x="2575" y="36"/>
                    <a:pt x="2467" y="40"/>
                    <a:pt x="2368" y="45"/>
                  </a:cubicBezTo>
                  <a:cubicBezTo>
                    <a:pt x="2269" y="50"/>
                    <a:pt x="2120" y="60"/>
                    <a:pt x="2023" y="60"/>
                  </a:cubicBezTo>
                  <a:cubicBezTo>
                    <a:pt x="1926" y="60"/>
                    <a:pt x="1869" y="52"/>
                    <a:pt x="1786" y="48"/>
                  </a:cubicBezTo>
                  <a:cubicBezTo>
                    <a:pt x="1703" y="44"/>
                    <a:pt x="1623" y="36"/>
                    <a:pt x="1525" y="36"/>
                  </a:cubicBezTo>
                  <a:cubicBezTo>
                    <a:pt x="1427" y="36"/>
                    <a:pt x="1313" y="44"/>
                    <a:pt x="1195" y="45"/>
                  </a:cubicBezTo>
                  <a:cubicBezTo>
                    <a:pt x="1077" y="46"/>
                    <a:pt x="933" y="42"/>
                    <a:pt x="817" y="39"/>
                  </a:cubicBezTo>
                  <a:cubicBezTo>
                    <a:pt x="701" y="36"/>
                    <a:pt x="612" y="27"/>
                    <a:pt x="499" y="27"/>
                  </a:cubicBezTo>
                  <a:cubicBezTo>
                    <a:pt x="386" y="27"/>
                    <a:pt x="217" y="38"/>
                    <a:pt x="136" y="39"/>
                  </a:cubicBezTo>
                  <a:cubicBezTo>
                    <a:pt x="55" y="40"/>
                    <a:pt x="20" y="36"/>
                    <a:pt x="10" y="33"/>
                  </a:cubicBezTo>
                  <a:cubicBezTo>
                    <a:pt x="0" y="30"/>
                    <a:pt x="26" y="27"/>
                    <a:pt x="76" y="24"/>
                  </a:cubicBezTo>
                  <a:cubicBezTo>
                    <a:pt x="126" y="21"/>
                    <a:pt x="232" y="22"/>
                    <a:pt x="310" y="18"/>
                  </a:cubicBezTo>
                  <a:cubicBezTo>
                    <a:pt x="388" y="14"/>
                    <a:pt x="454" y="0"/>
                    <a:pt x="544" y="0"/>
                  </a:cubicBezTo>
                  <a:cubicBezTo>
                    <a:pt x="634" y="0"/>
                    <a:pt x="758" y="18"/>
                    <a:pt x="853" y="21"/>
                  </a:cubicBezTo>
                  <a:cubicBezTo>
                    <a:pt x="948" y="24"/>
                    <a:pt x="1023" y="24"/>
                    <a:pt x="1114" y="21"/>
                  </a:cubicBezTo>
                  <a:cubicBezTo>
                    <a:pt x="1205" y="18"/>
                    <a:pt x="1320" y="5"/>
                    <a:pt x="1399" y="3"/>
                  </a:cubicBezTo>
                  <a:cubicBezTo>
                    <a:pt x="1478" y="1"/>
                    <a:pt x="1520" y="6"/>
                    <a:pt x="1588" y="9"/>
                  </a:cubicBezTo>
                  <a:cubicBezTo>
                    <a:pt x="1656" y="12"/>
                    <a:pt x="1733" y="21"/>
                    <a:pt x="1807" y="21"/>
                  </a:cubicBezTo>
                  <a:cubicBezTo>
                    <a:pt x="1881" y="21"/>
                    <a:pt x="1955" y="12"/>
                    <a:pt x="2035" y="12"/>
                  </a:cubicBezTo>
                  <a:cubicBezTo>
                    <a:pt x="2115" y="12"/>
                    <a:pt x="2197" y="19"/>
                    <a:pt x="2290" y="18"/>
                  </a:cubicBezTo>
                  <a:cubicBezTo>
                    <a:pt x="2383" y="17"/>
                    <a:pt x="2537" y="5"/>
                    <a:pt x="2596" y="3"/>
                  </a:cubicBezTo>
                  <a:cubicBezTo>
                    <a:pt x="2655" y="1"/>
                    <a:pt x="2651" y="3"/>
                    <a:pt x="2641" y="6"/>
                  </a:cubicBezTo>
                  <a:close/>
                </a:path>
              </a:pathLst>
            </a:custGeom>
            <a:gradFill rotWithShape="0">
              <a:gsLst>
                <a:gs pos="0">
                  <a:schemeClr val="accent2"/>
                </a:gs>
                <a:gs pos="100000">
                  <a:schemeClr val="bg2"/>
                </a:gs>
              </a:gsLst>
              <a:lin ang="540000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2059" name="任意多边形 1051"/>
            <p:cNvSpPr/>
            <p:nvPr/>
          </p:nvSpPr>
          <p:spPr bwMode="auto">
            <a:xfrm>
              <a:off x="0" y="0"/>
              <a:ext cx="2041" cy="62"/>
            </a:xfrm>
            <a:custGeom>
              <a:avLst/>
              <a:gdLst>
                <a:gd name="T0" fmla="*/ 1893 w 2041"/>
                <a:gd name="T1" fmla="*/ 39 h 62"/>
                <a:gd name="T2" fmla="*/ 1578 w 2041"/>
                <a:gd name="T3" fmla="*/ 45 h 62"/>
                <a:gd name="T4" fmla="*/ 1011 w 2041"/>
                <a:gd name="T5" fmla="*/ 60 h 62"/>
                <a:gd name="T6" fmla="*/ 438 w 2041"/>
                <a:gd name="T7" fmla="*/ 57 h 62"/>
                <a:gd name="T8" fmla="*/ 0 w 2041"/>
                <a:gd name="T9" fmla="*/ 36 h 62"/>
                <a:gd name="T10" fmla="*/ 0 w 2041"/>
                <a:gd name="T11" fmla="*/ 3 h 62"/>
                <a:gd name="T12" fmla="*/ 210 w 2041"/>
                <a:gd name="T13" fmla="*/ 18 h 62"/>
                <a:gd name="T14" fmla="*/ 474 w 2041"/>
                <a:gd name="T15" fmla="*/ 21 h 62"/>
                <a:gd name="T16" fmla="*/ 678 w 2041"/>
                <a:gd name="T17" fmla="*/ 9 h 62"/>
                <a:gd name="T18" fmla="*/ 897 w 2041"/>
                <a:gd name="T19" fmla="*/ 9 h 62"/>
                <a:gd name="T20" fmla="*/ 1167 w 2041"/>
                <a:gd name="T21" fmla="*/ 30 h 62"/>
                <a:gd name="T22" fmla="*/ 1500 w 2041"/>
                <a:gd name="T23" fmla="*/ 24 h 62"/>
                <a:gd name="T24" fmla="*/ 1758 w 2041"/>
                <a:gd name="T25" fmla="*/ 3 h 62"/>
                <a:gd name="T26" fmla="*/ 1938 w 2041"/>
                <a:gd name="T27" fmla="*/ 18 h 62"/>
                <a:gd name="T28" fmla="*/ 2034 w 2041"/>
                <a:gd name="T29" fmla="*/ 33 h 62"/>
                <a:gd name="T30" fmla="*/ 1893 w 2041"/>
                <a:gd name="T31" fmla="*/ 39 h 6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041" h="62">
                  <a:moveTo>
                    <a:pt x="1893" y="39"/>
                  </a:moveTo>
                  <a:cubicBezTo>
                    <a:pt x="1817" y="41"/>
                    <a:pt x="1725" y="42"/>
                    <a:pt x="1578" y="45"/>
                  </a:cubicBezTo>
                  <a:cubicBezTo>
                    <a:pt x="1431" y="48"/>
                    <a:pt x="1201" y="58"/>
                    <a:pt x="1011" y="60"/>
                  </a:cubicBezTo>
                  <a:cubicBezTo>
                    <a:pt x="821" y="62"/>
                    <a:pt x="606" y="61"/>
                    <a:pt x="438" y="57"/>
                  </a:cubicBezTo>
                  <a:cubicBezTo>
                    <a:pt x="270" y="53"/>
                    <a:pt x="73" y="45"/>
                    <a:pt x="0" y="36"/>
                  </a:cubicBezTo>
                  <a:lnTo>
                    <a:pt x="0" y="3"/>
                  </a:lnTo>
                  <a:cubicBezTo>
                    <a:pt x="35" y="0"/>
                    <a:pt x="131" y="15"/>
                    <a:pt x="210" y="18"/>
                  </a:cubicBezTo>
                  <a:cubicBezTo>
                    <a:pt x="289" y="21"/>
                    <a:pt x="396" y="22"/>
                    <a:pt x="474" y="21"/>
                  </a:cubicBezTo>
                  <a:cubicBezTo>
                    <a:pt x="552" y="20"/>
                    <a:pt x="608" y="11"/>
                    <a:pt x="678" y="9"/>
                  </a:cubicBezTo>
                  <a:cubicBezTo>
                    <a:pt x="748" y="7"/>
                    <a:pt x="816" y="6"/>
                    <a:pt x="897" y="9"/>
                  </a:cubicBezTo>
                  <a:cubicBezTo>
                    <a:pt x="978" y="12"/>
                    <a:pt x="1067" y="28"/>
                    <a:pt x="1167" y="30"/>
                  </a:cubicBezTo>
                  <a:cubicBezTo>
                    <a:pt x="1267" y="32"/>
                    <a:pt x="1402" y="28"/>
                    <a:pt x="1500" y="24"/>
                  </a:cubicBezTo>
                  <a:cubicBezTo>
                    <a:pt x="1598" y="20"/>
                    <a:pt x="1685" y="4"/>
                    <a:pt x="1758" y="3"/>
                  </a:cubicBezTo>
                  <a:cubicBezTo>
                    <a:pt x="1831" y="2"/>
                    <a:pt x="1892" y="13"/>
                    <a:pt x="1938" y="18"/>
                  </a:cubicBezTo>
                  <a:cubicBezTo>
                    <a:pt x="1984" y="23"/>
                    <a:pt x="2041" y="30"/>
                    <a:pt x="2034" y="33"/>
                  </a:cubicBezTo>
                  <a:cubicBezTo>
                    <a:pt x="2027" y="36"/>
                    <a:pt x="1969" y="37"/>
                    <a:pt x="1893" y="39"/>
                  </a:cubicBezTo>
                  <a:close/>
                </a:path>
              </a:pathLst>
            </a:custGeom>
            <a:gradFill rotWithShape="0">
              <a:gsLst>
                <a:gs pos="0">
                  <a:schemeClr val="accent2"/>
                </a:gs>
                <a:gs pos="100000">
                  <a:schemeClr val="bg2"/>
                </a:gs>
              </a:gsLst>
              <a:lin ang="540000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grpSp>
      <p:sp>
        <p:nvSpPr>
          <p:cNvPr id="3" name="标题 1052"/>
          <p:cNvSpPr>
            <a:spLocks noGrp="1"/>
          </p:cNvSpPr>
          <p:nvPr>
            <p:ph type="title"/>
          </p:nvPr>
        </p:nvSpPr>
        <p:spPr>
          <a:xfrm>
            <a:off x="685800" y="576263"/>
            <a:ext cx="7772400" cy="857250"/>
          </a:xfrm>
          <a:prstGeom prst="rect">
            <a:avLst/>
          </a:prstGeom>
          <a:noFill/>
          <a:ln w="9525">
            <a:noFill/>
          </a:ln>
        </p:spPr>
        <p:txBody>
          <a:bodyPr anchor="b"/>
          <a:p>
            <a:pPr lvl="0"/>
            <a:r>
              <a:rPr lang="zh-CN" altLang="zh-CN"/>
              <a:t>单击此处编辑母版标题样式</a:t>
            </a:r>
            <a:endParaRPr lang="zh-CN" altLang="zh-CN"/>
          </a:p>
        </p:txBody>
      </p:sp>
      <p:sp>
        <p:nvSpPr>
          <p:cNvPr id="4" name="文本占位符 1053"/>
          <p:cNvSpPr>
            <a:spLocks noGrp="1"/>
          </p:cNvSpPr>
          <p:nvPr>
            <p:ph type="body"/>
          </p:nvPr>
        </p:nvSpPr>
        <p:spPr>
          <a:xfrm>
            <a:off x="685800" y="1485900"/>
            <a:ext cx="7772400" cy="3086100"/>
          </a:xfrm>
          <a:prstGeom prst="rect">
            <a:avLst/>
          </a:prstGeom>
          <a:noFill/>
          <a:ln w="9525">
            <a:noFill/>
          </a:ln>
        </p:spPr>
        <p:txBody>
          <a:bodyPr anchor="t"/>
          <a:p>
            <a:pPr lvl="0"/>
            <a:r>
              <a:rPr lang="zh-CN" altLang="zh-CN"/>
              <a:t>单击此处编辑母版文本样式</a:t>
            </a:r>
            <a:endParaRPr lang="zh-CN" altLang="zh-CN"/>
          </a:p>
          <a:p>
            <a:pPr lvl="1" indent="-214630"/>
            <a:r>
              <a:rPr lang="zh-CN" altLang="zh-CN"/>
              <a:t>第二级</a:t>
            </a:r>
            <a:endParaRPr lang="zh-CN" altLang="zh-CN"/>
          </a:p>
          <a:p>
            <a:pPr lvl="2" indent="-171450"/>
            <a:r>
              <a:rPr lang="zh-CN" altLang="zh-CN"/>
              <a:t>第三级</a:t>
            </a:r>
            <a:endParaRPr lang="zh-CN" altLang="zh-CN"/>
          </a:p>
          <a:p>
            <a:pPr lvl="3" indent="-171450"/>
            <a:r>
              <a:rPr lang="zh-CN" altLang="zh-CN"/>
              <a:t>第四级</a:t>
            </a:r>
            <a:endParaRPr lang="zh-CN" altLang="zh-CN"/>
          </a:p>
          <a:p>
            <a:pPr lvl="4" indent="-171450"/>
            <a:r>
              <a:rPr lang="zh-CN" altLang="zh-CN"/>
              <a:t>第五级</a:t>
            </a:r>
            <a:endParaRPr lang="zh-CN" altLang="zh-CN"/>
          </a:p>
        </p:txBody>
      </p:sp>
      <p:sp>
        <p:nvSpPr>
          <p:cNvPr id="2054" name="日期占位符 1054"/>
          <p:cNvSpPr>
            <a:spLocks noGrp="1"/>
          </p:cNvSpPr>
          <p:nvPr>
            <p:ph type="dt" sz="half" idx="2"/>
          </p:nvPr>
        </p:nvSpPr>
        <p:spPr>
          <a:xfrm>
            <a:off x="665163" y="4776788"/>
            <a:ext cx="1905000" cy="342900"/>
          </a:xfrm>
          <a:prstGeom prst="rect">
            <a:avLst/>
          </a:prstGeom>
          <a:noFill/>
          <a:ln w="9525">
            <a:noFill/>
            <a:miter/>
          </a:ln>
        </p:spPr>
        <p:txBody>
          <a:bodyPr anchor="b"/>
          <a:lstStyle>
            <a:lvl1pPr eaLnBrk="1" hangingPunct="1">
              <a:buFont typeface="Arial" panose="020B0604020202020204" pitchFamily="34" charset="0"/>
              <a:buNone/>
              <a:defRPr sz="105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2055" name="页脚占位符 1055"/>
          <p:cNvSpPr>
            <a:spLocks noGrp="1"/>
          </p:cNvSpPr>
          <p:nvPr>
            <p:ph type="ftr" sz="quarter" idx="3"/>
          </p:nvPr>
        </p:nvSpPr>
        <p:spPr>
          <a:xfrm>
            <a:off x="3103563" y="4776788"/>
            <a:ext cx="2895600" cy="342900"/>
          </a:xfrm>
          <a:prstGeom prst="rect">
            <a:avLst/>
          </a:prstGeom>
          <a:noFill/>
          <a:ln w="9525">
            <a:noFill/>
            <a:miter/>
          </a:ln>
        </p:spPr>
        <p:txBody>
          <a:bodyPr anchor="b"/>
          <a:lstStyle>
            <a:lvl1pPr algn="ctr" eaLnBrk="1" hangingPunct="1">
              <a:buFont typeface="Arial" panose="020B0604020202020204" pitchFamily="34" charset="0"/>
              <a:buNone/>
              <a:defRPr sz="1050" noProof="1"/>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2056" name="灯片编号占位符 1056"/>
          <p:cNvSpPr>
            <a:spLocks noGrp="1"/>
          </p:cNvSpPr>
          <p:nvPr>
            <p:ph type="sldNum" sz="quarter" idx="4"/>
          </p:nvPr>
        </p:nvSpPr>
        <p:spPr>
          <a:xfrm>
            <a:off x="6532563" y="4776788"/>
            <a:ext cx="1905000" cy="342900"/>
          </a:xfrm>
          <a:prstGeom prst="rect">
            <a:avLst/>
          </a:prstGeom>
          <a:noFill/>
          <a:ln w="9525">
            <a:noFill/>
            <a:miter/>
          </a:ln>
        </p:spPr>
        <p:txBody>
          <a:bodyPr numCol="1" anchor="b" anchorCtr="0" compatLnSpc="1"/>
          <a:lstStyle>
            <a:defPPr>
              <a:defRPr lang="en-US"/>
            </a:defPPr>
            <a:lvl1pPr marL="0" indent="0" algn="r" defTabSz="914400" rtl="0" eaLnBrk="1" fontAlgn="base" hangingPunct="1">
              <a:lnSpc>
                <a:spcPct val="100000"/>
              </a:lnSpc>
              <a:spcBef>
                <a:spcPct val="0"/>
              </a:spcBef>
              <a:spcAft>
                <a:spcPct val="0"/>
              </a:spcAft>
              <a:buClrTx/>
              <a:buSzTx/>
              <a:buFont typeface="Arial" panose="020B0604020202020204" pitchFamily="34" charset="0"/>
              <a:buNone/>
              <a:defRPr kumimoji="0" lang="en-US" altLang="en-US" sz="1000" b="0" i="0" u="none" baseline="0">
                <a:solidFill>
                  <a:schemeClr val="tx1"/>
                </a:solidFill>
                <a:latin typeface="Arial" panose="020B0604020202020204" pitchFamily="34"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lvl="0" algn="r" eaLnBrk="1" fontAlgn="base" hangingPunct="1"/>
            <a:fld id="{2CC44E2C-B1A4-43E3-820F-9F3CAA071063}" type="slidenum">
              <a:rPr lang="zh-CN" altLang="en-US" sz="1000" b="0" strike="noStrike" noProof="1">
                <a:solidFill>
                  <a:schemeClr val="tx1"/>
                </a:solidFill>
                <a:latin typeface="Arial" panose="020B0604020202020204" pitchFamily="34" charset="0"/>
                <a:ea typeface="黑体" panose="02010609060101010101" pitchFamily="49" charset="-122"/>
                <a:cs typeface="+mn-ea"/>
              </a:rPr>
            </a:fld>
            <a:endParaRPr lang="zh-CN" altLang="en-US" sz="1000" b="0" strike="noStrike" noProof="1">
              <a:solidFill>
                <a:schemeClr val="tx1"/>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ransition/>
  <p:hf sldNum="0" hdr="0" ftr="0" dt="0"/>
  <p:txStyles>
    <p:titleStyle>
      <a:lvl1pPr marL="0" indent="0" algn="ctr" defTabSz="685800" rtl="0" eaLnBrk="0" fontAlgn="base" hangingPunct="0">
        <a:lnSpc>
          <a:spcPct val="100000"/>
        </a:lnSpc>
        <a:spcBef>
          <a:spcPct val="0"/>
        </a:spcBef>
        <a:spcAft>
          <a:spcPct val="0"/>
        </a:spcAft>
        <a:buClrTx/>
        <a:buSzTx/>
        <a:buFontTx/>
        <a:buNone/>
        <a:defRPr kumimoji="0" sz="3300" b="0" i="0" u="none" kern="1200" baseline="0">
          <a:solidFill>
            <a:schemeClr val="tx2"/>
          </a:solidFill>
          <a:effectLst/>
          <a:latin typeface="Arial" panose="020B0604020202020204" pitchFamily="34" charset="0"/>
          <a:ea typeface="宋体" panose="02010600030101010101" pitchFamily="2" charset="-122"/>
          <a:cs typeface="+mj-cs"/>
        </a:defRPr>
      </a:lvl1pPr>
    </p:titleStyle>
    <p:bodyStyle>
      <a:lvl1pPr marL="257175" indent="-257175" algn="l" defTabSz="685800" rtl="0" eaLnBrk="0" fontAlgn="base" hangingPunct="0">
        <a:lnSpc>
          <a:spcPct val="100000"/>
        </a:lnSpc>
        <a:spcBef>
          <a:spcPct val="15000"/>
        </a:spcBef>
        <a:spcAft>
          <a:spcPct val="0"/>
        </a:spcAft>
        <a:buClrTx/>
        <a:buSzPct val="90000"/>
        <a:buFontTx/>
        <a:buBlip>
          <a:blip r:embed="rId13"/>
        </a:buBlip>
        <a:defRPr kumimoji="0" sz="2400" b="0" i="0" u="none" kern="1200" baseline="0">
          <a:solidFill>
            <a:schemeClr val="tx1"/>
          </a:solidFill>
          <a:effectLst/>
          <a:latin typeface="+mn-lt"/>
          <a:ea typeface="+mn-ea"/>
          <a:cs typeface="+mn-cs"/>
        </a:defRPr>
      </a:lvl1pPr>
      <a:lvl2pPr marL="557530" lvl="1" indent="-214630" algn="l" defTabSz="685800" rtl="0" eaLnBrk="0" fontAlgn="base" hangingPunct="0">
        <a:lnSpc>
          <a:spcPct val="100000"/>
        </a:lnSpc>
        <a:spcBef>
          <a:spcPct val="15000"/>
        </a:spcBef>
        <a:spcAft>
          <a:spcPct val="0"/>
        </a:spcAft>
        <a:buClrTx/>
        <a:buSzPct val="80000"/>
        <a:buFontTx/>
        <a:buBlip>
          <a:blip r:embed="rId14"/>
        </a:buBlip>
        <a:defRPr kumimoji="0" sz="2100" b="0" i="0" u="none" kern="1200" baseline="0">
          <a:solidFill>
            <a:schemeClr val="tx1"/>
          </a:solidFill>
          <a:effectLst/>
          <a:latin typeface="+mn-lt"/>
          <a:ea typeface="+mn-ea"/>
          <a:cs typeface="+mn-cs"/>
        </a:defRPr>
      </a:lvl2pPr>
      <a:lvl3pPr marL="857250" lvl="2" indent="-171450" algn="l" defTabSz="685800" rtl="0" eaLnBrk="0" fontAlgn="base" hangingPunct="0">
        <a:lnSpc>
          <a:spcPct val="100000"/>
        </a:lnSpc>
        <a:spcBef>
          <a:spcPct val="15000"/>
        </a:spcBef>
        <a:spcAft>
          <a:spcPct val="0"/>
        </a:spcAft>
        <a:buClrTx/>
        <a:buSzPct val="70000"/>
        <a:buFontTx/>
        <a:buBlip>
          <a:blip r:embed="rId15"/>
        </a:buBlip>
        <a:defRPr kumimoji="0" sz="2400" b="0" i="0" u="none" kern="1200" baseline="0">
          <a:solidFill>
            <a:schemeClr val="tx1"/>
          </a:solidFill>
          <a:effectLst/>
          <a:latin typeface="+mn-lt"/>
          <a:ea typeface="+mn-ea"/>
          <a:cs typeface="+mn-cs"/>
        </a:defRPr>
      </a:lvl3pPr>
      <a:lvl4pPr marL="1200150" lvl="3" indent="-171450" algn="l" defTabSz="685800" rtl="0" eaLnBrk="0" fontAlgn="base" hangingPunct="0">
        <a:lnSpc>
          <a:spcPct val="100000"/>
        </a:lnSpc>
        <a:spcBef>
          <a:spcPct val="15000"/>
        </a:spcBef>
        <a:spcAft>
          <a:spcPct val="0"/>
        </a:spcAft>
        <a:buClrTx/>
        <a:buSzPct val="70000"/>
        <a:buFontTx/>
        <a:buBlip>
          <a:blip r:embed="rId16"/>
        </a:buBlip>
        <a:defRPr kumimoji="0" sz="1500" b="0" i="0" u="none" kern="1200" baseline="0">
          <a:solidFill>
            <a:schemeClr val="tx1"/>
          </a:solidFill>
          <a:effectLst/>
          <a:latin typeface="+mn-lt"/>
          <a:ea typeface="+mn-ea"/>
          <a:cs typeface="+mn-cs"/>
        </a:defRPr>
      </a:lvl4pPr>
      <a:lvl5pPr marL="1543050" lvl="4" indent="-171450" algn="l" defTabSz="685800" rtl="0" eaLnBrk="0" fontAlgn="base" hangingPunct="0">
        <a:lnSpc>
          <a:spcPct val="100000"/>
        </a:lnSpc>
        <a:spcBef>
          <a:spcPct val="15000"/>
        </a:spcBef>
        <a:spcAft>
          <a:spcPct val="0"/>
        </a:spcAft>
        <a:buClrTx/>
        <a:buSzPct val="70000"/>
        <a:buFontTx/>
        <a:buBlip>
          <a:blip r:embed="rId17"/>
        </a:buBlip>
        <a:defRPr kumimoji="0" sz="1500" b="0" i="0" u="none" kern="1200" baseline="0">
          <a:solidFill>
            <a:schemeClr val="tx1"/>
          </a:solidFill>
          <a:effectLst/>
          <a:latin typeface="+mn-lt"/>
          <a:ea typeface="+mn-ea"/>
          <a:cs typeface="+mn-cs"/>
        </a:defRPr>
      </a:lvl5pPr>
      <a:lvl6pPr marL="1885950" lvl="5" indent="-170815" algn="l" defTabSz="685800" eaLnBrk="1" fontAlgn="base" latinLnBrk="0" hangingPunct="1">
        <a:spcBef>
          <a:spcPct val="15000"/>
        </a:spcBef>
        <a:spcAft>
          <a:spcPct val="0"/>
        </a:spcAft>
        <a:buSzPct val="70000"/>
        <a:buBlip>
          <a:blip r:embed="rId17"/>
        </a:buBlip>
        <a:defRPr sz="1500" b="0" i="0" u="none" kern="1200" baseline="0">
          <a:solidFill>
            <a:schemeClr val="tx1"/>
          </a:solidFill>
          <a:latin typeface="+mn-lt"/>
          <a:ea typeface="+mn-ea"/>
          <a:cs typeface="+mn-cs"/>
        </a:defRPr>
      </a:lvl6pPr>
      <a:lvl7pPr marL="2228850" lvl="6" indent="-170815" algn="l" defTabSz="685800" eaLnBrk="1" fontAlgn="base" latinLnBrk="0" hangingPunct="1">
        <a:spcBef>
          <a:spcPct val="15000"/>
        </a:spcBef>
        <a:spcAft>
          <a:spcPct val="0"/>
        </a:spcAft>
        <a:buSzPct val="70000"/>
        <a:buBlip>
          <a:blip r:embed="rId17"/>
        </a:buBlip>
        <a:defRPr sz="1500" b="0" i="0" u="none" kern="1200" baseline="0">
          <a:solidFill>
            <a:schemeClr val="tx1"/>
          </a:solidFill>
          <a:latin typeface="+mn-lt"/>
          <a:ea typeface="+mn-ea"/>
          <a:cs typeface="+mn-cs"/>
        </a:defRPr>
      </a:lvl7pPr>
      <a:lvl8pPr marL="2571750" lvl="7" indent="-170815" algn="l" defTabSz="685800" eaLnBrk="1" fontAlgn="base" latinLnBrk="0" hangingPunct="1">
        <a:spcBef>
          <a:spcPct val="15000"/>
        </a:spcBef>
        <a:spcAft>
          <a:spcPct val="0"/>
        </a:spcAft>
        <a:buSzPct val="70000"/>
        <a:buBlip>
          <a:blip r:embed="rId17"/>
        </a:buBlip>
        <a:defRPr sz="1500" b="0" i="0" u="none" kern="1200" baseline="0">
          <a:solidFill>
            <a:schemeClr val="tx1"/>
          </a:solidFill>
          <a:latin typeface="+mn-lt"/>
          <a:ea typeface="+mn-ea"/>
          <a:cs typeface="+mn-cs"/>
        </a:defRPr>
      </a:lvl8pPr>
      <a:lvl9pPr marL="2915285" lvl="8" indent="-170815" algn="l" defTabSz="685800" eaLnBrk="1" fontAlgn="base" latinLnBrk="0" hangingPunct="1">
        <a:spcBef>
          <a:spcPct val="15000"/>
        </a:spcBef>
        <a:spcAft>
          <a:spcPct val="0"/>
        </a:spcAft>
        <a:buSzPct val="70000"/>
        <a:buBlip>
          <a:blip r:embed="rId17"/>
        </a:buBlip>
        <a:defRPr sz="1500" b="0" i="0" u="none" kern="1200" baseline="0">
          <a:solidFill>
            <a:schemeClr val="tx1"/>
          </a:solidFill>
          <a:latin typeface="+mn-lt"/>
          <a:ea typeface="+mn-ea"/>
          <a:cs typeface="+mn-cs"/>
        </a:defRPr>
      </a:lvl9pPr>
    </p:bodyStyle>
    <p:otherStyle>
      <a:lvl1pPr marL="0" lvl="0" indent="0" algn="l" defTabSz="685800" rtl="0" eaLnBrk="1" fontAlgn="base" latinLnBrk="0" hangingPunct="1">
        <a:lnSpc>
          <a:spcPct val="100000"/>
        </a:lnSpc>
        <a:spcBef>
          <a:spcPct val="0"/>
        </a:spcBef>
        <a:spcAft>
          <a:spcPct val="0"/>
        </a:spcAft>
        <a:buClrTx/>
        <a:buSzTx/>
        <a:buFont typeface="Arial" panose="020B0604020202020204" pitchFamily="34" charset="0"/>
        <a:buNone/>
        <a:defRPr kumimoji="0" sz="1800" b="0" i="0" u="none" kern="1200" baseline="0">
          <a:solidFill>
            <a:schemeClr val="tx1"/>
          </a:solidFill>
          <a:effectLst/>
          <a:latin typeface="+mn-lt"/>
          <a:ea typeface="+mn-ea"/>
          <a:cs typeface="+mn-cs"/>
        </a:defRPr>
      </a:lvl1pPr>
      <a:lvl2pPr marL="342900" lvl="1" indent="0" algn="l" defTabSz="685800" rtl="0" eaLnBrk="1" fontAlgn="base" latinLnBrk="0" hangingPunct="1">
        <a:lnSpc>
          <a:spcPct val="100000"/>
        </a:lnSpc>
        <a:spcBef>
          <a:spcPct val="0"/>
        </a:spcBef>
        <a:spcAft>
          <a:spcPct val="0"/>
        </a:spcAft>
        <a:buClrTx/>
        <a:buSzTx/>
        <a:buFont typeface="Arial" panose="020B0604020202020204" pitchFamily="34" charset="0"/>
        <a:buNone/>
        <a:defRPr kumimoji="0" sz="6000" b="0" i="0" u="none" kern="1200" baseline="0">
          <a:solidFill>
            <a:schemeClr val="tx1"/>
          </a:solidFill>
          <a:effectLst/>
          <a:latin typeface="+mn-lt"/>
          <a:ea typeface="+mn-ea"/>
          <a:cs typeface="+mn-cs"/>
        </a:defRPr>
      </a:lvl2pPr>
      <a:lvl3pPr marL="685800" lvl="2" indent="0" algn="l" defTabSz="685800" rtl="0" eaLnBrk="1" fontAlgn="base" latinLnBrk="0" hangingPunct="1">
        <a:lnSpc>
          <a:spcPct val="100000"/>
        </a:lnSpc>
        <a:spcBef>
          <a:spcPct val="0"/>
        </a:spcBef>
        <a:spcAft>
          <a:spcPct val="0"/>
        </a:spcAft>
        <a:buClrTx/>
        <a:buSzTx/>
        <a:buFont typeface="Arial" panose="020B0604020202020204" pitchFamily="34" charset="0"/>
        <a:buNone/>
        <a:defRPr kumimoji="0" sz="6000" b="0" i="0" u="none" kern="1200" baseline="0">
          <a:solidFill>
            <a:schemeClr val="tx1"/>
          </a:solidFill>
          <a:effectLst/>
          <a:latin typeface="+mn-lt"/>
          <a:ea typeface="+mn-ea"/>
          <a:cs typeface="+mn-cs"/>
        </a:defRPr>
      </a:lvl3pPr>
      <a:lvl4pPr marL="1028700" lvl="3" indent="0" algn="l" defTabSz="685800" rtl="0" eaLnBrk="1" fontAlgn="base" latinLnBrk="0" hangingPunct="1">
        <a:lnSpc>
          <a:spcPct val="100000"/>
        </a:lnSpc>
        <a:spcBef>
          <a:spcPct val="0"/>
        </a:spcBef>
        <a:spcAft>
          <a:spcPct val="0"/>
        </a:spcAft>
        <a:buClrTx/>
        <a:buSzTx/>
        <a:buFont typeface="Arial" panose="020B0604020202020204" pitchFamily="34" charset="0"/>
        <a:buNone/>
        <a:defRPr kumimoji="0" sz="6000" b="0" i="0" u="none" kern="1200" baseline="0">
          <a:solidFill>
            <a:schemeClr val="tx1"/>
          </a:solidFill>
          <a:effectLst/>
          <a:latin typeface="+mn-lt"/>
          <a:ea typeface="+mn-ea"/>
          <a:cs typeface="+mn-cs"/>
        </a:defRPr>
      </a:lvl4pPr>
      <a:lvl5pPr marL="1371600" lvl="4" indent="0" algn="l" defTabSz="685800" rtl="0" eaLnBrk="1" fontAlgn="base" latinLnBrk="0" hangingPunct="1">
        <a:lnSpc>
          <a:spcPct val="100000"/>
        </a:lnSpc>
        <a:spcBef>
          <a:spcPct val="0"/>
        </a:spcBef>
        <a:spcAft>
          <a:spcPct val="0"/>
        </a:spcAft>
        <a:buClrTx/>
        <a:buSzTx/>
        <a:buFont typeface="Arial" panose="020B0604020202020204" pitchFamily="34" charset="0"/>
        <a:buNone/>
        <a:defRPr kumimoji="0" sz="6000" b="0" i="0" u="none" kern="1200" baseline="0">
          <a:solidFill>
            <a:schemeClr val="tx1"/>
          </a:solidFill>
          <a:effectLst/>
          <a:latin typeface="+mn-lt"/>
          <a:ea typeface="+mn-ea"/>
          <a:cs typeface="+mn-cs"/>
        </a:defRPr>
      </a:lvl5pPr>
      <a:lvl6pPr marL="1714500" lvl="5" indent="0" algn="l" defTabSz="685800" eaLnBrk="1" fontAlgn="base" latinLnBrk="0" hangingPunct="1">
        <a:spcBef>
          <a:spcPct val="0"/>
        </a:spcBef>
        <a:spcAft>
          <a:spcPct val="0"/>
        </a:spcAft>
        <a:buFont typeface="Arial" panose="020B0604020202020204" pitchFamily="34" charset="0"/>
        <a:buNone/>
        <a:defRPr sz="6000" b="0" i="0" u="none" kern="1200" baseline="0">
          <a:solidFill>
            <a:schemeClr val="tx1"/>
          </a:solidFill>
          <a:latin typeface="+mn-lt"/>
          <a:ea typeface="+mn-ea"/>
          <a:cs typeface="+mn-cs"/>
        </a:defRPr>
      </a:lvl6pPr>
      <a:lvl7pPr marL="2057400" lvl="6" indent="0" algn="l" defTabSz="685800" eaLnBrk="1" fontAlgn="base" latinLnBrk="0" hangingPunct="1">
        <a:spcBef>
          <a:spcPct val="0"/>
        </a:spcBef>
        <a:spcAft>
          <a:spcPct val="0"/>
        </a:spcAft>
        <a:buFont typeface="Arial" panose="020B0604020202020204" pitchFamily="34" charset="0"/>
        <a:buNone/>
        <a:defRPr sz="6000" b="0" i="0" u="none" kern="1200" baseline="0">
          <a:solidFill>
            <a:schemeClr val="tx1"/>
          </a:solidFill>
          <a:latin typeface="+mn-lt"/>
          <a:ea typeface="+mn-ea"/>
          <a:cs typeface="+mn-cs"/>
        </a:defRPr>
      </a:lvl7pPr>
      <a:lvl8pPr marL="2400300" lvl="7" indent="0" algn="l" defTabSz="685800" eaLnBrk="1" fontAlgn="base" latinLnBrk="0" hangingPunct="1">
        <a:spcBef>
          <a:spcPct val="0"/>
        </a:spcBef>
        <a:spcAft>
          <a:spcPct val="0"/>
        </a:spcAft>
        <a:buFont typeface="Arial" panose="020B0604020202020204" pitchFamily="34" charset="0"/>
        <a:buNone/>
        <a:defRPr sz="6000" b="0" i="0" u="none" kern="1200" baseline="0">
          <a:solidFill>
            <a:schemeClr val="tx1"/>
          </a:solidFill>
          <a:latin typeface="+mn-lt"/>
          <a:ea typeface="+mn-ea"/>
          <a:cs typeface="+mn-cs"/>
        </a:defRPr>
      </a:lvl8pPr>
      <a:lvl9pPr marL="2743835" lvl="8" indent="0" algn="l" defTabSz="685800" eaLnBrk="1" fontAlgn="base" latinLnBrk="0" hangingPunct="1">
        <a:spcBef>
          <a:spcPct val="0"/>
        </a:spcBef>
        <a:spcAft>
          <a:spcPct val="0"/>
        </a:spcAft>
        <a:buFont typeface="Arial" panose="020B0604020202020204" pitchFamily="34" charset="0"/>
        <a:buNone/>
        <a:defRPr sz="6000" b="0" i="0" u="none" kern="1200" baseline="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grpSp>
        <p:nvGrpSpPr>
          <p:cNvPr id="3074" name="组合 1025"/>
          <p:cNvGrpSpPr/>
          <p:nvPr/>
        </p:nvGrpSpPr>
        <p:grpSpPr>
          <a:xfrm>
            <a:off x="0" y="0"/>
            <a:ext cx="9156700" cy="568325"/>
            <a:chOff x="0" y="0"/>
            <a:chExt cx="5768" cy="477"/>
          </a:xfrm>
        </p:grpSpPr>
        <p:sp>
          <p:nvSpPr>
            <p:cNvPr id="3084" name="任意多边形 1026"/>
            <p:cNvSpPr/>
            <p:nvPr/>
          </p:nvSpPr>
          <p:spPr bwMode="auto">
            <a:xfrm>
              <a:off x="5" y="0"/>
              <a:ext cx="5763" cy="477"/>
            </a:xfrm>
            <a:custGeom>
              <a:avLst/>
              <a:gdLst>
                <a:gd name="T0" fmla="*/ 0 w 5763"/>
                <a:gd name="T1" fmla="*/ 450 h 477"/>
                <a:gd name="T2" fmla="*/ 3 w 5763"/>
                <a:gd name="T3" fmla="*/ 0 h 477"/>
                <a:gd name="T4" fmla="*/ 5763 w 5763"/>
                <a:gd name="T5" fmla="*/ 0 h 477"/>
                <a:gd name="T6" fmla="*/ 5763 w 5763"/>
                <a:gd name="T7" fmla="*/ 465 h 477"/>
                <a:gd name="T8" fmla="*/ 4821 w 5763"/>
                <a:gd name="T9" fmla="*/ 477 h 477"/>
                <a:gd name="T10" fmla="*/ 4326 w 5763"/>
                <a:gd name="T11" fmla="*/ 447 h 477"/>
                <a:gd name="T12" fmla="*/ 3783 w 5763"/>
                <a:gd name="T13" fmla="*/ 465 h 477"/>
                <a:gd name="T14" fmla="*/ 3417 w 5763"/>
                <a:gd name="T15" fmla="*/ 456 h 477"/>
                <a:gd name="T16" fmla="*/ 2973 w 5763"/>
                <a:gd name="T17" fmla="*/ 459 h 477"/>
                <a:gd name="T18" fmla="*/ 2451 w 5763"/>
                <a:gd name="T19" fmla="*/ 453 h 477"/>
                <a:gd name="T20" fmla="*/ 2289 w 5763"/>
                <a:gd name="T21" fmla="*/ 441 h 477"/>
                <a:gd name="T22" fmla="*/ 2010 w 5763"/>
                <a:gd name="T23" fmla="*/ 453 h 477"/>
                <a:gd name="T24" fmla="*/ 1827 w 5763"/>
                <a:gd name="T25" fmla="*/ 450 h 477"/>
                <a:gd name="T26" fmla="*/ 1215 w 5763"/>
                <a:gd name="T27" fmla="*/ 465 h 477"/>
                <a:gd name="T28" fmla="*/ 660 w 5763"/>
                <a:gd name="T29" fmla="*/ 456 h 477"/>
                <a:gd name="T30" fmla="*/ 0 w 5763"/>
                <a:gd name="T31" fmla="*/ 450 h 47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763" h="477">
                  <a:moveTo>
                    <a:pt x="0" y="450"/>
                  </a:moveTo>
                  <a:lnTo>
                    <a:pt x="3" y="0"/>
                  </a:lnTo>
                  <a:lnTo>
                    <a:pt x="5763" y="0"/>
                  </a:lnTo>
                  <a:lnTo>
                    <a:pt x="5763" y="465"/>
                  </a:lnTo>
                  <a:lnTo>
                    <a:pt x="4821" y="477"/>
                  </a:lnTo>
                  <a:lnTo>
                    <a:pt x="4326" y="447"/>
                  </a:lnTo>
                  <a:lnTo>
                    <a:pt x="3783" y="465"/>
                  </a:lnTo>
                  <a:lnTo>
                    <a:pt x="3417" y="456"/>
                  </a:lnTo>
                  <a:lnTo>
                    <a:pt x="2973" y="459"/>
                  </a:lnTo>
                  <a:lnTo>
                    <a:pt x="2451" y="453"/>
                  </a:lnTo>
                  <a:lnTo>
                    <a:pt x="2289" y="441"/>
                  </a:lnTo>
                  <a:lnTo>
                    <a:pt x="2010" y="453"/>
                  </a:lnTo>
                  <a:lnTo>
                    <a:pt x="1827" y="450"/>
                  </a:lnTo>
                  <a:lnTo>
                    <a:pt x="1215" y="465"/>
                  </a:lnTo>
                  <a:lnTo>
                    <a:pt x="660" y="456"/>
                  </a:lnTo>
                  <a:lnTo>
                    <a:pt x="0" y="450"/>
                  </a:lnTo>
                  <a:close/>
                </a:path>
              </a:pathLst>
            </a:custGeom>
            <a:solidFill>
              <a:schemeClr val="accent2">
                <a:alpha val="50195"/>
              </a:schemeClr>
            </a:soli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3085" name="任意多边形 1027"/>
            <p:cNvSpPr/>
            <p:nvPr/>
          </p:nvSpPr>
          <p:spPr bwMode="auto">
            <a:xfrm>
              <a:off x="0" y="99"/>
              <a:ext cx="256" cy="252"/>
            </a:xfrm>
            <a:custGeom>
              <a:avLst/>
              <a:gdLst>
                <a:gd name="T0" fmla="*/ 8 w 256"/>
                <a:gd name="T1" fmla="*/ 183 h 253"/>
                <a:gd name="T2" fmla="*/ 71 w 256"/>
                <a:gd name="T3" fmla="*/ 115 h 253"/>
                <a:gd name="T4" fmla="*/ 203 w 256"/>
                <a:gd name="T5" fmla="*/ 16 h 253"/>
                <a:gd name="T6" fmla="*/ 251 w 256"/>
                <a:gd name="T7" fmla="*/ 19 h 253"/>
                <a:gd name="T8" fmla="*/ 236 w 256"/>
                <a:gd name="T9" fmla="*/ 46 h 253"/>
                <a:gd name="T10" fmla="*/ 176 w 256"/>
                <a:gd name="T11" fmla="*/ 82 h 253"/>
                <a:gd name="T12" fmla="*/ 92 w 256"/>
                <a:gd name="T13" fmla="*/ 147 h 253"/>
                <a:gd name="T14" fmla="*/ 23 w 256"/>
                <a:gd name="T15" fmla="*/ 240 h 253"/>
                <a:gd name="T16" fmla="*/ 8 w 256"/>
                <a:gd name="T17" fmla="*/ 183 h 2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6" h="253">
                  <a:moveTo>
                    <a:pt x="8" y="190"/>
                  </a:moveTo>
                  <a:cubicBezTo>
                    <a:pt x="16" y="168"/>
                    <a:pt x="38" y="144"/>
                    <a:pt x="71" y="115"/>
                  </a:cubicBezTo>
                  <a:cubicBezTo>
                    <a:pt x="104" y="86"/>
                    <a:pt x="173" y="32"/>
                    <a:pt x="203" y="16"/>
                  </a:cubicBezTo>
                  <a:cubicBezTo>
                    <a:pt x="233" y="0"/>
                    <a:pt x="246" y="14"/>
                    <a:pt x="251" y="19"/>
                  </a:cubicBezTo>
                  <a:cubicBezTo>
                    <a:pt x="256" y="24"/>
                    <a:pt x="249" y="35"/>
                    <a:pt x="236" y="46"/>
                  </a:cubicBezTo>
                  <a:cubicBezTo>
                    <a:pt x="223" y="57"/>
                    <a:pt x="200" y="64"/>
                    <a:pt x="176" y="82"/>
                  </a:cubicBezTo>
                  <a:cubicBezTo>
                    <a:pt x="152" y="100"/>
                    <a:pt x="118" y="126"/>
                    <a:pt x="92" y="154"/>
                  </a:cubicBezTo>
                  <a:cubicBezTo>
                    <a:pt x="66" y="182"/>
                    <a:pt x="36" y="241"/>
                    <a:pt x="23" y="247"/>
                  </a:cubicBezTo>
                  <a:cubicBezTo>
                    <a:pt x="10" y="253"/>
                    <a:pt x="0" y="212"/>
                    <a:pt x="8" y="190"/>
                  </a:cubicBezTo>
                  <a:close/>
                </a:path>
              </a:pathLst>
            </a:custGeom>
            <a:gradFill rotWithShape="0">
              <a:gsLst>
                <a:gs pos="0">
                  <a:schemeClr val="accent2"/>
                </a:gs>
                <a:gs pos="100000">
                  <a:schemeClr val="bg2"/>
                </a:gs>
              </a:gsLst>
              <a:lin ang="1890000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3086" name="任意多边形 1028"/>
            <p:cNvSpPr>
              <a:spLocks noChangeArrowheads="1"/>
            </p:cNvSpPr>
            <p:nvPr/>
          </p:nvSpPr>
          <p:spPr bwMode="auto">
            <a:xfrm>
              <a:off x="56" y="0"/>
              <a:ext cx="708" cy="458"/>
            </a:xfrm>
            <a:custGeom>
              <a:avLst/>
              <a:gdLst/>
              <a:ahLst/>
              <a:cxnLst>
                <a:cxn ang="0">
                  <a:pos x="0" y="432"/>
                </a:cxn>
                <a:cxn ang="0">
                  <a:pos x="0" y="453"/>
                </a:cxn>
                <a:cxn ang="0">
                  <a:pos x="72" y="324"/>
                </a:cxn>
                <a:cxn ang="0">
                  <a:pos x="198" y="201"/>
                </a:cxn>
                <a:cxn ang="0">
                  <a:pos x="366" y="102"/>
                </a:cxn>
                <a:cxn ang="0">
                  <a:pos x="531" y="36"/>
                </a:cxn>
                <a:cxn ang="0">
                  <a:pos x="609" y="0"/>
                </a:cxn>
                <a:cxn ang="0">
                  <a:pos x="708" y="3"/>
                </a:cxn>
                <a:cxn ang="0">
                  <a:pos x="591" y="66"/>
                </a:cxn>
                <a:cxn ang="0">
                  <a:pos x="417" y="126"/>
                </a:cxn>
                <a:cxn ang="0">
                  <a:pos x="237" y="231"/>
                </a:cxn>
                <a:cxn ang="0">
                  <a:pos x="117" y="345"/>
                </a:cxn>
                <a:cxn ang="0">
                  <a:pos x="51" y="459"/>
                </a:cxn>
                <a:cxn ang="0">
                  <a:pos x="0" y="453"/>
                </a:cxn>
              </a:cxnLst>
              <a:rect l="0" t="0" r="r" b="b"/>
              <a:pathLst>
                <a:path w="708" h="459">
                  <a:moveTo>
                    <a:pt x="0" y="432"/>
                  </a:moveTo>
                  <a:lnTo>
                    <a:pt x="0" y="453"/>
                  </a:lnTo>
                  <a:cubicBezTo>
                    <a:pt x="12" y="435"/>
                    <a:pt x="39" y="366"/>
                    <a:pt x="72" y="324"/>
                  </a:cubicBezTo>
                  <a:cubicBezTo>
                    <a:pt x="105" y="282"/>
                    <a:pt x="149" y="238"/>
                    <a:pt x="198" y="201"/>
                  </a:cubicBezTo>
                  <a:cubicBezTo>
                    <a:pt x="247" y="164"/>
                    <a:pt x="311" y="129"/>
                    <a:pt x="366" y="102"/>
                  </a:cubicBezTo>
                  <a:cubicBezTo>
                    <a:pt x="421" y="75"/>
                    <a:pt x="490" y="53"/>
                    <a:pt x="531" y="36"/>
                  </a:cubicBezTo>
                  <a:cubicBezTo>
                    <a:pt x="572" y="19"/>
                    <a:pt x="580" y="5"/>
                    <a:pt x="609" y="0"/>
                  </a:cubicBezTo>
                  <a:lnTo>
                    <a:pt x="708" y="3"/>
                  </a:lnTo>
                  <a:cubicBezTo>
                    <a:pt x="705" y="14"/>
                    <a:pt x="640" y="45"/>
                    <a:pt x="591" y="66"/>
                  </a:cubicBezTo>
                  <a:cubicBezTo>
                    <a:pt x="542" y="87"/>
                    <a:pt x="476" y="98"/>
                    <a:pt x="417" y="126"/>
                  </a:cubicBezTo>
                  <a:cubicBezTo>
                    <a:pt x="358" y="154"/>
                    <a:pt x="287" y="195"/>
                    <a:pt x="237" y="231"/>
                  </a:cubicBezTo>
                  <a:cubicBezTo>
                    <a:pt x="187" y="267"/>
                    <a:pt x="148" y="307"/>
                    <a:pt x="117" y="345"/>
                  </a:cubicBezTo>
                  <a:cubicBezTo>
                    <a:pt x="86" y="383"/>
                    <a:pt x="70" y="441"/>
                    <a:pt x="51" y="459"/>
                  </a:cubicBezTo>
                  <a:lnTo>
                    <a:pt x="0" y="453"/>
                  </a:lnTo>
                </a:path>
              </a:pathLst>
            </a:custGeom>
            <a:gradFill rotWithShape="0">
              <a:gsLst>
                <a:gs pos="0">
                  <a:schemeClr val="bg2"/>
                </a:gs>
                <a:gs pos="50000">
                  <a:schemeClr val="accent2"/>
                </a:gs>
                <a:gs pos="100000">
                  <a:schemeClr val="bg2"/>
                </a:gs>
              </a:gsLst>
              <a:lin ang="54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87" name="任意多边形 1029"/>
            <p:cNvSpPr/>
            <p:nvPr/>
          </p:nvSpPr>
          <p:spPr bwMode="auto">
            <a:xfrm>
              <a:off x="131" y="269"/>
              <a:ext cx="251" cy="193"/>
            </a:xfrm>
            <a:custGeom>
              <a:avLst/>
              <a:gdLst>
                <a:gd name="T0" fmla="*/ 21 w 251"/>
                <a:gd name="T1" fmla="*/ 156 h 194"/>
                <a:gd name="T2" fmla="*/ 9 w 251"/>
                <a:gd name="T3" fmla="*/ 177 h 194"/>
                <a:gd name="T4" fmla="*/ 75 w 251"/>
                <a:gd name="T5" fmla="*/ 97 h 194"/>
                <a:gd name="T6" fmla="*/ 165 w 251"/>
                <a:gd name="T7" fmla="*/ 28 h 194"/>
                <a:gd name="T8" fmla="*/ 207 w 251"/>
                <a:gd name="T9" fmla="*/ 7 h 194"/>
                <a:gd name="T10" fmla="*/ 246 w 251"/>
                <a:gd name="T11" fmla="*/ 4 h 194"/>
                <a:gd name="T12" fmla="*/ 237 w 251"/>
                <a:gd name="T13" fmla="*/ 34 h 194"/>
                <a:gd name="T14" fmla="*/ 183 w 251"/>
                <a:gd name="T15" fmla="*/ 61 h 194"/>
                <a:gd name="T16" fmla="*/ 108 w 251"/>
                <a:gd name="T17" fmla="*/ 117 h 194"/>
                <a:gd name="T18" fmla="*/ 54 w 251"/>
                <a:gd name="T19" fmla="*/ 183 h 194"/>
                <a:gd name="T20" fmla="*/ 6 w 251"/>
                <a:gd name="T21" fmla="*/ 177 h 19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51" h="194">
                  <a:moveTo>
                    <a:pt x="21" y="163"/>
                  </a:moveTo>
                  <a:cubicBezTo>
                    <a:pt x="10" y="178"/>
                    <a:pt x="0" y="194"/>
                    <a:pt x="9" y="184"/>
                  </a:cubicBezTo>
                  <a:cubicBezTo>
                    <a:pt x="18" y="174"/>
                    <a:pt x="49" y="129"/>
                    <a:pt x="75" y="103"/>
                  </a:cubicBezTo>
                  <a:cubicBezTo>
                    <a:pt x="101" y="77"/>
                    <a:pt x="143" y="44"/>
                    <a:pt x="165" y="28"/>
                  </a:cubicBezTo>
                  <a:cubicBezTo>
                    <a:pt x="187" y="12"/>
                    <a:pt x="194" y="11"/>
                    <a:pt x="207" y="7"/>
                  </a:cubicBezTo>
                  <a:cubicBezTo>
                    <a:pt x="220" y="3"/>
                    <a:pt x="241" y="0"/>
                    <a:pt x="246" y="4"/>
                  </a:cubicBezTo>
                  <a:cubicBezTo>
                    <a:pt x="251" y="8"/>
                    <a:pt x="247" y="25"/>
                    <a:pt x="237" y="34"/>
                  </a:cubicBezTo>
                  <a:cubicBezTo>
                    <a:pt x="227" y="43"/>
                    <a:pt x="204" y="46"/>
                    <a:pt x="183" y="61"/>
                  </a:cubicBezTo>
                  <a:cubicBezTo>
                    <a:pt x="162" y="76"/>
                    <a:pt x="129" y="103"/>
                    <a:pt x="108" y="124"/>
                  </a:cubicBezTo>
                  <a:cubicBezTo>
                    <a:pt x="87" y="145"/>
                    <a:pt x="71" y="180"/>
                    <a:pt x="54" y="190"/>
                  </a:cubicBezTo>
                  <a:lnTo>
                    <a:pt x="6" y="184"/>
                  </a:lnTo>
                </a:path>
              </a:pathLst>
            </a:custGeom>
            <a:gradFill rotWithShape="0">
              <a:gsLst>
                <a:gs pos="0">
                  <a:schemeClr val="accent2"/>
                </a:gs>
                <a:gs pos="100000">
                  <a:schemeClr val="bg2"/>
                </a:gs>
              </a:gsLst>
              <a:lin ang="1890000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3088" name="任意多边形 1030"/>
            <p:cNvSpPr/>
            <p:nvPr/>
          </p:nvSpPr>
          <p:spPr bwMode="auto">
            <a:xfrm>
              <a:off x="341" y="0"/>
              <a:ext cx="159" cy="72"/>
            </a:xfrm>
            <a:custGeom>
              <a:avLst/>
              <a:gdLst>
                <a:gd name="T0" fmla="*/ 99 w 159"/>
                <a:gd name="T1" fmla="*/ 0 h 72"/>
                <a:gd name="T2" fmla="*/ 15 w 159"/>
                <a:gd name="T3" fmla="*/ 36 h 72"/>
                <a:gd name="T4" fmla="*/ 6 w 159"/>
                <a:gd name="T5" fmla="*/ 60 h 72"/>
                <a:gd name="T6" fmla="*/ 36 w 159"/>
                <a:gd name="T7" fmla="*/ 69 h 72"/>
                <a:gd name="T8" fmla="*/ 87 w 159"/>
                <a:gd name="T9" fmla="*/ 42 h 72"/>
                <a:gd name="T10" fmla="*/ 159 w 159"/>
                <a:gd name="T11" fmla="*/ 0 h 72"/>
                <a:gd name="T12" fmla="*/ 99 w 159"/>
                <a:gd name="T13" fmla="*/ 0 h 7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9" h="72">
                  <a:moveTo>
                    <a:pt x="99" y="0"/>
                  </a:moveTo>
                  <a:cubicBezTo>
                    <a:pt x="75" y="6"/>
                    <a:pt x="30" y="26"/>
                    <a:pt x="15" y="36"/>
                  </a:cubicBezTo>
                  <a:cubicBezTo>
                    <a:pt x="0" y="46"/>
                    <a:pt x="3" y="55"/>
                    <a:pt x="6" y="60"/>
                  </a:cubicBezTo>
                  <a:cubicBezTo>
                    <a:pt x="9" y="65"/>
                    <a:pt x="23" y="72"/>
                    <a:pt x="36" y="69"/>
                  </a:cubicBezTo>
                  <a:cubicBezTo>
                    <a:pt x="49" y="66"/>
                    <a:pt x="67" y="53"/>
                    <a:pt x="87" y="42"/>
                  </a:cubicBezTo>
                  <a:cubicBezTo>
                    <a:pt x="107" y="31"/>
                    <a:pt x="158" y="6"/>
                    <a:pt x="159" y="0"/>
                  </a:cubicBezTo>
                  <a:lnTo>
                    <a:pt x="99" y="0"/>
                  </a:lnTo>
                  <a:close/>
                </a:path>
              </a:pathLst>
            </a:custGeom>
            <a:gradFill rotWithShape="0">
              <a:gsLst>
                <a:gs pos="0">
                  <a:schemeClr val="accent2"/>
                </a:gs>
                <a:gs pos="100000">
                  <a:schemeClr val="bg2"/>
                </a:gs>
              </a:gsLst>
              <a:lin ang="1890000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3089" name="任意多边形 1031"/>
            <p:cNvSpPr/>
            <p:nvPr/>
          </p:nvSpPr>
          <p:spPr bwMode="auto">
            <a:xfrm>
              <a:off x="488" y="0"/>
              <a:ext cx="455" cy="216"/>
            </a:xfrm>
            <a:custGeom>
              <a:avLst/>
              <a:gdLst>
                <a:gd name="T0" fmla="*/ 395 w 455"/>
                <a:gd name="T1" fmla="*/ 0 h 216"/>
                <a:gd name="T2" fmla="*/ 338 w 455"/>
                <a:gd name="T3" fmla="*/ 48 h 216"/>
                <a:gd name="T4" fmla="*/ 242 w 455"/>
                <a:gd name="T5" fmla="*/ 102 h 216"/>
                <a:gd name="T6" fmla="*/ 104 w 455"/>
                <a:gd name="T7" fmla="*/ 147 h 216"/>
                <a:gd name="T8" fmla="*/ 35 w 455"/>
                <a:gd name="T9" fmla="*/ 168 h 216"/>
                <a:gd name="T10" fmla="*/ 8 w 455"/>
                <a:gd name="T11" fmla="*/ 192 h 216"/>
                <a:gd name="T12" fmla="*/ 8 w 455"/>
                <a:gd name="T13" fmla="*/ 213 h 216"/>
                <a:gd name="T14" fmla="*/ 59 w 455"/>
                <a:gd name="T15" fmla="*/ 213 h 216"/>
                <a:gd name="T16" fmla="*/ 86 w 455"/>
                <a:gd name="T17" fmla="*/ 192 h 216"/>
                <a:gd name="T18" fmla="*/ 173 w 455"/>
                <a:gd name="T19" fmla="*/ 159 h 216"/>
                <a:gd name="T20" fmla="*/ 299 w 455"/>
                <a:gd name="T21" fmla="*/ 126 h 216"/>
                <a:gd name="T22" fmla="*/ 392 w 455"/>
                <a:gd name="T23" fmla="*/ 72 h 216"/>
                <a:gd name="T24" fmla="*/ 455 w 455"/>
                <a:gd name="T25" fmla="*/ 0 h 216"/>
                <a:gd name="T26" fmla="*/ 395 w 455"/>
                <a:gd name="T27" fmla="*/ 0 h 2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55" h="216">
                  <a:moveTo>
                    <a:pt x="395" y="0"/>
                  </a:moveTo>
                  <a:cubicBezTo>
                    <a:pt x="376" y="8"/>
                    <a:pt x="364" y="31"/>
                    <a:pt x="338" y="48"/>
                  </a:cubicBezTo>
                  <a:cubicBezTo>
                    <a:pt x="312" y="65"/>
                    <a:pt x="281" y="86"/>
                    <a:pt x="242" y="102"/>
                  </a:cubicBezTo>
                  <a:cubicBezTo>
                    <a:pt x="203" y="118"/>
                    <a:pt x="138" y="136"/>
                    <a:pt x="104" y="147"/>
                  </a:cubicBezTo>
                  <a:cubicBezTo>
                    <a:pt x="70" y="158"/>
                    <a:pt x="51" y="161"/>
                    <a:pt x="35" y="168"/>
                  </a:cubicBezTo>
                  <a:cubicBezTo>
                    <a:pt x="19" y="175"/>
                    <a:pt x="12" y="185"/>
                    <a:pt x="8" y="192"/>
                  </a:cubicBezTo>
                  <a:cubicBezTo>
                    <a:pt x="4" y="199"/>
                    <a:pt x="0" y="210"/>
                    <a:pt x="8" y="213"/>
                  </a:cubicBezTo>
                  <a:cubicBezTo>
                    <a:pt x="16" y="216"/>
                    <a:pt x="46" y="216"/>
                    <a:pt x="59" y="213"/>
                  </a:cubicBezTo>
                  <a:cubicBezTo>
                    <a:pt x="72" y="210"/>
                    <a:pt x="67" y="201"/>
                    <a:pt x="86" y="192"/>
                  </a:cubicBezTo>
                  <a:cubicBezTo>
                    <a:pt x="105" y="183"/>
                    <a:pt x="138" y="170"/>
                    <a:pt x="173" y="159"/>
                  </a:cubicBezTo>
                  <a:cubicBezTo>
                    <a:pt x="208" y="148"/>
                    <a:pt x="263" y="140"/>
                    <a:pt x="299" y="126"/>
                  </a:cubicBezTo>
                  <a:cubicBezTo>
                    <a:pt x="335" y="112"/>
                    <a:pt x="366" y="93"/>
                    <a:pt x="392" y="72"/>
                  </a:cubicBezTo>
                  <a:cubicBezTo>
                    <a:pt x="418" y="51"/>
                    <a:pt x="454" y="12"/>
                    <a:pt x="455" y="0"/>
                  </a:cubicBezTo>
                  <a:lnTo>
                    <a:pt x="395" y="0"/>
                  </a:lnTo>
                  <a:close/>
                </a:path>
              </a:pathLst>
            </a:custGeom>
            <a:gradFill rotWithShape="0">
              <a:gsLst>
                <a:gs pos="0">
                  <a:schemeClr val="bg2"/>
                </a:gs>
                <a:gs pos="100000">
                  <a:schemeClr val="accent2"/>
                </a:gs>
              </a:gsLst>
              <a:lin ang="270000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3090" name="任意多边形 1032"/>
            <p:cNvSpPr/>
            <p:nvPr/>
          </p:nvSpPr>
          <p:spPr bwMode="auto">
            <a:xfrm>
              <a:off x="1448" y="37"/>
              <a:ext cx="414" cy="108"/>
            </a:xfrm>
            <a:custGeom>
              <a:avLst/>
              <a:gdLst>
                <a:gd name="T0" fmla="*/ 0 w 414"/>
                <a:gd name="T1" fmla="*/ 11 h 108"/>
                <a:gd name="T2" fmla="*/ 24 w 414"/>
                <a:gd name="T3" fmla="*/ 11 h 108"/>
                <a:gd name="T4" fmla="*/ 156 w 414"/>
                <a:gd name="T5" fmla="*/ 2 h 108"/>
                <a:gd name="T6" fmla="*/ 288 w 414"/>
                <a:gd name="T7" fmla="*/ 23 h 108"/>
                <a:gd name="T8" fmla="*/ 384 w 414"/>
                <a:gd name="T9" fmla="*/ 53 h 108"/>
                <a:gd name="T10" fmla="*/ 411 w 414"/>
                <a:gd name="T11" fmla="*/ 74 h 108"/>
                <a:gd name="T12" fmla="*/ 405 w 414"/>
                <a:gd name="T13" fmla="*/ 104 h 108"/>
                <a:gd name="T14" fmla="*/ 363 w 414"/>
                <a:gd name="T15" fmla="*/ 101 h 108"/>
                <a:gd name="T16" fmla="*/ 294 w 414"/>
                <a:gd name="T17" fmla="*/ 77 h 108"/>
                <a:gd name="T18" fmla="*/ 174 w 414"/>
                <a:gd name="T19" fmla="*/ 50 h 108"/>
                <a:gd name="T20" fmla="*/ 72 w 414"/>
                <a:gd name="T21" fmla="*/ 62 h 108"/>
                <a:gd name="T22" fmla="*/ 36 w 414"/>
                <a:gd name="T23" fmla="*/ 59 h 108"/>
                <a:gd name="T24" fmla="*/ 0 w 414"/>
                <a:gd name="T25" fmla="*/ 11 h 10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13" h="108">
                  <a:moveTo>
                    <a:pt x="0" y="11"/>
                  </a:moveTo>
                  <a:lnTo>
                    <a:pt x="24" y="11"/>
                  </a:lnTo>
                  <a:cubicBezTo>
                    <a:pt x="50" y="9"/>
                    <a:pt x="112" y="0"/>
                    <a:pt x="156" y="2"/>
                  </a:cubicBezTo>
                  <a:cubicBezTo>
                    <a:pt x="200" y="4"/>
                    <a:pt x="250" y="15"/>
                    <a:pt x="288" y="23"/>
                  </a:cubicBezTo>
                  <a:cubicBezTo>
                    <a:pt x="326" y="31"/>
                    <a:pt x="363" y="44"/>
                    <a:pt x="384" y="53"/>
                  </a:cubicBezTo>
                  <a:cubicBezTo>
                    <a:pt x="405" y="62"/>
                    <a:pt x="408" y="66"/>
                    <a:pt x="411" y="74"/>
                  </a:cubicBezTo>
                  <a:cubicBezTo>
                    <a:pt x="414" y="82"/>
                    <a:pt x="413" y="100"/>
                    <a:pt x="405" y="104"/>
                  </a:cubicBezTo>
                  <a:cubicBezTo>
                    <a:pt x="397" y="108"/>
                    <a:pt x="381" y="105"/>
                    <a:pt x="363" y="101"/>
                  </a:cubicBezTo>
                  <a:cubicBezTo>
                    <a:pt x="345" y="97"/>
                    <a:pt x="325" y="85"/>
                    <a:pt x="294" y="77"/>
                  </a:cubicBezTo>
                  <a:cubicBezTo>
                    <a:pt x="263" y="69"/>
                    <a:pt x="211" y="53"/>
                    <a:pt x="174" y="50"/>
                  </a:cubicBezTo>
                  <a:cubicBezTo>
                    <a:pt x="137" y="47"/>
                    <a:pt x="95" y="61"/>
                    <a:pt x="72" y="62"/>
                  </a:cubicBezTo>
                  <a:cubicBezTo>
                    <a:pt x="49" y="63"/>
                    <a:pt x="48" y="66"/>
                    <a:pt x="36" y="59"/>
                  </a:cubicBezTo>
                  <a:cubicBezTo>
                    <a:pt x="24" y="52"/>
                    <a:pt x="13" y="36"/>
                    <a:pt x="0" y="11"/>
                  </a:cubicBezTo>
                  <a:close/>
                </a:path>
              </a:pathLst>
            </a:custGeom>
            <a:gradFill rotWithShape="0">
              <a:gsLst>
                <a:gs pos="0">
                  <a:schemeClr val="accent2"/>
                </a:gs>
                <a:gs pos="100000">
                  <a:schemeClr val="bg2"/>
                </a:gs>
              </a:gsLst>
              <a:lin ang="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3091" name="任意多边形 1033"/>
            <p:cNvSpPr/>
            <p:nvPr/>
          </p:nvSpPr>
          <p:spPr bwMode="auto">
            <a:xfrm>
              <a:off x="1790" y="0"/>
              <a:ext cx="520" cy="225"/>
            </a:xfrm>
            <a:custGeom>
              <a:avLst/>
              <a:gdLst>
                <a:gd name="T0" fmla="*/ 42 w 520"/>
                <a:gd name="T1" fmla="*/ 0 h 225"/>
                <a:gd name="T2" fmla="*/ 12 w 520"/>
                <a:gd name="T3" fmla="*/ 24 h 225"/>
                <a:gd name="T4" fmla="*/ 114 w 520"/>
                <a:gd name="T5" fmla="*/ 54 h 225"/>
                <a:gd name="T6" fmla="*/ 240 w 520"/>
                <a:gd name="T7" fmla="*/ 117 h 225"/>
                <a:gd name="T8" fmla="*/ 333 w 520"/>
                <a:gd name="T9" fmla="*/ 153 h 225"/>
                <a:gd name="T10" fmla="*/ 438 w 520"/>
                <a:gd name="T11" fmla="*/ 219 h 225"/>
                <a:gd name="T12" fmla="*/ 426 w 520"/>
                <a:gd name="T13" fmla="*/ 192 h 225"/>
                <a:gd name="T14" fmla="*/ 441 w 520"/>
                <a:gd name="T15" fmla="*/ 180 h 225"/>
                <a:gd name="T16" fmla="*/ 519 w 520"/>
                <a:gd name="T17" fmla="*/ 216 h 225"/>
                <a:gd name="T18" fmla="*/ 450 w 520"/>
                <a:gd name="T19" fmla="*/ 162 h 225"/>
                <a:gd name="T20" fmla="*/ 381 w 520"/>
                <a:gd name="T21" fmla="*/ 135 h 225"/>
                <a:gd name="T22" fmla="*/ 285 w 520"/>
                <a:gd name="T23" fmla="*/ 84 h 225"/>
                <a:gd name="T24" fmla="*/ 186 w 520"/>
                <a:gd name="T25" fmla="*/ 18 h 225"/>
                <a:gd name="T26" fmla="*/ 123 w 520"/>
                <a:gd name="T27" fmla="*/ 0 h 225"/>
                <a:gd name="T28" fmla="*/ 42 w 520"/>
                <a:gd name="T29" fmla="*/ 0 h 22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20" h="225">
                  <a:moveTo>
                    <a:pt x="42" y="0"/>
                  </a:moveTo>
                  <a:cubicBezTo>
                    <a:pt x="24" y="4"/>
                    <a:pt x="0" y="15"/>
                    <a:pt x="12" y="24"/>
                  </a:cubicBezTo>
                  <a:cubicBezTo>
                    <a:pt x="24" y="33"/>
                    <a:pt x="76" y="39"/>
                    <a:pt x="114" y="54"/>
                  </a:cubicBezTo>
                  <a:cubicBezTo>
                    <a:pt x="152" y="69"/>
                    <a:pt x="203" y="100"/>
                    <a:pt x="240" y="117"/>
                  </a:cubicBezTo>
                  <a:cubicBezTo>
                    <a:pt x="277" y="134"/>
                    <a:pt x="300" y="136"/>
                    <a:pt x="333" y="153"/>
                  </a:cubicBezTo>
                  <a:cubicBezTo>
                    <a:pt x="366" y="170"/>
                    <a:pt x="423" y="213"/>
                    <a:pt x="438" y="219"/>
                  </a:cubicBezTo>
                  <a:cubicBezTo>
                    <a:pt x="453" y="225"/>
                    <a:pt x="426" y="198"/>
                    <a:pt x="426" y="192"/>
                  </a:cubicBezTo>
                  <a:cubicBezTo>
                    <a:pt x="426" y="186"/>
                    <a:pt x="426" y="176"/>
                    <a:pt x="441" y="180"/>
                  </a:cubicBezTo>
                  <a:cubicBezTo>
                    <a:pt x="456" y="184"/>
                    <a:pt x="518" y="219"/>
                    <a:pt x="519" y="216"/>
                  </a:cubicBezTo>
                  <a:cubicBezTo>
                    <a:pt x="520" y="213"/>
                    <a:pt x="473" y="176"/>
                    <a:pt x="450" y="162"/>
                  </a:cubicBezTo>
                  <a:cubicBezTo>
                    <a:pt x="427" y="148"/>
                    <a:pt x="408" y="148"/>
                    <a:pt x="381" y="135"/>
                  </a:cubicBezTo>
                  <a:cubicBezTo>
                    <a:pt x="354" y="122"/>
                    <a:pt x="318" y="104"/>
                    <a:pt x="285" y="84"/>
                  </a:cubicBezTo>
                  <a:cubicBezTo>
                    <a:pt x="252" y="64"/>
                    <a:pt x="213" y="32"/>
                    <a:pt x="186" y="18"/>
                  </a:cubicBezTo>
                  <a:cubicBezTo>
                    <a:pt x="159" y="4"/>
                    <a:pt x="147" y="2"/>
                    <a:pt x="123" y="0"/>
                  </a:cubicBezTo>
                  <a:lnTo>
                    <a:pt x="42" y="0"/>
                  </a:lnTo>
                  <a:close/>
                </a:path>
              </a:pathLst>
            </a:custGeom>
            <a:gradFill rotWithShape="0">
              <a:gsLst>
                <a:gs pos="0">
                  <a:schemeClr val="accent2"/>
                </a:gs>
                <a:gs pos="100000">
                  <a:schemeClr val="bg2"/>
                </a:gs>
              </a:gsLst>
              <a:lin ang="1890000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3092" name="任意多边形 1034"/>
            <p:cNvSpPr/>
            <p:nvPr/>
          </p:nvSpPr>
          <p:spPr bwMode="auto">
            <a:xfrm>
              <a:off x="1943" y="155"/>
              <a:ext cx="431" cy="232"/>
            </a:xfrm>
            <a:custGeom>
              <a:avLst/>
              <a:gdLst>
                <a:gd name="T0" fmla="*/ 6 w 431"/>
                <a:gd name="T1" fmla="*/ 38 h 233"/>
                <a:gd name="T2" fmla="*/ 9 w 431"/>
                <a:gd name="T3" fmla="*/ 20 h 233"/>
                <a:gd name="T4" fmla="*/ 42 w 431"/>
                <a:gd name="T5" fmla="*/ 2 h 233"/>
                <a:gd name="T6" fmla="*/ 90 w 431"/>
                <a:gd name="T7" fmla="*/ 35 h 233"/>
                <a:gd name="T8" fmla="*/ 189 w 431"/>
                <a:gd name="T9" fmla="*/ 89 h 233"/>
                <a:gd name="T10" fmla="*/ 288 w 431"/>
                <a:gd name="T11" fmla="*/ 133 h 233"/>
                <a:gd name="T12" fmla="*/ 375 w 431"/>
                <a:gd name="T13" fmla="*/ 169 h 233"/>
                <a:gd name="T14" fmla="*/ 396 w 431"/>
                <a:gd name="T15" fmla="*/ 169 h 233"/>
                <a:gd name="T16" fmla="*/ 429 w 431"/>
                <a:gd name="T17" fmla="*/ 205 h 233"/>
                <a:gd name="T18" fmla="*/ 408 w 431"/>
                <a:gd name="T19" fmla="*/ 226 h 233"/>
                <a:gd name="T20" fmla="*/ 333 w 431"/>
                <a:gd name="T21" fmla="*/ 205 h 233"/>
                <a:gd name="T22" fmla="*/ 186 w 431"/>
                <a:gd name="T23" fmla="*/ 136 h 233"/>
                <a:gd name="T24" fmla="*/ 48 w 431"/>
                <a:gd name="T25" fmla="*/ 68 h 233"/>
                <a:gd name="T26" fmla="*/ 6 w 431"/>
                <a:gd name="T27" fmla="*/ 38 h 23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31" h="233">
                  <a:moveTo>
                    <a:pt x="6" y="38"/>
                  </a:moveTo>
                  <a:cubicBezTo>
                    <a:pt x="0" y="26"/>
                    <a:pt x="3" y="26"/>
                    <a:pt x="9" y="20"/>
                  </a:cubicBezTo>
                  <a:cubicBezTo>
                    <a:pt x="15" y="14"/>
                    <a:pt x="29" y="0"/>
                    <a:pt x="42" y="2"/>
                  </a:cubicBezTo>
                  <a:cubicBezTo>
                    <a:pt x="55" y="4"/>
                    <a:pt x="66" y="21"/>
                    <a:pt x="90" y="35"/>
                  </a:cubicBezTo>
                  <a:cubicBezTo>
                    <a:pt x="114" y="49"/>
                    <a:pt x="156" y="72"/>
                    <a:pt x="189" y="89"/>
                  </a:cubicBezTo>
                  <a:cubicBezTo>
                    <a:pt x="222" y="106"/>
                    <a:pt x="257" y="126"/>
                    <a:pt x="288" y="140"/>
                  </a:cubicBezTo>
                  <a:cubicBezTo>
                    <a:pt x="319" y="154"/>
                    <a:pt x="357" y="170"/>
                    <a:pt x="375" y="176"/>
                  </a:cubicBezTo>
                  <a:cubicBezTo>
                    <a:pt x="393" y="182"/>
                    <a:pt x="387" y="170"/>
                    <a:pt x="396" y="176"/>
                  </a:cubicBezTo>
                  <a:cubicBezTo>
                    <a:pt x="405" y="182"/>
                    <a:pt x="427" y="203"/>
                    <a:pt x="429" y="212"/>
                  </a:cubicBezTo>
                  <a:cubicBezTo>
                    <a:pt x="431" y="221"/>
                    <a:pt x="424" y="233"/>
                    <a:pt x="408" y="233"/>
                  </a:cubicBezTo>
                  <a:cubicBezTo>
                    <a:pt x="392" y="233"/>
                    <a:pt x="370" y="227"/>
                    <a:pt x="333" y="212"/>
                  </a:cubicBezTo>
                  <a:cubicBezTo>
                    <a:pt x="296" y="197"/>
                    <a:pt x="234" y="167"/>
                    <a:pt x="186" y="143"/>
                  </a:cubicBezTo>
                  <a:cubicBezTo>
                    <a:pt x="138" y="119"/>
                    <a:pt x="78" y="86"/>
                    <a:pt x="48" y="68"/>
                  </a:cubicBezTo>
                  <a:cubicBezTo>
                    <a:pt x="18" y="50"/>
                    <a:pt x="12" y="50"/>
                    <a:pt x="6" y="38"/>
                  </a:cubicBezTo>
                  <a:close/>
                </a:path>
              </a:pathLst>
            </a:custGeom>
            <a:gradFill rotWithShape="0">
              <a:gsLst>
                <a:gs pos="0">
                  <a:schemeClr val="accent2"/>
                </a:gs>
                <a:gs pos="100000">
                  <a:schemeClr val="bg2"/>
                </a:gs>
              </a:gsLst>
              <a:lin ang="1890000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3093" name="任意多边形 1035"/>
            <p:cNvSpPr/>
            <p:nvPr/>
          </p:nvSpPr>
          <p:spPr bwMode="auto">
            <a:xfrm>
              <a:off x="2262" y="87"/>
              <a:ext cx="396" cy="228"/>
            </a:xfrm>
            <a:custGeom>
              <a:avLst/>
              <a:gdLst>
                <a:gd name="T0" fmla="*/ 2 w 396"/>
                <a:gd name="T1" fmla="*/ 9 h 227"/>
                <a:gd name="T2" fmla="*/ 53 w 396"/>
                <a:gd name="T3" fmla="*/ 66 h 227"/>
                <a:gd name="T4" fmla="*/ 176 w 396"/>
                <a:gd name="T5" fmla="*/ 139 h 227"/>
                <a:gd name="T6" fmla="*/ 293 w 396"/>
                <a:gd name="T7" fmla="*/ 196 h 227"/>
                <a:gd name="T8" fmla="*/ 341 w 396"/>
                <a:gd name="T9" fmla="*/ 229 h 227"/>
                <a:gd name="T10" fmla="*/ 377 w 396"/>
                <a:gd name="T11" fmla="*/ 226 h 227"/>
                <a:gd name="T12" fmla="*/ 377 w 396"/>
                <a:gd name="T13" fmla="*/ 187 h 227"/>
                <a:gd name="T14" fmla="*/ 260 w 396"/>
                <a:gd name="T15" fmla="*/ 133 h 227"/>
                <a:gd name="T16" fmla="*/ 113 w 396"/>
                <a:gd name="T17" fmla="*/ 51 h 227"/>
                <a:gd name="T18" fmla="*/ 41 w 396"/>
                <a:gd name="T19" fmla="*/ 9 h 227"/>
                <a:gd name="T20" fmla="*/ 2 w 396"/>
                <a:gd name="T21" fmla="*/ 9 h 22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96" h="226">
                  <a:moveTo>
                    <a:pt x="2" y="9"/>
                  </a:moveTo>
                  <a:cubicBezTo>
                    <a:pt x="4" y="18"/>
                    <a:pt x="24" y="45"/>
                    <a:pt x="53" y="66"/>
                  </a:cubicBezTo>
                  <a:cubicBezTo>
                    <a:pt x="82" y="87"/>
                    <a:pt x="136" y="111"/>
                    <a:pt x="176" y="132"/>
                  </a:cubicBezTo>
                  <a:cubicBezTo>
                    <a:pt x="216" y="153"/>
                    <a:pt x="266" y="174"/>
                    <a:pt x="293" y="189"/>
                  </a:cubicBezTo>
                  <a:cubicBezTo>
                    <a:pt x="320" y="204"/>
                    <a:pt x="327" y="217"/>
                    <a:pt x="341" y="222"/>
                  </a:cubicBezTo>
                  <a:cubicBezTo>
                    <a:pt x="355" y="227"/>
                    <a:pt x="371" y="226"/>
                    <a:pt x="377" y="219"/>
                  </a:cubicBezTo>
                  <a:cubicBezTo>
                    <a:pt x="383" y="212"/>
                    <a:pt x="396" y="195"/>
                    <a:pt x="377" y="180"/>
                  </a:cubicBezTo>
                  <a:cubicBezTo>
                    <a:pt x="358" y="165"/>
                    <a:pt x="304" y="147"/>
                    <a:pt x="260" y="126"/>
                  </a:cubicBezTo>
                  <a:cubicBezTo>
                    <a:pt x="216" y="105"/>
                    <a:pt x="149" y="70"/>
                    <a:pt x="113" y="51"/>
                  </a:cubicBezTo>
                  <a:cubicBezTo>
                    <a:pt x="77" y="32"/>
                    <a:pt x="60" y="17"/>
                    <a:pt x="41" y="9"/>
                  </a:cubicBezTo>
                  <a:cubicBezTo>
                    <a:pt x="22" y="1"/>
                    <a:pt x="0" y="0"/>
                    <a:pt x="2" y="9"/>
                  </a:cubicBezTo>
                  <a:close/>
                </a:path>
              </a:pathLst>
            </a:custGeom>
            <a:gradFill rotWithShape="0">
              <a:gsLst>
                <a:gs pos="0">
                  <a:schemeClr val="accent2"/>
                </a:gs>
                <a:gs pos="100000">
                  <a:schemeClr val="bg2"/>
                </a:gs>
              </a:gsLst>
              <a:lin ang="1890000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3094" name="任意多边形 1036"/>
            <p:cNvSpPr/>
            <p:nvPr/>
          </p:nvSpPr>
          <p:spPr bwMode="auto">
            <a:xfrm>
              <a:off x="2264" y="240"/>
              <a:ext cx="516" cy="223"/>
            </a:xfrm>
            <a:custGeom>
              <a:avLst/>
              <a:gdLst>
                <a:gd name="T0" fmla="*/ 3 w 516"/>
                <a:gd name="T1" fmla="*/ 10 h 223"/>
                <a:gd name="T2" fmla="*/ 105 w 516"/>
                <a:gd name="T3" fmla="*/ 97 h 223"/>
                <a:gd name="T4" fmla="*/ 243 w 516"/>
                <a:gd name="T5" fmla="*/ 178 h 223"/>
                <a:gd name="T6" fmla="*/ 357 w 516"/>
                <a:gd name="T7" fmla="*/ 217 h 223"/>
                <a:gd name="T8" fmla="*/ 498 w 516"/>
                <a:gd name="T9" fmla="*/ 214 h 223"/>
                <a:gd name="T10" fmla="*/ 468 w 516"/>
                <a:gd name="T11" fmla="*/ 187 h 223"/>
                <a:gd name="T12" fmla="*/ 309 w 516"/>
                <a:gd name="T13" fmla="*/ 136 h 223"/>
                <a:gd name="T14" fmla="*/ 123 w 516"/>
                <a:gd name="T15" fmla="*/ 34 h 223"/>
                <a:gd name="T16" fmla="*/ 3 w 516"/>
                <a:gd name="T17" fmla="*/ 10 h 2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16" h="223">
                  <a:moveTo>
                    <a:pt x="3" y="10"/>
                  </a:moveTo>
                  <a:cubicBezTo>
                    <a:pt x="0" y="20"/>
                    <a:pt x="65" y="69"/>
                    <a:pt x="105" y="97"/>
                  </a:cubicBezTo>
                  <a:cubicBezTo>
                    <a:pt x="145" y="125"/>
                    <a:pt x="201" y="158"/>
                    <a:pt x="243" y="178"/>
                  </a:cubicBezTo>
                  <a:cubicBezTo>
                    <a:pt x="285" y="198"/>
                    <a:pt x="315" y="211"/>
                    <a:pt x="357" y="217"/>
                  </a:cubicBezTo>
                  <a:cubicBezTo>
                    <a:pt x="399" y="223"/>
                    <a:pt x="480" y="219"/>
                    <a:pt x="498" y="214"/>
                  </a:cubicBezTo>
                  <a:cubicBezTo>
                    <a:pt x="516" y="209"/>
                    <a:pt x="499" y="200"/>
                    <a:pt x="468" y="187"/>
                  </a:cubicBezTo>
                  <a:cubicBezTo>
                    <a:pt x="437" y="174"/>
                    <a:pt x="366" y="161"/>
                    <a:pt x="309" y="136"/>
                  </a:cubicBezTo>
                  <a:cubicBezTo>
                    <a:pt x="252" y="111"/>
                    <a:pt x="172" y="54"/>
                    <a:pt x="123" y="34"/>
                  </a:cubicBezTo>
                  <a:cubicBezTo>
                    <a:pt x="74" y="14"/>
                    <a:pt x="6" y="0"/>
                    <a:pt x="3" y="10"/>
                  </a:cubicBezTo>
                  <a:close/>
                </a:path>
              </a:pathLst>
            </a:custGeom>
            <a:gradFill rotWithShape="0">
              <a:gsLst>
                <a:gs pos="0">
                  <a:schemeClr val="bg2"/>
                </a:gs>
                <a:gs pos="100000">
                  <a:schemeClr val="accent2"/>
                </a:gs>
              </a:gsLst>
              <a:lin ang="540000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3095" name="任意多边形 1037"/>
            <p:cNvSpPr/>
            <p:nvPr/>
          </p:nvSpPr>
          <p:spPr bwMode="auto">
            <a:xfrm>
              <a:off x="2723" y="324"/>
              <a:ext cx="414" cy="100"/>
            </a:xfrm>
            <a:custGeom>
              <a:avLst/>
              <a:gdLst>
                <a:gd name="T0" fmla="*/ 69 w 414"/>
                <a:gd name="T1" fmla="*/ 60 h 100"/>
                <a:gd name="T2" fmla="*/ 12 w 414"/>
                <a:gd name="T3" fmla="*/ 42 h 100"/>
                <a:gd name="T4" fmla="*/ 3 w 414"/>
                <a:gd name="T5" fmla="*/ 15 h 100"/>
                <a:gd name="T6" fmla="*/ 30 w 414"/>
                <a:gd name="T7" fmla="*/ 0 h 100"/>
                <a:gd name="T8" fmla="*/ 117 w 414"/>
                <a:gd name="T9" fmla="*/ 18 h 100"/>
                <a:gd name="T10" fmla="*/ 243 w 414"/>
                <a:gd name="T11" fmla="*/ 48 h 100"/>
                <a:gd name="T12" fmla="*/ 387 w 414"/>
                <a:gd name="T13" fmla="*/ 48 h 100"/>
                <a:gd name="T14" fmla="*/ 408 w 414"/>
                <a:gd name="T15" fmla="*/ 54 h 100"/>
                <a:gd name="T16" fmla="*/ 381 w 414"/>
                <a:gd name="T17" fmla="*/ 87 h 100"/>
                <a:gd name="T18" fmla="*/ 318 w 414"/>
                <a:gd name="T19" fmla="*/ 99 h 100"/>
                <a:gd name="T20" fmla="*/ 195 w 414"/>
                <a:gd name="T21" fmla="*/ 93 h 100"/>
                <a:gd name="T22" fmla="*/ 69 w 414"/>
                <a:gd name="T23" fmla="*/ 60 h 1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13" h="100">
                  <a:moveTo>
                    <a:pt x="69" y="60"/>
                  </a:moveTo>
                  <a:cubicBezTo>
                    <a:pt x="39" y="52"/>
                    <a:pt x="23" y="49"/>
                    <a:pt x="12" y="42"/>
                  </a:cubicBezTo>
                  <a:cubicBezTo>
                    <a:pt x="1" y="35"/>
                    <a:pt x="0" y="22"/>
                    <a:pt x="3" y="15"/>
                  </a:cubicBezTo>
                  <a:cubicBezTo>
                    <a:pt x="6" y="8"/>
                    <a:pt x="11" y="0"/>
                    <a:pt x="30" y="0"/>
                  </a:cubicBezTo>
                  <a:cubicBezTo>
                    <a:pt x="49" y="0"/>
                    <a:pt x="82" y="10"/>
                    <a:pt x="117" y="18"/>
                  </a:cubicBezTo>
                  <a:cubicBezTo>
                    <a:pt x="152" y="26"/>
                    <a:pt x="198" y="43"/>
                    <a:pt x="243" y="48"/>
                  </a:cubicBezTo>
                  <a:cubicBezTo>
                    <a:pt x="288" y="53"/>
                    <a:pt x="360" y="47"/>
                    <a:pt x="387" y="48"/>
                  </a:cubicBezTo>
                  <a:cubicBezTo>
                    <a:pt x="414" y="49"/>
                    <a:pt x="409" y="48"/>
                    <a:pt x="408" y="54"/>
                  </a:cubicBezTo>
                  <a:cubicBezTo>
                    <a:pt x="407" y="60"/>
                    <a:pt x="396" y="80"/>
                    <a:pt x="381" y="87"/>
                  </a:cubicBezTo>
                  <a:cubicBezTo>
                    <a:pt x="366" y="94"/>
                    <a:pt x="349" y="98"/>
                    <a:pt x="318" y="99"/>
                  </a:cubicBezTo>
                  <a:cubicBezTo>
                    <a:pt x="287" y="100"/>
                    <a:pt x="237" y="99"/>
                    <a:pt x="195" y="93"/>
                  </a:cubicBezTo>
                  <a:cubicBezTo>
                    <a:pt x="153" y="87"/>
                    <a:pt x="99" y="68"/>
                    <a:pt x="69" y="60"/>
                  </a:cubicBezTo>
                  <a:close/>
                </a:path>
              </a:pathLst>
            </a:custGeom>
            <a:gradFill rotWithShape="0">
              <a:gsLst>
                <a:gs pos="0">
                  <a:schemeClr val="bg2"/>
                </a:gs>
                <a:gs pos="100000">
                  <a:schemeClr val="accent2"/>
                </a:gs>
              </a:gsLst>
              <a:lin ang="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3096" name="任意多边形 1038"/>
            <p:cNvSpPr/>
            <p:nvPr/>
          </p:nvSpPr>
          <p:spPr bwMode="auto">
            <a:xfrm>
              <a:off x="3165" y="374"/>
              <a:ext cx="150" cy="72"/>
            </a:xfrm>
            <a:custGeom>
              <a:avLst/>
              <a:gdLst>
                <a:gd name="T0" fmla="*/ 3 w 150"/>
                <a:gd name="T1" fmla="*/ 67 h 72"/>
                <a:gd name="T2" fmla="*/ 84 w 150"/>
                <a:gd name="T3" fmla="*/ 19 h 72"/>
                <a:gd name="T4" fmla="*/ 123 w 150"/>
                <a:gd name="T5" fmla="*/ 1 h 72"/>
                <a:gd name="T6" fmla="*/ 150 w 150"/>
                <a:gd name="T7" fmla="*/ 22 h 72"/>
                <a:gd name="T8" fmla="*/ 123 w 150"/>
                <a:gd name="T9" fmla="*/ 55 h 72"/>
                <a:gd name="T10" fmla="*/ 90 w 150"/>
                <a:gd name="T11" fmla="*/ 70 h 72"/>
                <a:gd name="T12" fmla="*/ 0 w 150"/>
                <a:gd name="T13" fmla="*/ 67 h 7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0" h="72">
                  <a:moveTo>
                    <a:pt x="3" y="67"/>
                  </a:moveTo>
                  <a:cubicBezTo>
                    <a:pt x="16" y="59"/>
                    <a:pt x="64" y="30"/>
                    <a:pt x="84" y="19"/>
                  </a:cubicBezTo>
                  <a:cubicBezTo>
                    <a:pt x="104" y="8"/>
                    <a:pt x="112" y="0"/>
                    <a:pt x="123" y="1"/>
                  </a:cubicBezTo>
                  <a:cubicBezTo>
                    <a:pt x="134" y="2"/>
                    <a:pt x="150" y="13"/>
                    <a:pt x="150" y="22"/>
                  </a:cubicBezTo>
                  <a:cubicBezTo>
                    <a:pt x="150" y="31"/>
                    <a:pt x="133" y="47"/>
                    <a:pt x="123" y="55"/>
                  </a:cubicBezTo>
                  <a:cubicBezTo>
                    <a:pt x="113" y="63"/>
                    <a:pt x="110" y="68"/>
                    <a:pt x="90" y="70"/>
                  </a:cubicBezTo>
                  <a:cubicBezTo>
                    <a:pt x="70" y="72"/>
                    <a:pt x="35" y="69"/>
                    <a:pt x="0" y="67"/>
                  </a:cubicBezTo>
                </a:path>
              </a:pathLst>
            </a:custGeom>
            <a:gradFill rotWithShape="0">
              <a:gsLst>
                <a:gs pos="0">
                  <a:schemeClr val="accent2"/>
                </a:gs>
                <a:gs pos="100000">
                  <a:schemeClr val="bg2"/>
                </a:gs>
              </a:gsLst>
              <a:lin ang="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3097" name="任意多边形 1039"/>
            <p:cNvSpPr/>
            <p:nvPr/>
          </p:nvSpPr>
          <p:spPr bwMode="auto">
            <a:xfrm>
              <a:off x="3463" y="266"/>
              <a:ext cx="148" cy="92"/>
            </a:xfrm>
            <a:custGeom>
              <a:avLst/>
              <a:gdLst>
                <a:gd name="T0" fmla="*/ 1 w 148"/>
                <a:gd name="T1" fmla="*/ 76 h 91"/>
                <a:gd name="T2" fmla="*/ 25 w 148"/>
                <a:gd name="T3" fmla="*/ 58 h 91"/>
                <a:gd name="T4" fmla="*/ 100 w 148"/>
                <a:gd name="T5" fmla="*/ 9 h 91"/>
                <a:gd name="T6" fmla="*/ 133 w 148"/>
                <a:gd name="T7" fmla="*/ 3 h 91"/>
                <a:gd name="T8" fmla="*/ 136 w 148"/>
                <a:gd name="T9" fmla="*/ 27 h 91"/>
                <a:gd name="T10" fmla="*/ 61 w 148"/>
                <a:gd name="T11" fmla="*/ 82 h 91"/>
                <a:gd name="T12" fmla="*/ 19 w 148"/>
                <a:gd name="T13" fmla="*/ 97 h 91"/>
                <a:gd name="T14" fmla="*/ 1 w 148"/>
                <a:gd name="T15" fmla="*/ 76 h 9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8" h="91">
                  <a:moveTo>
                    <a:pt x="1" y="69"/>
                  </a:moveTo>
                  <a:cubicBezTo>
                    <a:pt x="2" y="63"/>
                    <a:pt x="9" y="61"/>
                    <a:pt x="25" y="51"/>
                  </a:cubicBezTo>
                  <a:cubicBezTo>
                    <a:pt x="41" y="41"/>
                    <a:pt x="82" y="17"/>
                    <a:pt x="100" y="9"/>
                  </a:cubicBezTo>
                  <a:cubicBezTo>
                    <a:pt x="118" y="1"/>
                    <a:pt x="127" y="0"/>
                    <a:pt x="133" y="3"/>
                  </a:cubicBezTo>
                  <a:cubicBezTo>
                    <a:pt x="139" y="6"/>
                    <a:pt x="148" y="15"/>
                    <a:pt x="136" y="27"/>
                  </a:cubicBezTo>
                  <a:cubicBezTo>
                    <a:pt x="124" y="39"/>
                    <a:pt x="80" y="65"/>
                    <a:pt x="61" y="75"/>
                  </a:cubicBezTo>
                  <a:cubicBezTo>
                    <a:pt x="42" y="85"/>
                    <a:pt x="29" y="91"/>
                    <a:pt x="19" y="90"/>
                  </a:cubicBezTo>
                  <a:cubicBezTo>
                    <a:pt x="9" y="89"/>
                    <a:pt x="0" y="75"/>
                    <a:pt x="1" y="69"/>
                  </a:cubicBezTo>
                  <a:close/>
                </a:path>
              </a:pathLst>
            </a:custGeom>
            <a:gradFill rotWithShape="0">
              <a:gsLst>
                <a:gs pos="0">
                  <a:schemeClr val="bg2"/>
                </a:gs>
                <a:gs pos="100000">
                  <a:schemeClr val="accent2"/>
                </a:gs>
              </a:gsLst>
              <a:lin ang="270000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3098" name="任意多边形 1040"/>
            <p:cNvSpPr/>
            <p:nvPr/>
          </p:nvSpPr>
          <p:spPr bwMode="auto">
            <a:xfrm>
              <a:off x="3580" y="59"/>
              <a:ext cx="938" cy="157"/>
            </a:xfrm>
            <a:custGeom>
              <a:avLst/>
              <a:gdLst>
                <a:gd name="T0" fmla="*/ 172 w 938"/>
                <a:gd name="T1" fmla="*/ 79 h 158"/>
                <a:gd name="T2" fmla="*/ 61 w 938"/>
                <a:gd name="T3" fmla="*/ 130 h 158"/>
                <a:gd name="T4" fmla="*/ 16 w 938"/>
                <a:gd name="T5" fmla="*/ 148 h 158"/>
                <a:gd name="T6" fmla="*/ 7 w 938"/>
                <a:gd name="T7" fmla="*/ 115 h 158"/>
                <a:gd name="T8" fmla="*/ 58 w 938"/>
                <a:gd name="T9" fmla="*/ 79 h 158"/>
                <a:gd name="T10" fmla="*/ 172 w 938"/>
                <a:gd name="T11" fmla="*/ 38 h 158"/>
                <a:gd name="T12" fmla="*/ 304 w 938"/>
                <a:gd name="T13" fmla="*/ 11 h 158"/>
                <a:gd name="T14" fmla="*/ 463 w 938"/>
                <a:gd name="T15" fmla="*/ 2 h 158"/>
                <a:gd name="T16" fmla="*/ 631 w 938"/>
                <a:gd name="T17" fmla="*/ 23 h 158"/>
                <a:gd name="T18" fmla="*/ 796 w 938"/>
                <a:gd name="T19" fmla="*/ 53 h 158"/>
                <a:gd name="T20" fmla="*/ 841 w 938"/>
                <a:gd name="T21" fmla="*/ 47 h 158"/>
                <a:gd name="T22" fmla="*/ 907 w 938"/>
                <a:gd name="T23" fmla="*/ 71 h 158"/>
                <a:gd name="T24" fmla="*/ 919 w 938"/>
                <a:gd name="T25" fmla="*/ 94 h 158"/>
                <a:gd name="T26" fmla="*/ 793 w 938"/>
                <a:gd name="T27" fmla="*/ 91 h 158"/>
                <a:gd name="T28" fmla="*/ 634 w 938"/>
                <a:gd name="T29" fmla="*/ 62 h 158"/>
                <a:gd name="T30" fmla="*/ 439 w 938"/>
                <a:gd name="T31" fmla="*/ 38 h 158"/>
                <a:gd name="T32" fmla="*/ 238 w 938"/>
                <a:gd name="T33" fmla="*/ 59 h 158"/>
                <a:gd name="T34" fmla="*/ 172 w 938"/>
                <a:gd name="T35" fmla="*/ 79 h 15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38" h="158">
                  <a:moveTo>
                    <a:pt x="172" y="86"/>
                  </a:moveTo>
                  <a:cubicBezTo>
                    <a:pt x="142" y="99"/>
                    <a:pt x="87" y="126"/>
                    <a:pt x="61" y="137"/>
                  </a:cubicBezTo>
                  <a:cubicBezTo>
                    <a:pt x="35" y="148"/>
                    <a:pt x="25" y="158"/>
                    <a:pt x="16" y="155"/>
                  </a:cubicBezTo>
                  <a:cubicBezTo>
                    <a:pt x="7" y="152"/>
                    <a:pt x="0" y="134"/>
                    <a:pt x="7" y="122"/>
                  </a:cubicBezTo>
                  <a:cubicBezTo>
                    <a:pt x="14" y="110"/>
                    <a:pt x="31" y="94"/>
                    <a:pt x="58" y="80"/>
                  </a:cubicBezTo>
                  <a:cubicBezTo>
                    <a:pt x="85" y="66"/>
                    <a:pt x="131" y="49"/>
                    <a:pt x="172" y="38"/>
                  </a:cubicBezTo>
                  <a:cubicBezTo>
                    <a:pt x="213" y="27"/>
                    <a:pt x="256" y="17"/>
                    <a:pt x="304" y="11"/>
                  </a:cubicBezTo>
                  <a:cubicBezTo>
                    <a:pt x="352" y="5"/>
                    <a:pt x="409" y="0"/>
                    <a:pt x="463" y="2"/>
                  </a:cubicBezTo>
                  <a:cubicBezTo>
                    <a:pt x="517" y="4"/>
                    <a:pt x="576" y="15"/>
                    <a:pt x="631" y="23"/>
                  </a:cubicBezTo>
                  <a:cubicBezTo>
                    <a:pt x="686" y="31"/>
                    <a:pt x="761" y="49"/>
                    <a:pt x="796" y="53"/>
                  </a:cubicBezTo>
                  <a:cubicBezTo>
                    <a:pt x="831" y="57"/>
                    <a:pt x="823" y="44"/>
                    <a:pt x="841" y="47"/>
                  </a:cubicBezTo>
                  <a:cubicBezTo>
                    <a:pt x="859" y="50"/>
                    <a:pt x="894" y="62"/>
                    <a:pt x="907" y="71"/>
                  </a:cubicBezTo>
                  <a:cubicBezTo>
                    <a:pt x="920" y="80"/>
                    <a:pt x="938" y="97"/>
                    <a:pt x="919" y="101"/>
                  </a:cubicBezTo>
                  <a:cubicBezTo>
                    <a:pt x="900" y="105"/>
                    <a:pt x="840" y="104"/>
                    <a:pt x="793" y="98"/>
                  </a:cubicBezTo>
                  <a:cubicBezTo>
                    <a:pt x="746" y="92"/>
                    <a:pt x="693" y="72"/>
                    <a:pt x="634" y="62"/>
                  </a:cubicBezTo>
                  <a:cubicBezTo>
                    <a:pt x="575" y="52"/>
                    <a:pt x="505" y="38"/>
                    <a:pt x="439" y="38"/>
                  </a:cubicBezTo>
                  <a:cubicBezTo>
                    <a:pt x="373" y="38"/>
                    <a:pt x="284" y="51"/>
                    <a:pt x="238" y="59"/>
                  </a:cubicBezTo>
                  <a:cubicBezTo>
                    <a:pt x="192" y="67"/>
                    <a:pt x="202" y="73"/>
                    <a:pt x="172" y="86"/>
                  </a:cubicBezTo>
                  <a:close/>
                </a:path>
              </a:pathLst>
            </a:custGeom>
            <a:gradFill rotWithShape="0">
              <a:gsLst>
                <a:gs pos="0">
                  <a:schemeClr val="bg2"/>
                </a:gs>
                <a:gs pos="100000">
                  <a:schemeClr val="accent2"/>
                </a:gs>
              </a:gsLst>
              <a:lin ang="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3099" name="任意多边形 1041"/>
            <p:cNvSpPr/>
            <p:nvPr/>
          </p:nvSpPr>
          <p:spPr bwMode="auto">
            <a:xfrm>
              <a:off x="3686" y="145"/>
              <a:ext cx="372" cy="97"/>
            </a:xfrm>
            <a:custGeom>
              <a:avLst/>
              <a:gdLst>
                <a:gd name="T0" fmla="*/ 18 w 372"/>
                <a:gd name="T1" fmla="*/ 47 h 98"/>
                <a:gd name="T2" fmla="*/ 141 w 372"/>
                <a:gd name="T3" fmla="*/ 17 h 98"/>
                <a:gd name="T4" fmla="*/ 246 w 372"/>
                <a:gd name="T5" fmla="*/ 2 h 98"/>
                <a:gd name="T6" fmla="*/ 351 w 372"/>
                <a:gd name="T7" fmla="*/ 5 h 98"/>
                <a:gd name="T8" fmla="*/ 372 w 372"/>
                <a:gd name="T9" fmla="*/ 23 h 98"/>
                <a:gd name="T10" fmla="*/ 354 w 372"/>
                <a:gd name="T11" fmla="*/ 44 h 98"/>
                <a:gd name="T12" fmla="*/ 264 w 372"/>
                <a:gd name="T13" fmla="*/ 49 h 98"/>
                <a:gd name="T14" fmla="*/ 168 w 372"/>
                <a:gd name="T15" fmla="*/ 49 h 98"/>
                <a:gd name="T16" fmla="*/ 72 w 372"/>
                <a:gd name="T17" fmla="*/ 70 h 98"/>
                <a:gd name="T18" fmla="*/ 15 w 372"/>
                <a:gd name="T19" fmla="*/ 88 h 98"/>
                <a:gd name="T20" fmla="*/ 0 w 372"/>
                <a:gd name="T21" fmla="*/ 49 h 9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72" h="98">
                  <a:moveTo>
                    <a:pt x="18" y="47"/>
                  </a:moveTo>
                  <a:cubicBezTo>
                    <a:pt x="60" y="36"/>
                    <a:pt x="103" y="25"/>
                    <a:pt x="141" y="17"/>
                  </a:cubicBezTo>
                  <a:cubicBezTo>
                    <a:pt x="179" y="9"/>
                    <a:pt x="211" y="4"/>
                    <a:pt x="246" y="2"/>
                  </a:cubicBezTo>
                  <a:cubicBezTo>
                    <a:pt x="281" y="0"/>
                    <a:pt x="330" y="1"/>
                    <a:pt x="351" y="5"/>
                  </a:cubicBezTo>
                  <a:cubicBezTo>
                    <a:pt x="372" y="9"/>
                    <a:pt x="372" y="17"/>
                    <a:pt x="372" y="23"/>
                  </a:cubicBezTo>
                  <a:cubicBezTo>
                    <a:pt x="372" y="29"/>
                    <a:pt x="372" y="40"/>
                    <a:pt x="354" y="44"/>
                  </a:cubicBezTo>
                  <a:cubicBezTo>
                    <a:pt x="336" y="48"/>
                    <a:pt x="295" y="49"/>
                    <a:pt x="264" y="50"/>
                  </a:cubicBezTo>
                  <a:cubicBezTo>
                    <a:pt x="233" y="51"/>
                    <a:pt x="200" y="49"/>
                    <a:pt x="168" y="53"/>
                  </a:cubicBezTo>
                  <a:cubicBezTo>
                    <a:pt x="136" y="57"/>
                    <a:pt x="98" y="70"/>
                    <a:pt x="72" y="77"/>
                  </a:cubicBezTo>
                  <a:cubicBezTo>
                    <a:pt x="46" y="84"/>
                    <a:pt x="27" y="98"/>
                    <a:pt x="15" y="95"/>
                  </a:cubicBezTo>
                  <a:cubicBezTo>
                    <a:pt x="3" y="92"/>
                    <a:pt x="1" y="74"/>
                    <a:pt x="0" y="56"/>
                  </a:cubicBezTo>
                </a:path>
              </a:pathLst>
            </a:custGeom>
            <a:gradFill rotWithShape="0">
              <a:gsLst>
                <a:gs pos="0">
                  <a:schemeClr val="accent2"/>
                </a:gs>
                <a:gs pos="100000">
                  <a:schemeClr val="bg2"/>
                </a:gs>
              </a:gsLst>
              <a:lin ang="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3100" name="任意多边形 1042"/>
            <p:cNvSpPr>
              <a:spLocks noChangeArrowheads="1"/>
            </p:cNvSpPr>
            <p:nvPr/>
          </p:nvSpPr>
          <p:spPr bwMode="auto">
            <a:xfrm>
              <a:off x="3618" y="308"/>
              <a:ext cx="318" cy="159"/>
            </a:xfrm>
            <a:custGeom>
              <a:avLst/>
              <a:gdLst/>
              <a:ahLst/>
              <a:cxnLst>
                <a:cxn ang="0">
                  <a:pos x="0" y="158"/>
                </a:cxn>
                <a:cxn ang="0">
                  <a:pos x="12" y="137"/>
                </a:cxn>
                <a:cxn ang="0">
                  <a:pos x="162" y="71"/>
                </a:cxn>
                <a:cxn ang="0">
                  <a:pos x="249" y="20"/>
                </a:cxn>
                <a:cxn ang="0">
                  <a:pos x="285" y="2"/>
                </a:cxn>
                <a:cxn ang="0">
                  <a:pos x="309" y="11"/>
                </a:cxn>
                <a:cxn ang="0">
                  <a:pos x="303" y="47"/>
                </a:cxn>
                <a:cxn ang="0">
                  <a:pos x="219" y="89"/>
                </a:cxn>
                <a:cxn ang="0">
                  <a:pos x="108" y="140"/>
                </a:cxn>
                <a:cxn ang="0">
                  <a:pos x="57" y="152"/>
                </a:cxn>
                <a:cxn ang="0">
                  <a:pos x="0" y="158"/>
                </a:cxn>
              </a:cxnLst>
              <a:rect l="0" t="0" r="r" b="b"/>
              <a:pathLst>
                <a:path w="318" h="158">
                  <a:moveTo>
                    <a:pt x="0" y="158"/>
                  </a:moveTo>
                  <a:lnTo>
                    <a:pt x="12" y="137"/>
                  </a:lnTo>
                  <a:cubicBezTo>
                    <a:pt x="39" y="123"/>
                    <a:pt x="122" y="90"/>
                    <a:pt x="162" y="71"/>
                  </a:cubicBezTo>
                  <a:cubicBezTo>
                    <a:pt x="202" y="52"/>
                    <a:pt x="229" y="31"/>
                    <a:pt x="249" y="20"/>
                  </a:cubicBezTo>
                  <a:cubicBezTo>
                    <a:pt x="269" y="9"/>
                    <a:pt x="275" y="4"/>
                    <a:pt x="285" y="2"/>
                  </a:cubicBezTo>
                  <a:cubicBezTo>
                    <a:pt x="295" y="0"/>
                    <a:pt x="306" y="4"/>
                    <a:pt x="309" y="11"/>
                  </a:cubicBezTo>
                  <a:cubicBezTo>
                    <a:pt x="312" y="18"/>
                    <a:pt x="318" y="34"/>
                    <a:pt x="303" y="47"/>
                  </a:cubicBezTo>
                  <a:cubicBezTo>
                    <a:pt x="288" y="60"/>
                    <a:pt x="252" y="74"/>
                    <a:pt x="219" y="89"/>
                  </a:cubicBezTo>
                  <a:cubicBezTo>
                    <a:pt x="186" y="104"/>
                    <a:pt x="135" y="130"/>
                    <a:pt x="108" y="140"/>
                  </a:cubicBezTo>
                  <a:cubicBezTo>
                    <a:pt x="81" y="150"/>
                    <a:pt x="74" y="150"/>
                    <a:pt x="57" y="152"/>
                  </a:cubicBezTo>
                  <a:cubicBezTo>
                    <a:pt x="40" y="154"/>
                    <a:pt x="23" y="154"/>
                    <a:pt x="0" y="158"/>
                  </a:cubicBezTo>
                  <a:close/>
                </a:path>
              </a:pathLst>
            </a:custGeom>
            <a:gradFill rotWithShape="0">
              <a:gsLst>
                <a:gs pos="0">
                  <a:schemeClr val="bg2"/>
                </a:gs>
                <a:gs pos="50000">
                  <a:schemeClr val="accent2"/>
                </a:gs>
                <a:gs pos="100000">
                  <a:schemeClr val="bg2"/>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01" name="任意多边形 1043"/>
            <p:cNvSpPr/>
            <p:nvPr/>
          </p:nvSpPr>
          <p:spPr bwMode="auto">
            <a:xfrm>
              <a:off x="3413" y="290"/>
              <a:ext cx="380" cy="175"/>
            </a:xfrm>
            <a:custGeom>
              <a:avLst/>
              <a:gdLst>
                <a:gd name="T0" fmla="*/ 3 w 380"/>
                <a:gd name="T1" fmla="*/ 172 h 174"/>
                <a:gd name="T2" fmla="*/ 129 w 380"/>
                <a:gd name="T3" fmla="*/ 100 h 174"/>
                <a:gd name="T4" fmla="*/ 261 w 380"/>
                <a:gd name="T5" fmla="*/ 30 h 174"/>
                <a:gd name="T6" fmla="*/ 351 w 380"/>
                <a:gd name="T7" fmla="*/ 0 h 174"/>
                <a:gd name="T8" fmla="*/ 378 w 380"/>
                <a:gd name="T9" fmla="*/ 27 h 174"/>
                <a:gd name="T10" fmla="*/ 336 w 380"/>
                <a:gd name="T11" fmla="*/ 51 h 174"/>
                <a:gd name="T12" fmla="*/ 291 w 380"/>
                <a:gd name="T13" fmla="*/ 60 h 174"/>
                <a:gd name="T14" fmla="*/ 240 w 380"/>
                <a:gd name="T15" fmla="*/ 75 h 174"/>
                <a:gd name="T16" fmla="*/ 189 w 380"/>
                <a:gd name="T17" fmla="*/ 127 h 174"/>
                <a:gd name="T18" fmla="*/ 102 w 380"/>
                <a:gd name="T19" fmla="*/ 181 h 174"/>
                <a:gd name="T20" fmla="*/ 0 w 380"/>
                <a:gd name="T21" fmla="*/ 169 h 1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80" h="174">
                  <a:moveTo>
                    <a:pt x="3" y="165"/>
                  </a:moveTo>
                  <a:cubicBezTo>
                    <a:pt x="24" y="153"/>
                    <a:pt x="86" y="115"/>
                    <a:pt x="129" y="93"/>
                  </a:cubicBezTo>
                  <a:cubicBezTo>
                    <a:pt x="172" y="71"/>
                    <a:pt x="224" y="45"/>
                    <a:pt x="261" y="30"/>
                  </a:cubicBezTo>
                  <a:cubicBezTo>
                    <a:pt x="298" y="15"/>
                    <a:pt x="332" y="0"/>
                    <a:pt x="351" y="0"/>
                  </a:cubicBezTo>
                  <a:cubicBezTo>
                    <a:pt x="370" y="0"/>
                    <a:pt x="380" y="19"/>
                    <a:pt x="378" y="27"/>
                  </a:cubicBezTo>
                  <a:cubicBezTo>
                    <a:pt x="376" y="35"/>
                    <a:pt x="350" y="46"/>
                    <a:pt x="336" y="51"/>
                  </a:cubicBezTo>
                  <a:cubicBezTo>
                    <a:pt x="322" y="56"/>
                    <a:pt x="307" y="56"/>
                    <a:pt x="291" y="60"/>
                  </a:cubicBezTo>
                  <a:cubicBezTo>
                    <a:pt x="275" y="64"/>
                    <a:pt x="257" y="65"/>
                    <a:pt x="240" y="75"/>
                  </a:cubicBezTo>
                  <a:cubicBezTo>
                    <a:pt x="223" y="85"/>
                    <a:pt x="212" y="104"/>
                    <a:pt x="189" y="120"/>
                  </a:cubicBezTo>
                  <a:cubicBezTo>
                    <a:pt x="166" y="136"/>
                    <a:pt x="133" y="167"/>
                    <a:pt x="102" y="174"/>
                  </a:cubicBezTo>
                  <a:lnTo>
                    <a:pt x="0" y="162"/>
                  </a:lnTo>
                </a:path>
              </a:pathLst>
            </a:custGeom>
            <a:gradFill rotWithShape="0">
              <a:gsLst>
                <a:gs pos="0">
                  <a:schemeClr val="bg2"/>
                </a:gs>
                <a:gs pos="100000">
                  <a:schemeClr val="accent2"/>
                </a:gs>
              </a:gsLst>
              <a:lin ang="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3102" name="任意多边形 1044"/>
            <p:cNvSpPr/>
            <p:nvPr/>
          </p:nvSpPr>
          <p:spPr bwMode="auto">
            <a:xfrm>
              <a:off x="4178" y="187"/>
              <a:ext cx="523" cy="69"/>
            </a:xfrm>
            <a:custGeom>
              <a:avLst/>
              <a:gdLst>
                <a:gd name="T0" fmla="*/ 84 w 523"/>
                <a:gd name="T1" fmla="*/ 11 h 69"/>
                <a:gd name="T2" fmla="*/ 27 w 523"/>
                <a:gd name="T3" fmla="*/ 5 h 69"/>
                <a:gd name="T4" fmla="*/ 9 w 523"/>
                <a:gd name="T5" fmla="*/ 35 h 69"/>
                <a:gd name="T6" fmla="*/ 81 w 523"/>
                <a:gd name="T7" fmla="*/ 56 h 69"/>
                <a:gd name="T8" fmla="*/ 255 w 523"/>
                <a:gd name="T9" fmla="*/ 68 h 69"/>
                <a:gd name="T10" fmla="*/ 432 w 523"/>
                <a:gd name="T11" fmla="*/ 50 h 69"/>
                <a:gd name="T12" fmla="*/ 513 w 523"/>
                <a:gd name="T13" fmla="*/ 5 h 69"/>
                <a:gd name="T14" fmla="*/ 372 w 523"/>
                <a:gd name="T15" fmla="*/ 20 h 69"/>
                <a:gd name="T16" fmla="*/ 141 w 523"/>
                <a:gd name="T17" fmla="*/ 14 h 69"/>
                <a:gd name="T18" fmla="*/ 84 w 523"/>
                <a:gd name="T19" fmla="*/ 11 h 6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23" h="69">
                  <a:moveTo>
                    <a:pt x="84" y="11"/>
                  </a:moveTo>
                  <a:cubicBezTo>
                    <a:pt x="65" y="9"/>
                    <a:pt x="40" y="1"/>
                    <a:pt x="27" y="5"/>
                  </a:cubicBezTo>
                  <a:cubicBezTo>
                    <a:pt x="14" y="9"/>
                    <a:pt x="0" y="27"/>
                    <a:pt x="9" y="35"/>
                  </a:cubicBezTo>
                  <a:cubicBezTo>
                    <a:pt x="18" y="43"/>
                    <a:pt x="40" y="51"/>
                    <a:pt x="81" y="56"/>
                  </a:cubicBezTo>
                  <a:cubicBezTo>
                    <a:pt x="122" y="61"/>
                    <a:pt x="197" y="69"/>
                    <a:pt x="255" y="68"/>
                  </a:cubicBezTo>
                  <a:cubicBezTo>
                    <a:pt x="313" y="67"/>
                    <a:pt x="389" y="60"/>
                    <a:pt x="432" y="50"/>
                  </a:cubicBezTo>
                  <a:cubicBezTo>
                    <a:pt x="475" y="40"/>
                    <a:pt x="523" y="10"/>
                    <a:pt x="513" y="5"/>
                  </a:cubicBezTo>
                  <a:cubicBezTo>
                    <a:pt x="503" y="0"/>
                    <a:pt x="434" y="19"/>
                    <a:pt x="372" y="20"/>
                  </a:cubicBezTo>
                  <a:cubicBezTo>
                    <a:pt x="310" y="21"/>
                    <a:pt x="189" y="15"/>
                    <a:pt x="141" y="14"/>
                  </a:cubicBezTo>
                  <a:cubicBezTo>
                    <a:pt x="93" y="13"/>
                    <a:pt x="103" y="13"/>
                    <a:pt x="84" y="11"/>
                  </a:cubicBezTo>
                  <a:close/>
                </a:path>
              </a:pathLst>
            </a:custGeom>
            <a:gradFill rotWithShape="0">
              <a:gsLst>
                <a:gs pos="0">
                  <a:schemeClr val="bg2"/>
                </a:gs>
                <a:gs pos="100000">
                  <a:schemeClr val="accent2"/>
                </a:gs>
              </a:gsLst>
              <a:lin ang="1890000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3103" name="任意多边形 1045"/>
            <p:cNvSpPr>
              <a:spLocks noChangeArrowheads="1"/>
            </p:cNvSpPr>
            <p:nvPr/>
          </p:nvSpPr>
          <p:spPr bwMode="auto">
            <a:xfrm>
              <a:off x="4689" y="187"/>
              <a:ext cx="537" cy="120"/>
            </a:xfrm>
            <a:custGeom>
              <a:avLst/>
              <a:gdLst/>
              <a:ahLst/>
              <a:cxnLst>
                <a:cxn ang="0">
                  <a:pos x="23" y="6"/>
                </a:cxn>
                <a:cxn ang="0">
                  <a:pos x="188" y="3"/>
                </a:cxn>
                <a:cxn ang="0">
                  <a:pos x="323" y="27"/>
                </a:cxn>
                <a:cxn ang="0">
                  <a:pos x="464" y="69"/>
                </a:cxn>
                <a:cxn ang="0">
                  <a:pos x="521" y="90"/>
                </a:cxn>
                <a:cxn ang="0">
                  <a:pos x="533" y="105"/>
                </a:cxn>
                <a:cxn ang="0">
                  <a:pos x="497" y="120"/>
                </a:cxn>
                <a:cxn ang="0">
                  <a:pos x="452" y="108"/>
                </a:cxn>
                <a:cxn ang="0">
                  <a:pos x="350" y="72"/>
                </a:cxn>
                <a:cxn ang="0">
                  <a:pos x="158" y="39"/>
                </a:cxn>
                <a:cxn ang="0">
                  <a:pos x="50" y="39"/>
                </a:cxn>
                <a:cxn ang="0">
                  <a:pos x="23" y="6"/>
                </a:cxn>
              </a:cxnLst>
              <a:rect l="0" t="0" r="r" b="b"/>
              <a:pathLst>
                <a:path w="537" h="120">
                  <a:moveTo>
                    <a:pt x="23" y="6"/>
                  </a:moveTo>
                  <a:cubicBezTo>
                    <a:pt x="46" y="0"/>
                    <a:pt x="138" y="0"/>
                    <a:pt x="188" y="3"/>
                  </a:cubicBezTo>
                  <a:cubicBezTo>
                    <a:pt x="238" y="6"/>
                    <a:pt x="277" y="16"/>
                    <a:pt x="323" y="27"/>
                  </a:cubicBezTo>
                  <a:cubicBezTo>
                    <a:pt x="369" y="38"/>
                    <a:pt x="431" y="59"/>
                    <a:pt x="464" y="69"/>
                  </a:cubicBezTo>
                  <a:cubicBezTo>
                    <a:pt x="497" y="79"/>
                    <a:pt x="509" y="84"/>
                    <a:pt x="521" y="90"/>
                  </a:cubicBezTo>
                  <a:cubicBezTo>
                    <a:pt x="533" y="96"/>
                    <a:pt x="537" y="100"/>
                    <a:pt x="533" y="105"/>
                  </a:cubicBezTo>
                  <a:cubicBezTo>
                    <a:pt x="529" y="110"/>
                    <a:pt x="510" y="120"/>
                    <a:pt x="497" y="120"/>
                  </a:cubicBezTo>
                  <a:cubicBezTo>
                    <a:pt x="484" y="120"/>
                    <a:pt x="476" y="116"/>
                    <a:pt x="452" y="108"/>
                  </a:cubicBezTo>
                  <a:cubicBezTo>
                    <a:pt x="428" y="100"/>
                    <a:pt x="399" y="84"/>
                    <a:pt x="350" y="72"/>
                  </a:cubicBezTo>
                  <a:cubicBezTo>
                    <a:pt x="301" y="60"/>
                    <a:pt x="208" y="45"/>
                    <a:pt x="158" y="39"/>
                  </a:cubicBezTo>
                  <a:cubicBezTo>
                    <a:pt x="108" y="33"/>
                    <a:pt x="72" y="43"/>
                    <a:pt x="50" y="39"/>
                  </a:cubicBezTo>
                  <a:cubicBezTo>
                    <a:pt x="28" y="35"/>
                    <a:pt x="0" y="12"/>
                    <a:pt x="23" y="6"/>
                  </a:cubicBezTo>
                  <a:close/>
                </a:path>
              </a:pathLst>
            </a:custGeom>
            <a:gradFill rotWithShape="0">
              <a:gsLst>
                <a:gs pos="0">
                  <a:schemeClr val="bg2"/>
                </a:gs>
                <a:gs pos="50000">
                  <a:schemeClr val="accent2"/>
                </a:gs>
                <a:gs pos="100000">
                  <a:schemeClr val="bg2"/>
                </a:gs>
              </a:gsLst>
              <a:lin ang="189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04" name="任意多边形 1046"/>
            <p:cNvSpPr>
              <a:spLocks noChangeArrowheads="1"/>
            </p:cNvSpPr>
            <p:nvPr/>
          </p:nvSpPr>
          <p:spPr bwMode="auto">
            <a:xfrm>
              <a:off x="4968" y="312"/>
              <a:ext cx="800" cy="143"/>
            </a:xfrm>
            <a:custGeom>
              <a:avLst/>
              <a:gdLst/>
              <a:ahLst/>
              <a:cxnLst>
                <a:cxn ang="0">
                  <a:pos x="800" y="24"/>
                </a:cxn>
                <a:cxn ang="0">
                  <a:pos x="782" y="15"/>
                </a:cxn>
                <a:cxn ang="0">
                  <a:pos x="659" y="63"/>
                </a:cxn>
                <a:cxn ang="0">
                  <a:pos x="500" y="84"/>
                </a:cxn>
                <a:cxn ang="0">
                  <a:pos x="326" y="69"/>
                </a:cxn>
                <a:cxn ang="0">
                  <a:pos x="98" y="21"/>
                </a:cxn>
                <a:cxn ang="0">
                  <a:pos x="11" y="6"/>
                </a:cxn>
                <a:cxn ang="0">
                  <a:pos x="32" y="60"/>
                </a:cxn>
                <a:cxn ang="0">
                  <a:pos x="155" y="96"/>
                </a:cxn>
                <a:cxn ang="0">
                  <a:pos x="410" y="138"/>
                </a:cxn>
                <a:cxn ang="0">
                  <a:pos x="596" y="129"/>
                </a:cxn>
                <a:cxn ang="0">
                  <a:pos x="737" y="90"/>
                </a:cxn>
                <a:cxn ang="0">
                  <a:pos x="788" y="69"/>
                </a:cxn>
                <a:cxn ang="0">
                  <a:pos x="800" y="24"/>
                </a:cxn>
              </a:cxnLst>
              <a:rect l="0" t="0" r="r" b="b"/>
              <a:pathLst>
                <a:path w="800" h="143">
                  <a:moveTo>
                    <a:pt x="800" y="24"/>
                  </a:moveTo>
                  <a:lnTo>
                    <a:pt x="782" y="15"/>
                  </a:lnTo>
                  <a:cubicBezTo>
                    <a:pt x="759" y="21"/>
                    <a:pt x="706" y="51"/>
                    <a:pt x="659" y="63"/>
                  </a:cubicBezTo>
                  <a:cubicBezTo>
                    <a:pt x="612" y="75"/>
                    <a:pt x="555" y="83"/>
                    <a:pt x="500" y="84"/>
                  </a:cubicBezTo>
                  <a:cubicBezTo>
                    <a:pt x="445" y="85"/>
                    <a:pt x="393" y="79"/>
                    <a:pt x="326" y="69"/>
                  </a:cubicBezTo>
                  <a:cubicBezTo>
                    <a:pt x="259" y="59"/>
                    <a:pt x="150" y="31"/>
                    <a:pt x="98" y="21"/>
                  </a:cubicBezTo>
                  <a:cubicBezTo>
                    <a:pt x="46" y="11"/>
                    <a:pt x="22" y="0"/>
                    <a:pt x="11" y="6"/>
                  </a:cubicBezTo>
                  <a:cubicBezTo>
                    <a:pt x="0" y="12"/>
                    <a:pt x="8" y="45"/>
                    <a:pt x="32" y="60"/>
                  </a:cubicBezTo>
                  <a:cubicBezTo>
                    <a:pt x="56" y="75"/>
                    <a:pt x="92" y="83"/>
                    <a:pt x="155" y="96"/>
                  </a:cubicBezTo>
                  <a:cubicBezTo>
                    <a:pt x="218" y="109"/>
                    <a:pt x="337" y="133"/>
                    <a:pt x="410" y="138"/>
                  </a:cubicBezTo>
                  <a:cubicBezTo>
                    <a:pt x="483" y="143"/>
                    <a:pt x="542" y="137"/>
                    <a:pt x="596" y="129"/>
                  </a:cubicBezTo>
                  <a:cubicBezTo>
                    <a:pt x="650" y="121"/>
                    <a:pt x="705" y="100"/>
                    <a:pt x="737" y="90"/>
                  </a:cubicBezTo>
                  <a:cubicBezTo>
                    <a:pt x="769" y="80"/>
                    <a:pt x="780" y="80"/>
                    <a:pt x="788" y="69"/>
                  </a:cubicBezTo>
                  <a:cubicBezTo>
                    <a:pt x="796" y="58"/>
                    <a:pt x="792" y="39"/>
                    <a:pt x="800" y="24"/>
                  </a:cubicBezTo>
                  <a:close/>
                </a:path>
              </a:pathLst>
            </a:custGeom>
            <a:gradFill rotWithShape="0">
              <a:gsLst>
                <a:gs pos="0">
                  <a:schemeClr val="bg2"/>
                </a:gs>
                <a:gs pos="50000">
                  <a:schemeClr val="accent2"/>
                </a:gs>
                <a:gs pos="100000">
                  <a:schemeClr val="bg2"/>
                </a:gs>
              </a:gsLst>
              <a:lin ang="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05" name="任意多边形 1047"/>
            <p:cNvSpPr/>
            <p:nvPr/>
          </p:nvSpPr>
          <p:spPr bwMode="auto">
            <a:xfrm>
              <a:off x="5318" y="240"/>
              <a:ext cx="402" cy="115"/>
            </a:xfrm>
            <a:custGeom>
              <a:avLst/>
              <a:gdLst>
                <a:gd name="T0" fmla="*/ 402 w 402"/>
                <a:gd name="T1" fmla="*/ 0 h 115"/>
                <a:gd name="T2" fmla="*/ 384 w 402"/>
                <a:gd name="T3" fmla="*/ 12 h 115"/>
                <a:gd name="T4" fmla="*/ 276 w 402"/>
                <a:gd name="T5" fmla="*/ 51 h 115"/>
                <a:gd name="T6" fmla="*/ 165 w 402"/>
                <a:gd name="T7" fmla="*/ 66 h 115"/>
                <a:gd name="T8" fmla="*/ 51 w 402"/>
                <a:gd name="T9" fmla="*/ 57 h 115"/>
                <a:gd name="T10" fmla="*/ 15 w 402"/>
                <a:gd name="T11" fmla="*/ 54 h 115"/>
                <a:gd name="T12" fmla="*/ 3 w 402"/>
                <a:gd name="T13" fmla="*/ 69 h 115"/>
                <a:gd name="T14" fmla="*/ 9 w 402"/>
                <a:gd name="T15" fmla="*/ 93 h 115"/>
                <a:gd name="T16" fmla="*/ 54 w 402"/>
                <a:gd name="T17" fmla="*/ 102 h 115"/>
                <a:gd name="T18" fmla="*/ 198 w 402"/>
                <a:gd name="T19" fmla="*/ 111 h 115"/>
                <a:gd name="T20" fmla="*/ 336 w 402"/>
                <a:gd name="T21" fmla="*/ 75 h 115"/>
                <a:gd name="T22" fmla="*/ 375 w 402"/>
                <a:gd name="T23" fmla="*/ 54 h 115"/>
                <a:gd name="T24" fmla="*/ 402 w 402"/>
                <a:gd name="T25" fmla="*/ 0 h 1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02" h="115">
                  <a:moveTo>
                    <a:pt x="402" y="0"/>
                  </a:moveTo>
                  <a:lnTo>
                    <a:pt x="384" y="12"/>
                  </a:lnTo>
                  <a:cubicBezTo>
                    <a:pt x="363" y="20"/>
                    <a:pt x="312" y="42"/>
                    <a:pt x="276" y="51"/>
                  </a:cubicBezTo>
                  <a:cubicBezTo>
                    <a:pt x="240" y="60"/>
                    <a:pt x="202" y="65"/>
                    <a:pt x="165" y="66"/>
                  </a:cubicBezTo>
                  <a:cubicBezTo>
                    <a:pt x="128" y="67"/>
                    <a:pt x="76" y="59"/>
                    <a:pt x="51" y="57"/>
                  </a:cubicBezTo>
                  <a:cubicBezTo>
                    <a:pt x="26" y="55"/>
                    <a:pt x="23" y="52"/>
                    <a:pt x="15" y="54"/>
                  </a:cubicBezTo>
                  <a:cubicBezTo>
                    <a:pt x="7" y="56"/>
                    <a:pt x="4" y="63"/>
                    <a:pt x="3" y="69"/>
                  </a:cubicBezTo>
                  <a:cubicBezTo>
                    <a:pt x="2" y="75"/>
                    <a:pt x="0" y="88"/>
                    <a:pt x="9" y="93"/>
                  </a:cubicBezTo>
                  <a:cubicBezTo>
                    <a:pt x="18" y="98"/>
                    <a:pt x="22" y="99"/>
                    <a:pt x="54" y="102"/>
                  </a:cubicBezTo>
                  <a:cubicBezTo>
                    <a:pt x="86" y="105"/>
                    <a:pt x="151" y="115"/>
                    <a:pt x="198" y="111"/>
                  </a:cubicBezTo>
                  <a:cubicBezTo>
                    <a:pt x="245" y="107"/>
                    <a:pt x="307" y="84"/>
                    <a:pt x="336" y="75"/>
                  </a:cubicBezTo>
                  <a:cubicBezTo>
                    <a:pt x="365" y="66"/>
                    <a:pt x="365" y="65"/>
                    <a:pt x="375" y="54"/>
                  </a:cubicBezTo>
                  <a:cubicBezTo>
                    <a:pt x="385" y="43"/>
                    <a:pt x="392" y="26"/>
                    <a:pt x="402" y="0"/>
                  </a:cubicBezTo>
                  <a:close/>
                </a:path>
              </a:pathLst>
            </a:custGeom>
            <a:gradFill rotWithShape="0">
              <a:gsLst>
                <a:gs pos="0">
                  <a:schemeClr val="bg2"/>
                </a:gs>
                <a:gs pos="100000">
                  <a:schemeClr val="accent2"/>
                </a:gs>
              </a:gsLst>
              <a:lin ang="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grpSp>
      <p:grpSp>
        <p:nvGrpSpPr>
          <p:cNvPr id="2" name="组合 1048"/>
          <p:cNvGrpSpPr/>
          <p:nvPr/>
        </p:nvGrpSpPr>
        <p:grpSpPr>
          <a:xfrm>
            <a:off x="0" y="4635500"/>
            <a:ext cx="9169400" cy="103188"/>
            <a:chOff x="0" y="0"/>
            <a:chExt cx="5776" cy="87"/>
          </a:xfrm>
        </p:grpSpPr>
        <p:sp>
          <p:nvSpPr>
            <p:cNvPr id="3081" name="任意多边形 1049"/>
            <p:cNvSpPr/>
            <p:nvPr/>
          </p:nvSpPr>
          <p:spPr bwMode="auto">
            <a:xfrm>
              <a:off x="4041" y="15"/>
              <a:ext cx="1735" cy="72"/>
            </a:xfrm>
            <a:custGeom>
              <a:avLst/>
              <a:gdLst>
                <a:gd name="T0" fmla="*/ 165 w 1735"/>
                <a:gd name="T1" fmla="*/ 6 h 72"/>
                <a:gd name="T2" fmla="*/ 450 w 1735"/>
                <a:gd name="T3" fmla="*/ 3 h 72"/>
                <a:gd name="T4" fmla="*/ 714 w 1735"/>
                <a:gd name="T5" fmla="*/ 12 h 72"/>
                <a:gd name="T6" fmla="*/ 957 w 1735"/>
                <a:gd name="T7" fmla="*/ 24 h 72"/>
                <a:gd name="T8" fmla="*/ 1173 w 1735"/>
                <a:gd name="T9" fmla="*/ 24 h 72"/>
                <a:gd name="T10" fmla="*/ 1473 w 1735"/>
                <a:gd name="T11" fmla="*/ 15 h 72"/>
                <a:gd name="T12" fmla="*/ 1617 w 1735"/>
                <a:gd name="T13" fmla="*/ 0 h 72"/>
                <a:gd name="T14" fmla="*/ 1719 w 1735"/>
                <a:gd name="T15" fmla="*/ 15 h 72"/>
                <a:gd name="T16" fmla="*/ 1716 w 1735"/>
                <a:gd name="T17" fmla="*/ 66 h 72"/>
                <a:gd name="T18" fmla="*/ 1632 w 1735"/>
                <a:gd name="T19" fmla="*/ 51 h 72"/>
                <a:gd name="T20" fmla="*/ 1407 w 1735"/>
                <a:gd name="T21" fmla="*/ 51 h 72"/>
                <a:gd name="T22" fmla="*/ 1191 w 1735"/>
                <a:gd name="T23" fmla="*/ 48 h 72"/>
                <a:gd name="T24" fmla="*/ 870 w 1735"/>
                <a:gd name="T25" fmla="*/ 60 h 72"/>
                <a:gd name="T26" fmla="*/ 492 w 1735"/>
                <a:gd name="T27" fmla="*/ 48 h 72"/>
                <a:gd name="T28" fmla="*/ 291 w 1735"/>
                <a:gd name="T29" fmla="*/ 27 h 72"/>
                <a:gd name="T30" fmla="*/ 21 w 1735"/>
                <a:gd name="T31" fmla="*/ 36 h 72"/>
                <a:gd name="T32" fmla="*/ 165 w 1735"/>
                <a:gd name="T33" fmla="*/ 6 h 7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735" h="72">
                  <a:moveTo>
                    <a:pt x="165" y="6"/>
                  </a:moveTo>
                  <a:cubicBezTo>
                    <a:pt x="236" y="1"/>
                    <a:pt x="359" y="2"/>
                    <a:pt x="450" y="3"/>
                  </a:cubicBezTo>
                  <a:cubicBezTo>
                    <a:pt x="541" y="4"/>
                    <a:pt x="630" y="9"/>
                    <a:pt x="714" y="12"/>
                  </a:cubicBezTo>
                  <a:cubicBezTo>
                    <a:pt x="798" y="15"/>
                    <a:pt x="881" y="22"/>
                    <a:pt x="957" y="24"/>
                  </a:cubicBezTo>
                  <a:cubicBezTo>
                    <a:pt x="1033" y="26"/>
                    <a:pt x="1087" y="25"/>
                    <a:pt x="1173" y="24"/>
                  </a:cubicBezTo>
                  <a:cubicBezTo>
                    <a:pt x="1259" y="23"/>
                    <a:pt x="1399" y="19"/>
                    <a:pt x="1473" y="15"/>
                  </a:cubicBezTo>
                  <a:cubicBezTo>
                    <a:pt x="1547" y="11"/>
                    <a:pt x="1576" y="0"/>
                    <a:pt x="1617" y="0"/>
                  </a:cubicBezTo>
                  <a:cubicBezTo>
                    <a:pt x="1658" y="0"/>
                    <a:pt x="1703" y="4"/>
                    <a:pt x="1719" y="15"/>
                  </a:cubicBezTo>
                  <a:cubicBezTo>
                    <a:pt x="1735" y="26"/>
                    <a:pt x="1730" y="60"/>
                    <a:pt x="1716" y="66"/>
                  </a:cubicBezTo>
                  <a:cubicBezTo>
                    <a:pt x="1702" y="72"/>
                    <a:pt x="1683" y="53"/>
                    <a:pt x="1632" y="51"/>
                  </a:cubicBezTo>
                  <a:cubicBezTo>
                    <a:pt x="1581" y="49"/>
                    <a:pt x="1480" y="51"/>
                    <a:pt x="1407" y="51"/>
                  </a:cubicBezTo>
                  <a:cubicBezTo>
                    <a:pt x="1334" y="51"/>
                    <a:pt x="1280" y="47"/>
                    <a:pt x="1191" y="48"/>
                  </a:cubicBezTo>
                  <a:cubicBezTo>
                    <a:pt x="1102" y="49"/>
                    <a:pt x="986" y="60"/>
                    <a:pt x="870" y="60"/>
                  </a:cubicBezTo>
                  <a:cubicBezTo>
                    <a:pt x="754" y="60"/>
                    <a:pt x="588" y="53"/>
                    <a:pt x="492" y="48"/>
                  </a:cubicBezTo>
                  <a:cubicBezTo>
                    <a:pt x="396" y="43"/>
                    <a:pt x="369" y="29"/>
                    <a:pt x="291" y="27"/>
                  </a:cubicBezTo>
                  <a:cubicBezTo>
                    <a:pt x="213" y="25"/>
                    <a:pt x="42" y="39"/>
                    <a:pt x="21" y="36"/>
                  </a:cubicBezTo>
                  <a:cubicBezTo>
                    <a:pt x="0" y="33"/>
                    <a:pt x="94" y="11"/>
                    <a:pt x="165" y="6"/>
                  </a:cubicBezTo>
                  <a:close/>
                </a:path>
              </a:pathLst>
            </a:custGeom>
            <a:gradFill rotWithShape="0">
              <a:gsLst>
                <a:gs pos="0">
                  <a:schemeClr val="accent2"/>
                </a:gs>
                <a:gs pos="100000">
                  <a:schemeClr val="bg2"/>
                </a:gs>
              </a:gsLst>
              <a:lin ang="540000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3082" name="任意多边形 1050"/>
            <p:cNvSpPr/>
            <p:nvPr/>
          </p:nvSpPr>
          <p:spPr bwMode="auto">
            <a:xfrm>
              <a:off x="1727" y="5"/>
              <a:ext cx="2655" cy="60"/>
            </a:xfrm>
            <a:custGeom>
              <a:avLst/>
              <a:gdLst>
                <a:gd name="T0" fmla="*/ 2641 w 2655"/>
                <a:gd name="T1" fmla="*/ 6 h 60"/>
                <a:gd name="T2" fmla="*/ 2620 w 2655"/>
                <a:gd name="T3" fmla="*/ 30 h 60"/>
                <a:gd name="T4" fmla="*/ 2368 w 2655"/>
                <a:gd name="T5" fmla="*/ 45 h 60"/>
                <a:gd name="T6" fmla="*/ 2023 w 2655"/>
                <a:gd name="T7" fmla="*/ 60 h 60"/>
                <a:gd name="T8" fmla="*/ 1786 w 2655"/>
                <a:gd name="T9" fmla="*/ 48 h 60"/>
                <a:gd name="T10" fmla="*/ 1525 w 2655"/>
                <a:gd name="T11" fmla="*/ 36 h 60"/>
                <a:gd name="T12" fmla="*/ 1195 w 2655"/>
                <a:gd name="T13" fmla="*/ 45 h 60"/>
                <a:gd name="T14" fmla="*/ 817 w 2655"/>
                <a:gd name="T15" fmla="*/ 39 h 60"/>
                <a:gd name="T16" fmla="*/ 499 w 2655"/>
                <a:gd name="T17" fmla="*/ 27 h 60"/>
                <a:gd name="T18" fmla="*/ 136 w 2655"/>
                <a:gd name="T19" fmla="*/ 39 h 60"/>
                <a:gd name="T20" fmla="*/ 10 w 2655"/>
                <a:gd name="T21" fmla="*/ 33 h 60"/>
                <a:gd name="T22" fmla="*/ 76 w 2655"/>
                <a:gd name="T23" fmla="*/ 24 h 60"/>
                <a:gd name="T24" fmla="*/ 310 w 2655"/>
                <a:gd name="T25" fmla="*/ 18 h 60"/>
                <a:gd name="T26" fmla="*/ 544 w 2655"/>
                <a:gd name="T27" fmla="*/ 0 h 60"/>
                <a:gd name="T28" fmla="*/ 853 w 2655"/>
                <a:gd name="T29" fmla="*/ 21 h 60"/>
                <a:gd name="T30" fmla="*/ 1114 w 2655"/>
                <a:gd name="T31" fmla="*/ 21 h 60"/>
                <a:gd name="T32" fmla="*/ 1399 w 2655"/>
                <a:gd name="T33" fmla="*/ 3 h 60"/>
                <a:gd name="T34" fmla="*/ 1588 w 2655"/>
                <a:gd name="T35" fmla="*/ 9 h 60"/>
                <a:gd name="T36" fmla="*/ 1807 w 2655"/>
                <a:gd name="T37" fmla="*/ 21 h 60"/>
                <a:gd name="T38" fmla="*/ 2035 w 2655"/>
                <a:gd name="T39" fmla="*/ 12 h 60"/>
                <a:gd name="T40" fmla="*/ 2290 w 2655"/>
                <a:gd name="T41" fmla="*/ 18 h 60"/>
                <a:gd name="T42" fmla="*/ 2596 w 2655"/>
                <a:gd name="T43" fmla="*/ 3 h 60"/>
                <a:gd name="T44" fmla="*/ 2641 w 2655"/>
                <a:gd name="T45" fmla="*/ 6 h 6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655" h="60">
                  <a:moveTo>
                    <a:pt x="2641" y="6"/>
                  </a:moveTo>
                  <a:lnTo>
                    <a:pt x="2620" y="30"/>
                  </a:lnTo>
                  <a:cubicBezTo>
                    <a:pt x="2575" y="36"/>
                    <a:pt x="2467" y="40"/>
                    <a:pt x="2368" y="45"/>
                  </a:cubicBezTo>
                  <a:cubicBezTo>
                    <a:pt x="2269" y="50"/>
                    <a:pt x="2120" y="60"/>
                    <a:pt x="2023" y="60"/>
                  </a:cubicBezTo>
                  <a:cubicBezTo>
                    <a:pt x="1926" y="60"/>
                    <a:pt x="1869" y="52"/>
                    <a:pt x="1786" y="48"/>
                  </a:cubicBezTo>
                  <a:cubicBezTo>
                    <a:pt x="1703" y="44"/>
                    <a:pt x="1623" y="36"/>
                    <a:pt x="1525" y="36"/>
                  </a:cubicBezTo>
                  <a:cubicBezTo>
                    <a:pt x="1427" y="36"/>
                    <a:pt x="1313" y="44"/>
                    <a:pt x="1195" y="45"/>
                  </a:cubicBezTo>
                  <a:cubicBezTo>
                    <a:pt x="1077" y="46"/>
                    <a:pt x="933" y="42"/>
                    <a:pt x="817" y="39"/>
                  </a:cubicBezTo>
                  <a:cubicBezTo>
                    <a:pt x="701" y="36"/>
                    <a:pt x="612" y="27"/>
                    <a:pt x="499" y="27"/>
                  </a:cubicBezTo>
                  <a:cubicBezTo>
                    <a:pt x="386" y="27"/>
                    <a:pt x="217" y="38"/>
                    <a:pt x="136" y="39"/>
                  </a:cubicBezTo>
                  <a:cubicBezTo>
                    <a:pt x="55" y="40"/>
                    <a:pt x="20" y="36"/>
                    <a:pt x="10" y="33"/>
                  </a:cubicBezTo>
                  <a:cubicBezTo>
                    <a:pt x="0" y="30"/>
                    <a:pt x="26" y="27"/>
                    <a:pt x="76" y="24"/>
                  </a:cubicBezTo>
                  <a:cubicBezTo>
                    <a:pt x="126" y="21"/>
                    <a:pt x="232" y="22"/>
                    <a:pt x="310" y="18"/>
                  </a:cubicBezTo>
                  <a:cubicBezTo>
                    <a:pt x="388" y="14"/>
                    <a:pt x="454" y="0"/>
                    <a:pt x="544" y="0"/>
                  </a:cubicBezTo>
                  <a:cubicBezTo>
                    <a:pt x="634" y="0"/>
                    <a:pt x="758" y="18"/>
                    <a:pt x="853" y="21"/>
                  </a:cubicBezTo>
                  <a:cubicBezTo>
                    <a:pt x="948" y="24"/>
                    <a:pt x="1023" y="24"/>
                    <a:pt x="1114" y="21"/>
                  </a:cubicBezTo>
                  <a:cubicBezTo>
                    <a:pt x="1205" y="18"/>
                    <a:pt x="1320" y="5"/>
                    <a:pt x="1399" y="3"/>
                  </a:cubicBezTo>
                  <a:cubicBezTo>
                    <a:pt x="1478" y="1"/>
                    <a:pt x="1520" y="6"/>
                    <a:pt x="1588" y="9"/>
                  </a:cubicBezTo>
                  <a:cubicBezTo>
                    <a:pt x="1656" y="12"/>
                    <a:pt x="1733" y="21"/>
                    <a:pt x="1807" y="21"/>
                  </a:cubicBezTo>
                  <a:cubicBezTo>
                    <a:pt x="1881" y="21"/>
                    <a:pt x="1955" y="12"/>
                    <a:pt x="2035" y="12"/>
                  </a:cubicBezTo>
                  <a:cubicBezTo>
                    <a:pt x="2115" y="12"/>
                    <a:pt x="2197" y="19"/>
                    <a:pt x="2290" y="18"/>
                  </a:cubicBezTo>
                  <a:cubicBezTo>
                    <a:pt x="2383" y="17"/>
                    <a:pt x="2537" y="5"/>
                    <a:pt x="2596" y="3"/>
                  </a:cubicBezTo>
                  <a:cubicBezTo>
                    <a:pt x="2655" y="1"/>
                    <a:pt x="2651" y="3"/>
                    <a:pt x="2641" y="6"/>
                  </a:cubicBezTo>
                  <a:close/>
                </a:path>
              </a:pathLst>
            </a:custGeom>
            <a:gradFill rotWithShape="0">
              <a:gsLst>
                <a:gs pos="0">
                  <a:schemeClr val="accent2"/>
                </a:gs>
                <a:gs pos="100000">
                  <a:schemeClr val="bg2"/>
                </a:gs>
              </a:gsLst>
              <a:lin ang="540000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3083" name="任意多边形 1051"/>
            <p:cNvSpPr/>
            <p:nvPr/>
          </p:nvSpPr>
          <p:spPr bwMode="auto">
            <a:xfrm>
              <a:off x="0" y="0"/>
              <a:ext cx="2041" cy="62"/>
            </a:xfrm>
            <a:custGeom>
              <a:avLst/>
              <a:gdLst>
                <a:gd name="T0" fmla="*/ 1893 w 2041"/>
                <a:gd name="T1" fmla="*/ 39 h 62"/>
                <a:gd name="T2" fmla="*/ 1578 w 2041"/>
                <a:gd name="T3" fmla="*/ 45 h 62"/>
                <a:gd name="T4" fmla="*/ 1011 w 2041"/>
                <a:gd name="T5" fmla="*/ 60 h 62"/>
                <a:gd name="T6" fmla="*/ 438 w 2041"/>
                <a:gd name="T7" fmla="*/ 57 h 62"/>
                <a:gd name="T8" fmla="*/ 0 w 2041"/>
                <a:gd name="T9" fmla="*/ 36 h 62"/>
                <a:gd name="T10" fmla="*/ 0 w 2041"/>
                <a:gd name="T11" fmla="*/ 3 h 62"/>
                <a:gd name="T12" fmla="*/ 210 w 2041"/>
                <a:gd name="T13" fmla="*/ 18 h 62"/>
                <a:gd name="T14" fmla="*/ 474 w 2041"/>
                <a:gd name="T15" fmla="*/ 21 h 62"/>
                <a:gd name="T16" fmla="*/ 678 w 2041"/>
                <a:gd name="T17" fmla="*/ 9 h 62"/>
                <a:gd name="T18" fmla="*/ 897 w 2041"/>
                <a:gd name="T19" fmla="*/ 9 h 62"/>
                <a:gd name="T20" fmla="*/ 1167 w 2041"/>
                <a:gd name="T21" fmla="*/ 30 h 62"/>
                <a:gd name="T22" fmla="*/ 1500 w 2041"/>
                <a:gd name="T23" fmla="*/ 24 h 62"/>
                <a:gd name="T24" fmla="*/ 1758 w 2041"/>
                <a:gd name="T25" fmla="*/ 3 h 62"/>
                <a:gd name="T26" fmla="*/ 1938 w 2041"/>
                <a:gd name="T27" fmla="*/ 18 h 62"/>
                <a:gd name="T28" fmla="*/ 2034 w 2041"/>
                <a:gd name="T29" fmla="*/ 33 h 62"/>
                <a:gd name="T30" fmla="*/ 1893 w 2041"/>
                <a:gd name="T31" fmla="*/ 39 h 6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041" h="62">
                  <a:moveTo>
                    <a:pt x="1893" y="39"/>
                  </a:moveTo>
                  <a:cubicBezTo>
                    <a:pt x="1817" y="41"/>
                    <a:pt x="1725" y="42"/>
                    <a:pt x="1578" y="45"/>
                  </a:cubicBezTo>
                  <a:cubicBezTo>
                    <a:pt x="1431" y="48"/>
                    <a:pt x="1201" y="58"/>
                    <a:pt x="1011" y="60"/>
                  </a:cubicBezTo>
                  <a:cubicBezTo>
                    <a:pt x="821" y="62"/>
                    <a:pt x="606" y="61"/>
                    <a:pt x="438" y="57"/>
                  </a:cubicBezTo>
                  <a:cubicBezTo>
                    <a:pt x="270" y="53"/>
                    <a:pt x="73" y="45"/>
                    <a:pt x="0" y="36"/>
                  </a:cubicBezTo>
                  <a:lnTo>
                    <a:pt x="0" y="3"/>
                  </a:lnTo>
                  <a:cubicBezTo>
                    <a:pt x="35" y="0"/>
                    <a:pt x="131" y="15"/>
                    <a:pt x="210" y="18"/>
                  </a:cubicBezTo>
                  <a:cubicBezTo>
                    <a:pt x="289" y="21"/>
                    <a:pt x="396" y="22"/>
                    <a:pt x="474" y="21"/>
                  </a:cubicBezTo>
                  <a:cubicBezTo>
                    <a:pt x="552" y="20"/>
                    <a:pt x="608" y="11"/>
                    <a:pt x="678" y="9"/>
                  </a:cubicBezTo>
                  <a:cubicBezTo>
                    <a:pt x="748" y="7"/>
                    <a:pt x="816" y="6"/>
                    <a:pt x="897" y="9"/>
                  </a:cubicBezTo>
                  <a:cubicBezTo>
                    <a:pt x="978" y="12"/>
                    <a:pt x="1067" y="28"/>
                    <a:pt x="1167" y="30"/>
                  </a:cubicBezTo>
                  <a:cubicBezTo>
                    <a:pt x="1267" y="32"/>
                    <a:pt x="1402" y="28"/>
                    <a:pt x="1500" y="24"/>
                  </a:cubicBezTo>
                  <a:cubicBezTo>
                    <a:pt x="1598" y="20"/>
                    <a:pt x="1685" y="4"/>
                    <a:pt x="1758" y="3"/>
                  </a:cubicBezTo>
                  <a:cubicBezTo>
                    <a:pt x="1831" y="2"/>
                    <a:pt x="1892" y="13"/>
                    <a:pt x="1938" y="18"/>
                  </a:cubicBezTo>
                  <a:cubicBezTo>
                    <a:pt x="1984" y="23"/>
                    <a:pt x="2041" y="30"/>
                    <a:pt x="2034" y="33"/>
                  </a:cubicBezTo>
                  <a:cubicBezTo>
                    <a:pt x="2027" y="36"/>
                    <a:pt x="1969" y="37"/>
                    <a:pt x="1893" y="39"/>
                  </a:cubicBezTo>
                  <a:close/>
                </a:path>
              </a:pathLst>
            </a:custGeom>
            <a:gradFill rotWithShape="0">
              <a:gsLst>
                <a:gs pos="0">
                  <a:schemeClr val="accent2"/>
                </a:gs>
                <a:gs pos="100000">
                  <a:schemeClr val="bg2"/>
                </a:gs>
              </a:gsLst>
              <a:lin ang="5400000" scaled="1"/>
            </a:gradFill>
            <a:ln w="9525">
              <a:no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smtClean="0">
                <a:ln>
                  <a:noFill/>
                </a:ln>
                <a:solidFill>
                  <a:srgbClr val="FF3300"/>
                </a:solidFill>
                <a:effectLst/>
                <a:uLnTx/>
                <a:uFillTx/>
                <a:latin typeface="Arial" panose="020B0604020202020204" pitchFamily="34" charset="0"/>
                <a:ea typeface="黑体" panose="02010609060101010101" pitchFamily="49" charset="-122"/>
                <a:cs typeface="+mn-cs"/>
              </a:endParaRPr>
            </a:p>
          </p:txBody>
        </p:sp>
      </p:grpSp>
      <p:sp>
        <p:nvSpPr>
          <p:cNvPr id="3" name="标题 1052"/>
          <p:cNvSpPr>
            <a:spLocks noGrp="1"/>
          </p:cNvSpPr>
          <p:nvPr>
            <p:ph type="title"/>
          </p:nvPr>
        </p:nvSpPr>
        <p:spPr>
          <a:xfrm>
            <a:off x="685800" y="576263"/>
            <a:ext cx="7772400" cy="857250"/>
          </a:xfrm>
          <a:prstGeom prst="rect">
            <a:avLst/>
          </a:prstGeom>
          <a:noFill/>
          <a:ln w="9525">
            <a:noFill/>
          </a:ln>
        </p:spPr>
        <p:txBody>
          <a:bodyPr anchor="b"/>
          <a:p>
            <a:pPr lvl="0"/>
            <a:r>
              <a:rPr lang="zh-CN" altLang="zh-CN"/>
              <a:t>单击此处编辑母版标题样式</a:t>
            </a:r>
            <a:endParaRPr lang="zh-CN" altLang="zh-CN"/>
          </a:p>
        </p:txBody>
      </p:sp>
      <p:sp>
        <p:nvSpPr>
          <p:cNvPr id="4" name="文本占位符 1053"/>
          <p:cNvSpPr>
            <a:spLocks noGrp="1"/>
          </p:cNvSpPr>
          <p:nvPr>
            <p:ph type="body"/>
          </p:nvPr>
        </p:nvSpPr>
        <p:spPr>
          <a:xfrm>
            <a:off x="685800" y="1485900"/>
            <a:ext cx="7772400" cy="3086100"/>
          </a:xfrm>
          <a:prstGeom prst="rect">
            <a:avLst/>
          </a:prstGeom>
          <a:noFill/>
          <a:ln w="9525">
            <a:noFill/>
          </a:ln>
        </p:spPr>
        <p:txBody>
          <a:bodyPr anchor="t"/>
          <a:p>
            <a:pPr lvl="0"/>
            <a:r>
              <a:rPr lang="zh-CN" altLang="zh-CN"/>
              <a:t>单击此处编辑母版文本样式</a:t>
            </a:r>
            <a:endParaRPr lang="zh-CN" altLang="zh-CN"/>
          </a:p>
          <a:p>
            <a:pPr lvl="1" indent="-214630"/>
            <a:r>
              <a:rPr lang="zh-CN" altLang="zh-CN"/>
              <a:t>第二级</a:t>
            </a:r>
            <a:endParaRPr lang="zh-CN" altLang="zh-CN"/>
          </a:p>
          <a:p>
            <a:pPr lvl="2" indent="-171450"/>
            <a:r>
              <a:rPr lang="zh-CN" altLang="zh-CN"/>
              <a:t>第三级</a:t>
            </a:r>
            <a:endParaRPr lang="zh-CN" altLang="zh-CN"/>
          </a:p>
          <a:p>
            <a:pPr lvl="3" indent="-171450"/>
            <a:r>
              <a:rPr lang="zh-CN" altLang="zh-CN"/>
              <a:t>第四级</a:t>
            </a:r>
            <a:endParaRPr lang="zh-CN" altLang="zh-CN"/>
          </a:p>
          <a:p>
            <a:pPr lvl="4" indent="-171450"/>
            <a:r>
              <a:rPr lang="zh-CN" altLang="zh-CN"/>
              <a:t>第五级</a:t>
            </a:r>
            <a:endParaRPr lang="zh-CN" altLang="zh-CN"/>
          </a:p>
        </p:txBody>
      </p:sp>
      <p:sp>
        <p:nvSpPr>
          <p:cNvPr id="3078" name="日期占位符 1054"/>
          <p:cNvSpPr>
            <a:spLocks noGrp="1"/>
          </p:cNvSpPr>
          <p:nvPr>
            <p:ph type="dt" sz="half" idx="2"/>
          </p:nvPr>
        </p:nvSpPr>
        <p:spPr>
          <a:xfrm>
            <a:off x="665163" y="4776788"/>
            <a:ext cx="1905000" cy="342900"/>
          </a:xfrm>
          <a:prstGeom prst="rect">
            <a:avLst/>
          </a:prstGeom>
          <a:noFill/>
          <a:ln w="9525">
            <a:noFill/>
            <a:miter/>
          </a:ln>
        </p:spPr>
        <p:txBody>
          <a:bodyPr anchor="b"/>
          <a:lstStyle>
            <a:lvl1pPr eaLnBrk="1" hangingPunct="1">
              <a:buFont typeface="Arial" panose="020B0604020202020204" pitchFamily="34" charset="0"/>
              <a:buNone/>
              <a:defRPr sz="1050"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3079" name="页脚占位符 1055"/>
          <p:cNvSpPr>
            <a:spLocks noGrp="1"/>
          </p:cNvSpPr>
          <p:nvPr>
            <p:ph type="ftr" sz="quarter" idx="3"/>
          </p:nvPr>
        </p:nvSpPr>
        <p:spPr>
          <a:xfrm>
            <a:off x="3103563" y="4776788"/>
            <a:ext cx="2895600" cy="342900"/>
          </a:xfrm>
          <a:prstGeom prst="rect">
            <a:avLst/>
          </a:prstGeom>
          <a:noFill/>
          <a:ln w="9525">
            <a:noFill/>
            <a:miter/>
          </a:ln>
        </p:spPr>
        <p:txBody>
          <a:bodyPr anchor="b"/>
          <a:lstStyle>
            <a:lvl1pPr algn="ctr" eaLnBrk="1" hangingPunct="1">
              <a:buFont typeface="Arial" panose="020B0604020202020204" pitchFamily="34" charset="0"/>
              <a:buNone/>
              <a:defRPr sz="1050" noProof="1"/>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3080" name="灯片编号占位符 1056"/>
          <p:cNvSpPr>
            <a:spLocks noGrp="1"/>
          </p:cNvSpPr>
          <p:nvPr>
            <p:ph type="sldNum" sz="quarter" idx="4"/>
          </p:nvPr>
        </p:nvSpPr>
        <p:spPr>
          <a:xfrm>
            <a:off x="6532563" y="4776788"/>
            <a:ext cx="1905000" cy="342900"/>
          </a:xfrm>
          <a:prstGeom prst="rect">
            <a:avLst/>
          </a:prstGeom>
          <a:noFill/>
          <a:ln w="9525">
            <a:noFill/>
            <a:miter/>
          </a:ln>
        </p:spPr>
        <p:txBody>
          <a:bodyPr numCol="1" anchor="b" anchorCtr="0" compatLnSpc="1"/>
          <a:lstStyle>
            <a:defPPr>
              <a:defRPr lang="en-US"/>
            </a:defPPr>
            <a:lvl1pPr marL="0" indent="0" algn="r" defTabSz="914400" rtl="0" eaLnBrk="1" fontAlgn="base" hangingPunct="1">
              <a:lnSpc>
                <a:spcPct val="100000"/>
              </a:lnSpc>
              <a:spcBef>
                <a:spcPct val="0"/>
              </a:spcBef>
              <a:spcAft>
                <a:spcPct val="0"/>
              </a:spcAft>
              <a:buClrTx/>
              <a:buSzTx/>
              <a:buFont typeface="Arial" panose="020B0604020202020204" pitchFamily="34" charset="0"/>
              <a:buNone/>
              <a:defRPr kumimoji="0" lang="en-US" altLang="en-US" sz="1000" b="0" i="0" u="none" baseline="0">
                <a:solidFill>
                  <a:schemeClr val="tx1"/>
                </a:solidFill>
                <a:latin typeface="Arial" panose="020B0604020202020204" pitchFamily="34"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lvl="0" algn="r" eaLnBrk="1" fontAlgn="base" hangingPunct="1"/>
            <a:fld id="{11067E56-0A96-47B9-AC8E-243074B31CB9}" type="slidenum">
              <a:rPr lang="zh-CN" altLang="en-US" sz="1000" b="0" strike="noStrike" noProof="1">
                <a:solidFill>
                  <a:schemeClr val="tx1"/>
                </a:solidFill>
                <a:latin typeface="Arial" panose="020B0604020202020204" pitchFamily="34" charset="0"/>
                <a:ea typeface="黑体" panose="02010609060101010101" pitchFamily="49" charset="-122"/>
                <a:cs typeface="+mn-ea"/>
              </a:rPr>
            </a:fld>
            <a:endParaRPr lang="zh-CN" altLang="en-US" sz="1000" b="0" strike="noStrike" noProof="1">
              <a:solidFill>
                <a:schemeClr val="tx1"/>
              </a:solidFill>
            </a:endParaRP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ransition/>
  <p:hf sldNum="0" hdr="0" ftr="0" dt="0"/>
  <p:txStyles>
    <p:titleStyle>
      <a:lvl1pPr marL="0" indent="0" algn="ctr" defTabSz="685800" rtl="0" eaLnBrk="0" fontAlgn="base" hangingPunct="0">
        <a:lnSpc>
          <a:spcPct val="100000"/>
        </a:lnSpc>
        <a:spcBef>
          <a:spcPct val="0"/>
        </a:spcBef>
        <a:spcAft>
          <a:spcPct val="0"/>
        </a:spcAft>
        <a:buClrTx/>
        <a:buSzTx/>
        <a:buFontTx/>
        <a:buNone/>
        <a:defRPr kumimoji="0" sz="3300" b="0" i="0" u="none" kern="1200" baseline="0">
          <a:solidFill>
            <a:schemeClr val="tx2"/>
          </a:solidFill>
          <a:effectLst/>
          <a:latin typeface="Arial" panose="020B0604020202020204" pitchFamily="34" charset="0"/>
          <a:ea typeface="宋体" panose="02010600030101010101" pitchFamily="2" charset="-122"/>
          <a:cs typeface="+mj-cs"/>
        </a:defRPr>
      </a:lvl1pPr>
    </p:titleStyle>
    <p:bodyStyle>
      <a:lvl1pPr marL="257175" indent="-257175" algn="l" defTabSz="685800" rtl="0" eaLnBrk="0" fontAlgn="base" hangingPunct="0">
        <a:lnSpc>
          <a:spcPct val="100000"/>
        </a:lnSpc>
        <a:spcBef>
          <a:spcPct val="15000"/>
        </a:spcBef>
        <a:spcAft>
          <a:spcPct val="0"/>
        </a:spcAft>
        <a:buClrTx/>
        <a:buSzPct val="90000"/>
        <a:buFontTx/>
        <a:buBlip>
          <a:blip r:embed="rId13"/>
        </a:buBlip>
        <a:defRPr kumimoji="0" sz="2400" b="0" i="0" u="none" kern="1200" baseline="0">
          <a:solidFill>
            <a:schemeClr val="tx1"/>
          </a:solidFill>
          <a:effectLst/>
          <a:latin typeface="+mn-lt"/>
          <a:ea typeface="+mn-ea"/>
          <a:cs typeface="+mn-cs"/>
        </a:defRPr>
      </a:lvl1pPr>
      <a:lvl2pPr marL="557530" lvl="1" indent="-214630" algn="l" defTabSz="685800" rtl="0" eaLnBrk="0" fontAlgn="base" hangingPunct="0">
        <a:lnSpc>
          <a:spcPct val="100000"/>
        </a:lnSpc>
        <a:spcBef>
          <a:spcPct val="15000"/>
        </a:spcBef>
        <a:spcAft>
          <a:spcPct val="0"/>
        </a:spcAft>
        <a:buClrTx/>
        <a:buSzPct val="80000"/>
        <a:buFontTx/>
        <a:buBlip>
          <a:blip r:embed="rId14"/>
        </a:buBlip>
        <a:defRPr kumimoji="0" sz="2100" b="0" i="0" u="none" kern="1200" baseline="0">
          <a:solidFill>
            <a:schemeClr val="tx1"/>
          </a:solidFill>
          <a:effectLst/>
          <a:latin typeface="+mn-lt"/>
          <a:ea typeface="+mn-ea"/>
          <a:cs typeface="+mn-cs"/>
        </a:defRPr>
      </a:lvl2pPr>
      <a:lvl3pPr marL="857250" lvl="2" indent="-171450" algn="l" defTabSz="685800" rtl="0" eaLnBrk="0" fontAlgn="base" hangingPunct="0">
        <a:lnSpc>
          <a:spcPct val="100000"/>
        </a:lnSpc>
        <a:spcBef>
          <a:spcPct val="15000"/>
        </a:spcBef>
        <a:spcAft>
          <a:spcPct val="0"/>
        </a:spcAft>
        <a:buClrTx/>
        <a:buSzPct val="70000"/>
        <a:buFontTx/>
        <a:buBlip>
          <a:blip r:embed="rId15"/>
        </a:buBlip>
        <a:defRPr kumimoji="0" sz="2400" b="0" i="0" u="none" kern="1200" baseline="0">
          <a:solidFill>
            <a:schemeClr val="tx1"/>
          </a:solidFill>
          <a:effectLst/>
          <a:latin typeface="+mn-lt"/>
          <a:ea typeface="+mn-ea"/>
          <a:cs typeface="+mn-cs"/>
        </a:defRPr>
      </a:lvl3pPr>
      <a:lvl4pPr marL="1200150" lvl="3" indent="-171450" algn="l" defTabSz="685800" rtl="0" eaLnBrk="0" fontAlgn="base" hangingPunct="0">
        <a:lnSpc>
          <a:spcPct val="100000"/>
        </a:lnSpc>
        <a:spcBef>
          <a:spcPct val="15000"/>
        </a:spcBef>
        <a:spcAft>
          <a:spcPct val="0"/>
        </a:spcAft>
        <a:buClrTx/>
        <a:buSzPct val="70000"/>
        <a:buFontTx/>
        <a:buBlip>
          <a:blip r:embed="rId16"/>
        </a:buBlip>
        <a:defRPr kumimoji="0" sz="1500" b="0" i="0" u="none" kern="1200" baseline="0">
          <a:solidFill>
            <a:schemeClr val="tx1"/>
          </a:solidFill>
          <a:effectLst/>
          <a:latin typeface="+mn-lt"/>
          <a:ea typeface="+mn-ea"/>
          <a:cs typeface="+mn-cs"/>
        </a:defRPr>
      </a:lvl4pPr>
      <a:lvl5pPr marL="1543050" lvl="4" indent="-171450" algn="l" defTabSz="685800" rtl="0" eaLnBrk="0" fontAlgn="base" hangingPunct="0">
        <a:lnSpc>
          <a:spcPct val="100000"/>
        </a:lnSpc>
        <a:spcBef>
          <a:spcPct val="15000"/>
        </a:spcBef>
        <a:spcAft>
          <a:spcPct val="0"/>
        </a:spcAft>
        <a:buClrTx/>
        <a:buSzPct val="70000"/>
        <a:buFontTx/>
        <a:buBlip>
          <a:blip r:embed="rId17"/>
        </a:buBlip>
        <a:defRPr kumimoji="0" sz="1500" b="0" i="0" u="none" kern="1200" baseline="0">
          <a:solidFill>
            <a:schemeClr val="tx1"/>
          </a:solidFill>
          <a:effectLst/>
          <a:latin typeface="+mn-lt"/>
          <a:ea typeface="+mn-ea"/>
          <a:cs typeface="+mn-cs"/>
        </a:defRPr>
      </a:lvl5pPr>
      <a:lvl6pPr marL="1885950" lvl="5" indent="-170815" algn="l" defTabSz="685800" eaLnBrk="1" fontAlgn="base" latinLnBrk="0" hangingPunct="1">
        <a:spcBef>
          <a:spcPct val="15000"/>
        </a:spcBef>
        <a:spcAft>
          <a:spcPct val="0"/>
        </a:spcAft>
        <a:buSzPct val="70000"/>
        <a:buBlip>
          <a:blip r:embed="rId17"/>
        </a:buBlip>
        <a:defRPr sz="1500" b="0" i="0" u="none" kern="1200" baseline="0">
          <a:solidFill>
            <a:schemeClr val="tx1"/>
          </a:solidFill>
          <a:latin typeface="+mn-lt"/>
          <a:ea typeface="+mn-ea"/>
          <a:cs typeface="+mn-cs"/>
        </a:defRPr>
      </a:lvl6pPr>
      <a:lvl7pPr marL="2228850" lvl="6" indent="-170815" algn="l" defTabSz="685800" eaLnBrk="1" fontAlgn="base" latinLnBrk="0" hangingPunct="1">
        <a:spcBef>
          <a:spcPct val="15000"/>
        </a:spcBef>
        <a:spcAft>
          <a:spcPct val="0"/>
        </a:spcAft>
        <a:buSzPct val="70000"/>
        <a:buBlip>
          <a:blip r:embed="rId17"/>
        </a:buBlip>
        <a:defRPr sz="1500" b="0" i="0" u="none" kern="1200" baseline="0">
          <a:solidFill>
            <a:schemeClr val="tx1"/>
          </a:solidFill>
          <a:latin typeface="+mn-lt"/>
          <a:ea typeface="+mn-ea"/>
          <a:cs typeface="+mn-cs"/>
        </a:defRPr>
      </a:lvl7pPr>
      <a:lvl8pPr marL="2571750" lvl="7" indent="-170815" algn="l" defTabSz="685800" eaLnBrk="1" fontAlgn="base" latinLnBrk="0" hangingPunct="1">
        <a:spcBef>
          <a:spcPct val="15000"/>
        </a:spcBef>
        <a:spcAft>
          <a:spcPct val="0"/>
        </a:spcAft>
        <a:buSzPct val="70000"/>
        <a:buBlip>
          <a:blip r:embed="rId17"/>
        </a:buBlip>
        <a:defRPr sz="1500" b="0" i="0" u="none" kern="1200" baseline="0">
          <a:solidFill>
            <a:schemeClr val="tx1"/>
          </a:solidFill>
          <a:latin typeface="+mn-lt"/>
          <a:ea typeface="+mn-ea"/>
          <a:cs typeface="+mn-cs"/>
        </a:defRPr>
      </a:lvl8pPr>
      <a:lvl9pPr marL="2915285" lvl="8" indent="-170815" algn="l" defTabSz="685800" eaLnBrk="1" fontAlgn="base" latinLnBrk="0" hangingPunct="1">
        <a:spcBef>
          <a:spcPct val="15000"/>
        </a:spcBef>
        <a:spcAft>
          <a:spcPct val="0"/>
        </a:spcAft>
        <a:buSzPct val="70000"/>
        <a:buBlip>
          <a:blip r:embed="rId17"/>
        </a:buBlip>
        <a:defRPr sz="1500" b="0" i="0" u="none" kern="1200" baseline="0">
          <a:solidFill>
            <a:schemeClr val="tx1"/>
          </a:solidFill>
          <a:latin typeface="+mn-lt"/>
          <a:ea typeface="+mn-ea"/>
          <a:cs typeface="+mn-cs"/>
        </a:defRPr>
      </a:lvl9pPr>
    </p:bodyStyle>
    <p:otherStyle>
      <a:lvl1pPr marL="0" lvl="0" indent="0" algn="l" defTabSz="685800" rtl="0" eaLnBrk="1" fontAlgn="base" latinLnBrk="0" hangingPunct="1">
        <a:lnSpc>
          <a:spcPct val="100000"/>
        </a:lnSpc>
        <a:spcBef>
          <a:spcPct val="0"/>
        </a:spcBef>
        <a:spcAft>
          <a:spcPct val="0"/>
        </a:spcAft>
        <a:buClrTx/>
        <a:buSzTx/>
        <a:buFont typeface="Arial" panose="020B0604020202020204" pitchFamily="34" charset="0"/>
        <a:buNone/>
        <a:defRPr kumimoji="0" sz="1800" b="0" i="0" u="none" kern="1200" baseline="0">
          <a:solidFill>
            <a:schemeClr val="tx1"/>
          </a:solidFill>
          <a:effectLst/>
          <a:latin typeface="+mn-lt"/>
          <a:ea typeface="+mn-ea"/>
          <a:cs typeface="+mn-cs"/>
        </a:defRPr>
      </a:lvl1pPr>
      <a:lvl2pPr marL="342900" lvl="1" indent="0" algn="l" defTabSz="685800" rtl="0" eaLnBrk="1" fontAlgn="base" latinLnBrk="0" hangingPunct="1">
        <a:lnSpc>
          <a:spcPct val="100000"/>
        </a:lnSpc>
        <a:spcBef>
          <a:spcPct val="0"/>
        </a:spcBef>
        <a:spcAft>
          <a:spcPct val="0"/>
        </a:spcAft>
        <a:buClrTx/>
        <a:buSzTx/>
        <a:buFont typeface="Arial" panose="020B0604020202020204" pitchFamily="34" charset="0"/>
        <a:buNone/>
        <a:defRPr kumimoji="0" sz="6000" b="0" i="0" u="none" kern="1200" baseline="0">
          <a:solidFill>
            <a:schemeClr val="tx1"/>
          </a:solidFill>
          <a:effectLst/>
          <a:latin typeface="+mn-lt"/>
          <a:ea typeface="+mn-ea"/>
          <a:cs typeface="+mn-cs"/>
        </a:defRPr>
      </a:lvl2pPr>
      <a:lvl3pPr marL="685800" lvl="2" indent="0" algn="l" defTabSz="685800" rtl="0" eaLnBrk="1" fontAlgn="base" latinLnBrk="0" hangingPunct="1">
        <a:lnSpc>
          <a:spcPct val="100000"/>
        </a:lnSpc>
        <a:spcBef>
          <a:spcPct val="0"/>
        </a:spcBef>
        <a:spcAft>
          <a:spcPct val="0"/>
        </a:spcAft>
        <a:buClrTx/>
        <a:buSzTx/>
        <a:buFont typeface="Arial" panose="020B0604020202020204" pitchFamily="34" charset="0"/>
        <a:buNone/>
        <a:defRPr kumimoji="0" sz="6000" b="0" i="0" u="none" kern="1200" baseline="0">
          <a:solidFill>
            <a:schemeClr val="tx1"/>
          </a:solidFill>
          <a:effectLst/>
          <a:latin typeface="+mn-lt"/>
          <a:ea typeface="+mn-ea"/>
          <a:cs typeface="+mn-cs"/>
        </a:defRPr>
      </a:lvl3pPr>
      <a:lvl4pPr marL="1028700" lvl="3" indent="0" algn="l" defTabSz="685800" rtl="0" eaLnBrk="1" fontAlgn="base" latinLnBrk="0" hangingPunct="1">
        <a:lnSpc>
          <a:spcPct val="100000"/>
        </a:lnSpc>
        <a:spcBef>
          <a:spcPct val="0"/>
        </a:spcBef>
        <a:spcAft>
          <a:spcPct val="0"/>
        </a:spcAft>
        <a:buClrTx/>
        <a:buSzTx/>
        <a:buFont typeface="Arial" panose="020B0604020202020204" pitchFamily="34" charset="0"/>
        <a:buNone/>
        <a:defRPr kumimoji="0" sz="6000" b="0" i="0" u="none" kern="1200" baseline="0">
          <a:solidFill>
            <a:schemeClr val="tx1"/>
          </a:solidFill>
          <a:effectLst/>
          <a:latin typeface="+mn-lt"/>
          <a:ea typeface="+mn-ea"/>
          <a:cs typeface="+mn-cs"/>
        </a:defRPr>
      </a:lvl4pPr>
      <a:lvl5pPr marL="1371600" lvl="4" indent="0" algn="l" defTabSz="685800" rtl="0" eaLnBrk="1" fontAlgn="base" latinLnBrk="0" hangingPunct="1">
        <a:lnSpc>
          <a:spcPct val="100000"/>
        </a:lnSpc>
        <a:spcBef>
          <a:spcPct val="0"/>
        </a:spcBef>
        <a:spcAft>
          <a:spcPct val="0"/>
        </a:spcAft>
        <a:buClrTx/>
        <a:buSzTx/>
        <a:buFont typeface="Arial" panose="020B0604020202020204" pitchFamily="34" charset="0"/>
        <a:buNone/>
        <a:defRPr kumimoji="0" sz="6000" b="0" i="0" u="none" kern="1200" baseline="0">
          <a:solidFill>
            <a:schemeClr val="tx1"/>
          </a:solidFill>
          <a:effectLst/>
          <a:latin typeface="+mn-lt"/>
          <a:ea typeface="+mn-ea"/>
          <a:cs typeface="+mn-cs"/>
        </a:defRPr>
      </a:lvl5pPr>
      <a:lvl6pPr marL="1714500" lvl="5" indent="0" algn="l" defTabSz="685800" eaLnBrk="1" fontAlgn="base" latinLnBrk="0" hangingPunct="1">
        <a:spcBef>
          <a:spcPct val="0"/>
        </a:spcBef>
        <a:spcAft>
          <a:spcPct val="0"/>
        </a:spcAft>
        <a:buFont typeface="Arial" panose="020B0604020202020204" pitchFamily="34" charset="0"/>
        <a:buNone/>
        <a:defRPr sz="6000" b="0" i="0" u="none" kern="1200" baseline="0">
          <a:solidFill>
            <a:schemeClr val="tx1"/>
          </a:solidFill>
          <a:latin typeface="+mn-lt"/>
          <a:ea typeface="+mn-ea"/>
          <a:cs typeface="+mn-cs"/>
        </a:defRPr>
      </a:lvl6pPr>
      <a:lvl7pPr marL="2057400" lvl="6" indent="0" algn="l" defTabSz="685800" eaLnBrk="1" fontAlgn="base" latinLnBrk="0" hangingPunct="1">
        <a:spcBef>
          <a:spcPct val="0"/>
        </a:spcBef>
        <a:spcAft>
          <a:spcPct val="0"/>
        </a:spcAft>
        <a:buFont typeface="Arial" panose="020B0604020202020204" pitchFamily="34" charset="0"/>
        <a:buNone/>
        <a:defRPr sz="6000" b="0" i="0" u="none" kern="1200" baseline="0">
          <a:solidFill>
            <a:schemeClr val="tx1"/>
          </a:solidFill>
          <a:latin typeface="+mn-lt"/>
          <a:ea typeface="+mn-ea"/>
          <a:cs typeface="+mn-cs"/>
        </a:defRPr>
      </a:lvl7pPr>
      <a:lvl8pPr marL="2400300" lvl="7" indent="0" algn="l" defTabSz="685800" eaLnBrk="1" fontAlgn="base" latinLnBrk="0" hangingPunct="1">
        <a:spcBef>
          <a:spcPct val="0"/>
        </a:spcBef>
        <a:spcAft>
          <a:spcPct val="0"/>
        </a:spcAft>
        <a:buFont typeface="Arial" panose="020B0604020202020204" pitchFamily="34" charset="0"/>
        <a:buNone/>
        <a:defRPr sz="6000" b="0" i="0" u="none" kern="1200" baseline="0">
          <a:solidFill>
            <a:schemeClr val="tx1"/>
          </a:solidFill>
          <a:latin typeface="+mn-lt"/>
          <a:ea typeface="+mn-ea"/>
          <a:cs typeface="+mn-cs"/>
        </a:defRPr>
      </a:lvl8pPr>
      <a:lvl9pPr marL="2743835" lvl="8" indent="0" algn="l" defTabSz="685800" eaLnBrk="1" fontAlgn="base" latinLnBrk="0" hangingPunct="1">
        <a:spcBef>
          <a:spcPct val="0"/>
        </a:spcBef>
        <a:spcAft>
          <a:spcPct val="0"/>
        </a:spcAft>
        <a:buFont typeface="Arial" panose="020B0604020202020204" pitchFamily="34" charset="0"/>
        <a:buNone/>
        <a:defRPr sz="6000" b="0" i="0" u="none" kern="1200" baseline="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4098" name="标题 49153"/>
          <p:cNvSpPr>
            <a:spLocks noGrp="1"/>
          </p:cNvSpPr>
          <p:nvPr>
            <p:ph type="title"/>
          </p:nvPr>
        </p:nvSpPr>
        <p:spPr>
          <a:xfrm>
            <a:off x="457200" y="206375"/>
            <a:ext cx="8229600" cy="857250"/>
          </a:xfrm>
          <a:prstGeom prst="rect">
            <a:avLst/>
          </a:prstGeom>
          <a:noFill/>
          <a:ln w="9525">
            <a:noFill/>
          </a:ln>
        </p:spPr>
        <p:txBody>
          <a:bodyPr anchor="ctr"/>
          <a:p>
            <a:pPr lvl="0"/>
            <a:r>
              <a:rPr lang="zh-CN" altLang="zh-CN"/>
              <a:t>单击此处编辑母版标题样式</a:t>
            </a:r>
            <a:endParaRPr lang="zh-CN" altLang="zh-CN"/>
          </a:p>
        </p:txBody>
      </p:sp>
      <p:sp>
        <p:nvSpPr>
          <p:cNvPr id="4099" name="文本占位符 49154"/>
          <p:cNvSpPr>
            <a:spLocks noGrp="1"/>
          </p:cNvSpPr>
          <p:nvPr>
            <p:ph type="body"/>
          </p:nvPr>
        </p:nvSpPr>
        <p:spPr>
          <a:xfrm>
            <a:off x="457200" y="1200150"/>
            <a:ext cx="8229600" cy="3394075"/>
          </a:xfrm>
          <a:prstGeom prst="rect">
            <a:avLst/>
          </a:prstGeom>
          <a:noFill/>
          <a:ln w="9525">
            <a:noFill/>
          </a:ln>
        </p:spPr>
        <p:txBody>
          <a:bodyPr anchor="t"/>
          <a:p>
            <a:pPr lvl="0"/>
            <a:r>
              <a:rPr lang="zh-CN" altLang="zh-CN"/>
              <a:t>单击此处编辑母版文本样式</a:t>
            </a:r>
            <a:endParaRPr lang="zh-CN" altLang="zh-CN"/>
          </a:p>
          <a:p>
            <a:pPr lvl="1" indent="-214630"/>
            <a:r>
              <a:rPr lang="zh-CN" altLang="zh-CN"/>
              <a:t>第二级</a:t>
            </a:r>
            <a:endParaRPr lang="zh-CN" altLang="zh-CN"/>
          </a:p>
          <a:p>
            <a:pPr lvl="2" indent="-171450"/>
            <a:r>
              <a:rPr lang="zh-CN" altLang="zh-CN"/>
              <a:t>第三级</a:t>
            </a:r>
            <a:endParaRPr lang="zh-CN" altLang="zh-CN"/>
          </a:p>
          <a:p>
            <a:pPr lvl="3" indent="-171450"/>
            <a:r>
              <a:rPr lang="zh-CN" altLang="zh-CN"/>
              <a:t>第四级</a:t>
            </a:r>
            <a:endParaRPr lang="zh-CN" altLang="zh-CN"/>
          </a:p>
          <a:p>
            <a:pPr lvl="4" indent="-171450"/>
            <a:r>
              <a:rPr lang="zh-CN" altLang="zh-CN"/>
              <a:t>第五级</a:t>
            </a:r>
            <a:endParaRPr lang="zh-CN" altLang="zh-CN"/>
          </a:p>
        </p:txBody>
      </p:sp>
      <p:sp>
        <p:nvSpPr>
          <p:cNvPr id="4100" name="日期占位符 49155"/>
          <p:cNvSpPr>
            <a:spLocks noGrp="1"/>
          </p:cNvSpPr>
          <p:nvPr>
            <p:ph type="dt" sz="half" idx="2"/>
          </p:nvPr>
        </p:nvSpPr>
        <p:spPr>
          <a:xfrm>
            <a:off x="457200" y="4684713"/>
            <a:ext cx="2133600" cy="357188"/>
          </a:xfrm>
          <a:prstGeom prst="rect">
            <a:avLst/>
          </a:prstGeom>
          <a:noFill/>
          <a:ln w="9525">
            <a:noFill/>
          </a:ln>
        </p:spPr>
        <p:txBody>
          <a:bodyPr/>
          <a:lstStyle>
            <a:lvl1pPr eaLnBrk="1" hangingPunct="1">
              <a:defRPr sz="1050" noProof="1"/>
            </a:lvl1pPr>
          </a:lstStyle>
          <a:p>
            <a:pPr marL="0" marR="0" lvl="0" indent="0" algn="l" defTabSz="914400" rtl="0" eaLnBrk="1" fontAlgn="base" latinLnBrk="0" hangingPunct="1">
              <a:lnSpc>
                <a:spcPct val="100000"/>
              </a:lnSpc>
              <a:spcBef>
                <a:spcPct val="0"/>
              </a:spcBef>
              <a:spcAft>
                <a:spcPct val="0"/>
              </a:spcAft>
              <a:buClrTx/>
              <a:buSzTx/>
              <a:buFontTx/>
              <a:buNone/>
              <a:defRPr/>
            </a:pPr>
            <a:fld id="{6115D880-BA99-44EE-9FB7-B29C858AF611}" type="datetimeFigureOut">
              <a:rPr kumimoji="0" lang="zh-CN" altLang="en-US" sz="1050" b="1" i="0" u="none" strike="noStrike" kern="1200" cap="none" spc="0" normalizeH="0" baseline="0" noProof="1">
                <a:ln>
                  <a:noFill/>
                </a:ln>
                <a:solidFill>
                  <a:srgbClr val="FF3300"/>
                </a:solidFill>
                <a:uLnTx/>
                <a:uFillTx/>
                <a:latin typeface="Arial" panose="020B0604020202020204" pitchFamily="34" charset="0"/>
                <a:ea typeface="黑体" panose="02010609060101010101" pitchFamily="49" charset="-122"/>
                <a:cs typeface="+mn-cs"/>
              </a:rPr>
            </a:fld>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4101" name="页脚占位符 49156"/>
          <p:cNvSpPr>
            <a:spLocks noGrp="1"/>
          </p:cNvSpPr>
          <p:nvPr>
            <p:ph type="ftr" sz="quarter" idx="3"/>
          </p:nvPr>
        </p:nvSpPr>
        <p:spPr>
          <a:xfrm>
            <a:off x="3124200" y="4684713"/>
            <a:ext cx="2895600" cy="357188"/>
          </a:xfrm>
          <a:prstGeom prst="rect">
            <a:avLst/>
          </a:prstGeom>
          <a:noFill/>
          <a:ln w="9525">
            <a:noFill/>
          </a:ln>
        </p:spPr>
        <p:txBody>
          <a:bodyPr/>
          <a:lstStyle>
            <a:lvl1pPr algn="ctr" eaLnBrk="1" hangingPunct="1">
              <a:defRPr sz="1050" noProof="1"/>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4102" name="灯片编号占位符 49157"/>
          <p:cNvSpPr>
            <a:spLocks noGrp="1"/>
          </p:cNvSpPr>
          <p:nvPr>
            <p:ph type="sldNum" sz="quarter" idx="4"/>
          </p:nvPr>
        </p:nvSpPr>
        <p:spPr>
          <a:xfrm>
            <a:off x="6553200" y="4684713"/>
            <a:ext cx="2133600" cy="357188"/>
          </a:xfrm>
          <a:prstGeom prst="rect">
            <a:avLst/>
          </a:prstGeom>
          <a:noFill/>
          <a:ln w="9525">
            <a:noFill/>
          </a:ln>
        </p:spPr>
        <p:txBody>
          <a:bodyPr numCol="1" compatLnSpc="1"/>
          <a:lstStyle>
            <a:defPPr>
              <a:defRPr lang="en-US"/>
            </a:defPPr>
            <a:lvl1pPr marL="0" indent="0" algn="r" defTabSz="914400" rtl="0" eaLnBrk="1" fontAlgn="base" hangingPunct="1">
              <a:lnSpc>
                <a:spcPct val="100000"/>
              </a:lnSpc>
              <a:spcBef>
                <a:spcPct val="0"/>
              </a:spcBef>
              <a:spcAft>
                <a:spcPct val="0"/>
              </a:spcAft>
              <a:buClrTx/>
              <a:buSzTx/>
              <a:buFontTx/>
              <a:buNone/>
              <a:defRPr kumimoji="0" lang="en-US" altLang="en-US" sz="1000" b="1" i="0" u="none" baseline="0">
                <a:solidFill>
                  <a:srgbClr val="FF3300"/>
                </a:solidFill>
                <a:latin typeface="Arial" panose="020B0604020202020204" pitchFamily="34"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lvl="0" algn="r" eaLnBrk="1" fontAlgn="base" hangingPunct="1"/>
            <a:fld id="{DBF3B28B-F15F-4262-8D46-D0EDF601FBB7}" type="slidenum">
              <a:rPr lang="zh-CN" altLang="en-US" sz="1000" strike="noStrike" noProof="1">
                <a:latin typeface="Arial" panose="020B0604020202020204" pitchFamily="34" charset="0"/>
                <a:ea typeface="黑体" panose="02010609060101010101" pitchFamily="49" charset="-122"/>
                <a:cs typeface="+mn-ea"/>
              </a:rPr>
            </a:fld>
            <a:endParaRPr lang="zh-CN" altLang="en-US" sz="1000" strike="noStrike" noProof="1"/>
          </a:p>
        </p:txBody>
      </p:sp>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Lst>
  <p:transition/>
  <p:hf sldNum="0" hdr="0" ftr="0" dt="0"/>
  <p:txStyles>
    <p:titleStyle>
      <a:lvl1pPr marL="0" indent="0" algn="ctr" defTabSz="914400" rtl="0" eaLnBrk="0" fontAlgn="base" hangingPunct="0">
        <a:lnSpc>
          <a:spcPct val="100000"/>
        </a:lnSpc>
        <a:spcBef>
          <a:spcPct val="0"/>
        </a:spcBef>
        <a:spcAft>
          <a:spcPct val="0"/>
        </a:spcAft>
        <a:buClrTx/>
        <a:buSzTx/>
        <a:buFontTx/>
        <a:buNone/>
        <a:defRPr kumimoji="0" sz="3300" b="0" i="0" u="none" kern="1200" baseline="0">
          <a:solidFill>
            <a:schemeClr val="tx2"/>
          </a:solidFill>
          <a:effectLst/>
          <a:latin typeface="Arial" panose="020B0604020202020204" pitchFamily="34" charset="0"/>
          <a:ea typeface="宋体" panose="02010600030101010101" pitchFamily="2" charset="-122"/>
          <a:cs typeface="+mj-cs"/>
        </a:defRPr>
      </a:lvl1pPr>
    </p:titleStyle>
    <p:bodyStyle>
      <a:lvl1pPr marL="257175" indent="-257175" algn="l" defTabSz="914400" rtl="0" eaLnBrk="0" fontAlgn="base" hangingPunct="0">
        <a:lnSpc>
          <a:spcPct val="100000"/>
        </a:lnSpc>
        <a:spcBef>
          <a:spcPct val="20000"/>
        </a:spcBef>
        <a:spcAft>
          <a:spcPct val="0"/>
        </a:spcAft>
        <a:buClrTx/>
        <a:buSzTx/>
        <a:buFontTx/>
        <a:buChar char="•"/>
        <a:defRPr kumimoji="0" sz="2400" b="0" i="0" u="none" kern="1200" baseline="0">
          <a:solidFill>
            <a:schemeClr val="tx1"/>
          </a:solidFill>
          <a:effectLst/>
          <a:latin typeface="+mn-lt"/>
          <a:ea typeface="+mn-ea"/>
          <a:cs typeface="+mn-cs"/>
        </a:defRPr>
      </a:lvl1pPr>
      <a:lvl2pPr marL="557530" lvl="1" indent="-214630" algn="l" defTabSz="914400" rtl="0" eaLnBrk="0" fontAlgn="base" hangingPunct="0">
        <a:lnSpc>
          <a:spcPct val="100000"/>
        </a:lnSpc>
        <a:spcBef>
          <a:spcPct val="20000"/>
        </a:spcBef>
        <a:spcAft>
          <a:spcPct val="0"/>
        </a:spcAft>
        <a:buClrTx/>
        <a:buSzTx/>
        <a:buFontTx/>
        <a:buChar char="–"/>
        <a:defRPr kumimoji="0" sz="2100" b="0" i="0" u="none" kern="1200" baseline="0">
          <a:solidFill>
            <a:schemeClr val="tx1"/>
          </a:solidFill>
          <a:effectLst/>
          <a:latin typeface="+mn-lt"/>
          <a:ea typeface="+mn-ea"/>
          <a:cs typeface="+mn-cs"/>
        </a:defRPr>
      </a:lvl2pPr>
      <a:lvl3pPr marL="857250" lvl="2" indent="-171450" algn="l" defTabSz="914400" rtl="0" eaLnBrk="0" fontAlgn="base" hangingPunct="0">
        <a:lnSpc>
          <a:spcPct val="100000"/>
        </a:lnSpc>
        <a:spcBef>
          <a:spcPct val="20000"/>
        </a:spcBef>
        <a:spcAft>
          <a:spcPct val="0"/>
        </a:spcAft>
        <a:buClrTx/>
        <a:buSzTx/>
        <a:buFontTx/>
        <a:buChar char="•"/>
        <a:defRPr kumimoji="0" sz="2400" b="0" i="0" u="none" kern="1200" baseline="0">
          <a:solidFill>
            <a:schemeClr val="tx1"/>
          </a:solidFill>
          <a:effectLst/>
          <a:latin typeface="+mn-lt"/>
          <a:ea typeface="+mn-ea"/>
          <a:cs typeface="+mn-cs"/>
        </a:defRPr>
      </a:lvl3pPr>
      <a:lvl4pPr marL="1200150" lvl="3" indent="-171450" algn="l" defTabSz="914400" rtl="0" eaLnBrk="0" fontAlgn="base" hangingPunct="0">
        <a:lnSpc>
          <a:spcPct val="100000"/>
        </a:lnSpc>
        <a:spcBef>
          <a:spcPct val="20000"/>
        </a:spcBef>
        <a:spcAft>
          <a:spcPct val="0"/>
        </a:spcAft>
        <a:buClrTx/>
        <a:buSzTx/>
        <a:buFontTx/>
        <a:buChar char="–"/>
        <a:defRPr kumimoji="0" sz="1500" b="0" i="0" u="none" kern="1200" baseline="0">
          <a:solidFill>
            <a:schemeClr val="tx1"/>
          </a:solidFill>
          <a:effectLst/>
          <a:latin typeface="+mn-lt"/>
          <a:ea typeface="+mn-ea"/>
          <a:cs typeface="+mn-cs"/>
        </a:defRPr>
      </a:lvl4pPr>
      <a:lvl5pPr marL="1543050" lvl="4" indent="-171450" algn="l" defTabSz="914400" rtl="0" eaLnBrk="0" fontAlgn="base" hangingPunct="0">
        <a:lnSpc>
          <a:spcPct val="100000"/>
        </a:lnSpc>
        <a:spcBef>
          <a:spcPct val="20000"/>
        </a:spcBef>
        <a:spcAft>
          <a:spcPct val="0"/>
        </a:spcAft>
        <a:buClrTx/>
        <a:buSzTx/>
        <a:buFontTx/>
        <a:buChar char="»"/>
        <a:defRPr kumimoji="0" sz="1500" b="0" i="0" u="none" kern="1200" baseline="0">
          <a:solidFill>
            <a:schemeClr val="tx1"/>
          </a:solidFill>
          <a:effectLst/>
          <a:latin typeface="+mn-lt"/>
          <a:ea typeface="+mn-ea"/>
          <a:cs typeface="+mn-cs"/>
        </a:defRPr>
      </a:lvl5pPr>
      <a:lvl6pPr marL="1885950" lvl="5" indent="-171450" algn="l" defTabSz="685800" rtl="0" eaLnBrk="1" fontAlgn="base" latinLnBrk="0" hangingPunct="1">
        <a:lnSpc>
          <a:spcPct val="100000"/>
        </a:lnSpc>
        <a:spcBef>
          <a:spcPct val="20000"/>
        </a:spcBef>
        <a:spcAft>
          <a:spcPct val="0"/>
        </a:spcAft>
        <a:buChar char="»"/>
        <a:defRPr sz="1500" b="0" i="0" u="none" kern="1200" baseline="0">
          <a:solidFill>
            <a:schemeClr val="tx1"/>
          </a:solidFill>
          <a:latin typeface="+mn-lt"/>
          <a:ea typeface="+mn-ea"/>
          <a:cs typeface="+mn-cs"/>
        </a:defRPr>
      </a:lvl6pPr>
      <a:lvl7pPr marL="2228850" lvl="6" indent="-171450" algn="l" defTabSz="685800" rtl="0" eaLnBrk="1" fontAlgn="base" latinLnBrk="0" hangingPunct="1">
        <a:lnSpc>
          <a:spcPct val="100000"/>
        </a:lnSpc>
        <a:spcBef>
          <a:spcPct val="20000"/>
        </a:spcBef>
        <a:spcAft>
          <a:spcPct val="0"/>
        </a:spcAft>
        <a:buChar char="»"/>
        <a:defRPr sz="1500" b="0" i="0" u="none" kern="1200" baseline="0">
          <a:solidFill>
            <a:schemeClr val="tx1"/>
          </a:solidFill>
          <a:latin typeface="+mn-lt"/>
          <a:ea typeface="+mn-ea"/>
          <a:cs typeface="+mn-cs"/>
        </a:defRPr>
      </a:lvl7pPr>
      <a:lvl8pPr marL="2571750" lvl="7" indent="-171450" algn="l" defTabSz="685800" rtl="0" eaLnBrk="1" fontAlgn="base" latinLnBrk="0" hangingPunct="1">
        <a:lnSpc>
          <a:spcPct val="100000"/>
        </a:lnSpc>
        <a:spcBef>
          <a:spcPct val="20000"/>
        </a:spcBef>
        <a:spcAft>
          <a:spcPct val="0"/>
        </a:spcAft>
        <a:buChar char="»"/>
        <a:defRPr sz="1500" b="0" i="0" u="none" kern="1200" baseline="0">
          <a:solidFill>
            <a:schemeClr val="tx1"/>
          </a:solidFill>
          <a:latin typeface="+mn-lt"/>
          <a:ea typeface="+mn-ea"/>
          <a:cs typeface="+mn-cs"/>
        </a:defRPr>
      </a:lvl8pPr>
      <a:lvl9pPr marL="2914650" lvl="8" indent="-171450" algn="l" defTabSz="685800" rtl="0" eaLnBrk="1" fontAlgn="base" latinLnBrk="0" hangingPunct="1">
        <a:lnSpc>
          <a:spcPct val="100000"/>
        </a:lnSpc>
        <a:spcBef>
          <a:spcPct val="20000"/>
        </a:spcBef>
        <a:spcAft>
          <a:spcPct val="0"/>
        </a:spcAft>
        <a:buChar char="»"/>
        <a:defRPr sz="1500" b="0" i="0" u="none" kern="1200" baseline="0">
          <a:solidFill>
            <a:schemeClr val="tx1"/>
          </a:solidFill>
          <a:latin typeface="+mn-lt"/>
          <a:ea typeface="+mn-ea"/>
          <a:cs typeface="+mn-cs"/>
        </a:defRPr>
      </a:lvl9pPr>
    </p:bodyStyle>
    <p:otherStyle>
      <a:lvl1pPr marL="0" lvl="0" indent="0" algn="l" defTabSz="685800" rtl="0" eaLnBrk="1" fontAlgn="base" latinLnBrk="0" hangingPunct="1">
        <a:lnSpc>
          <a:spcPct val="100000"/>
        </a:lnSpc>
        <a:spcBef>
          <a:spcPct val="0"/>
        </a:spcBef>
        <a:spcAft>
          <a:spcPct val="0"/>
        </a:spcAft>
        <a:buClrTx/>
        <a:buSzTx/>
        <a:buFontTx/>
        <a:buNone/>
        <a:defRPr kumimoji="0" sz="1350" b="0" i="0" u="none" kern="1200" baseline="0">
          <a:solidFill>
            <a:schemeClr val="tx1"/>
          </a:solidFill>
          <a:effectLst/>
          <a:latin typeface="+mn-lt"/>
          <a:ea typeface="+mn-ea"/>
          <a:cs typeface="+mn-cs"/>
        </a:defRPr>
      </a:lvl1pPr>
      <a:lvl2pPr marL="342900" lvl="1" indent="0" algn="l" defTabSz="6858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Arial" panose="020B0604020202020204" pitchFamily="34" charset="0"/>
          <a:ea typeface="宋体" panose="02010600030101010101" pitchFamily="2" charset="-122"/>
          <a:cs typeface="+mn-cs"/>
        </a:defRPr>
      </a:lvl2pPr>
      <a:lvl3pPr marL="685800" lvl="2" indent="0" algn="l" defTabSz="6858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Arial" panose="020B0604020202020204" pitchFamily="34" charset="0"/>
          <a:ea typeface="宋体" panose="02010600030101010101" pitchFamily="2" charset="-122"/>
          <a:cs typeface="+mn-cs"/>
        </a:defRPr>
      </a:lvl3pPr>
      <a:lvl4pPr marL="1028700" lvl="3" indent="0" algn="l" defTabSz="6858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Arial" panose="020B0604020202020204" pitchFamily="34" charset="0"/>
          <a:ea typeface="宋体" panose="02010600030101010101" pitchFamily="2" charset="-122"/>
          <a:cs typeface="+mn-cs"/>
        </a:defRPr>
      </a:lvl4pPr>
      <a:lvl5pPr marL="1371600" lvl="4" indent="0" algn="l" defTabSz="6858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Arial" panose="020B0604020202020204" pitchFamily="34" charset="0"/>
          <a:ea typeface="宋体" panose="02010600030101010101" pitchFamily="2" charset="-122"/>
          <a:cs typeface="+mn-cs"/>
        </a:defRPr>
      </a:lvl5pPr>
      <a:lvl6pPr marL="1714500" lvl="5" indent="0" algn="l" defTabSz="6858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057400" lvl="6" indent="0" algn="l" defTabSz="6858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400300" lvl="7" indent="0" algn="l" defTabSz="6858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2743200" lvl="8" indent="0" algn="l" defTabSz="6858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5122" name="标题 49153"/>
          <p:cNvSpPr>
            <a:spLocks noGrp="1"/>
          </p:cNvSpPr>
          <p:nvPr>
            <p:ph type="title"/>
          </p:nvPr>
        </p:nvSpPr>
        <p:spPr>
          <a:xfrm>
            <a:off x="457200" y="206375"/>
            <a:ext cx="8229600" cy="857250"/>
          </a:xfrm>
          <a:prstGeom prst="rect">
            <a:avLst/>
          </a:prstGeom>
          <a:noFill/>
          <a:ln w="9525">
            <a:noFill/>
          </a:ln>
        </p:spPr>
        <p:txBody>
          <a:bodyPr anchor="ctr"/>
          <a:p>
            <a:pPr lvl="0"/>
            <a:r>
              <a:rPr lang="zh-CN" altLang="zh-CN"/>
              <a:t>单击此处编辑母版标题样式</a:t>
            </a:r>
            <a:endParaRPr lang="zh-CN" altLang="zh-CN"/>
          </a:p>
        </p:txBody>
      </p:sp>
      <p:sp>
        <p:nvSpPr>
          <p:cNvPr id="5123" name="文本占位符 49154"/>
          <p:cNvSpPr>
            <a:spLocks noGrp="1"/>
          </p:cNvSpPr>
          <p:nvPr>
            <p:ph type="body"/>
          </p:nvPr>
        </p:nvSpPr>
        <p:spPr>
          <a:xfrm>
            <a:off x="457200" y="1200150"/>
            <a:ext cx="8229600" cy="3394075"/>
          </a:xfrm>
          <a:prstGeom prst="rect">
            <a:avLst/>
          </a:prstGeom>
          <a:noFill/>
          <a:ln w="9525">
            <a:noFill/>
          </a:ln>
        </p:spPr>
        <p:txBody>
          <a:bodyPr anchor="t"/>
          <a:p>
            <a:pPr lvl="0"/>
            <a:r>
              <a:rPr lang="zh-CN" altLang="zh-CN"/>
              <a:t>单击此处编辑母版文本样式</a:t>
            </a:r>
            <a:endParaRPr lang="zh-CN" altLang="zh-CN"/>
          </a:p>
          <a:p>
            <a:pPr lvl="1" indent="-214630"/>
            <a:r>
              <a:rPr lang="zh-CN" altLang="zh-CN"/>
              <a:t>第二级</a:t>
            </a:r>
            <a:endParaRPr lang="zh-CN" altLang="zh-CN"/>
          </a:p>
          <a:p>
            <a:pPr lvl="2" indent="-171450"/>
            <a:r>
              <a:rPr lang="zh-CN" altLang="zh-CN"/>
              <a:t>第三级</a:t>
            </a:r>
            <a:endParaRPr lang="zh-CN" altLang="zh-CN"/>
          </a:p>
          <a:p>
            <a:pPr lvl="3" indent="-171450"/>
            <a:r>
              <a:rPr lang="zh-CN" altLang="zh-CN"/>
              <a:t>第四级</a:t>
            </a:r>
            <a:endParaRPr lang="zh-CN" altLang="zh-CN"/>
          </a:p>
          <a:p>
            <a:pPr lvl="4" indent="-171450"/>
            <a:r>
              <a:rPr lang="zh-CN" altLang="zh-CN"/>
              <a:t>第五级</a:t>
            </a:r>
            <a:endParaRPr lang="zh-CN" altLang="zh-CN"/>
          </a:p>
        </p:txBody>
      </p:sp>
      <p:sp>
        <p:nvSpPr>
          <p:cNvPr id="5124" name="日期占位符 49155"/>
          <p:cNvSpPr>
            <a:spLocks noGrp="1"/>
          </p:cNvSpPr>
          <p:nvPr>
            <p:ph type="dt" sz="half" idx="2"/>
          </p:nvPr>
        </p:nvSpPr>
        <p:spPr>
          <a:xfrm>
            <a:off x="457200" y="4684713"/>
            <a:ext cx="2133600" cy="357188"/>
          </a:xfrm>
          <a:prstGeom prst="rect">
            <a:avLst/>
          </a:prstGeom>
          <a:noFill/>
          <a:ln w="9525">
            <a:noFill/>
          </a:ln>
        </p:spPr>
        <p:txBody>
          <a:bodyPr/>
          <a:lstStyle>
            <a:lvl1pPr eaLnBrk="1" hangingPunct="1">
              <a:defRPr sz="1050" noProof="1"/>
            </a:lvl1pPr>
          </a:lstStyle>
          <a:p>
            <a:pPr marL="0" marR="0" lvl="0" indent="0" algn="l" defTabSz="914400" rtl="0" eaLnBrk="1" fontAlgn="base" latinLnBrk="0" hangingPunct="1">
              <a:lnSpc>
                <a:spcPct val="100000"/>
              </a:lnSpc>
              <a:spcBef>
                <a:spcPct val="0"/>
              </a:spcBef>
              <a:spcAft>
                <a:spcPct val="0"/>
              </a:spcAft>
              <a:buClrTx/>
              <a:buSzTx/>
              <a:buFontTx/>
              <a:buNone/>
              <a:defRPr/>
            </a:pPr>
            <a:fld id="{700804BD-AA60-4FC5-8033-845C9160F0DF}" type="datetimeFigureOut">
              <a:rPr kumimoji="0" lang="zh-CN" altLang="en-US" sz="1050" b="1" i="0" u="none" strike="noStrike" kern="1200" cap="none" spc="0" normalizeH="0" baseline="0" noProof="1">
                <a:ln>
                  <a:noFill/>
                </a:ln>
                <a:solidFill>
                  <a:srgbClr val="FF3300"/>
                </a:solidFill>
                <a:uLnTx/>
                <a:uFillTx/>
                <a:latin typeface="Arial" panose="020B0604020202020204" pitchFamily="34" charset="0"/>
                <a:ea typeface="黑体" panose="02010609060101010101" pitchFamily="49" charset="-122"/>
                <a:cs typeface="+mn-cs"/>
              </a:rPr>
            </a:fld>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5125" name="页脚占位符 49156"/>
          <p:cNvSpPr>
            <a:spLocks noGrp="1"/>
          </p:cNvSpPr>
          <p:nvPr>
            <p:ph type="ftr" sz="quarter" idx="3"/>
          </p:nvPr>
        </p:nvSpPr>
        <p:spPr>
          <a:xfrm>
            <a:off x="3124200" y="4684713"/>
            <a:ext cx="2895600" cy="357188"/>
          </a:xfrm>
          <a:prstGeom prst="rect">
            <a:avLst/>
          </a:prstGeom>
          <a:noFill/>
          <a:ln w="9525">
            <a:noFill/>
          </a:ln>
        </p:spPr>
        <p:txBody>
          <a:bodyPr/>
          <a:lstStyle>
            <a:lvl1pPr algn="ctr" eaLnBrk="1" hangingPunct="1">
              <a:defRPr sz="1050" noProof="1"/>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50" b="1" i="0" u="none" strike="noStrike" kern="1200" cap="none" spc="0" normalizeH="0" baseline="0" noProof="1">
              <a:ln>
                <a:noFill/>
              </a:ln>
              <a:solidFill>
                <a:srgbClr val="FF3300"/>
              </a:solidFill>
              <a:effectLst/>
              <a:uLnTx/>
              <a:uFillTx/>
              <a:latin typeface="Arial" panose="020B0604020202020204" pitchFamily="34" charset="0"/>
              <a:ea typeface="黑体" panose="02010609060101010101" pitchFamily="49" charset="-122"/>
              <a:cs typeface="+mn-cs"/>
            </a:endParaRPr>
          </a:p>
        </p:txBody>
      </p:sp>
      <p:sp>
        <p:nvSpPr>
          <p:cNvPr id="5126" name="灯片编号占位符 49157"/>
          <p:cNvSpPr>
            <a:spLocks noGrp="1"/>
          </p:cNvSpPr>
          <p:nvPr>
            <p:ph type="sldNum" sz="quarter" idx="4"/>
          </p:nvPr>
        </p:nvSpPr>
        <p:spPr>
          <a:xfrm>
            <a:off x="6553200" y="4684713"/>
            <a:ext cx="2133600" cy="357188"/>
          </a:xfrm>
          <a:prstGeom prst="rect">
            <a:avLst/>
          </a:prstGeom>
          <a:noFill/>
          <a:ln w="9525">
            <a:noFill/>
          </a:ln>
        </p:spPr>
        <p:txBody>
          <a:bodyPr numCol="1" compatLnSpc="1"/>
          <a:lstStyle>
            <a:defPPr>
              <a:defRPr lang="en-US"/>
            </a:defPPr>
            <a:lvl1pPr marL="0" indent="0" algn="r" defTabSz="914400" rtl="0" eaLnBrk="1" fontAlgn="base" hangingPunct="1">
              <a:lnSpc>
                <a:spcPct val="100000"/>
              </a:lnSpc>
              <a:spcBef>
                <a:spcPct val="0"/>
              </a:spcBef>
              <a:spcAft>
                <a:spcPct val="0"/>
              </a:spcAft>
              <a:buClrTx/>
              <a:buSzTx/>
              <a:buFontTx/>
              <a:buNone/>
              <a:defRPr kumimoji="0" lang="en-US" altLang="en-US" sz="1000" b="1" i="0" u="none" baseline="0">
                <a:solidFill>
                  <a:srgbClr val="FF3300"/>
                </a:solidFill>
                <a:latin typeface="Arial" panose="020B0604020202020204" pitchFamily="34"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lvl="0" algn="r" eaLnBrk="1" fontAlgn="base" hangingPunct="1"/>
            <a:fld id="{F1F13567-20EA-42EA-9F2C-ED812242DF53}" type="slidenum">
              <a:rPr lang="zh-CN" altLang="en-US" sz="1000" strike="noStrike" noProof="1">
                <a:latin typeface="Arial" panose="020B0604020202020204" pitchFamily="34" charset="0"/>
                <a:ea typeface="黑体" panose="02010609060101010101" pitchFamily="49" charset="-122"/>
                <a:cs typeface="+mn-ea"/>
              </a:rPr>
            </a:fld>
            <a:endParaRPr lang="zh-CN" altLang="en-US" sz="1000" strike="noStrike" noProof="1"/>
          </a:p>
        </p:txBody>
      </p:sp>
    </p:spTree>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Lst>
  <p:transition/>
  <p:hf sldNum="0" hdr="0" ftr="0" dt="0"/>
  <p:txStyles>
    <p:titleStyle>
      <a:lvl1pPr marL="0" indent="0" algn="ctr" defTabSz="914400" rtl="0" eaLnBrk="0" fontAlgn="base" hangingPunct="0">
        <a:lnSpc>
          <a:spcPct val="100000"/>
        </a:lnSpc>
        <a:spcBef>
          <a:spcPct val="0"/>
        </a:spcBef>
        <a:spcAft>
          <a:spcPct val="0"/>
        </a:spcAft>
        <a:buClrTx/>
        <a:buSzTx/>
        <a:buFontTx/>
        <a:buNone/>
        <a:defRPr kumimoji="0" sz="3300" b="0" i="0" u="none" kern="1200" baseline="0">
          <a:solidFill>
            <a:schemeClr val="tx2"/>
          </a:solidFill>
          <a:effectLst/>
          <a:latin typeface="Arial" panose="020B0604020202020204" pitchFamily="34" charset="0"/>
          <a:ea typeface="宋体" panose="02010600030101010101" pitchFamily="2" charset="-122"/>
          <a:cs typeface="+mj-cs"/>
        </a:defRPr>
      </a:lvl1pPr>
    </p:titleStyle>
    <p:bodyStyle>
      <a:lvl1pPr marL="257175" indent="-257175" algn="l" defTabSz="914400" rtl="0" eaLnBrk="0" fontAlgn="base" hangingPunct="0">
        <a:lnSpc>
          <a:spcPct val="100000"/>
        </a:lnSpc>
        <a:spcBef>
          <a:spcPct val="20000"/>
        </a:spcBef>
        <a:spcAft>
          <a:spcPct val="0"/>
        </a:spcAft>
        <a:buClrTx/>
        <a:buSzTx/>
        <a:buFontTx/>
        <a:buChar char="•"/>
        <a:defRPr kumimoji="0" sz="2400" b="0" i="0" u="none" kern="1200" baseline="0">
          <a:solidFill>
            <a:schemeClr val="tx1"/>
          </a:solidFill>
          <a:effectLst/>
          <a:latin typeface="+mn-lt"/>
          <a:ea typeface="+mn-ea"/>
          <a:cs typeface="+mn-cs"/>
        </a:defRPr>
      </a:lvl1pPr>
      <a:lvl2pPr marL="557530" lvl="1" indent="-214630" algn="l" defTabSz="914400" rtl="0" eaLnBrk="0" fontAlgn="base" hangingPunct="0">
        <a:lnSpc>
          <a:spcPct val="100000"/>
        </a:lnSpc>
        <a:spcBef>
          <a:spcPct val="20000"/>
        </a:spcBef>
        <a:spcAft>
          <a:spcPct val="0"/>
        </a:spcAft>
        <a:buClrTx/>
        <a:buSzTx/>
        <a:buFontTx/>
        <a:buChar char="–"/>
        <a:defRPr kumimoji="0" sz="2100" b="0" i="0" u="none" kern="1200" baseline="0">
          <a:solidFill>
            <a:schemeClr val="tx1"/>
          </a:solidFill>
          <a:effectLst/>
          <a:latin typeface="+mn-lt"/>
          <a:ea typeface="+mn-ea"/>
          <a:cs typeface="+mn-cs"/>
        </a:defRPr>
      </a:lvl2pPr>
      <a:lvl3pPr marL="857250" lvl="2" indent="-171450" algn="l" defTabSz="914400" rtl="0" eaLnBrk="0" fontAlgn="base" hangingPunct="0">
        <a:lnSpc>
          <a:spcPct val="100000"/>
        </a:lnSpc>
        <a:spcBef>
          <a:spcPct val="20000"/>
        </a:spcBef>
        <a:spcAft>
          <a:spcPct val="0"/>
        </a:spcAft>
        <a:buClrTx/>
        <a:buSzTx/>
        <a:buFontTx/>
        <a:buChar char="•"/>
        <a:defRPr kumimoji="0" sz="2400" b="0" i="0" u="none" kern="1200" baseline="0">
          <a:solidFill>
            <a:schemeClr val="tx1"/>
          </a:solidFill>
          <a:effectLst/>
          <a:latin typeface="+mn-lt"/>
          <a:ea typeface="+mn-ea"/>
          <a:cs typeface="+mn-cs"/>
        </a:defRPr>
      </a:lvl3pPr>
      <a:lvl4pPr marL="1200150" lvl="3" indent="-171450" algn="l" defTabSz="914400" rtl="0" eaLnBrk="0" fontAlgn="base" hangingPunct="0">
        <a:lnSpc>
          <a:spcPct val="100000"/>
        </a:lnSpc>
        <a:spcBef>
          <a:spcPct val="20000"/>
        </a:spcBef>
        <a:spcAft>
          <a:spcPct val="0"/>
        </a:spcAft>
        <a:buClrTx/>
        <a:buSzTx/>
        <a:buFontTx/>
        <a:buChar char="–"/>
        <a:defRPr kumimoji="0" sz="1500" b="0" i="0" u="none" kern="1200" baseline="0">
          <a:solidFill>
            <a:schemeClr val="tx1"/>
          </a:solidFill>
          <a:effectLst/>
          <a:latin typeface="+mn-lt"/>
          <a:ea typeface="+mn-ea"/>
          <a:cs typeface="+mn-cs"/>
        </a:defRPr>
      </a:lvl4pPr>
      <a:lvl5pPr marL="1543050" lvl="4" indent="-171450" algn="l" defTabSz="914400" rtl="0" eaLnBrk="0" fontAlgn="base" hangingPunct="0">
        <a:lnSpc>
          <a:spcPct val="100000"/>
        </a:lnSpc>
        <a:spcBef>
          <a:spcPct val="20000"/>
        </a:spcBef>
        <a:spcAft>
          <a:spcPct val="0"/>
        </a:spcAft>
        <a:buClrTx/>
        <a:buSzTx/>
        <a:buFontTx/>
        <a:buChar char="»"/>
        <a:defRPr kumimoji="0" sz="1500" b="0" i="0" u="none" kern="1200" baseline="0">
          <a:solidFill>
            <a:schemeClr val="tx1"/>
          </a:solidFill>
          <a:effectLst/>
          <a:latin typeface="+mn-lt"/>
          <a:ea typeface="+mn-ea"/>
          <a:cs typeface="+mn-cs"/>
        </a:defRPr>
      </a:lvl5pPr>
      <a:lvl6pPr marL="1885950" lvl="5" indent="-171450" algn="l" defTabSz="685800" rtl="0" eaLnBrk="1" fontAlgn="base" latinLnBrk="0" hangingPunct="1">
        <a:lnSpc>
          <a:spcPct val="100000"/>
        </a:lnSpc>
        <a:spcBef>
          <a:spcPct val="20000"/>
        </a:spcBef>
        <a:spcAft>
          <a:spcPct val="0"/>
        </a:spcAft>
        <a:buChar char="»"/>
        <a:defRPr sz="1500" b="0" i="0" u="none" kern="1200" baseline="0">
          <a:solidFill>
            <a:schemeClr val="tx1"/>
          </a:solidFill>
          <a:latin typeface="+mn-lt"/>
          <a:ea typeface="+mn-ea"/>
          <a:cs typeface="+mn-cs"/>
        </a:defRPr>
      </a:lvl6pPr>
      <a:lvl7pPr marL="2228850" lvl="6" indent="-171450" algn="l" defTabSz="685800" rtl="0" eaLnBrk="1" fontAlgn="base" latinLnBrk="0" hangingPunct="1">
        <a:lnSpc>
          <a:spcPct val="100000"/>
        </a:lnSpc>
        <a:spcBef>
          <a:spcPct val="20000"/>
        </a:spcBef>
        <a:spcAft>
          <a:spcPct val="0"/>
        </a:spcAft>
        <a:buChar char="»"/>
        <a:defRPr sz="1500" b="0" i="0" u="none" kern="1200" baseline="0">
          <a:solidFill>
            <a:schemeClr val="tx1"/>
          </a:solidFill>
          <a:latin typeface="+mn-lt"/>
          <a:ea typeface="+mn-ea"/>
          <a:cs typeface="+mn-cs"/>
        </a:defRPr>
      </a:lvl7pPr>
      <a:lvl8pPr marL="2571750" lvl="7" indent="-171450" algn="l" defTabSz="685800" rtl="0" eaLnBrk="1" fontAlgn="base" latinLnBrk="0" hangingPunct="1">
        <a:lnSpc>
          <a:spcPct val="100000"/>
        </a:lnSpc>
        <a:spcBef>
          <a:spcPct val="20000"/>
        </a:spcBef>
        <a:spcAft>
          <a:spcPct val="0"/>
        </a:spcAft>
        <a:buChar char="»"/>
        <a:defRPr sz="1500" b="0" i="0" u="none" kern="1200" baseline="0">
          <a:solidFill>
            <a:schemeClr val="tx1"/>
          </a:solidFill>
          <a:latin typeface="+mn-lt"/>
          <a:ea typeface="+mn-ea"/>
          <a:cs typeface="+mn-cs"/>
        </a:defRPr>
      </a:lvl8pPr>
      <a:lvl9pPr marL="2914650" lvl="8" indent="-171450" algn="l" defTabSz="685800" rtl="0" eaLnBrk="1" fontAlgn="base" latinLnBrk="0" hangingPunct="1">
        <a:lnSpc>
          <a:spcPct val="100000"/>
        </a:lnSpc>
        <a:spcBef>
          <a:spcPct val="20000"/>
        </a:spcBef>
        <a:spcAft>
          <a:spcPct val="0"/>
        </a:spcAft>
        <a:buChar char="»"/>
        <a:defRPr sz="1500" b="0" i="0" u="none" kern="1200" baseline="0">
          <a:solidFill>
            <a:schemeClr val="tx1"/>
          </a:solidFill>
          <a:latin typeface="+mn-lt"/>
          <a:ea typeface="+mn-ea"/>
          <a:cs typeface="+mn-cs"/>
        </a:defRPr>
      </a:lvl9pPr>
    </p:bodyStyle>
    <p:otherStyle>
      <a:lvl1pPr marL="0" lvl="0" indent="0" algn="l" defTabSz="685800" rtl="0" eaLnBrk="1" fontAlgn="base" latinLnBrk="0" hangingPunct="1">
        <a:lnSpc>
          <a:spcPct val="100000"/>
        </a:lnSpc>
        <a:spcBef>
          <a:spcPct val="0"/>
        </a:spcBef>
        <a:spcAft>
          <a:spcPct val="0"/>
        </a:spcAft>
        <a:buClrTx/>
        <a:buSzTx/>
        <a:buFontTx/>
        <a:buNone/>
        <a:defRPr kumimoji="0" sz="1350" b="0" i="0" u="none" kern="1200" baseline="0">
          <a:solidFill>
            <a:schemeClr val="tx1"/>
          </a:solidFill>
          <a:effectLst/>
          <a:latin typeface="+mn-lt"/>
          <a:ea typeface="+mn-ea"/>
          <a:cs typeface="+mn-cs"/>
        </a:defRPr>
      </a:lvl1pPr>
      <a:lvl2pPr marL="342900" lvl="1" indent="0" algn="l" defTabSz="6858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Arial" panose="020B0604020202020204" pitchFamily="34" charset="0"/>
          <a:ea typeface="宋体" panose="02010600030101010101" pitchFamily="2" charset="-122"/>
          <a:cs typeface="+mn-cs"/>
        </a:defRPr>
      </a:lvl2pPr>
      <a:lvl3pPr marL="685800" lvl="2" indent="0" algn="l" defTabSz="6858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Arial" panose="020B0604020202020204" pitchFamily="34" charset="0"/>
          <a:ea typeface="宋体" panose="02010600030101010101" pitchFamily="2" charset="-122"/>
          <a:cs typeface="+mn-cs"/>
        </a:defRPr>
      </a:lvl3pPr>
      <a:lvl4pPr marL="1028700" lvl="3" indent="0" algn="l" defTabSz="6858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Arial" panose="020B0604020202020204" pitchFamily="34" charset="0"/>
          <a:ea typeface="宋体" panose="02010600030101010101" pitchFamily="2" charset="-122"/>
          <a:cs typeface="+mn-cs"/>
        </a:defRPr>
      </a:lvl4pPr>
      <a:lvl5pPr marL="1371600" lvl="4" indent="0" algn="l" defTabSz="6858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Arial" panose="020B0604020202020204" pitchFamily="34" charset="0"/>
          <a:ea typeface="宋体" panose="02010600030101010101" pitchFamily="2" charset="-122"/>
          <a:cs typeface="+mn-cs"/>
        </a:defRPr>
      </a:lvl5pPr>
      <a:lvl6pPr marL="1714500" lvl="5" indent="0" algn="l" defTabSz="6858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057400" lvl="6" indent="0" algn="l" defTabSz="6858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2400300" lvl="7" indent="0" algn="l" defTabSz="6858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2743200" lvl="8" indent="0" algn="l" defTabSz="6858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54.xml"/><Relationship Id="rId1" Type="http://schemas.openxmlformats.org/officeDocument/2006/relationships/image" Target="../media/image12.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54.xml"/><Relationship Id="rId1" Type="http://schemas.openxmlformats.org/officeDocument/2006/relationships/image" Target="../media/image1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4.xml"/><Relationship Id="rId5" Type="http://schemas.openxmlformats.org/officeDocument/2006/relationships/image" Target="../media/image9.jpeg"/><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image" Target="../media/image8.jpeg"/><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54.xml"/><Relationship Id="rId1" Type="http://schemas.openxmlformats.org/officeDocument/2006/relationships/image" Target="../media/image1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54.xml"/><Relationship Id="rId2" Type="http://schemas.openxmlformats.org/officeDocument/2006/relationships/hyperlink" Target="https://www.baidu.com/s?wd=%E6%AF%94%E5%96%BB%E8%AE%BA%E8%AF%81&amp;tn=SE_PcZhidaonwhc_ngpagmjz&amp;rsv_dl=gh_pc_zhidao" TargetMode="External"/><Relationship Id="rId1" Type="http://schemas.openxmlformats.org/officeDocument/2006/relationships/hyperlink" Target="https://www.baidu.com/s?wd=%E7%B1%BB%E6%AF%94%E8%AE%BA%E8%AF%81&amp;tn=SE_PcZhidaonwhc_ngpagmjz&amp;rsv_dl=gh_pc_zhidao" TargetMode="Externa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54.xml"/><Relationship Id="rId2" Type="http://schemas.openxmlformats.org/officeDocument/2006/relationships/hyperlink" Target="https://www.baidu.com/s?wd=%E6%AF%94%E5%96%BB%E8%AE%BA%E8%AF%81&amp;tn=SE_PcZhidaonwhc_ngpagmjz&amp;rsv_dl=gh_pc_zhidao" TargetMode="External"/><Relationship Id="rId1" Type="http://schemas.openxmlformats.org/officeDocument/2006/relationships/hyperlink" Target="https://www.baidu.com/s?wd=%E7%B1%BB%E6%AF%94%E8%AE%BA%E8%AF%81&amp;tn=SE_PcZhidaonwhc_ngpagmjz&amp;rsv_dl=gh_pc_zhidao" TargetMode="Externa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54.xml"/><Relationship Id="rId1" Type="http://schemas.openxmlformats.org/officeDocument/2006/relationships/hyperlink" Target="https://www.baidu.com/s?wd=%E7%B1%BB%E6%AF%94%E8%AE%BA%E8%AF%81&amp;tn=SE_PcZhidaonwhc_ngpagmjz&amp;rsv_dl=gh_pc_zhidao"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54.xml"/><Relationship Id="rId1" Type="http://schemas.openxmlformats.org/officeDocument/2006/relationships/image" Target="../media/image12.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8.xml"/><Relationship Id="rId4" Type="http://schemas.openxmlformats.org/officeDocument/2006/relationships/image" Target="../media/image10.jpeg"/><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54.xml"/><Relationship Id="rId1" Type="http://schemas.openxmlformats.org/officeDocument/2006/relationships/image" Target="../media/image12.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54.xml"/><Relationship Id="rId1" Type="http://schemas.openxmlformats.org/officeDocument/2006/relationships/image" Target="../media/image12.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48.xml"/><Relationship Id="rId1" Type="http://schemas.openxmlformats.org/officeDocument/2006/relationships/image" Target="../media/image11.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49.xml"/><Relationship Id="rId1" Type="http://schemas.openxmlformats.org/officeDocument/2006/relationships/image" Target="../media/image13.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image" Target="../media/image12.png"/><Relationship Id="rId1" Type="http://schemas.openxmlformats.org/officeDocument/2006/relationships/image" Target="../media/image11.jpe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25.xml"/><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7585" name="Rectangle 2"/>
          <p:cNvSpPr/>
          <p:nvPr/>
        </p:nvSpPr>
        <p:spPr>
          <a:xfrm>
            <a:off x="4502150" y="2286000"/>
            <a:ext cx="311150" cy="595313"/>
          </a:xfrm>
          <a:prstGeom prst="rect">
            <a:avLst/>
          </a:prstGeom>
          <a:noFill/>
          <a:ln w="9525">
            <a:noFill/>
          </a:ln>
        </p:spPr>
        <p:txBody>
          <a:bodyPr wrap="none" anchor="t">
            <a:spAutoFit/>
          </a:bodyPr>
          <a:p>
            <a:endParaRPr lang="zh-CN" altLang="en-US" sz="3300" b="0">
              <a:solidFill>
                <a:schemeClr val="tx2"/>
              </a:solidFill>
              <a:latin typeface="Arial" panose="020B0604020202020204" pitchFamily="34" charset="0"/>
              <a:ea typeface="宋体" panose="02010600030101010101" pitchFamily="2" charset="-122"/>
            </a:endParaRPr>
          </a:p>
        </p:txBody>
      </p:sp>
      <p:sp>
        <p:nvSpPr>
          <p:cNvPr id="67586" name="Text Box 3"/>
          <p:cNvSpPr/>
          <p:nvPr/>
        </p:nvSpPr>
        <p:spPr>
          <a:xfrm>
            <a:off x="4502150" y="2400300"/>
            <a:ext cx="311150" cy="366713"/>
          </a:xfrm>
          <a:prstGeom prst="rect">
            <a:avLst/>
          </a:prstGeom>
          <a:noFill/>
          <a:ln w="9525">
            <a:noFill/>
          </a:ln>
        </p:spPr>
        <p:txBody>
          <a:bodyPr wrap="none" anchor="t">
            <a:spAutoFit/>
          </a:bodyPr>
          <a:p>
            <a:endParaRPr lang="zh-CN" altLang="en-US" sz="1800" b="0">
              <a:solidFill>
                <a:schemeClr val="tx1"/>
              </a:solidFill>
              <a:latin typeface="Times New Roman" panose="02020603050405020304" pitchFamily="18" charset="0"/>
              <a:ea typeface="宋体" panose="02010600030101010101" pitchFamily="2" charset="-122"/>
            </a:endParaRPr>
          </a:p>
        </p:txBody>
      </p:sp>
      <p:pic>
        <p:nvPicPr>
          <p:cNvPr id="67587" name="图片 4"/>
          <p:cNvPicPr>
            <a:picLocks noChangeAspect="1"/>
          </p:cNvPicPr>
          <p:nvPr/>
        </p:nvPicPr>
        <p:blipFill>
          <a:blip r:embed="rId1"/>
          <a:stretch>
            <a:fillRect/>
          </a:stretch>
        </p:blipFill>
        <p:spPr>
          <a:xfrm>
            <a:off x="0" y="-236537"/>
            <a:ext cx="9144000" cy="5915025"/>
          </a:xfrm>
          <a:prstGeom prst="rect">
            <a:avLst/>
          </a:prstGeom>
          <a:noFill/>
          <a:ln w="9525">
            <a:noFill/>
          </a:ln>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6802" name="标题 1"/>
          <p:cNvSpPr>
            <a:spLocks noGrp="1" noRot="1"/>
          </p:cNvSpPr>
          <p:nvPr>
            <p:ph type="title"/>
          </p:nvPr>
        </p:nvSpPr>
        <p:spPr>
          <a:xfrm>
            <a:off x="0" y="555625"/>
            <a:ext cx="8540750" cy="857250"/>
          </a:xfrm>
        </p:spPr>
        <p:txBody>
          <a:bodyPr vert="horz" wrap="square" lIns="68592" tIns="34296" rIns="68592" bIns="34296" anchor="ctr"/>
          <a:p>
            <a:pPr algn="l"/>
            <a:r>
              <a:rPr lang="zh-CN" altLang="en-US" sz="4400" b="1">
                <a:solidFill>
                  <a:srgbClr val="FF0000"/>
                </a:solidFill>
                <a:latin typeface="微软雅黑" panose="020B0503020204020204" pitchFamily="34" charset="-122"/>
                <a:ea typeface="微软雅黑" panose="020B0503020204020204" pitchFamily="34" charset="-122"/>
              </a:rPr>
              <a:t>                   三、梳理字词</a:t>
            </a:r>
            <a:br>
              <a:rPr lang="en-US" altLang="zh-CN" sz="4000" b="1">
                <a:solidFill>
                  <a:srgbClr val="FF0000"/>
                </a:solidFill>
                <a:latin typeface="微软雅黑" panose="020B0503020204020204" pitchFamily="34" charset="-122"/>
                <a:ea typeface="微软雅黑" panose="020B0503020204020204" pitchFamily="34" charset="-122"/>
              </a:rPr>
            </a:br>
            <a:r>
              <a:rPr lang="zh-CN" altLang="en-US" sz="4000" b="1">
                <a:solidFill>
                  <a:srgbClr val="FF0000"/>
                </a:solidFill>
                <a:latin typeface="华文仿宋" panose="02010600040101010101" pitchFamily="2" charset="-122"/>
                <a:ea typeface="华文仿宋" panose="02010600040101010101" pitchFamily="2" charset="-122"/>
              </a:rPr>
              <a:t>（一）读准字音</a:t>
            </a:r>
            <a:endParaRPr lang="zh-CN" altLang="en-US" sz="4000" b="1">
              <a:solidFill>
                <a:srgbClr val="FF0000"/>
              </a:solidFill>
              <a:latin typeface="华文仿宋" panose="02010600040101010101" pitchFamily="2" charset="-122"/>
              <a:ea typeface="华文仿宋" panose="02010600040101010101" pitchFamily="2" charset="-122"/>
            </a:endParaRPr>
          </a:p>
        </p:txBody>
      </p:sp>
      <p:sp>
        <p:nvSpPr>
          <p:cNvPr id="76803" name="内容占位符 2"/>
          <p:cNvSpPr>
            <a:spLocks noGrp="1" noRot="1"/>
          </p:cNvSpPr>
          <p:nvPr>
            <p:ph idx="1"/>
          </p:nvPr>
        </p:nvSpPr>
        <p:spPr>
          <a:xfrm>
            <a:off x="323850" y="1708150"/>
            <a:ext cx="8540750" cy="3203575"/>
          </a:xfrm>
        </p:spPr>
        <p:txBody>
          <a:bodyPr vert="horz" wrap="square" lIns="68592" tIns="34296" rIns="68592" bIns="34296" anchor="t"/>
          <a:p>
            <a:pPr eaLnBrk="1" hangingPunct="1">
              <a:buFont typeface="Wingdings 2" panose="05020102010507070707" pitchFamily="18" charset="2"/>
              <a:buNone/>
            </a:pPr>
            <a:r>
              <a:rPr lang="zh-CN" altLang="en-US" sz="3600" b="1">
                <a:solidFill>
                  <a:srgbClr val="000000"/>
                </a:solidFill>
                <a:latin typeface="华文仿宋" panose="02010600040101010101" pitchFamily="2" charset="-122"/>
                <a:ea typeface="华文仿宋" panose="02010600040101010101" pitchFamily="2" charset="-122"/>
              </a:rPr>
              <a:t>缪</a:t>
            </a:r>
            <a:r>
              <a:rPr lang="en-US" altLang="zh-CN" b="1">
                <a:solidFill>
                  <a:srgbClr val="000000"/>
                </a:solidFill>
                <a:latin typeface="华文仿宋" panose="02010600040101010101" pitchFamily="2" charset="-122"/>
                <a:ea typeface="华文仿宋" panose="02010600040101010101" pitchFamily="2" charset="-122"/>
              </a:rPr>
              <a:t>m</a:t>
            </a:r>
            <a:r>
              <a:rPr lang="en-US" altLang="en-US" b="1">
                <a:solidFill>
                  <a:srgbClr val="000000"/>
                </a:solidFill>
                <a:latin typeface="华文仿宋" panose="02010600040101010101" pitchFamily="2" charset="-122"/>
                <a:ea typeface="华文仿宋" panose="02010600040101010101" pitchFamily="2" charset="-122"/>
              </a:rPr>
              <a:t>ù</a:t>
            </a:r>
            <a:r>
              <a:rPr lang="en-US" altLang="zh-CN" sz="3600" b="1">
                <a:solidFill>
                  <a:srgbClr val="000000"/>
                </a:solidFill>
                <a:latin typeface="华文仿宋" panose="02010600040101010101" pitchFamily="2" charset="-122"/>
                <a:ea typeface="华文仿宋" panose="02010600040101010101" pitchFamily="2" charset="-122"/>
              </a:rPr>
              <a:t>       </a:t>
            </a:r>
            <a:r>
              <a:rPr lang="zh-CN" altLang="en-US" sz="3600" b="1">
                <a:solidFill>
                  <a:srgbClr val="000000"/>
                </a:solidFill>
                <a:latin typeface="华文仿宋" panose="02010600040101010101" pitchFamily="2" charset="-122"/>
                <a:ea typeface="华文仿宋" panose="02010600040101010101" pitchFamily="2" charset="-122"/>
              </a:rPr>
              <a:t>蹇</a:t>
            </a:r>
            <a:r>
              <a:rPr lang="en-US" altLang="zh-CN" b="1">
                <a:solidFill>
                  <a:srgbClr val="000000"/>
                </a:solidFill>
                <a:latin typeface="华文仿宋" panose="02010600040101010101" pitchFamily="2" charset="-122"/>
                <a:ea typeface="华文仿宋" panose="02010600040101010101" pitchFamily="2" charset="-122"/>
              </a:rPr>
              <a:t>ji</a:t>
            </a:r>
            <a:r>
              <a:rPr lang="en-US" altLang="en-US" b="1">
                <a:solidFill>
                  <a:srgbClr val="000000"/>
                </a:solidFill>
                <a:latin typeface="华文仿宋" panose="02010600040101010101" pitchFamily="2" charset="-122"/>
                <a:ea typeface="华文仿宋" panose="02010600040101010101" pitchFamily="2" charset="-122"/>
              </a:rPr>
              <a:t>ǎ</a:t>
            </a:r>
            <a:r>
              <a:rPr lang="en-US" altLang="zh-CN" b="1">
                <a:solidFill>
                  <a:srgbClr val="000000"/>
                </a:solidFill>
                <a:latin typeface="华文仿宋" panose="02010600040101010101" pitchFamily="2" charset="-122"/>
                <a:ea typeface="华文仿宋" panose="02010600040101010101" pitchFamily="2" charset="-122"/>
              </a:rPr>
              <a:t>n</a:t>
            </a:r>
            <a:r>
              <a:rPr lang="en-US" altLang="zh-CN" sz="3600" b="1">
                <a:solidFill>
                  <a:srgbClr val="000000"/>
                </a:solidFill>
                <a:latin typeface="华文仿宋" panose="02010600040101010101" pitchFamily="2" charset="-122"/>
                <a:ea typeface="华文仿宋" panose="02010600040101010101" pitchFamily="2" charset="-122"/>
              </a:rPr>
              <a:t>     </a:t>
            </a:r>
            <a:r>
              <a:rPr lang="zh-CN" altLang="en-US" sz="3600" b="1">
                <a:solidFill>
                  <a:srgbClr val="000000"/>
                </a:solidFill>
                <a:latin typeface="华文仿宋" panose="02010600040101010101" pitchFamily="2" charset="-122"/>
                <a:ea typeface="华文仿宋" panose="02010600040101010101" pitchFamily="2" charset="-122"/>
              </a:rPr>
              <a:t>施 </a:t>
            </a:r>
            <a:r>
              <a:rPr lang="en-US" altLang="zh-CN" b="1">
                <a:solidFill>
                  <a:srgbClr val="000000"/>
                </a:solidFill>
                <a:latin typeface="华文仿宋" panose="02010600040101010101" pitchFamily="2" charset="-122"/>
                <a:ea typeface="华文仿宋" panose="02010600040101010101" pitchFamily="2" charset="-122"/>
              </a:rPr>
              <a:t>y</a:t>
            </a:r>
            <a:r>
              <a:rPr lang="en-US" altLang="en-US" b="1">
                <a:solidFill>
                  <a:srgbClr val="000000"/>
                </a:solidFill>
                <a:latin typeface="华文仿宋" panose="02010600040101010101" pitchFamily="2" charset="-122"/>
                <a:ea typeface="华文仿宋" panose="02010600040101010101" pitchFamily="2" charset="-122"/>
              </a:rPr>
              <a:t>ì</a:t>
            </a:r>
            <a:r>
              <a:rPr lang="en-US" altLang="zh-CN" b="1">
                <a:solidFill>
                  <a:srgbClr val="000000"/>
                </a:solidFill>
                <a:latin typeface="华文仿宋" panose="02010600040101010101" pitchFamily="2" charset="-122"/>
                <a:ea typeface="华文仿宋" panose="02010600040101010101" pitchFamily="2" charset="-122"/>
              </a:rPr>
              <a:t>   </a:t>
            </a:r>
            <a:endParaRPr lang="en-US" altLang="zh-CN" b="1">
              <a:solidFill>
                <a:srgbClr val="000000"/>
              </a:solidFill>
              <a:latin typeface="华文仿宋" panose="02010600040101010101" pitchFamily="2" charset="-122"/>
              <a:ea typeface="华文仿宋" panose="02010600040101010101" pitchFamily="2" charset="-122"/>
            </a:endParaRPr>
          </a:p>
          <a:p>
            <a:pPr eaLnBrk="1" hangingPunct="1">
              <a:buFont typeface="Wingdings 2" panose="05020102010507070707" pitchFamily="18" charset="2"/>
              <a:buNone/>
            </a:pPr>
            <a:r>
              <a:rPr lang="zh-CN" altLang="en-US" sz="3600" b="1">
                <a:solidFill>
                  <a:srgbClr val="000000"/>
                </a:solidFill>
                <a:latin typeface="华文仿宋" panose="02010600040101010101" pitchFamily="2" charset="-122"/>
                <a:ea typeface="华文仿宋" panose="02010600040101010101" pitchFamily="2" charset="-122"/>
              </a:rPr>
              <a:t>穰</a:t>
            </a:r>
            <a:r>
              <a:rPr lang="en-US" altLang="zh-CN" b="1">
                <a:solidFill>
                  <a:srgbClr val="000000"/>
                </a:solidFill>
                <a:latin typeface="华文仿宋" panose="02010600040101010101" pitchFamily="2" charset="-122"/>
                <a:ea typeface="华文仿宋" panose="02010600040101010101" pitchFamily="2" charset="-122"/>
              </a:rPr>
              <a:t>r</a:t>
            </a:r>
            <a:r>
              <a:rPr lang="en-US" altLang="en-US" b="1">
                <a:solidFill>
                  <a:srgbClr val="000000"/>
                </a:solidFill>
                <a:latin typeface="华文仿宋" panose="02010600040101010101" pitchFamily="2" charset="-122"/>
                <a:ea typeface="华文仿宋" panose="02010600040101010101" pitchFamily="2" charset="-122"/>
              </a:rPr>
              <a:t>ǎ</a:t>
            </a:r>
            <a:r>
              <a:rPr lang="en-US" altLang="zh-CN" b="1">
                <a:solidFill>
                  <a:srgbClr val="000000"/>
                </a:solidFill>
                <a:latin typeface="华文仿宋" panose="02010600040101010101" pitchFamily="2" charset="-122"/>
                <a:ea typeface="华文仿宋" panose="02010600040101010101" pitchFamily="2" charset="-122"/>
              </a:rPr>
              <a:t>ng</a:t>
            </a:r>
            <a:r>
              <a:rPr lang="en-US" altLang="zh-CN" sz="3600" b="1">
                <a:solidFill>
                  <a:srgbClr val="000000"/>
                </a:solidFill>
                <a:latin typeface="华文仿宋" panose="02010600040101010101" pitchFamily="2" charset="-122"/>
                <a:ea typeface="华文仿宋" panose="02010600040101010101" pitchFamily="2" charset="-122"/>
              </a:rPr>
              <a:t>     </a:t>
            </a:r>
            <a:r>
              <a:rPr lang="zh-CN" altLang="en-US" sz="3600" b="1">
                <a:solidFill>
                  <a:srgbClr val="000000"/>
                </a:solidFill>
                <a:latin typeface="华文仿宋" panose="02010600040101010101" pitchFamily="2" charset="-122"/>
                <a:ea typeface="华文仿宋" panose="02010600040101010101" pitchFamily="2" charset="-122"/>
              </a:rPr>
              <a:t>鄢</a:t>
            </a:r>
            <a:r>
              <a:rPr lang="zh-CN" altLang="en-US" b="1">
                <a:solidFill>
                  <a:srgbClr val="000000"/>
                </a:solidFill>
                <a:latin typeface="华文仿宋" panose="02010600040101010101" pitchFamily="2" charset="-122"/>
                <a:ea typeface="华文仿宋" panose="02010600040101010101" pitchFamily="2" charset="-122"/>
              </a:rPr>
              <a:t> </a:t>
            </a:r>
            <a:r>
              <a:rPr lang="en-US" altLang="zh-CN" b="1">
                <a:solidFill>
                  <a:srgbClr val="000000"/>
                </a:solidFill>
                <a:latin typeface="华文仿宋" panose="02010600040101010101" pitchFamily="2" charset="-122"/>
                <a:ea typeface="华文仿宋" panose="02010600040101010101" pitchFamily="2" charset="-122"/>
              </a:rPr>
              <a:t>y</a:t>
            </a:r>
            <a:r>
              <a:rPr lang="en-US" altLang="en-US" b="1">
                <a:solidFill>
                  <a:srgbClr val="000000"/>
                </a:solidFill>
                <a:latin typeface="华文仿宋" panose="02010600040101010101" pitchFamily="2" charset="-122"/>
                <a:ea typeface="华文仿宋" panose="02010600040101010101" pitchFamily="2" charset="-122"/>
              </a:rPr>
              <a:t>ā</a:t>
            </a:r>
            <a:r>
              <a:rPr lang="en-US" altLang="zh-CN" b="1">
                <a:solidFill>
                  <a:srgbClr val="000000"/>
                </a:solidFill>
                <a:latin typeface="华文仿宋" panose="02010600040101010101" pitchFamily="2" charset="-122"/>
                <a:ea typeface="华文仿宋" panose="02010600040101010101" pitchFamily="2" charset="-122"/>
              </a:rPr>
              <a:t>n</a:t>
            </a:r>
            <a:r>
              <a:rPr lang="en-US" altLang="zh-CN" sz="3600" b="1">
                <a:solidFill>
                  <a:srgbClr val="000000"/>
                </a:solidFill>
                <a:latin typeface="华文仿宋" panose="02010600040101010101" pitchFamily="2" charset="-122"/>
                <a:ea typeface="华文仿宋" panose="02010600040101010101" pitchFamily="2" charset="-122"/>
              </a:rPr>
              <a:t>     </a:t>
            </a:r>
            <a:r>
              <a:rPr lang="zh-CN" altLang="en-US" sz="3600" b="1">
                <a:solidFill>
                  <a:srgbClr val="000000"/>
                </a:solidFill>
                <a:latin typeface="华文仿宋" panose="02010600040101010101" pitchFamily="2" charset="-122"/>
                <a:ea typeface="华文仿宋" panose="02010600040101010101" pitchFamily="2" charset="-122"/>
              </a:rPr>
              <a:t>郢 </a:t>
            </a:r>
            <a:r>
              <a:rPr lang="en-US" altLang="zh-CN" b="1">
                <a:solidFill>
                  <a:srgbClr val="000000"/>
                </a:solidFill>
                <a:latin typeface="华文仿宋" panose="02010600040101010101" pitchFamily="2" charset="-122"/>
                <a:ea typeface="华文仿宋" panose="02010600040101010101" pitchFamily="2" charset="-122"/>
              </a:rPr>
              <a:t>y</a:t>
            </a:r>
            <a:r>
              <a:rPr lang="en-US" altLang="en-US" b="1">
                <a:solidFill>
                  <a:srgbClr val="000000"/>
                </a:solidFill>
                <a:latin typeface="华文仿宋" panose="02010600040101010101" pitchFamily="2" charset="-122"/>
                <a:ea typeface="华文仿宋" panose="02010600040101010101" pitchFamily="2" charset="-122"/>
              </a:rPr>
              <a:t>ǐ</a:t>
            </a:r>
            <a:r>
              <a:rPr lang="en-US" altLang="zh-CN" b="1">
                <a:solidFill>
                  <a:srgbClr val="000000"/>
                </a:solidFill>
                <a:latin typeface="华文仿宋" panose="02010600040101010101" pitchFamily="2" charset="-122"/>
                <a:ea typeface="华文仿宋" panose="02010600040101010101" pitchFamily="2" charset="-122"/>
              </a:rPr>
              <a:t>ng </a:t>
            </a:r>
            <a:r>
              <a:rPr lang="en-US" altLang="zh-CN" sz="3600" b="1">
                <a:solidFill>
                  <a:srgbClr val="000000"/>
                </a:solidFill>
                <a:latin typeface="华文仿宋" panose="02010600040101010101" pitchFamily="2" charset="-122"/>
                <a:ea typeface="华文仿宋" panose="02010600040101010101" pitchFamily="2" charset="-122"/>
              </a:rPr>
              <a:t>           </a:t>
            </a:r>
            <a:endParaRPr lang="en-US" altLang="zh-CN" sz="3600" b="1">
              <a:solidFill>
                <a:srgbClr val="000000"/>
              </a:solidFill>
              <a:latin typeface="华文仿宋" panose="02010600040101010101" pitchFamily="2" charset="-122"/>
              <a:ea typeface="华文仿宋" panose="02010600040101010101" pitchFamily="2" charset="-122"/>
            </a:endParaRPr>
          </a:p>
          <a:p>
            <a:pPr eaLnBrk="1" hangingPunct="1">
              <a:buFont typeface="Wingdings 2" panose="05020102010507070707" pitchFamily="18" charset="2"/>
              <a:buNone/>
            </a:pPr>
            <a:r>
              <a:rPr lang="zh-CN" altLang="en-US" sz="3600" b="1">
                <a:solidFill>
                  <a:srgbClr val="000000"/>
                </a:solidFill>
                <a:latin typeface="华文仿宋" panose="02010600040101010101" pitchFamily="2" charset="-122"/>
                <a:ea typeface="华文仿宋" panose="02010600040101010101" pitchFamily="2" charset="-122"/>
              </a:rPr>
              <a:t>皋</a:t>
            </a:r>
            <a:r>
              <a:rPr lang="en-US" altLang="zh-CN" b="1">
                <a:solidFill>
                  <a:srgbClr val="000000"/>
                </a:solidFill>
                <a:latin typeface="华文仿宋" panose="02010600040101010101" pitchFamily="2" charset="-122"/>
                <a:ea typeface="华文仿宋" panose="02010600040101010101" pitchFamily="2" charset="-122"/>
              </a:rPr>
              <a:t>g</a:t>
            </a:r>
            <a:r>
              <a:rPr lang="en-US" altLang="en-US" b="1">
                <a:solidFill>
                  <a:srgbClr val="000000"/>
                </a:solidFill>
                <a:latin typeface="华文仿宋" panose="02010600040101010101" pitchFamily="2" charset="-122"/>
                <a:ea typeface="华文仿宋" panose="02010600040101010101" pitchFamily="2" charset="-122"/>
              </a:rPr>
              <a:t>ā</a:t>
            </a:r>
            <a:r>
              <a:rPr lang="en-US" altLang="zh-CN" b="1">
                <a:solidFill>
                  <a:srgbClr val="000000"/>
                </a:solidFill>
                <a:latin typeface="华文仿宋" panose="02010600040101010101" pitchFamily="2" charset="-122"/>
                <a:ea typeface="华文仿宋" panose="02010600040101010101" pitchFamily="2" charset="-122"/>
              </a:rPr>
              <a:t>o </a:t>
            </a:r>
            <a:r>
              <a:rPr lang="en-US" altLang="zh-CN" sz="3600" b="1">
                <a:solidFill>
                  <a:srgbClr val="000000"/>
                </a:solidFill>
                <a:latin typeface="华文仿宋" panose="02010600040101010101" pitchFamily="2" charset="-122"/>
                <a:ea typeface="华文仿宋" panose="02010600040101010101" pitchFamily="2" charset="-122"/>
              </a:rPr>
              <a:t>     </a:t>
            </a:r>
            <a:r>
              <a:rPr lang="zh-CN" altLang="en-US" sz="3600" b="1">
                <a:solidFill>
                  <a:srgbClr val="000000"/>
                </a:solidFill>
                <a:latin typeface="华文仿宋" panose="02010600040101010101" pitchFamily="2" charset="-122"/>
                <a:ea typeface="华文仿宋" panose="02010600040101010101" pitchFamily="2" charset="-122"/>
              </a:rPr>
              <a:t>鼍</a:t>
            </a:r>
            <a:r>
              <a:rPr lang="en-US" altLang="zh-CN" b="1">
                <a:solidFill>
                  <a:srgbClr val="000000"/>
                </a:solidFill>
                <a:latin typeface="华文仿宋" panose="02010600040101010101" pitchFamily="2" charset="-122"/>
                <a:ea typeface="华文仿宋" panose="02010600040101010101" pitchFamily="2" charset="-122"/>
              </a:rPr>
              <a:t>tu</a:t>
            </a:r>
            <a:r>
              <a:rPr lang="en-US" altLang="en-US" b="1">
                <a:solidFill>
                  <a:srgbClr val="000000"/>
                </a:solidFill>
                <a:latin typeface="华文仿宋" panose="02010600040101010101" pitchFamily="2" charset="-122"/>
                <a:ea typeface="华文仿宋" panose="02010600040101010101" pitchFamily="2" charset="-122"/>
              </a:rPr>
              <a:t>ó</a:t>
            </a:r>
            <a:r>
              <a:rPr lang="en-US" altLang="zh-CN" b="1">
                <a:solidFill>
                  <a:srgbClr val="000000"/>
                </a:solidFill>
                <a:latin typeface="华文仿宋" panose="02010600040101010101" pitchFamily="2" charset="-122"/>
                <a:ea typeface="华文仿宋" panose="02010600040101010101" pitchFamily="2" charset="-122"/>
              </a:rPr>
              <a:t> </a:t>
            </a:r>
            <a:r>
              <a:rPr lang="en-US" altLang="zh-CN" sz="3600" b="1">
                <a:solidFill>
                  <a:srgbClr val="000000"/>
                </a:solidFill>
                <a:latin typeface="华文仿宋" panose="02010600040101010101" pitchFamily="2" charset="-122"/>
                <a:ea typeface="华文仿宋" panose="02010600040101010101" pitchFamily="2" charset="-122"/>
              </a:rPr>
              <a:t>     </a:t>
            </a:r>
            <a:r>
              <a:rPr lang="zh-CN" altLang="en-US" sz="3600" b="1">
                <a:solidFill>
                  <a:srgbClr val="000000"/>
                </a:solidFill>
                <a:latin typeface="华文仿宋" panose="02010600040101010101" pitchFamily="2" charset="-122"/>
                <a:ea typeface="华文仿宋" panose="02010600040101010101" pitchFamily="2" charset="-122"/>
              </a:rPr>
              <a:t>赍</a:t>
            </a:r>
            <a:r>
              <a:rPr lang="en-US" altLang="zh-CN" b="1">
                <a:solidFill>
                  <a:srgbClr val="000000"/>
                </a:solidFill>
                <a:latin typeface="华文仿宋" panose="02010600040101010101" pitchFamily="2" charset="-122"/>
                <a:ea typeface="华文仿宋" panose="02010600040101010101" pitchFamily="2" charset="-122"/>
              </a:rPr>
              <a:t>j</a:t>
            </a:r>
            <a:r>
              <a:rPr lang="en-US" altLang="en-US" b="1">
                <a:solidFill>
                  <a:srgbClr val="000000"/>
                </a:solidFill>
                <a:latin typeface="华文仿宋" panose="02010600040101010101" pitchFamily="2" charset="-122"/>
                <a:ea typeface="华文仿宋" panose="02010600040101010101" pitchFamily="2" charset="-122"/>
              </a:rPr>
              <a:t>ī</a:t>
            </a:r>
            <a:r>
              <a:rPr lang="en-US" altLang="zh-CN" b="1">
                <a:solidFill>
                  <a:srgbClr val="000000"/>
                </a:solidFill>
                <a:latin typeface="华文仿宋" panose="02010600040101010101" pitchFamily="2" charset="-122"/>
                <a:ea typeface="华文仿宋" panose="02010600040101010101" pitchFamily="2" charset="-122"/>
              </a:rPr>
              <a:t>  </a:t>
            </a:r>
            <a:endParaRPr lang="en-US" altLang="zh-CN" b="1">
              <a:solidFill>
                <a:srgbClr val="000000"/>
              </a:solidFill>
              <a:latin typeface="华文仿宋" panose="02010600040101010101" pitchFamily="2" charset="-122"/>
              <a:ea typeface="华文仿宋" panose="02010600040101010101" pitchFamily="2" charset="-122"/>
            </a:endParaRPr>
          </a:p>
          <a:p>
            <a:pPr eaLnBrk="1" hangingPunct="1">
              <a:buFont typeface="Wingdings 2" panose="05020102010507070707" pitchFamily="18" charset="2"/>
              <a:buNone/>
            </a:pPr>
            <a:r>
              <a:rPr lang="zh-CN" altLang="en-US" sz="3600" b="1">
                <a:solidFill>
                  <a:srgbClr val="000000"/>
                </a:solidFill>
                <a:latin typeface="华文仿宋" panose="02010600040101010101" pitchFamily="2" charset="-122"/>
                <a:ea typeface="华文仿宋" panose="02010600040101010101" pitchFamily="2" charset="-122"/>
              </a:rPr>
              <a:t>瓮</a:t>
            </a:r>
            <a:r>
              <a:rPr lang="en-US" altLang="zh-CN" b="1">
                <a:solidFill>
                  <a:srgbClr val="000000"/>
                </a:solidFill>
                <a:latin typeface="华文仿宋" panose="02010600040101010101" pitchFamily="2" charset="-122"/>
                <a:ea typeface="华文仿宋" panose="02010600040101010101" pitchFamily="2" charset="-122"/>
              </a:rPr>
              <a:t>wèng </a:t>
            </a:r>
            <a:r>
              <a:rPr lang="en-US" altLang="zh-CN" sz="3600" b="1">
                <a:solidFill>
                  <a:srgbClr val="000000"/>
                </a:solidFill>
                <a:latin typeface="华文仿宋" panose="02010600040101010101" pitchFamily="2" charset="-122"/>
                <a:ea typeface="华文仿宋" panose="02010600040101010101" pitchFamily="2" charset="-122"/>
              </a:rPr>
              <a:t>   </a:t>
            </a:r>
            <a:r>
              <a:rPr lang="zh-CN" altLang="en-US" sz="3600" b="1">
                <a:solidFill>
                  <a:srgbClr val="000000"/>
                </a:solidFill>
                <a:latin typeface="华文仿宋" panose="02010600040101010101" pitchFamily="2" charset="-122"/>
                <a:ea typeface="华文仿宋" panose="02010600040101010101" pitchFamily="2" charset="-122"/>
              </a:rPr>
              <a:t>髀 </a:t>
            </a:r>
            <a:r>
              <a:rPr lang="en-US" altLang="zh-CN" b="1">
                <a:solidFill>
                  <a:srgbClr val="000000"/>
                </a:solidFill>
                <a:latin typeface="华文仿宋" panose="02010600040101010101" pitchFamily="2" charset="-122"/>
                <a:ea typeface="华文仿宋" panose="02010600040101010101" pitchFamily="2" charset="-122"/>
              </a:rPr>
              <a:t>bì</a:t>
            </a:r>
            <a:r>
              <a:rPr lang="en-US" altLang="zh-CN" sz="3600" b="1">
                <a:solidFill>
                  <a:srgbClr val="000000"/>
                </a:solidFill>
                <a:latin typeface="华文仿宋" panose="02010600040101010101" pitchFamily="2" charset="-122"/>
                <a:ea typeface="华文仿宋" panose="02010600040101010101" pitchFamily="2" charset="-122"/>
              </a:rPr>
              <a:t>       </a:t>
            </a:r>
            <a:r>
              <a:rPr lang="zh-CN" altLang="en-US" sz="3600" b="1">
                <a:solidFill>
                  <a:srgbClr val="000000"/>
                </a:solidFill>
                <a:latin typeface="华文仿宋" panose="02010600040101010101" pitchFamily="2" charset="-122"/>
                <a:ea typeface="华文仿宋" panose="02010600040101010101" pitchFamily="2" charset="-122"/>
              </a:rPr>
              <a:t>駃騠</a:t>
            </a:r>
            <a:r>
              <a:rPr lang="en-US" altLang="zh-CN" b="1">
                <a:solidFill>
                  <a:srgbClr val="000000"/>
                </a:solidFill>
                <a:latin typeface="华文仿宋" panose="02010600040101010101" pitchFamily="2" charset="-122"/>
                <a:ea typeface="华文仿宋" panose="02010600040101010101" pitchFamily="2" charset="-122"/>
              </a:rPr>
              <a:t>jué tí </a:t>
            </a:r>
            <a:endParaRPr lang="en-US" altLang="zh-CN" b="1">
              <a:solidFill>
                <a:srgbClr val="000000"/>
              </a:solidFill>
              <a:latin typeface="华文仿宋" panose="02010600040101010101" pitchFamily="2" charset="-122"/>
              <a:ea typeface="华文仿宋" panose="02010600040101010101" pitchFamily="2" charset="-122"/>
            </a:endParaRPr>
          </a:p>
          <a:p>
            <a:endParaRPr lang="zh-CN" altLang="en-US" b="1">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680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76803">
                                            <p:txEl>
                                              <p:charRg st="0" end="28"/>
                                            </p:txEl>
                                          </p:spTgt>
                                        </p:tgtEl>
                                        <p:attrNameLst>
                                          <p:attrName>style.visibility</p:attrName>
                                        </p:attrNameLst>
                                      </p:cBhvr>
                                      <p:to>
                                        <p:strVal val="visible"/>
                                      </p:to>
                                    </p:set>
                                    <p:animEffect transition="in" filter="fade">
                                      <p:cBhvr>
                                        <p:cTn id="11" dur="500"/>
                                        <p:tgtEl>
                                          <p:spTgt spid="76803">
                                            <p:txEl>
                                              <p:charRg st="0" end="28"/>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76803">
                                            <p:txEl>
                                              <p:charRg st="28" end="67"/>
                                            </p:txEl>
                                          </p:spTgt>
                                        </p:tgtEl>
                                        <p:attrNameLst>
                                          <p:attrName>style.visibility</p:attrName>
                                        </p:attrNameLst>
                                      </p:cBhvr>
                                      <p:to>
                                        <p:strVal val="visible"/>
                                      </p:to>
                                    </p:set>
                                    <p:animEffect transition="in" filter="fade">
                                      <p:cBhvr>
                                        <p:cTn id="16" dur="500"/>
                                        <p:tgtEl>
                                          <p:spTgt spid="76803">
                                            <p:txEl>
                                              <p:charRg st="28" end="67"/>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76803">
                                            <p:txEl>
                                              <p:charRg st="67" end="93"/>
                                            </p:txEl>
                                          </p:spTgt>
                                        </p:tgtEl>
                                        <p:attrNameLst>
                                          <p:attrName>style.visibility</p:attrName>
                                        </p:attrNameLst>
                                      </p:cBhvr>
                                      <p:to>
                                        <p:strVal val="visible"/>
                                      </p:to>
                                    </p:set>
                                    <p:animEffect transition="in" filter="fade">
                                      <p:cBhvr>
                                        <p:cTn id="21" dur="500"/>
                                        <p:tgtEl>
                                          <p:spTgt spid="76803">
                                            <p:txEl>
                                              <p:charRg st="67" end="93"/>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76803">
                                            <p:txEl>
                                              <p:charRg st="93" end="123"/>
                                            </p:txEl>
                                          </p:spTgt>
                                        </p:tgtEl>
                                        <p:attrNameLst>
                                          <p:attrName>style.visibility</p:attrName>
                                        </p:attrNameLst>
                                      </p:cBhvr>
                                      <p:to>
                                        <p:strVal val="visible"/>
                                      </p:to>
                                    </p:set>
                                    <p:animEffect transition="in" filter="fade">
                                      <p:cBhvr>
                                        <p:cTn id="26" dur="500"/>
                                        <p:tgtEl>
                                          <p:spTgt spid="76803">
                                            <p:txEl>
                                              <p:charRg st="93" end="12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2" grpId="0"/>
      <p:bldP spid="7680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7826" name="文本框 136193"/>
          <p:cNvSpPr/>
          <p:nvPr/>
        </p:nvSpPr>
        <p:spPr>
          <a:xfrm>
            <a:off x="1584325" y="2139950"/>
            <a:ext cx="6361113" cy="2003425"/>
          </a:xfrm>
          <a:prstGeom prst="rect">
            <a:avLst/>
          </a:prstGeom>
          <a:noFill/>
          <a:ln w="9525">
            <a:noFill/>
          </a:ln>
        </p:spPr>
        <p:txBody>
          <a:bodyPr anchor="t">
            <a:spAutoFit/>
          </a:bodyPr>
          <a:p>
            <a:pPr defTabSz="685800">
              <a:lnSpc>
                <a:spcPct val="90000"/>
              </a:lnSpc>
              <a:spcBef>
                <a:spcPct val="50000"/>
              </a:spcBef>
            </a:pPr>
            <a:r>
              <a:rPr lang="zh-CN" altLang="en-US" sz="2700">
                <a:solidFill>
                  <a:srgbClr val="000000"/>
                </a:solidFill>
                <a:latin typeface="华文仿宋" panose="02010600040101010101" pitchFamily="2" charset="-122"/>
                <a:ea typeface="华文仿宋" panose="02010600040101010101" pitchFamily="2" charset="-122"/>
              </a:rPr>
              <a:t>注意：</a:t>
            </a:r>
            <a:endParaRPr lang="zh-CN" altLang="en-US" sz="2700">
              <a:solidFill>
                <a:srgbClr val="000000"/>
              </a:solidFill>
              <a:latin typeface="华文仿宋" panose="02010600040101010101" pitchFamily="2" charset="-122"/>
              <a:ea typeface="华文仿宋" panose="02010600040101010101" pitchFamily="2" charset="-122"/>
            </a:endParaRPr>
          </a:p>
          <a:p>
            <a:pPr defTabSz="685800">
              <a:lnSpc>
                <a:spcPct val="90000"/>
              </a:lnSpc>
              <a:spcBef>
                <a:spcPct val="50000"/>
              </a:spcBef>
            </a:pPr>
            <a:r>
              <a:rPr lang="zh-CN" altLang="en-US" sz="2700">
                <a:solidFill>
                  <a:srgbClr val="000000"/>
                </a:solidFill>
                <a:latin typeface="华文仿宋" panose="02010600040101010101" pitchFamily="2" charset="-122"/>
                <a:ea typeface="华文仿宋" panose="02010600040101010101" pitchFamily="2" charset="-122"/>
              </a:rPr>
              <a:t>    </a:t>
            </a:r>
            <a:r>
              <a:rPr lang="en-US" altLang="zh-CN" sz="2700">
                <a:solidFill>
                  <a:srgbClr val="000000"/>
                </a:solidFill>
                <a:latin typeface="华文仿宋" panose="02010600040101010101" pitchFamily="2" charset="-122"/>
                <a:ea typeface="华文仿宋" panose="02010600040101010101" pitchFamily="2" charset="-122"/>
              </a:rPr>
              <a:t>1</a:t>
            </a:r>
            <a:r>
              <a:rPr lang="zh-CN" altLang="en-US" sz="2700">
                <a:solidFill>
                  <a:srgbClr val="000000"/>
                </a:solidFill>
                <a:latin typeface="华文仿宋" panose="02010600040101010101" pitchFamily="2" charset="-122"/>
                <a:ea typeface="华文仿宋" panose="02010600040101010101" pitchFamily="2" charset="-122"/>
              </a:rPr>
              <a:t>、实词的意义，虚词的用法以及特殊句式的翻译。</a:t>
            </a:r>
            <a:endParaRPr lang="zh-CN" altLang="en-US" sz="2700">
              <a:solidFill>
                <a:srgbClr val="000000"/>
              </a:solidFill>
              <a:latin typeface="华文仿宋" panose="02010600040101010101" pitchFamily="2" charset="-122"/>
              <a:ea typeface="华文仿宋" panose="02010600040101010101" pitchFamily="2" charset="-122"/>
            </a:endParaRPr>
          </a:p>
          <a:p>
            <a:pPr defTabSz="685800">
              <a:lnSpc>
                <a:spcPct val="90000"/>
              </a:lnSpc>
              <a:spcBef>
                <a:spcPct val="50000"/>
              </a:spcBef>
            </a:pPr>
            <a:r>
              <a:rPr lang="en-US" altLang="zh-CN" sz="2700">
                <a:solidFill>
                  <a:srgbClr val="000000"/>
                </a:solidFill>
                <a:latin typeface="华文仿宋" panose="02010600040101010101" pitchFamily="2" charset="-122"/>
                <a:ea typeface="华文仿宋" panose="02010600040101010101" pitchFamily="2" charset="-122"/>
              </a:rPr>
              <a:t>    2</a:t>
            </a:r>
            <a:r>
              <a:rPr lang="zh-CN" altLang="en-US" sz="2700">
                <a:solidFill>
                  <a:srgbClr val="000000"/>
                </a:solidFill>
                <a:latin typeface="华文仿宋" panose="02010600040101010101" pitchFamily="2" charset="-122"/>
                <a:ea typeface="华文仿宋" panose="02010600040101010101" pitchFamily="2" charset="-122"/>
              </a:rPr>
              <a:t>、翻译时做到字字落实。</a:t>
            </a:r>
            <a:endParaRPr lang="zh-CN" altLang="en-US" sz="2700">
              <a:solidFill>
                <a:srgbClr val="000000"/>
              </a:solidFill>
              <a:latin typeface="华文仿宋" panose="02010600040101010101" pitchFamily="2" charset="-122"/>
              <a:ea typeface="华文仿宋" panose="02010600040101010101" pitchFamily="2" charset="-122"/>
            </a:endParaRPr>
          </a:p>
        </p:txBody>
      </p:sp>
      <p:sp>
        <p:nvSpPr>
          <p:cNvPr id="77827" name="文本框 136194"/>
          <p:cNvSpPr txBox="1"/>
          <p:nvPr/>
        </p:nvSpPr>
        <p:spPr>
          <a:xfrm>
            <a:off x="827088" y="284163"/>
            <a:ext cx="7118350" cy="769938"/>
          </a:xfrm>
          <a:prstGeom prst="rect">
            <a:avLst/>
          </a:prstGeom>
          <a:noFill/>
          <a:ln w="9525">
            <a:noFill/>
          </a:ln>
        </p:spPr>
        <p:txBody>
          <a:bodyPr>
            <a:spAutoFit/>
          </a:bodyPr>
          <a:lstStyle/>
          <a:p>
            <a:pPr marR="0" defTabSz="685800">
              <a:buClrTx/>
              <a:buSzTx/>
              <a:buFontTx/>
              <a:defRPr/>
            </a:pPr>
            <a:r>
              <a:rPr kumimoji="0" lang="zh-CN" altLang="en-US" sz="4400" kern="1200" cap="none" spc="0" normalizeH="0" baseline="0" noProof="1">
                <a:solidFill>
                  <a:srgbClr val="FF0000"/>
                </a:solidFill>
                <a:effectLst>
                  <a:outerShdw blurRad="38100" dist="38100" dir="2700000">
                    <a:srgbClr val="FFFFFF"/>
                  </a:outerShdw>
                </a:effectLst>
                <a:latin typeface="微软雅黑" panose="020B0503020204020204" pitchFamily="34" charset="-122"/>
                <a:ea typeface="微软雅黑" panose="020B0503020204020204" pitchFamily="34" charset="-122"/>
                <a:cs typeface="+mn-cs"/>
              </a:rPr>
              <a:t>四、文章内容及论证分析</a:t>
            </a:r>
            <a:endParaRPr kumimoji="0" lang="zh-CN" altLang="en-US" sz="4400" kern="1200" cap="none" spc="0" normalizeH="0" baseline="0" noProof="1">
              <a:solidFill>
                <a:srgbClr val="FF0000"/>
              </a:solidFill>
              <a:effectLst>
                <a:outerShdw blurRad="38100" dist="38100" dir="2700000">
                  <a:srgbClr val="FFFFFF"/>
                </a:outerShdw>
              </a:effectLst>
              <a:latin typeface="微软雅黑" panose="020B0503020204020204" pitchFamily="34" charset="-122"/>
              <a:ea typeface="微软雅黑" panose="020B0503020204020204" pitchFamily="34" charset="-122"/>
              <a:cs typeface="+mn-cs"/>
            </a:endParaRPr>
          </a:p>
        </p:txBody>
      </p:sp>
      <p:sp>
        <p:nvSpPr>
          <p:cNvPr id="77828" name="文本框 3"/>
          <p:cNvSpPr txBox="1"/>
          <p:nvPr/>
        </p:nvSpPr>
        <p:spPr>
          <a:xfrm>
            <a:off x="1262063" y="1203325"/>
            <a:ext cx="6619875" cy="1208088"/>
          </a:xfrm>
          <a:prstGeom prst="rect">
            <a:avLst/>
          </a:prstGeom>
          <a:noFill/>
          <a:ln w="9525">
            <a:noFill/>
          </a:ln>
        </p:spPr>
        <p:txBody>
          <a:bodyPr>
            <a:spAutoFit/>
          </a:bodyPr>
          <a:lstStyle/>
          <a:p>
            <a:pPr marR="0" defTabSz="685800">
              <a:buClrTx/>
              <a:buSzTx/>
              <a:buFontTx/>
              <a:defRPr/>
            </a:pPr>
            <a:r>
              <a:rPr kumimoji="0" lang="zh-CN" altLang="en-US" kern="1200" cap="none" spc="0" normalizeH="0" baseline="0" noProof="1">
                <a:solidFill>
                  <a:srgbClr val="C00000"/>
                </a:solidFill>
                <a:effectLst>
                  <a:outerShdw blurRad="38100" dist="38100" dir="2700000">
                    <a:srgbClr val="FFFFFF"/>
                  </a:outerShdw>
                </a:effectLst>
                <a:latin typeface="华文仿宋" panose="02010600040101010101" pitchFamily="2" charset="-122"/>
                <a:ea typeface="华文仿宋" panose="02010600040101010101" pitchFamily="2" charset="-122"/>
                <a:cs typeface="+mn-cs"/>
              </a:rPr>
              <a:t>（一）朗读第一段，疏通文意</a:t>
            </a:r>
            <a:endParaRPr kumimoji="0" lang="zh-CN" altLang="en-US" kern="1200" cap="none" spc="0" normalizeH="0" baseline="0" noProof="1">
              <a:solidFill>
                <a:srgbClr val="C00000"/>
              </a:solidFill>
              <a:effectLst>
                <a:outerShdw blurRad="38100" dist="38100" dir="2700000">
                  <a:srgbClr val="FFFFFF"/>
                </a:outerShdw>
              </a:effectLst>
              <a:latin typeface="华文仿宋" panose="02010600040101010101" pitchFamily="2" charset="-122"/>
              <a:ea typeface="华文仿宋" panose="02010600040101010101" pitchFamily="2" charset="-122"/>
              <a:cs typeface="+mn-cs"/>
            </a:endParaRPr>
          </a:p>
          <a:p>
            <a:pPr marR="0" defTabSz="685800">
              <a:buClrTx/>
              <a:buSzTx/>
              <a:buFontTx/>
              <a:defRPr/>
            </a:pPr>
            <a:endParaRPr kumimoji="0" lang="zh-CN" altLang="en-US" sz="4050" kern="1200" cap="none" spc="0" normalizeH="0" baseline="0" noProof="1">
              <a:solidFill>
                <a:srgbClr val="C00000"/>
              </a:solidFill>
              <a:effectLst>
                <a:outerShdw blurRad="38100" dist="38100" dir="2700000">
                  <a:srgbClr val="FFFFFF"/>
                </a:outerShdw>
              </a:effectLst>
              <a:latin typeface="方正粗黑宋简体" panose="02000000000000000000" pitchFamily="2" charset="-122"/>
              <a:ea typeface="方正粗黑宋简体" panose="02000000000000000000" pitchFamily="2" charset="-122"/>
              <a:cs typeface="+mn-cs"/>
            </a:endParaRPr>
          </a:p>
        </p:txBody>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78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77828"/>
                                        </p:tgtEl>
                                        <p:attrNameLst>
                                          <p:attrName>style.visibility</p:attrName>
                                        </p:attrNameLst>
                                      </p:cBhvr>
                                      <p:to>
                                        <p:strVal val="visible"/>
                                      </p:to>
                                    </p:set>
                                    <p:animEffect transition="in" filter="fade">
                                      <p:cBhvr>
                                        <p:cTn id="11" dur="500"/>
                                        <p:tgtEl>
                                          <p:spTgt spid="77828"/>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77826"/>
                                        </p:tgtEl>
                                        <p:attrNameLst>
                                          <p:attrName>style.visibility</p:attrName>
                                        </p:attrNameLst>
                                      </p:cBhvr>
                                      <p:to>
                                        <p:strVal val="visible"/>
                                      </p:to>
                                    </p:set>
                                    <p:animEffect transition="in" filter="fade">
                                      <p:cBhvr>
                                        <p:cTn id="16" dur="500"/>
                                        <p:tgtEl>
                                          <p:spTgt spid="778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6" grpId="0"/>
      <p:bldP spid="77827" grpId="0"/>
      <p:bldP spid="77828"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8850" name="Rectangle 2"/>
          <p:cNvSpPr>
            <a:spLocks noGrp="1" noChangeArrowheads="1"/>
          </p:cNvSpPr>
          <p:nvPr>
            <p:ph type="title"/>
          </p:nvPr>
        </p:nvSpPr>
        <p:spPr>
          <a:xfrm>
            <a:off x="2124075" y="411163"/>
            <a:ext cx="6931025" cy="3924300"/>
          </a:xfrm>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20000"/>
              </a:spcBef>
              <a:spcAft>
                <a:spcPct val="0"/>
              </a:spcAft>
              <a:buClr>
                <a:schemeClr val="tx2"/>
              </a:buClr>
              <a:buSzPct val="50000"/>
              <a:buFontTx/>
              <a:buNone/>
              <a:defRPr/>
            </a:pPr>
            <a:r>
              <a:rPr kumimoji="0" lang="zh-CN" altLang="en-US" sz="1800" b="1" i="0" u="none" strike="noStrike" kern="1200" cap="none" spc="0" normalizeH="0" baseline="0" noProof="0">
                <a:ln>
                  <a:noFill/>
                </a:ln>
                <a:solidFill>
                  <a:schemeClr val="tx2"/>
                </a:solidFill>
                <a:effectLst/>
                <a:uLnTx/>
                <a:uFillTx/>
                <a:latin typeface="+mj-lt"/>
                <a:ea typeface="+mj-ea"/>
                <a:cs typeface="+mj-cs"/>
                <a:sym typeface="Arial" panose="020B0604020202020204" pitchFamily="34" charset="0"/>
              </a:rPr>
              <a:t>窃：谦辞。私自，私下。</a:t>
            </a:r>
            <a:br>
              <a:rPr kumimoji="0" lang="en-US" altLang="zh-CN" sz="4400" b="1" i="0" u="none" strike="noStrike" kern="1200" cap="none" spc="0" normalizeH="0" baseline="0" noProof="0">
                <a:ln>
                  <a:noFill/>
                </a:ln>
                <a:solidFill>
                  <a:schemeClr val="tx2"/>
                </a:solidFill>
                <a:uLnTx/>
                <a:uFillTx/>
                <a:latin typeface="+mj-lt"/>
                <a:ea typeface="+mj-ea"/>
                <a:cs typeface="+mj-cs"/>
                <a:sym typeface="Arial" panose="020B0604020202020204" pitchFamily="34" charset="0"/>
              </a:rPr>
            </a:br>
            <a:r>
              <a:rPr kumimoji="0" lang="zh-CN" altLang="en-US" sz="1800" b="1" i="0" u="none" strike="noStrike" kern="1200" cap="none" spc="0" normalizeH="0" baseline="0" noProof="0">
                <a:ln>
                  <a:noFill/>
                </a:ln>
                <a:solidFill>
                  <a:schemeClr val="tx2"/>
                </a:solidFill>
                <a:effectLst/>
                <a:uLnTx/>
                <a:uFillTx/>
                <a:latin typeface="+mj-lt"/>
                <a:ea typeface="+mj-ea"/>
                <a:cs typeface="+mj-cs"/>
                <a:sym typeface="Arial" panose="020B0604020202020204" pitchFamily="34" charset="0"/>
              </a:rPr>
              <a:t>由余：原为戎王的臣子，后入秦，为秦穆公重用，帮助秦国攻灭西戎众多小国，称霸西戎。</a:t>
            </a:r>
            <a:br>
              <a:rPr kumimoji="0" lang="zh-CN" altLang="en-US" sz="1800" b="1" i="0" u="none" strike="noStrike" kern="1200" cap="none" spc="0" normalizeH="0" baseline="0" noProof="0">
                <a:ln>
                  <a:noFill/>
                </a:ln>
                <a:solidFill>
                  <a:schemeClr val="tx2"/>
                </a:solidFill>
                <a:uLnTx/>
                <a:uFillTx/>
                <a:latin typeface="+mj-lt"/>
                <a:ea typeface="+mj-ea"/>
                <a:cs typeface="+mj-cs"/>
                <a:sym typeface="Arial" panose="020B0604020202020204" pitchFamily="34" charset="0"/>
              </a:rPr>
            </a:br>
            <a:r>
              <a:rPr kumimoji="0" lang="zh-CN" altLang="en-US" sz="1800" b="1" i="0" u="none" strike="noStrike" kern="1200" cap="none" spc="0" normalizeH="0" baseline="0" noProof="0">
                <a:ln>
                  <a:noFill/>
                </a:ln>
                <a:solidFill>
                  <a:schemeClr val="tx2"/>
                </a:solidFill>
                <a:effectLst/>
                <a:uLnTx/>
                <a:uFillTx/>
                <a:latin typeface="+mj-lt"/>
                <a:ea typeface="+mj-ea"/>
                <a:cs typeface="+mj-cs"/>
                <a:sym typeface="Arial" panose="020B0604020202020204" pitchFamily="34" charset="0"/>
              </a:rPr>
              <a:t>戎：古代对西部少数民族的称呼。</a:t>
            </a:r>
            <a:br>
              <a:rPr kumimoji="0" lang="zh-CN" altLang="en-US" sz="1800" b="1" i="0" u="none" strike="noStrike" kern="1200" cap="none" spc="0" normalizeH="0" baseline="0" noProof="0">
                <a:ln>
                  <a:noFill/>
                </a:ln>
                <a:solidFill>
                  <a:schemeClr val="tx2"/>
                </a:solidFill>
                <a:uLnTx/>
                <a:uFillTx/>
                <a:latin typeface="+mj-lt"/>
                <a:ea typeface="+mj-ea"/>
                <a:cs typeface="+mj-cs"/>
                <a:sym typeface="Arial" panose="020B0604020202020204" pitchFamily="34" charset="0"/>
              </a:rPr>
            </a:br>
            <a:r>
              <a:rPr kumimoji="0" lang="zh-CN" altLang="en-US" sz="1800" b="1" i="0" u="none" strike="noStrike" kern="1200" cap="none" spc="0" normalizeH="0" baseline="0" noProof="0">
                <a:ln>
                  <a:noFill/>
                </a:ln>
                <a:solidFill>
                  <a:schemeClr val="tx2"/>
                </a:solidFill>
                <a:effectLst/>
                <a:uLnTx/>
                <a:uFillTx/>
                <a:latin typeface="+mj-lt"/>
                <a:ea typeface="+mj-ea"/>
                <a:cs typeface="+mj-cs"/>
                <a:sym typeface="Arial" panose="020B0604020202020204" pitchFamily="34" charset="0"/>
              </a:rPr>
              <a:t>百里奚：原为虞国大夫。虞亡时为晋所俘，作为晋献公女陪嫁之奴入秦。后逃亡到楚国宛（今河南南阳）地，为楚人所俘，秦穆公知道他有才能，以五张羊皮将他赎回，授以国政，号“五羖（</a:t>
            </a:r>
            <a:r>
              <a:rPr kumimoji="0" lang="en-US" altLang="zh-CN" sz="1800" b="1" i="0" u="none" strike="noStrike" kern="1200" cap="none" spc="0" normalizeH="0" baseline="0" noProof="0">
                <a:ln>
                  <a:noFill/>
                </a:ln>
                <a:solidFill>
                  <a:schemeClr val="tx2"/>
                </a:solidFill>
                <a:effectLst/>
                <a:uLnTx/>
                <a:uFillTx/>
                <a:latin typeface="+mj-lt"/>
                <a:ea typeface="+mj-ea"/>
                <a:cs typeface="+mj-cs"/>
                <a:sym typeface="Arial" panose="020B0604020202020204" pitchFamily="34" charset="0"/>
              </a:rPr>
              <a:t>gǔ</a:t>
            </a:r>
            <a:r>
              <a:rPr kumimoji="0" lang="zh-CN" altLang="en-US" sz="1800" b="1" i="0" u="none" strike="noStrike" kern="1200" cap="none" spc="0" normalizeH="0" baseline="0" noProof="0">
                <a:ln>
                  <a:noFill/>
                </a:ln>
                <a:solidFill>
                  <a:schemeClr val="tx2"/>
                </a:solidFill>
                <a:effectLst/>
                <a:uLnTx/>
                <a:uFillTx/>
                <a:latin typeface="+mj-lt"/>
                <a:ea typeface="+mj-ea"/>
                <a:cs typeface="+mj-cs"/>
                <a:sym typeface="Arial" panose="020B0604020202020204" pitchFamily="34" charset="0"/>
              </a:rPr>
              <a:t>）大夫”。</a:t>
            </a:r>
            <a:br>
              <a:rPr kumimoji="0" lang="zh-CN" altLang="en-US" sz="1800" b="1" i="0" u="none" strike="noStrike" kern="1200" cap="none" spc="0" normalizeH="0" baseline="0" noProof="0">
                <a:ln>
                  <a:noFill/>
                </a:ln>
                <a:solidFill>
                  <a:schemeClr val="tx2"/>
                </a:solidFill>
                <a:uLnTx/>
                <a:uFillTx/>
                <a:latin typeface="+mj-lt"/>
                <a:ea typeface="+mj-ea"/>
                <a:cs typeface="+mj-cs"/>
                <a:sym typeface="Arial" panose="020B0604020202020204" pitchFamily="34" charset="0"/>
              </a:rPr>
            </a:br>
            <a:r>
              <a:rPr kumimoji="0" lang="zh-CN" altLang="en-US" sz="1800" b="1" i="0" u="none" strike="noStrike" kern="1200" cap="none" spc="0" normalizeH="0" baseline="0" noProof="0">
                <a:ln>
                  <a:noFill/>
                </a:ln>
                <a:solidFill>
                  <a:schemeClr val="tx2"/>
                </a:solidFill>
                <a:effectLst/>
                <a:uLnTx/>
                <a:uFillTx/>
                <a:latin typeface="+mj-lt"/>
                <a:ea typeface="+mj-ea"/>
                <a:cs typeface="+mj-cs"/>
                <a:sym typeface="Arial" panose="020B0604020202020204" pitchFamily="34" charset="0"/>
              </a:rPr>
              <a:t>蹇（</a:t>
            </a:r>
            <a:r>
              <a:rPr kumimoji="0" lang="en-US" altLang="zh-CN" sz="1800" b="1" i="0" u="none" strike="noStrike" kern="1200" cap="none" spc="0" normalizeH="0" baseline="0" noProof="0">
                <a:ln>
                  <a:noFill/>
                </a:ln>
                <a:solidFill>
                  <a:schemeClr val="tx2"/>
                </a:solidFill>
                <a:effectLst/>
                <a:uLnTx/>
                <a:uFillTx/>
                <a:latin typeface="+mj-lt"/>
                <a:ea typeface="+mj-ea"/>
                <a:cs typeface="+mj-cs"/>
                <a:sym typeface="Arial" panose="020B0604020202020204" pitchFamily="34" charset="0"/>
              </a:rPr>
              <a:t>jiǎn</a:t>
            </a:r>
            <a:r>
              <a:rPr kumimoji="0" lang="zh-CN" altLang="en-US" sz="1800" b="1" i="0" u="none" strike="noStrike" kern="1200" cap="none" spc="0" normalizeH="0" baseline="0" noProof="0">
                <a:ln>
                  <a:noFill/>
                </a:ln>
                <a:solidFill>
                  <a:schemeClr val="tx2"/>
                </a:solidFill>
                <a:effectLst/>
                <a:uLnTx/>
                <a:uFillTx/>
                <a:latin typeface="+mj-lt"/>
                <a:ea typeface="+mj-ea"/>
                <a:cs typeface="+mj-cs"/>
                <a:sym typeface="Arial" panose="020B0604020202020204" pitchFamily="34" charset="0"/>
              </a:rPr>
              <a:t>）叔：百里奚的朋友，有才能。因百里奚推荐，秦穆公请他入秦，委任为上大夫。</a:t>
            </a:r>
            <a:br>
              <a:rPr kumimoji="0" lang="zh-CN" altLang="en-US" sz="1800" b="1" i="0" u="none" strike="noStrike" kern="1200" cap="none" spc="0" normalizeH="0" baseline="0" noProof="0">
                <a:ln>
                  <a:noFill/>
                </a:ln>
                <a:solidFill>
                  <a:schemeClr val="tx2"/>
                </a:solidFill>
                <a:uLnTx/>
                <a:uFillTx/>
                <a:latin typeface="+mj-lt"/>
                <a:ea typeface="+mj-ea"/>
                <a:cs typeface="+mj-cs"/>
                <a:sym typeface="Arial" panose="020B0604020202020204" pitchFamily="34" charset="0"/>
              </a:rPr>
            </a:br>
            <a:r>
              <a:rPr kumimoji="0" lang="zh-CN" altLang="en-US" sz="1800" b="1" i="0" u="none" strike="noStrike" kern="1200" cap="none" spc="0" normalizeH="0" baseline="0" noProof="0">
                <a:ln>
                  <a:noFill/>
                </a:ln>
                <a:solidFill>
                  <a:schemeClr val="tx2"/>
                </a:solidFill>
                <a:effectLst/>
                <a:uLnTx/>
                <a:uFillTx/>
                <a:latin typeface="+mj-lt"/>
                <a:ea typeface="+mj-ea"/>
                <a:cs typeface="+mj-cs"/>
                <a:sym typeface="Arial" panose="020B0604020202020204" pitchFamily="34" charset="0"/>
              </a:rPr>
              <a:t>来：使</a:t>
            </a:r>
            <a:r>
              <a:rPr kumimoji="0" lang="en-US" altLang="zh-CN" sz="1800" b="1" i="0" u="none" strike="noStrike" kern="1200" cap="none" spc="0" normalizeH="0" baseline="0" noProof="0">
                <a:ln>
                  <a:noFill/>
                </a:ln>
                <a:solidFill>
                  <a:schemeClr val="tx2"/>
                </a:solidFill>
                <a:effectLst/>
                <a:uLnTx/>
                <a:uFillTx/>
                <a:latin typeface="+mj-lt"/>
                <a:ea typeface="+mj-ea"/>
                <a:cs typeface="+mj-cs"/>
                <a:sym typeface="Arial" panose="020B0604020202020204" pitchFamily="34" charset="0"/>
              </a:rPr>
              <a:t>……</a:t>
            </a:r>
            <a:r>
              <a:rPr kumimoji="0" lang="zh-CN" altLang="en-US" sz="1800" b="1" i="0" u="none" strike="noStrike" kern="1200" cap="none" spc="0" normalizeH="0" baseline="0" noProof="0">
                <a:ln>
                  <a:noFill/>
                </a:ln>
                <a:solidFill>
                  <a:schemeClr val="tx2"/>
                </a:solidFill>
                <a:effectLst/>
                <a:uLnTx/>
                <a:uFillTx/>
                <a:latin typeface="+mj-lt"/>
                <a:ea typeface="+mj-ea"/>
                <a:cs typeface="+mj-cs"/>
                <a:sym typeface="Arial" panose="020B0604020202020204" pitchFamily="34" charset="0"/>
              </a:rPr>
              <a:t>来。招致，招揽  。</a:t>
            </a:r>
            <a:br>
              <a:rPr kumimoji="0" lang="zh-CN" altLang="en-US" sz="1800" b="1" i="0" u="none" strike="noStrike" kern="1200" cap="none" spc="0" normalizeH="0" baseline="0" noProof="0">
                <a:ln>
                  <a:noFill/>
                </a:ln>
                <a:solidFill>
                  <a:schemeClr val="tx2"/>
                </a:solidFill>
                <a:uLnTx/>
                <a:uFillTx/>
                <a:latin typeface="+mj-lt"/>
                <a:ea typeface="+mj-ea"/>
                <a:cs typeface="+mj-cs"/>
                <a:sym typeface="Arial" panose="020B0604020202020204" pitchFamily="34" charset="0"/>
              </a:rPr>
            </a:br>
            <a:r>
              <a:rPr kumimoji="0" lang="zh-CN" altLang="en-US" sz="1800" b="1" i="0" u="none" strike="noStrike" kern="1200" cap="none" spc="0" normalizeH="0" baseline="0" noProof="0">
                <a:ln>
                  <a:noFill/>
                </a:ln>
                <a:solidFill>
                  <a:schemeClr val="tx2"/>
                </a:solidFill>
                <a:effectLst/>
                <a:uLnTx/>
                <a:uFillTx/>
                <a:latin typeface="+mj-lt"/>
                <a:ea typeface="+mj-ea"/>
                <a:cs typeface="+mj-cs"/>
                <a:sym typeface="Arial" panose="020B0604020202020204" pitchFamily="34" charset="0"/>
              </a:rPr>
              <a:t>丕（</a:t>
            </a:r>
            <a:r>
              <a:rPr kumimoji="0" lang="en-US" altLang="zh-CN" sz="1800" b="1" i="0" u="none" strike="noStrike" kern="1200" cap="none" spc="0" normalizeH="0" baseline="0" noProof="0">
                <a:ln>
                  <a:noFill/>
                </a:ln>
                <a:solidFill>
                  <a:schemeClr val="tx2"/>
                </a:solidFill>
                <a:effectLst/>
                <a:uLnTx/>
                <a:uFillTx/>
                <a:latin typeface="+mj-lt"/>
                <a:ea typeface="+mj-ea"/>
                <a:cs typeface="+mj-cs"/>
                <a:sym typeface="Arial" panose="020B0604020202020204" pitchFamily="34" charset="0"/>
              </a:rPr>
              <a:t>pī</a:t>
            </a:r>
            <a:r>
              <a:rPr kumimoji="0" lang="zh-CN" altLang="en-US" sz="1800" b="1" i="0" u="none" strike="noStrike" kern="1200" cap="none" spc="0" normalizeH="0" baseline="0" noProof="0">
                <a:ln>
                  <a:noFill/>
                </a:ln>
                <a:solidFill>
                  <a:schemeClr val="tx2"/>
                </a:solidFill>
                <a:effectLst/>
                <a:uLnTx/>
                <a:uFillTx/>
                <a:latin typeface="+mj-lt"/>
                <a:ea typeface="+mj-ea"/>
                <a:cs typeface="+mj-cs"/>
                <a:sym typeface="Arial" panose="020B0604020202020204" pitchFamily="34" charset="0"/>
              </a:rPr>
              <a:t>）豹：晋国大夫丕郑之子，丕郑被晋惠公杀死后，丕豹投奔秦国，被秦穆公委任为大夫。</a:t>
            </a:r>
            <a:br>
              <a:rPr kumimoji="0" lang="zh-CN" altLang="en-US" sz="1800" b="1" i="0" u="none" strike="noStrike" kern="1200" cap="none" spc="0" normalizeH="0" baseline="0" noProof="0">
                <a:ln>
                  <a:noFill/>
                </a:ln>
                <a:solidFill>
                  <a:schemeClr val="tx2"/>
                </a:solidFill>
                <a:uLnTx/>
                <a:uFillTx/>
                <a:latin typeface="+mj-lt"/>
                <a:ea typeface="+mj-ea"/>
                <a:cs typeface="+mj-cs"/>
                <a:sym typeface="Arial" panose="020B0604020202020204" pitchFamily="34" charset="0"/>
              </a:rPr>
            </a:br>
            <a:r>
              <a:rPr kumimoji="0" lang="zh-CN" altLang="en-US" sz="1800" b="1" i="0" u="none" strike="noStrike" kern="1200" cap="none" spc="0" normalizeH="0" baseline="0" noProof="0">
                <a:ln>
                  <a:noFill/>
                </a:ln>
                <a:solidFill>
                  <a:schemeClr val="tx2"/>
                </a:solidFill>
                <a:effectLst/>
                <a:uLnTx/>
                <a:uFillTx/>
                <a:latin typeface="+mj-lt"/>
                <a:ea typeface="+mj-ea"/>
                <a:cs typeface="+mj-cs"/>
                <a:sym typeface="Arial" panose="020B0604020202020204" pitchFamily="34" charset="0"/>
              </a:rPr>
              <a:t>公孙支：秦大夫。</a:t>
            </a:r>
            <a:br>
              <a:rPr kumimoji="0" lang="en-US" altLang="zh-CN" sz="1050" b="1" i="0" u="none" strike="noStrike" kern="1200" cap="none" spc="0" normalizeH="0" baseline="0" noProof="0">
                <a:ln>
                  <a:noFill/>
                </a:ln>
                <a:solidFill>
                  <a:schemeClr val="tx2"/>
                </a:solidFill>
                <a:uLnTx/>
                <a:uFillTx/>
                <a:latin typeface="+mj-lt"/>
                <a:ea typeface="+mj-ea"/>
                <a:cs typeface="+mj-cs"/>
                <a:sym typeface="Arial" panose="020B0604020202020204" pitchFamily="34" charset="0"/>
              </a:rPr>
            </a:br>
            <a:br>
              <a:rPr kumimoji="0" lang="en-US" altLang="zh-CN" sz="1050" b="0" i="0" u="none" strike="noStrike" kern="1200" cap="none" spc="0" normalizeH="0" baseline="0" noProof="0">
                <a:ln>
                  <a:noFill/>
                </a:ln>
                <a:solidFill>
                  <a:schemeClr val="tx2"/>
                </a:solidFill>
                <a:uLnTx/>
                <a:uFillTx/>
                <a:latin typeface="+mj-lt"/>
                <a:ea typeface="+mj-ea"/>
                <a:cs typeface="+mj-cs"/>
                <a:sym typeface="Arial" panose="020B0604020202020204" pitchFamily="34" charset="0"/>
              </a:rPr>
            </a:br>
            <a:endParaRPr kumimoji="0" lang="zh-CN" altLang="zh-CN" sz="2100" b="0" i="0" u="none" strike="noStrike" kern="1200" cap="none" spc="0" normalizeH="0" baseline="0" noProof="0">
              <a:ln>
                <a:noFill/>
              </a:ln>
              <a:solidFill>
                <a:schemeClr val="tx2"/>
              </a:solidFill>
              <a:effectLst/>
              <a:uLnTx/>
              <a:uFillTx/>
              <a:latin typeface="黑体" panose="02010609060101010101" pitchFamily="49" charset="-122"/>
              <a:ea typeface="黑体" panose="02010609060101010101" pitchFamily="49" charset="-122"/>
              <a:cs typeface="+mj-cs"/>
            </a:endParaRPr>
          </a:p>
        </p:txBody>
      </p:sp>
      <p:sp>
        <p:nvSpPr>
          <p:cNvPr id="78851" name="Rectangle 3"/>
          <p:cNvSpPr>
            <a:spLocks noGrp="1"/>
          </p:cNvSpPr>
          <p:nvPr>
            <p:ph idx="1"/>
          </p:nvPr>
        </p:nvSpPr>
        <p:spPr>
          <a:xfrm>
            <a:off x="179388" y="339725"/>
            <a:ext cx="1944687" cy="3490913"/>
          </a:xfrm>
        </p:spPr>
        <p:txBody>
          <a:bodyPr vert="horz" wrap="square" lIns="91440" tIns="45720" rIns="91440" bIns="45720" anchor="t"/>
          <a:p>
            <a:pPr eaLnBrk="1" hangingPunct="1">
              <a:lnSpc>
                <a:spcPct val="90000"/>
              </a:lnSpc>
              <a:spcBef>
                <a:spcPct val="50000"/>
              </a:spcBef>
              <a:buNone/>
            </a:pPr>
            <a:r>
              <a:rPr lang="en-US" altLang="zh-CN" sz="2100" b="1"/>
              <a:t>     </a:t>
            </a:r>
            <a:r>
              <a:rPr lang="zh-CN" altLang="en-US" sz="3000" b="1">
                <a:solidFill>
                  <a:srgbClr val="C00000"/>
                </a:solidFill>
              </a:rPr>
              <a:t>第一段</a:t>
            </a:r>
            <a:endParaRPr lang="en-US" altLang="zh-CN" sz="3000" b="1">
              <a:solidFill>
                <a:srgbClr val="C00000"/>
              </a:solidFill>
            </a:endParaRPr>
          </a:p>
          <a:p>
            <a:pPr eaLnBrk="1" hangingPunct="1">
              <a:lnSpc>
                <a:spcPct val="90000"/>
              </a:lnSpc>
              <a:spcBef>
                <a:spcPct val="50000"/>
              </a:spcBef>
              <a:buNone/>
            </a:pPr>
            <a:r>
              <a:rPr lang="en-US" altLang="zh-CN" sz="2000" b="1">
                <a:solidFill>
                  <a:srgbClr val="996600"/>
                </a:solidFill>
                <a:latin typeface="Franklin Gothic Book" pitchFamily="34" charset="0"/>
                <a:ea typeface="黑体" panose="02010609060101010101" pitchFamily="49" charset="-122"/>
                <a:sym typeface="Arial" panose="020B0604020202020204" pitchFamily="34" charset="0"/>
              </a:rPr>
              <a:t>          </a:t>
            </a:r>
            <a:r>
              <a:rPr lang="zh-CN" altLang="zh-CN" sz="2000" b="1">
                <a:solidFill>
                  <a:srgbClr val="996600"/>
                </a:solidFill>
                <a:latin typeface="Franklin Gothic Book" pitchFamily="34" charset="0"/>
                <a:ea typeface="黑体" panose="02010609060101010101" pitchFamily="49" charset="-122"/>
                <a:sym typeface="Arial" panose="020B0604020202020204" pitchFamily="34" charset="0"/>
              </a:rPr>
              <a:t>臣闻吏议逐客，</a:t>
            </a:r>
            <a:r>
              <a:rPr lang="zh-CN" altLang="zh-CN" sz="2000" b="1">
                <a:solidFill>
                  <a:srgbClr val="FF0000"/>
                </a:solidFill>
                <a:latin typeface="Franklin Gothic Book" pitchFamily="34" charset="0"/>
                <a:ea typeface="黑体" panose="02010609060101010101" pitchFamily="49" charset="-122"/>
                <a:sym typeface="Arial" panose="020B0604020202020204" pitchFamily="34" charset="0"/>
              </a:rPr>
              <a:t>窃</a:t>
            </a:r>
            <a:r>
              <a:rPr lang="zh-CN" altLang="zh-CN" sz="2000" b="1">
                <a:solidFill>
                  <a:srgbClr val="996600"/>
                </a:solidFill>
                <a:latin typeface="Franklin Gothic Book" pitchFamily="34" charset="0"/>
                <a:ea typeface="黑体" panose="02010609060101010101" pitchFamily="49" charset="-122"/>
                <a:sym typeface="Arial" panose="020B0604020202020204" pitchFamily="34" charset="0"/>
              </a:rPr>
              <a:t>以为过矣。</a:t>
            </a:r>
            <a:r>
              <a:rPr lang="zh-CN" altLang="en-US" sz="2000" b="1">
                <a:solidFill>
                  <a:srgbClr val="996600"/>
                </a:solidFill>
                <a:latin typeface="Franklin Gothic Book" pitchFamily="34" charset="0"/>
                <a:ea typeface="黑体" panose="02010609060101010101" pitchFamily="49" charset="-122"/>
                <a:sym typeface="Arial" panose="020B0604020202020204" pitchFamily="34" charset="0"/>
              </a:rPr>
              <a:t>昔缪公求士，</a:t>
            </a:r>
            <a:r>
              <a:rPr lang="zh-CN" altLang="en-US" sz="2000" b="1">
                <a:solidFill>
                  <a:srgbClr val="FF0000"/>
                </a:solidFill>
                <a:latin typeface="Franklin Gothic Book" pitchFamily="34" charset="0"/>
                <a:ea typeface="黑体" panose="02010609060101010101" pitchFamily="49" charset="-122"/>
                <a:sym typeface="Arial" panose="020B0604020202020204" pitchFamily="34" charset="0"/>
              </a:rPr>
              <a:t>西</a:t>
            </a:r>
            <a:r>
              <a:rPr lang="zh-CN" altLang="en-US" sz="2000" b="1">
                <a:solidFill>
                  <a:srgbClr val="996600"/>
                </a:solidFill>
                <a:latin typeface="Franklin Gothic Book" pitchFamily="34" charset="0"/>
                <a:ea typeface="黑体" panose="02010609060101010101" pitchFamily="49" charset="-122"/>
                <a:sym typeface="Arial" panose="020B0604020202020204" pitchFamily="34" charset="0"/>
              </a:rPr>
              <a:t>取由余于戎，</a:t>
            </a:r>
            <a:r>
              <a:rPr lang="zh-CN" altLang="en-US" sz="2000" b="1">
                <a:solidFill>
                  <a:srgbClr val="FF0000"/>
                </a:solidFill>
                <a:latin typeface="Franklin Gothic Book" pitchFamily="34" charset="0"/>
                <a:ea typeface="黑体" panose="02010609060101010101" pitchFamily="49" charset="-122"/>
                <a:sym typeface="Arial" panose="020B0604020202020204" pitchFamily="34" charset="0"/>
              </a:rPr>
              <a:t>东</a:t>
            </a:r>
            <a:r>
              <a:rPr lang="zh-CN" altLang="en-US" sz="2000" b="1">
                <a:solidFill>
                  <a:srgbClr val="996600"/>
                </a:solidFill>
                <a:latin typeface="Franklin Gothic Book" pitchFamily="34" charset="0"/>
                <a:ea typeface="黑体" panose="02010609060101010101" pitchFamily="49" charset="-122"/>
                <a:sym typeface="Arial" panose="020B0604020202020204" pitchFamily="34" charset="0"/>
              </a:rPr>
              <a:t>得百里奚于宛，迎蹇叔于宋，来丕豹、公孙支于晋。</a:t>
            </a:r>
            <a:endParaRPr lang="en-US" altLang="zh-CN" sz="700" b="1">
              <a:solidFill>
                <a:srgbClr val="990000"/>
              </a:solidFill>
              <a:latin typeface="黑体" panose="02010609060101010101" pitchFamily="49" charset="-122"/>
              <a:ea typeface="黑体" panose="02010609060101010101" pitchFamily="49" charset="-122"/>
              <a:sym typeface="Arial" panose="020B0604020202020204" pitchFamily="34" charset="0"/>
            </a:endParaRPr>
          </a:p>
          <a:p>
            <a:pPr eaLnBrk="1" hangingPunct="1">
              <a:lnSpc>
                <a:spcPct val="90000"/>
              </a:lnSpc>
              <a:spcBef>
                <a:spcPct val="50000"/>
              </a:spcBef>
              <a:buNone/>
            </a:pPr>
            <a:endParaRPr lang="zh-CN" altLang="zh-CN" sz="2000">
              <a:solidFill>
                <a:srgbClr val="996600"/>
              </a:solidFill>
              <a:latin typeface="Franklin Gothic Book" pitchFamily="34" charset="0"/>
              <a:ea typeface="黑体" panose="02010609060101010101" pitchFamily="49" charset="-122"/>
              <a:sym typeface="Arial" panose="020B0604020202020204" pitchFamily="34" charset="0"/>
            </a:endParaRPr>
          </a:p>
          <a:p>
            <a:pPr eaLnBrk="1" hangingPunct="1">
              <a:lnSpc>
                <a:spcPct val="90000"/>
              </a:lnSpc>
              <a:spcBef>
                <a:spcPct val="50000"/>
              </a:spcBef>
              <a:buNone/>
            </a:pPr>
            <a:r>
              <a:rPr lang="zh-CN" altLang="en-US" sz="2100" b="1">
                <a:solidFill>
                  <a:srgbClr val="FF0000"/>
                </a:solidFill>
                <a:latin typeface="黑体" panose="02010609060101010101" pitchFamily="49" charset="-122"/>
                <a:ea typeface="黑体" panose="02010609060101010101" pitchFamily="49" charset="-122"/>
              </a:rPr>
              <a:t> </a:t>
            </a:r>
            <a:endParaRPr lang="zh-CN" altLang="en-US" sz="2100" b="1"/>
          </a:p>
          <a:p>
            <a:pPr eaLnBrk="1" hangingPunct="1">
              <a:lnSpc>
                <a:spcPct val="90000"/>
              </a:lnSpc>
              <a:spcBef>
                <a:spcPct val="50000"/>
              </a:spcBef>
              <a:buNone/>
            </a:pPr>
            <a:r>
              <a:rPr lang="zh-CN" altLang="en-US" sz="2100" b="1">
                <a:latin typeface="黑体" panose="02010609060101010101" pitchFamily="49" charset="-122"/>
                <a:ea typeface="黑体" panose="02010609060101010101" pitchFamily="49" charset="-122"/>
              </a:rPr>
              <a:t>  </a:t>
            </a:r>
            <a:endParaRPr lang="zh-CN" altLang="en-US" sz="2100" b="1">
              <a:latin typeface="黑体" panose="02010609060101010101" pitchFamily="49" charset="-122"/>
              <a:ea typeface="黑体" panose="02010609060101010101" pitchFamily="49" charset="-122"/>
            </a:endParaRPr>
          </a:p>
          <a:p>
            <a:pPr eaLnBrk="1" hangingPunct="1">
              <a:lnSpc>
                <a:spcPct val="90000"/>
              </a:lnSpc>
              <a:spcBef>
                <a:spcPct val="50000"/>
              </a:spcBef>
              <a:buNone/>
            </a:pPr>
            <a:endParaRPr lang="zh-CN" altLang="en-US" b="1">
              <a:solidFill>
                <a:srgbClr val="0000FF"/>
              </a:solidFill>
              <a:latin typeface="黑体" panose="02010609060101010101" pitchFamily="49" charset="-122"/>
              <a:ea typeface="黑体" panose="02010609060101010101" pitchFamily="49" charset="-122"/>
            </a:endParaRPr>
          </a:p>
        </p:txBody>
      </p:sp>
      <p:sp>
        <p:nvSpPr>
          <p:cNvPr id="78852" name="内容占位符 2"/>
          <p:cNvSpPr txBox="1">
            <a:spLocks noChangeArrowheads="1"/>
          </p:cNvSpPr>
          <p:nvPr/>
        </p:nvSpPr>
        <p:spPr bwMode="auto">
          <a:xfrm>
            <a:off x="107950" y="4048125"/>
            <a:ext cx="9107488" cy="1008063"/>
          </a:xfrm>
          <a:prstGeom prst="rect">
            <a:avLst/>
          </a:prstGeom>
          <a:noFill/>
          <a:ln>
            <a:noFill/>
          </a:ln>
        </p:spPr>
        <p:txBody>
          <a:bodyPr/>
          <a:lstStyle>
            <a:lvl1pPr marL="257175" indent="-257175" defTabSz="685800">
              <a:spcBef>
                <a:spcPct val="20000"/>
              </a:spcBef>
              <a:buChar char="•"/>
              <a:defRPr sz="2400">
                <a:solidFill>
                  <a:schemeClr val="tx1"/>
                </a:solidFill>
                <a:latin typeface="Arial" panose="020B0604020202020204" pitchFamily="34" charset="0"/>
                <a:ea typeface="宋体" panose="02010600030101010101" pitchFamily="2" charset="-122"/>
              </a:defRPr>
            </a:lvl1pPr>
            <a:lvl2pPr marL="742950" indent="-285750" defTabSz="685800">
              <a:spcBef>
                <a:spcPct val="20000"/>
              </a:spcBef>
              <a:buChar char="–"/>
              <a:defRPr sz="2100">
                <a:solidFill>
                  <a:schemeClr val="tx1"/>
                </a:solidFill>
                <a:latin typeface="Arial" panose="020B0604020202020204" pitchFamily="34" charset="0"/>
                <a:ea typeface="宋体" panose="02010600030101010101" pitchFamily="2" charset="-122"/>
              </a:defRPr>
            </a:lvl2pPr>
            <a:lvl3pPr marL="1143000" indent="-228600" defTabSz="685800">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defTabSz="685800">
              <a:spcBef>
                <a:spcPct val="20000"/>
              </a:spcBef>
              <a:buChar char="–"/>
              <a:defRPr sz="1500">
                <a:solidFill>
                  <a:schemeClr val="tx1"/>
                </a:solidFill>
                <a:latin typeface="Arial" panose="020B0604020202020204" pitchFamily="34" charset="0"/>
                <a:ea typeface="宋体" panose="02010600030101010101" pitchFamily="2" charset="-122"/>
              </a:defRPr>
            </a:lvl4pPr>
            <a:lvl5pPr marL="2057400" indent="-228600" defTabSz="685800">
              <a:spcBef>
                <a:spcPct val="20000"/>
              </a:spcBef>
              <a:buChar char="»"/>
              <a:defRPr sz="1500">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9pPr>
          </a:lstStyle>
          <a:p>
            <a:pPr marL="0" marR="0" lvl="0" indent="0" algn="l" defTabSz="685800" rtl="0" eaLnBrk="1" fontAlgn="base" latinLnBrk="0" hangingPunct="1">
              <a:lnSpc>
                <a:spcPct val="100000"/>
              </a:lnSpc>
              <a:spcBef>
                <a:spcPct val="20000"/>
              </a:spcBef>
              <a:spcAft>
                <a:spcPct val="0"/>
              </a:spcAft>
              <a:buClrTx/>
              <a:buSzTx/>
              <a:buFontTx/>
              <a:buNone/>
              <a:defRPr/>
            </a:pPr>
            <a:r>
              <a:rPr kumimoji="0" lang="zh-CN" altLang="zh-CN" sz="2000" b="1" i="0" u="none" strike="noStrike" kern="1200" cap="none" spc="0" normalizeH="0" baseline="0" noProof="0">
                <a:ln>
                  <a:noFill/>
                </a:ln>
                <a:solidFill>
                  <a:schemeClr val="accent2"/>
                </a:solidFill>
                <a:effectLst/>
                <a:uLnTx/>
                <a:uFillTx/>
                <a:latin typeface="Franklin Gothic Book" pitchFamily="34" charset="0"/>
                <a:ea typeface="黑体" panose="02010609060101010101" pitchFamily="49" charset="-122"/>
                <a:cs typeface="+mn-cs"/>
              </a:rPr>
              <a:t>我听说官吏</a:t>
            </a:r>
            <a:r>
              <a:rPr kumimoji="0" lang="zh-CN" altLang="en-US" sz="2000" b="1" i="0" u="none" strike="noStrike" kern="1200" cap="none" spc="0" normalizeH="0" baseline="0" noProof="0">
                <a:ln>
                  <a:noFill/>
                </a:ln>
                <a:solidFill>
                  <a:schemeClr val="accent2"/>
                </a:solidFill>
                <a:effectLst/>
                <a:uLnTx/>
                <a:uFillTx/>
                <a:latin typeface="Franklin Gothic Book" pitchFamily="34" charset="0"/>
                <a:ea typeface="黑体" panose="02010609060101010101" pitchFamily="49" charset="-122"/>
                <a:cs typeface="+mn-cs"/>
              </a:rPr>
              <a:t>们</a:t>
            </a:r>
            <a:r>
              <a:rPr kumimoji="0" lang="zh-CN" altLang="zh-CN" sz="2000" b="1" i="0" u="none" strike="noStrike" kern="1200" cap="none" spc="0" normalizeH="0" baseline="0" noProof="0">
                <a:ln>
                  <a:noFill/>
                </a:ln>
                <a:solidFill>
                  <a:schemeClr val="accent2"/>
                </a:solidFill>
                <a:effectLst/>
                <a:uLnTx/>
                <a:uFillTx/>
                <a:latin typeface="Franklin Gothic Book" pitchFamily="34" charset="0"/>
                <a:ea typeface="黑体" panose="02010609060101010101" pitchFamily="49" charset="-122"/>
                <a:cs typeface="+mn-cs"/>
              </a:rPr>
              <a:t>在</a:t>
            </a:r>
            <a:r>
              <a:rPr kumimoji="0" lang="zh-CN" altLang="en-US" sz="2000" b="1" i="0" u="none" strike="noStrike" kern="1200" cap="none" spc="0" normalizeH="0" baseline="0" noProof="0">
                <a:ln>
                  <a:noFill/>
                </a:ln>
                <a:solidFill>
                  <a:schemeClr val="accent2"/>
                </a:solidFill>
                <a:effectLst/>
                <a:uLnTx/>
                <a:uFillTx/>
                <a:latin typeface="Franklin Gothic Book" pitchFamily="34" charset="0"/>
                <a:ea typeface="黑体" panose="02010609060101010101" pitchFamily="49" charset="-122"/>
                <a:cs typeface="+mn-cs"/>
              </a:rPr>
              <a:t>商议</a:t>
            </a:r>
            <a:r>
              <a:rPr kumimoji="0" lang="zh-CN" altLang="zh-CN" sz="2000" b="1" i="0" u="none" strike="noStrike" kern="1200" cap="none" spc="0" normalizeH="0" baseline="0" noProof="0">
                <a:ln>
                  <a:noFill/>
                </a:ln>
                <a:solidFill>
                  <a:schemeClr val="accent2"/>
                </a:solidFill>
                <a:effectLst/>
                <a:uLnTx/>
                <a:uFillTx/>
                <a:latin typeface="Franklin Gothic Book" pitchFamily="34" charset="0"/>
                <a:ea typeface="黑体" panose="02010609060101010101" pitchFamily="49" charset="-122"/>
                <a:cs typeface="+mn-cs"/>
              </a:rPr>
              <a:t>驱逐客卿，</a:t>
            </a:r>
            <a:r>
              <a:rPr kumimoji="0" lang="zh-CN" altLang="en-US" sz="2000" b="1" i="0" u="none" strike="noStrike" kern="1200" cap="none" spc="0" normalizeH="0" baseline="0" noProof="0">
                <a:ln>
                  <a:noFill/>
                </a:ln>
                <a:solidFill>
                  <a:schemeClr val="accent2"/>
                </a:solidFill>
                <a:effectLst/>
                <a:uLnTx/>
                <a:uFillTx/>
                <a:latin typeface="Franklin Gothic Book" pitchFamily="34" charset="0"/>
                <a:ea typeface="黑体" panose="02010609060101010101" pitchFamily="49" charset="-122"/>
                <a:cs typeface="+mn-cs"/>
              </a:rPr>
              <a:t>我</a:t>
            </a:r>
            <a:r>
              <a:rPr kumimoji="0" lang="zh-CN" altLang="zh-CN" sz="2000" b="1" i="0" u="none" strike="noStrike" kern="1200" cap="none" spc="0" normalizeH="0" baseline="0" noProof="0">
                <a:ln>
                  <a:noFill/>
                </a:ln>
                <a:solidFill>
                  <a:schemeClr val="accent2"/>
                </a:solidFill>
                <a:effectLst/>
                <a:uLnTx/>
                <a:uFillTx/>
                <a:latin typeface="Franklin Gothic Book" pitchFamily="34" charset="0"/>
                <a:ea typeface="黑体" panose="02010609060101010101" pitchFamily="49" charset="-122"/>
                <a:cs typeface="+mn-cs"/>
              </a:rPr>
              <a:t>私</a:t>
            </a:r>
            <a:r>
              <a:rPr kumimoji="0" lang="zh-CN" altLang="en-US" sz="2000" b="1" i="0" u="none" strike="noStrike" kern="1200" cap="none" spc="0" normalizeH="0" baseline="0" noProof="0">
                <a:ln>
                  <a:noFill/>
                </a:ln>
                <a:solidFill>
                  <a:schemeClr val="accent2"/>
                </a:solidFill>
                <a:effectLst/>
                <a:uLnTx/>
                <a:uFillTx/>
                <a:latin typeface="Franklin Gothic Book" pitchFamily="34" charset="0"/>
                <a:ea typeface="黑体" panose="02010609060101010101" pitchFamily="49" charset="-122"/>
                <a:cs typeface="+mn-cs"/>
              </a:rPr>
              <a:t>意</a:t>
            </a:r>
            <a:r>
              <a:rPr kumimoji="0" lang="zh-CN" altLang="zh-CN" sz="2000" b="1" i="0" u="none" strike="noStrike" kern="1200" cap="none" spc="0" normalizeH="0" baseline="0" noProof="0">
                <a:ln>
                  <a:noFill/>
                </a:ln>
                <a:solidFill>
                  <a:schemeClr val="accent2"/>
                </a:solidFill>
                <a:effectLst/>
                <a:uLnTx/>
                <a:uFillTx/>
                <a:latin typeface="Franklin Gothic Book" pitchFamily="34" charset="0"/>
                <a:ea typeface="黑体" panose="02010609060101010101" pitchFamily="49" charset="-122"/>
                <a:cs typeface="+mn-cs"/>
              </a:rPr>
              <a:t>认为</a:t>
            </a:r>
            <a:r>
              <a:rPr kumimoji="0" lang="zh-CN" altLang="en-US" sz="2000" b="1" i="0" u="none" strike="noStrike" kern="1200" cap="none" spc="0" normalizeH="0" baseline="0" noProof="0">
                <a:ln>
                  <a:noFill/>
                </a:ln>
                <a:solidFill>
                  <a:schemeClr val="accent2"/>
                </a:solidFill>
                <a:effectLst/>
                <a:uLnTx/>
                <a:uFillTx/>
                <a:latin typeface="Franklin Gothic Book" pitchFamily="34" charset="0"/>
                <a:ea typeface="黑体" panose="02010609060101010101" pitchFamily="49" charset="-122"/>
                <a:cs typeface="+mn-cs"/>
              </a:rPr>
              <a:t>这</a:t>
            </a:r>
            <a:r>
              <a:rPr kumimoji="0" lang="zh-CN" altLang="zh-CN" sz="2000" b="1" i="0" u="none" strike="noStrike" kern="1200" cap="none" spc="0" normalizeH="0" baseline="0" noProof="0">
                <a:ln>
                  <a:noFill/>
                </a:ln>
                <a:solidFill>
                  <a:schemeClr val="accent2"/>
                </a:solidFill>
                <a:effectLst/>
                <a:uLnTx/>
                <a:uFillTx/>
                <a:latin typeface="Franklin Gothic Book" pitchFamily="34" charset="0"/>
                <a:ea typeface="黑体" panose="02010609060101010101" pitchFamily="49" charset="-122"/>
                <a:cs typeface="+mn-cs"/>
              </a:rPr>
              <a:t>是错误的。</a:t>
            </a:r>
            <a:r>
              <a:rPr kumimoji="0" lang="zh-CN" altLang="en-US" sz="2000" b="1" i="0" u="none" strike="noStrike" kern="1200" cap="none" spc="0" normalizeH="0" baseline="0" noProof="0">
                <a:ln>
                  <a:noFill/>
                </a:ln>
                <a:solidFill>
                  <a:schemeClr val="accent2"/>
                </a:solidFill>
                <a:effectLst/>
                <a:uLnTx/>
                <a:uFillTx/>
                <a:latin typeface="Franklin Gothic Book" pitchFamily="34" charset="0"/>
                <a:ea typeface="黑体" panose="02010609060101010101" pitchFamily="49" charset="-122"/>
                <a:cs typeface="+mn-cs"/>
              </a:rPr>
              <a:t>过去秦穆公寻求有才干的人，在西边从戎地收用了由余，在东边从宛地聘到了百里奚，从宋国迎来蹇叔，从晋国招来丕豹、公孙支。</a:t>
            </a:r>
            <a:endParaRPr kumimoji="0" lang="zh-CN" altLang="en-US" sz="2000" b="1" i="0" u="none" strike="noStrike" kern="1200" cap="none" spc="0" normalizeH="0" baseline="0" noProof="0">
              <a:ln>
                <a:noFill/>
              </a:ln>
              <a:solidFill>
                <a:schemeClr val="accent2"/>
              </a:solidFill>
              <a:effectLst/>
              <a:uLnTx/>
              <a:uFillTx/>
              <a:latin typeface="Franklin Gothic Book" pitchFamily="34" charset="0"/>
              <a:ea typeface="黑体" panose="02010609060101010101" pitchFamily="49" charset="-122"/>
              <a:cs typeface="+mn-cs"/>
            </a:endParaRPr>
          </a:p>
          <a:p>
            <a:pPr marL="257175" marR="0" lvl="0" indent="-257175" algn="l" defTabSz="685800" rtl="0" eaLnBrk="1" fontAlgn="base" latinLnBrk="0" hangingPunct="1">
              <a:lnSpc>
                <a:spcPct val="100000"/>
              </a:lnSpc>
              <a:spcBef>
                <a:spcPct val="20000"/>
              </a:spcBef>
              <a:spcAft>
                <a:spcPct val="0"/>
              </a:spcAft>
              <a:buClrTx/>
              <a:buSzTx/>
              <a:buFontTx/>
              <a:buChar char="•"/>
              <a:defRPr/>
            </a:pPr>
            <a:endParaRPr kumimoji="0" lang="zh-CN" altLang="en-US" sz="2000" b="1" i="0" u="none" strike="noStrike" kern="1200" cap="none" spc="0" normalizeH="0" baseline="0" noProof="0">
              <a:ln>
                <a:noFill/>
              </a:ln>
              <a:solidFill>
                <a:schemeClr val="accent2"/>
              </a:solidFill>
              <a:effectLst/>
              <a:uLnTx/>
              <a:uFillTx/>
              <a:latin typeface="Franklin Gothic Book" pitchFamily="34" charset="0"/>
              <a:ea typeface="黑体" panose="02010609060101010101" pitchFamily="49"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8851">
                                            <p:txEl>
                                              <p:charRg st="0" end="9"/>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8851">
                                            <p:txEl>
                                              <p:charRg st="9" end="7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8851">
                                            <p:txEl>
                                              <p:charRg st="71" end="7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8851">
                                            <p:txEl>
                                              <p:charRg st="73" end="7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78850"/>
                                        </p:tgtEl>
                                        <p:attrNameLst>
                                          <p:attrName>style.visibility</p:attrName>
                                        </p:attrNameLst>
                                      </p:cBhvr>
                                      <p:to>
                                        <p:strVal val="visible"/>
                                      </p:to>
                                    </p:set>
                                    <p:anim calcmode="lin" valueType="num">
                                      <p:cBhvr>
                                        <p:cTn id="23" dur="500" fill="hold"/>
                                        <p:tgtEl>
                                          <p:spTgt spid="78850"/>
                                        </p:tgtEl>
                                        <p:attrNameLst>
                                          <p:attrName>ppt_x</p:attrName>
                                        </p:attrNameLst>
                                      </p:cBhvr>
                                      <p:tavLst>
                                        <p:tav tm="0">
                                          <p:val>
                                            <p:strVal val="#ppt_x"/>
                                          </p:val>
                                        </p:tav>
                                        <p:tav tm="100000">
                                          <p:val>
                                            <p:strVal val="#ppt_x"/>
                                          </p:val>
                                        </p:tav>
                                      </p:tavLst>
                                    </p:anim>
                                    <p:anim calcmode="lin" valueType="num">
                                      <p:cBhvr>
                                        <p:cTn id="24" dur="500" fill="hold"/>
                                        <p:tgtEl>
                                          <p:spTgt spid="78850"/>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78852"/>
                                        </p:tgtEl>
                                        <p:attrNameLst>
                                          <p:attrName>style.visibility</p:attrName>
                                        </p:attrNameLst>
                                      </p:cBhvr>
                                      <p:to>
                                        <p:strVal val="visible"/>
                                      </p:to>
                                    </p:set>
                                    <p:animEffect transition="in" filter="fade">
                                      <p:cBhvr>
                                        <p:cTn id="29" dur="1000"/>
                                        <p:tgtEl>
                                          <p:spTgt spid="78852"/>
                                        </p:tgtEl>
                                      </p:cBhvr>
                                    </p:animEffect>
                                    <p:anim calcmode="lin" valueType="num">
                                      <p:cBhvr>
                                        <p:cTn id="30" dur="1000" fill="hold"/>
                                        <p:tgtEl>
                                          <p:spTgt spid="78852"/>
                                        </p:tgtEl>
                                        <p:attrNameLst>
                                          <p:attrName>ppt_x</p:attrName>
                                        </p:attrNameLst>
                                      </p:cBhvr>
                                      <p:tavLst>
                                        <p:tav tm="0">
                                          <p:val>
                                            <p:strVal val="#ppt_x"/>
                                          </p:val>
                                        </p:tav>
                                        <p:tav tm="100000">
                                          <p:val>
                                            <p:strVal val="#ppt_x"/>
                                          </p:val>
                                        </p:tav>
                                      </p:tavLst>
                                    </p:anim>
                                    <p:anim calcmode="lin" valueType="num">
                                      <p:cBhvr>
                                        <p:cTn id="31" dur="1000" fill="hold"/>
                                        <p:tgtEl>
                                          <p:spTgt spid="788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0" grpId="0"/>
      <p:bldP spid="78851" grpId="0" uiExpand="1" build="p"/>
      <p:bldP spid="78852"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9874" name="Rectangle 2"/>
          <p:cNvSpPr>
            <a:spLocks noGrp="1" noChangeArrowheads="1"/>
          </p:cNvSpPr>
          <p:nvPr>
            <p:ph type="title"/>
          </p:nvPr>
        </p:nvSpPr>
        <p:spPr>
          <a:xfrm>
            <a:off x="2070100" y="411163"/>
            <a:ext cx="6985000" cy="3924300"/>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20000"/>
              </a:spcBef>
              <a:spcAft>
                <a:spcPct val="0"/>
              </a:spcAft>
              <a:buClr>
                <a:schemeClr val="tx2"/>
              </a:buClr>
              <a:buSzPct val="50000"/>
              <a:buFontTx/>
              <a:buNone/>
              <a:defRPr/>
            </a:pPr>
            <a:r>
              <a:rPr kumimoji="0" lang="zh-CN" altLang="en-US" sz="1800" b="1" i="0" u="none" strike="noStrike" kern="1200" cap="none" spc="0" normalizeH="0" baseline="0" noProof="0">
                <a:ln>
                  <a:noFill/>
                </a:ln>
                <a:solidFill>
                  <a:schemeClr val="tx2"/>
                </a:solidFill>
                <a:effectLst/>
                <a:uLnTx/>
                <a:uFillTx/>
                <a:latin typeface="+mj-lt"/>
                <a:ea typeface="+mj-ea"/>
                <a:cs typeface="+mj-cs"/>
                <a:sym typeface="Arial" panose="020B0604020202020204" pitchFamily="34" charset="0"/>
              </a:rPr>
              <a:t>并：兼并，吞并。孝公：即秦孝公，战国时秦国国君。他任用商鞅实行变法，使秦国日益富强，奠定了日后统一天下的基础。</a:t>
            </a:r>
            <a:br>
              <a:rPr kumimoji="0" lang="zh-CN" altLang="en-US" sz="1800" b="1" i="0" u="none" strike="noStrike" kern="1200" cap="none" spc="0" normalizeH="0" baseline="0" noProof="0">
                <a:ln>
                  <a:noFill/>
                </a:ln>
                <a:solidFill>
                  <a:schemeClr val="tx2"/>
                </a:solidFill>
                <a:uLnTx/>
                <a:uFillTx/>
                <a:latin typeface="+mj-lt"/>
                <a:ea typeface="+mj-ea"/>
                <a:cs typeface="+mj-cs"/>
                <a:sym typeface="Arial" panose="020B0604020202020204" pitchFamily="34" charset="0"/>
              </a:rPr>
            </a:br>
            <a:r>
              <a:rPr kumimoji="0" lang="zh-CN" altLang="en-US" sz="1800" b="1" i="0" u="none" strike="noStrike" kern="1200" cap="none" spc="0" normalizeH="0" baseline="0" noProof="0">
                <a:ln>
                  <a:noFill/>
                </a:ln>
                <a:solidFill>
                  <a:schemeClr val="tx2"/>
                </a:solidFill>
                <a:effectLst/>
                <a:uLnTx/>
                <a:uFillTx/>
                <a:latin typeface="+mj-lt"/>
                <a:ea typeface="+mj-ea"/>
                <a:cs typeface="+mj-cs"/>
                <a:sym typeface="Arial" panose="020B0604020202020204" pitchFamily="34" charset="0"/>
              </a:rPr>
              <a:t>商鞅：公孙氏，名鞅，卫国人，战国时政治家。因功封于商（今陕西商洛东南），号商君，故称商鞅。</a:t>
            </a:r>
            <a:br>
              <a:rPr kumimoji="0" lang="zh-CN" altLang="en-US" sz="1800" b="1" i="0" u="none" strike="noStrike" kern="1200" cap="none" spc="0" normalizeH="0" baseline="0" noProof="0">
                <a:ln>
                  <a:noFill/>
                </a:ln>
                <a:solidFill>
                  <a:schemeClr val="tx2"/>
                </a:solidFill>
                <a:uLnTx/>
                <a:uFillTx/>
                <a:latin typeface="+mj-lt"/>
                <a:ea typeface="+mj-ea"/>
                <a:cs typeface="+mj-cs"/>
                <a:sym typeface="Arial" panose="020B0604020202020204" pitchFamily="34" charset="0"/>
              </a:rPr>
            </a:br>
            <a:r>
              <a:rPr kumimoji="0" lang="zh-CN" altLang="en-US" sz="1800" b="1" i="0" u="none" strike="noStrike" kern="1200" cap="none" spc="0" normalizeH="0" baseline="0" noProof="0">
                <a:ln>
                  <a:noFill/>
                </a:ln>
                <a:solidFill>
                  <a:schemeClr val="tx2"/>
                </a:solidFill>
                <a:effectLst/>
                <a:uLnTx/>
                <a:uFillTx/>
                <a:latin typeface="+mj-lt"/>
                <a:ea typeface="+mj-ea"/>
                <a:cs typeface="+mj-cs"/>
                <a:sym typeface="Arial" panose="020B0604020202020204" pitchFamily="34" charset="0"/>
              </a:rPr>
              <a:t>以：因为。介词。            殷盛：殷实，富裕。</a:t>
            </a:r>
            <a:br>
              <a:rPr kumimoji="0" lang="zh-CN" altLang="en-US" sz="1800" b="1" i="0" u="none" strike="noStrike" kern="1200" cap="none" spc="0" normalizeH="0" baseline="0" noProof="0">
                <a:ln>
                  <a:noFill/>
                </a:ln>
                <a:solidFill>
                  <a:schemeClr val="tx2"/>
                </a:solidFill>
                <a:uLnTx/>
                <a:uFillTx/>
                <a:latin typeface="+mj-lt"/>
                <a:ea typeface="+mj-ea"/>
                <a:cs typeface="+mj-cs"/>
                <a:sym typeface="Arial" panose="020B0604020202020204" pitchFamily="34" charset="0"/>
              </a:rPr>
            </a:br>
            <a:r>
              <a:rPr kumimoji="0" lang="zh-CN" altLang="en-US" sz="1800" b="1" i="0" u="none" strike="noStrike" kern="1200" cap="none" spc="0" normalizeH="0" baseline="0" noProof="0">
                <a:ln>
                  <a:noFill/>
                </a:ln>
                <a:solidFill>
                  <a:schemeClr val="tx2"/>
                </a:solidFill>
                <a:effectLst/>
                <a:uLnTx/>
                <a:uFillTx/>
                <a:latin typeface="+mj-lt"/>
                <a:ea typeface="+mj-ea"/>
                <a:cs typeface="+mj-cs"/>
                <a:sym typeface="Arial" panose="020B0604020202020204" pitchFamily="34" charset="0"/>
              </a:rPr>
              <a:t>乐用：乐于为用。</a:t>
            </a:r>
            <a:br>
              <a:rPr kumimoji="0" lang="zh-CN" altLang="en-US" sz="1800" b="1" i="0" u="none" strike="noStrike" kern="1200" cap="none" spc="0" normalizeH="0" baseline="0" noProof="0">
                <a:ln>
                  <a:noFill/>
                </a:ln>
                <a:solidFill>
                  <a:schemeClr val="tx2"/>
                </a:solidFill>
                <a:uLnTx/>
                <a:uFillTx/>
                <a:latin typeface="+mj-lt"/>
                <a:ea typeface="+mj-ea"/>
                <a:cs typeface="+mj-cs"/>
                <a:sym typeface="Arial" panose="020B0604020202020204" pitchFamily="34" charset="0"/>
              </a:rPr>
            </a:br>
            <a:r>
              <a:rPr kumimoji="0" lang="zh-CN" altLang="en-US" sz="1800" b="1" i="0" u="none" strike="noStrike" kern="1200" cap="none" spc="0" normalizeH="0" baseline="0" noProof="0">
                <a:ln>
                  <a:noFill/>
                </a:ln>
                <a:solidFill>
                  <a:schemeClr val="tx2"/>
                </a:solidFill>
                <a:effectLst/>
                <a:uLnTx/>
                <a:uFillTx/>
                <a:latin typeface="+mj-lt"/>
                <a:ea typeface="+mj-ea"/>
                <a:cs typeface="+mj-cs"/>
                <a:sym typeface="Arial" panose="020B0604020202020204" pitchFamily="34" charset="0"/>
              </a:rPr>
              <a:t>获楚、魏之师：指战胜楚国、魏国的军队。前</a:t>
            </a:r>
            <a:r>
              <a:rPr kumimoji="0" lang="en-US" altLang="zh-CN" sz="1800" b="1" i="0" u="none" strike="noStrike" kern="1200" cap="none" spc="0" normalizeH="0" baseline="0" noProof="0">
                <a:ln>
                  <a:noFill/>
                </a:ln>
                <a:solidFill>
                  <a:schemeClr val="tx2"/>
                </a:solidFill>
                <a:effectLst/>
                <a:uLnTx/>
                <a:uFillTx/>
                <a:latin typeface="+mj-lt"/>
                <a:ea typeface="+mj-ea"/>
                <a:cs typeface="+mj-cs"/>
                <a:sym typeface="Arial" panose="020B0604020202020204" pitchFamily="34" charset="0"/>
              </a:rPr>
              <a:t>340</a:t>
            </a:r>
            <a:r>
              <a:rPr kumimoji="0" lang="zh-CN" altLang="en-US" sz="1800" b="1" i="0" u="none" strike="noStrike" kern="1200" cap="none" spc="0" normalizeH="0" baseline="0" noProof="0">
                <a:ln>
                  <a:noFill/>
                </a:ln>
                <a:solidFill>
                  <a:schemeClr val="tx2"/>
                </a:solidFill>
                <a:effectLst/>
                <a:uLnTx/>
                <a:uFillTx/>
                <a:latin typeface="+mj-lt"/>
                <a:ea typeface="+mj-ea"/>
                <a:cs typeface="+mj-cs"/>
                <a:sym typeface="Arial" panose="020B0604020202020204" pitchFamily="34" charset="0"/>
              </a:rPr>
              <a:t>年，商鞅率军大败魏军，俘获魏公子卬（</a:t>
            </a:r>
            <a:r>
              <a:rPr kumimoji="0" lang="en-US" altLang="zh-CN" sz="1800" b="1" i="0" u="none" strike="noStrike" kern="1200" cap="none" spc="0" normalizeH="0" baseline="0" noProof="0">
                <a:ln>
                  <a:noFill/>
                </a:ln>
                <a:solidFill>
                  <a:schemeClr val="tx2"/>
                </a:solidFill>
                <a:effectLst/>
                <a:uLnTx/>
                <a:uFillTx/>
                <a:latin typeface="+mj-lt"/>
                <a:ea typeface="+mj-ea"/>
                <a:cs typeface="+mj-cs"/>
                <a:sym typeface="Arial" panose="020B0604020202020204" pitchFamily="34" charset="0"/>
              </a:rPr>
              <a:t>áng</a:t>
            </a:r>
            <a:r>
              <a:rPr kumimoji="0" lang="zh-CN" altLang="en-US" sz="1800" b="1" i="0" u="none" strike="noStrike" kern="1200" cap="none" spc="0" normalizeH="0" baseline="0" noProof="0">
                <a:ln>
                  <a:noFill/>
                </a:ln>
                <a:solidFill>
                  <a:schemeClr val="tx2"/>
                </a:solidFill>
                <a:effectLst/>
                <a:uLnTx/>
                <a:uFillTx/>
                <a:latin typeface="+mj-lt"/>
                <a:ea typeface="+mj-ea"/>
                <a:cs typeface="+mj-cs"/>
                <a:sym typeface="Arial" panose="020B0604020202020204" pitchFamily="34" charset="0"/>
              </a:rPr>
              <a:t>），逼迫魏割河西之地与秦。同年又南侵楚，战况不详，据此，当也是秦军获胜。</a:t>
            </a:r>
            <a:br>
              <a:rPr kumimoji="0" lang="zh-CN" altLang="en-US" sz="1800" b="1" i="0" u="none" strike="noStrike" kern="1200" cap="none" spc="0" normalizeH="0" baseline="0" noProof="0">
                <a:ln>
                  <a:noFill/>
                </a:ln>
                <a:solidFill>
                  <a:schemeClr val="tx2"/>
                </a:solidFill>
                <a:uLnTx/>
                <a:uFillTx/>
                <a:latin typeface="+mj-lt"/>
                <a:ea typeface="+mj-ea"/>
                <a:cs typeface="+mj-cs"/>
                <a:sym typeface="Arial" panose="020B0604020202020204" pitchFamily="34" charset="0"/>
              </a:rPr>
            </a:br>
            <a:r>
              <a:rPr kumimoji="0" lang="zh-CN" altLang="en-US" sz="1800" b="1" i="0" u="none" strike="noStrike" kern="1200" cap="none" spc="0" normalizeH="0" baseline="0" noProof="0">
                <a:ln>
                  <a:noFill/>
                </a:ln>
                <a:solidFill>
                  <a:srgbClr val="FF0000"/>
                </a:solidFill>
                <a:effectLst/>
                <a:uLnTx/>
                <a:uFillTx/>
                <a:latin typeface="+mj-lt"/>
                <a:ea typeface="+mj-ea"/>
                <a:cs typeface="+mj-cs"/>
                <a:sym typeface="Arial" panose="020B0604020202020204" pitchFamily="34" charset="0"/>
              </a:rPr>
              <a:t>举：攻克，占领</a:t>
            </a:r>
            <a:r>
              <a:rPr kumimoji="0" lang="zh-CN" altLang="en-US" sz="1800" b="1" i="0" u="none" strike="noStrike" kern="1200" cap="none" spc="0" normalizeH="0" baseline="0" noProof="0">
                <a:ln>
                  <a:noFill/>
                </a:ln>
                <a:solidFill>
                  <a:schemeClr val="tx2"/>
                </a:solidFill>
                <a:effectLst/>
                <a:uLnTx/>
                <a:uFillTx/>
                <a:latin typeface="+mj-lt"/>
                <a:ea typeface="+mj-ea"/>
                <a:cs typeface="+mj-cs"/>
                <a:sym typeface="Arial" panose="020B0604020202020204" pitchFamily="34" charset="0"/>
              </a:rPr>
              <a:t>。</a:t>
            </a:r>
            <a:br>
              <a:rPr kumimoji="0" lang="zh-CN" altLang="en-US" sz="1800" b="1" i="0" u="none" strike="noStrike" kern="1200" cap="none" spc="0" normalizeH="0" baseline="0" noProof="0">
                <a:ln>
                  <a:noFill/>
                </a:ln>
                <a:solidFill>
                  <a:schemeClr val="tx2"/>
                </a:solidFill>
                <a:uLnTx/>
                <a:uFillTx/>
                <a:latin typeface="+mj-lt"/>
                <a:ea typeface="+mj-ea"/>
                <a:cs typeface="+mj-cs"/>
                <a:sym typeface="Arial" panose="020B0604020202020204" pitchFamily="34" charset="0"/>
              </a:rPr>
            </a:br>
            <a:r>
              <a:rPr kumimoji="0" lang="zh-CN" altLang="en-US" sz="1800" b="1" i="0" u="none" strike="noStrike" kern="1200" cap="none" spc="0" normalizeH="0" baseline="0" noProof="0">
                <a:ln>
                  <a:noFill/>
                </a:ln>
                <a:solidFill>
                  <a:schemeClr val="tx2"/>
                </a:solidFill>
                <a:effectLst/>
                <a:uLnTx/>
                <a:uFillTx/>
                <a:latin typeface="+mj-lt"/>
                <a:ea typeface="+mj-ea"/>
                <a:cs typeface="+mj-cs"/>
                <a:sym typeface="Arial" panose="020B0604020202020204" pitchFamily="34" charset="0"/>
              </a:rPr>
              <a:t>治强：安定强盛。治：社会安定。</a:t>
            </a:r>
            <a:br>
              <a:rPr kumimoji="0" lang="en-US" altLang="zh-CN" sz="800" b="0" i="0" u="none" strike="noStrike" kern="1200" cap="none" spc="0" normalizeH="0" baseline="0" noProof="0">
                <a:ln>
                  <a:noFill/>
                </a:ln>
                <a:solidFill>
                  <a:schemeClr val="tx2"/>
                </a:solidFill>
                <a:uLnTx/>
                <a:uFillTx/>
                <a:latin typeface="+mj-lt"/>
                <a:ea typeface="+mj-ea"/>
                <a:cs typeface="+mj-cs"/>
                <a:sym typeface="Arial" panose="020B0604020202020204" pitchFamily="34" charset="0"/>
              </a:rPr>
            </a:br>
            <a:br>
              <a:rPr kumimoji="0" lang="zh-CN" altLang="en-US" sz="1800" b="0" i="0" u="none" strike="noStrike" kern="1200" cap="none" spc="0" normalizeH="0" baseline="0" noProof="0">
                <a:ln>
                  <a:noFill/>
                </a:ln>
                <a:solidFill>
                  <a:schemeClr val="tx2"/>
                </a:solidFill>
                <a:uLnTx/>
                <a:uFillTx/>
                <a:latin typeface="+mj-lt"/>
                <a:ea typeface="+mj-ea"/>
                <a:cs typeface="+mj-cs"/>
                <a:sym typeface="Arial" panose="020B0604020202020204" pitchFamily="34" charset="0"/>
              </a:rPr>
            </a:br>
            <a:br>
              <a:rPr kumimoji="0" lang="en-US" altLang="zh-CN" sz="1050" b="0" i="0" u="none" strike="noStrike" kern="1200" cap="none" spc="0" normalizeH="0" baseline="0" noProof="0">
                <a:ln>
                  <a:noFill/>
                </a:ln>
                <a:solidFill>
                  <a:schemeClr val="tx2"/>
                </a:solidFill>
                <a:uLnTx/>
                <a:uFillTx/>
                <a:latin typeface="+mj-lt"/>
                <a:ea typeface="+mj-ea"/>
                <a:cs typeface="+mj-cs"/>
                <a:sym typeface="Arial" panose="020B0604020202020204" pitchFamily="34" charset="0"/>
              </a:rPr>
            </a:br>
            <a:endParaRPr kumimoji="0" lang="zh-CN" altLang="zh-CN" sz="2100" b="0" i="0" u="none" strike="noStrike" kern="1200" cap="none" spc="0" normalizeH="0" baseline="0" noProof="0">
              <a:ln>
                <a:noFill/>
              </a:ln>
              <a:solidFill>
                <a:schemeClr val="tx2"/>
              </a:solidFill>
              <a:effectLst/>
              <a:uLnTx/>
              <a:uFillTx/>
              <a:latin typeface="黑体" panose="02010609060101010101" pitchFamily="49" charset="-122"/>
              <a:ea typeface="黑体" panose="02010609060101010101" pitchFamily="49" charset="-122"/>
              <a:cs typeface="+mj-cs"/>
            </a:endParaRPr>
          </a:p>
        </p:txBody>
      </p:sp>
      <p:sp>
        <p:nvSpPr>
          <p:cNvPr id="79875" name="Rectangle 3"/>
          <p:cNvSpPr>
            <a:spLocks noGrp="1"/>
          </p:cNvSpPr>
          <p:nvPr>
            <p:ph idx="1"/>
          </p:nvPr>
        </p:nvSpPr>
        <p:spPr>
          <a:xfrm>
            <a:off x="0" y="190500"/>
            <a:ext cx="2106613" cy="3563938"/>
          </a:xfrm>
        </p:spPr>
        <p:txBody>
          <a:bodyPr vert="horz" wrap="square" lIns="91440" tIns="45720" rIns="91440" bIns="45720" anchor="t"/>
          <a:p>
            <a:pPr eaLnBrk="1" hangingPunct="1">
              <a:lnSpc>
                <a:spcPct val="90000"/>
              </a:lnSpc>
              <a:spcBef>
                <a:spcPct val="50000"/>
              </a:spcBef>
              <a:buNone/>
            </a:pPr>
            <a:r>
              <a:rPr lang="zh-CN" altLang="en-US" sz="2000">
                <a:solidFill>
                  <a:srgbClr val="996600"/>
                </a:solidFill>
                <a:latin typeface="Franklin Gothic Book" pitchFamily="34" charset="0"/>
                <a:ea typeface="黑体" panose="02010609060101010101" pitchFamily="49" charset="-122"/>
                <a:sym typeface="Arial" panose="020B0604020202020204" pitchFamily="34" charset="0"/>
              </a:rPr>
              <a:t>   </a:t>
            </a:r>
            <a:r>
              <a:rPr lang="zh-CN" altLang="en-US" sz="2000" b="1">
                <a:solidFill>
                  <a:srgbClr val="996600"/>
                </a:solidFill>
                <a:latin typeface="Franklin Gothic Book" pitchFamily="34" charset="0"/>
                <a:ea typeface="黑体" panose="02010609060101010101" pitchFamily="49" charset="-122"/>
                <a:sym typeface="Arial" panose="020B0604020202020204" pitchFamily="34" charset="0"/>
              </a:rPr>
              <a:t>此五子者，不产于秦，而缪公用之，</a:t>
            </a:r>
            <a:r>
              <a:rPr lang="zh-CN" altLang="en-US" sz="2000" b="1">
                <a:solidFill>
                  <a:srgbClr val="FF0000"/>
                </a:solidFill>
                <a:latin typeface="Franklin Gothic Book" pitchFamily="34" charset="0"/>
                <a:ea typeface="黑体" panose="02010609060101010101" pitchFamily="49" charset="-122"/>
                <a:sym typeface="Arial" panose="020B0604020202020204" pitchFamily="34" charset="0"/>
              </a:rPr>
              <a:t>并</a:t>
            </a:r>
            <a:r>
              <a:rPr lang="zh-CN" altLang="en-US" sz="2000" b="1">
                <a:solidFill>
                  <a:srgbClr val="996600"/>
                </a:solidFill>
                <a:latin typeface="Franklin Gothic Book" pitchFamily="34" charset="0"/>
                <a:ea typeface="黑体" panose="02010609060101010101" pitchFamily="49" charset="-122"/>
                <a:sym typeface="Arial" panose="020B0604020202020204" pitchFamily="34" charset="0"/>
              </a:rPr>
              <a:t>国二十，遂霸西戎。孝公用商鞅之法，移风易俗，民</a:t>
            </a:r>
            <a:r>
              <a:rPr lang="zh-CN" altLang="en-US" sz="2000" b="1">
                <a:solidFill>
                  <a:srgbClr val="FF0000"/>
                </a:solidFill>
                <a:latin typeface="Franklin Gothic Book" pitchFamily="34" charset="0"/>
                <a:ea typeface="黑体" panose="02010609060101010101" pitchFamily="49" charset="-122"/>
                <a:sym typeface="Arial" panose="020B0604020202020204" pitchFamily="34" charset="0"/>
              </a:rPr>
              <a:t>以</a:t>
            </a:r>
            <a:r>
              <a:rPr lang="zh-CN" altLang="en-US" sz="2000" b="1">
                <a:solidFill>
                  <a:srgbClr val="996600"/>
                </a:solidFill>
                <a:latin typeface="Franklin Gothic Book" pitchFamily="34" charset="0"/>
                <a:ea typeface="黑体" panose="02010609060101010101" pitchFamily="49" charset="-122"/>
                <a:sym typeface="Arial" panose="020B0604020202020204" pitchFamily="34" charset="0"/>
              </a:rPr>
              <a:t>殷盛，国</a:t>
            </a:r>
            <a:r>
              <a:rPr lang="zh-CN" altLang="en-US" sz="2000" b="1">
                <a:solidFill>
                  <a:srgbClr val="FF0000"/>
                </a:solidFill>
                <a:latin typeface="Franklin Gothic Book" pitchFamily="34" charset="0"/>
                <a:ea typeface="黑体" panose="02010609060101010101" pitchFamily="49" charset="-122"/>
                <a:sym typeface="Arial" panose="020B0604020202020204" pitchFamily="34" charset="0"/>
              </a:rPr>
              <a:t>以</a:t>
            </a:r>
            <a:r>
              <a:rPr lang="zh-CN" altLang="en-US" sz="2000" b="1">
                <a:solidFill>
                  <a:srgbClr val="996600"/>
                </a:solidFill>
                <a:latin typeface="Franklin Gothic Book" pitchFamily="34" charset="0"/>
                <a:ea typeface="黑体" panose="02010609060101010101" pitchFamily="49" charset="-122"/>
                <a:sym typeface="Arial" panose="020B0604020202020204" pitchFamily="34" charset="0"/>
              </a:rPr>
              <a:t>富强，百姓乐用，诸侯亲服，获楚、魏之师，</a:t>
            </a:r>
            <a:r>
              <a:rPr lang="zh-CN" altLang="en-US" sz="2000" b="1">
                <a:solidFill>
                  <a:srgbClr val="FF0000"/>
                </a:solidFill>
                <a:latin typeface="Franklin Gothic Book" pitchFamily="34" charset="0"/>
                <a:ea typeface="黑体" panose="02010609060101010101" pitchFamily="49" charset="-122"/>
                <a:sym typeface="Arial" panose="020B0604020202020204" pitchFamily="34" charset="0"/>
              </a:rPr>
              <a:t>举</a:t>
            </a:r>
            <a:r>
              <a:rPr lang="zh-CN" altLang="en-US" sz="2000" b="1">
                <a:solidFill>
                  <a:srgbClr val="996600"/>
                </a:solidFill>
                <a:latin typeface="Franklin Gothic Book" pitchFamily="34" charset="0"/>
                <a:ea typeface="黑体" panose="02010609060101010101" pitchFamily="49" charset="-122"/>
                <a:sym typeface="Arial" panose="020B0604020202020204" pitchFamily="34" charset="0"/>
              </a:rPr>
              <a:t>地千里，至今治强。</a:t>
            </a:r>
            <a:endParaRPr lang="zh-CN" altLang="zh-CN" sz="2000" b="1">
              <a:solidFill>
                <a:srgbClr val="996600"/>
              </a:solidFill>
              <a:latin typeface="Franklin Gothic Book" pitchFamily="34" charset="0"/>
              <a:ea typeface="黑体" panose="02010609060101010101" pitchFamily="49" charset="-122"/>
              <a:sym typeface="Arial" panose="020B0604020202020204" pitchFamily="34" charset="0"/>
            </a:endParaRPr>
          </a:p>
          <a:p>
            <a:pPr eaLnBrk="1" hangingPunct="1">
              <a:lnSpc>
                <a:spcPct val="90000"/>
              </a:lnSpc>
              <a:spcBef>
                <a:spcPct val="50000"/>
              </a:spcBef>
              <a:buNone/>
            </a:pPr>
            <a:endParaRPr lang="zh-CN" altLang="zh-CN" sz="2000">
              <a:solidFill>
                <a:srgbClr val="996600"/>
              </a:solidFill>
              <a:latin typeface="Franklin Gothic Book" pitchFamily="34" charset="0"/>
              <a:ea typeface="黑体" panose="02010609060101010101" pitchFamily="49" charset="-122"/>
              <a:sym typeface="Arial" panose="020B0604020202020204" pitchFamily="34" charset="0"/>
            </a:endParaRPr>
          </a:p>
          <a:p>
            <a:pPr eaLnBrk="1" hangingPunct="1">
              <a:lnSpc>
                <a:spcPct val="90000"/>
              </a:lnSpc>
              <a:spcBef>
                <a:spcPct val="50000"/>
              </a:spcBef>
              <a:buNone/>
            </a:pPr>
            <a:r>
              <a:rPr lang="zh-CN" altLang="en-US" sz="2100" b="1">
                <a:solidFill>
                  <a:srgbClr val="FF0000"/>
                </a:solidFill>
                <a:latin typeface="黑体" panose="02010609060101010101" pitchFamily="49" charset="-122"/>
                <a:ea typeface="黑体" panose="02010609060101010101" pitchFamily="49" charset="-122"/>
              </a:rPr>
              <a:t> </a:t>
            </a:r>
            <a:endParaRPr lang="zh-CN" altLang="en-US" sz="2100" b="1"/>
          </a:p>
          <a:p>
            <a:pPr eaLnBrk="1" hangingPunct="1">
              <a:lnSpc>
                <a:spcPct val="90000"/>
              </a:lnSpc>
              <a:spcBef>
                <a:spcPct val="50000"/>
              </a:spcBef>
              <a:buNone/>
            </a:pPr>
            <a:r>
              <a:rPr lang="zh-CN" altLang="en-US" sz="2100" b="1">
                <a:latin typeface="黑体" panose="02010609060101010101" pitchFamily="49" charset="-122"/>
                <a:ea typeface="黑体" panose="02010609060101010101" pitchFamily="49" charset="-122"/>
              </a:rPr>
              <a:t>  </a:t>
            </a:r>
            <a:endParaRPr lang="zh-CN" altLang="en-US" sz="2100" b="1">
              <a:latin typeface="黑体" panose="02010609060101010101" pitchFamily="49" charset="-122"/>
              <a:ea typeface="黑体" panose="02010609060101010101" pitchFamily="49" charset="-122"/>
            </a:endParaRPr>
          </a:p>
          <a:p>
            <a:pPr eaLnBrk="1" hangingPunct="1">
              <a:lnSpc>
                <a:spcPct val="90000"/>
              </a:lnSpc>
              <a:spcBef>
                <a:spcPct val="50000"/>
              </a:spcBef>
              <a:buNone/>
            </a:pPr>
            <a:endParaRPr lang="zh-CN" altLang="en-US" b="1">
              <a:solidFill>
                <a:srgbClr val="0000FF"/>
              </a:solidFill>
              <a:latin typeface="黑体" panose="02010609060101010101" pitchFamily="49" charset="-122"/>
              <a:ea typeface="黑体" panose="02010609060101010101" pitchFamily="49" charset="-122"/>
            </a:endParaRPr>
          </a:p>
        </p:txBody>
      </p:sp>
      <p:sp>
        <p:nvSpPr>
          <p:cNvPr id="79876" name="内容占位符 2"/>
          <p:cNvSpPr txBox="1">
            <a:spLocks noChangeArrowheads="1"/>
          </p:cNvSpPr>
          <p:nvPr/>
        </p:nvSpPr>
        <p:spPr bwMode="auto">
          <a:xfrm>
            <a:off x="0" y="3732213"/>
            <a:ext cx="9109075" cy="1008063"/>
          </a:xfrm>
          <a:prstGeom prst="rect">
            <a:avLst/>
          </a:prstGeom>
          <a:noFill/>
          <a:ln>
            <a:noFill/>
          </a:ln>
        </p:spPr>
        <p:txBody>
          <a:bodyPr/>
          <a:lstStyle>
            <a:lvl1pPr marL="257175" indent="-257175" defTabSz="685800">
              <a:spcBef>
                <a:spcPct val="20000"/>
              </a:spcBef>
              <a:buChar char="•"/>
              <a:defRPr sz="2400">
                <a:solidFill>
                  <a:schemeClr val="tx1"/>
                </a:solidFill>
                <a:latin typeface="Arial" panose="020B0604020202020204" pitchFamily="34" charset="0"/>
                <a:ea typeface="宋体" panose="02010600030101010101" pitchFamily="2" charset="-122"/>
              </a:defRPr>
            </a:lvl1pPr>
            <a:lvl2pPr marL="742950" indent="-285750" defTabSz="685800">
              <a:spcBef>
                <a:spcPct val="20000"/>
              </a:spcBef>
              <a:buChar char="–"/>
              <a:defRPr sz="2100">
                <a:solidFill>
                  <a:schemeClr val="tx1"/>
                </a:solidFill>
                <a:latin typeface="Arial" panose="020B0604020202020204" pitchFamily="34" charset="0"/>
                <a:ea typeface="宋体" panose="02010600030101010101" pitchFamily="2" charset="-122"/>
              </a:defRPr>
            </a:lvl2pPr>
            <a:lvl3pPr marL="1143000" indent="-228600" defTabSz="685800">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defTabSz="685800">
              <a:spcBef>
                <a:spcPct val="20000"/>
              </a:spcBef>
              <a:buChar char="–"/>
              <a:defRPr sz="1500">
                <a:solidFill>
                  <a:schemeClr val="tx1"/>
                </a:solidFill>
                <a:latin typeface="Arial" panose="020B0604020202020204" pitchFamily="34" charset="0"/>
                <a:ea typeface="宋体" panose="02010600030101010101" pitchFamily="2" charset="-122"/>
              </a:defRPr>
            </a:lvl4pPr>
            <a:lvl5pPr marL="2057400" indent="-228600" defTabSz="685800">
              <a:spcBef>
                <a:spcPct val="20000"/>
              </a:spcBef>
              <a:buChar char="»"/>
              <a:defRPr sz="1500">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9pPr>
          </a:lstStyle>
          <a:p>
            <a:pPr marL="0" marR="0" lvl="0" indent="0" algn="l" defTabSz="685800" rtl="0" eaLnBrk="1" fontAlgn="base" latinLnBrk="0" hangingPunct="1">
              <a:lnSpc>
                <a:spcPct val="100000"/>
              </a:lnSpc>
              <a:spcBef>
                <a:spcPct val="20000"/>
              </a:spcBef>
              <a:spcAft>
                <a:spcPct val="0"/>
              </a:spcAft>
              <a:buClrTx/>
              <a:buSzTx/>
              <a:buFontTx/>
              <a:buNone/>
              <a:defRPr/>
            </a:pPr>
            <a:r>
              <a:rPr kumimoji="0" lang="zh-CN" altLang="en-US" sz="2000" b="1" i="0" u="none" strike="noStrike" kern="1200" cap="none" spc="0" normalizeH="0" baseline="0" noProof="0">
                <a:ln>
                  <a:noFill/>
                </a:ln>
                <a:solidFill>
                  <a:schemeClr val="accent2"/>
                </a:solidFill>
                <a:effectLst/>
                <a:uLnTx/>
                <a:uFillTx/>
                <a:latin typeface="Franklin Gothic Book" pitchFamily="34" charset="0"/>
                <a:ea typeface="黑体" panose="02010609060101010101" pitchFamily="49" charset="-122"/>
                <a:cs typeface="+mn-cs"/>
              </a:rPr>
              <a:t>     这五位先生，都秦国，但穆公重用他们，吞并了二十个小国，于是称霸于西戎之地。秦孝公实行商鞅的新法，转移风气，改变习俗，人民因此殷实富裕，国家因此富强，老百姓乐于为国家效力，各国诸侯都归附不是出生在听命，</a:t>
            </a:r>
            <a:r>
              <a:rPr kumimoji="0" lang="en-US" altLang="zh-CN" sz="2000" b="1" i="0" u="none" strike="noStrike" kern="1200" cap="none" spc="0" normalizeH="0" baseline="0" noProof="0">
                <a:ln>
                  <a:noFill/>
                </a:ln>
                <a:solidFill>
                  <a:schemeClr val="accent2"/>
                </a:solidFill>
                <a:effectLst/>
                <a:uLnTx/>
                <a:uFillTx/>
                <a:latin typeface="Franklin Gothic Book" pitchFamily="34" charset="0"/>
                <a:ea typeface="黑体" panose="02010609060101010101" pitchFamily="49" charset="-122"/>
                <a:cs typeface="+mn-cs"/>
              </a:rPr>
              <a:t>(</a:t>
            </a:r>
            <a:r>
              <a:rPr kumimoji="0" lang="zh-CN" altLang="en-US" sz="2000" b="1" i="0" u="none" strike="noStrike" kern="1200" cap="none" spc="0" normalizeH="0" baseline="0" noProof="0">
                <a:ln>
                  <a:noFill/>
                </a:ln>
                <a:solidFill>
                  <a:schemeClr val="accent2"/>
                </a:solidFill>
                <a:effectLst/>
                <a:uLnTx/>
                <a:uFillTx/>
                <a:latin typeface="Franklin Gothic Book" pitchFamily="34" charset="0"/>
                <a:ea typeface="黑体" panose="02010609060101010101" pitchFamily="49" charset="-122"/>
                <a:cs typeface="+mn-cs"/>
              </a:rPr>
              <a:t>秦国</a:t>
            </a:r>
            <a:r>
              <a:rPr kumimoji="0" lang="en-US" altLang="zh-CN" sz="2000" b="1" i="0" u="none" strike="noStrike" kern="1200" cap="none" spc="0" normalizeH="0" baseline="0" noProof="0">
                <a:ln>
                  <a:noFill/>
                </a:ln>
                <a:solidFill>
                  <a:schemeClr val="accent2"/>
                </a:solidFill>
                <a:effectLst/>
                <a:uLnTx/>
                <a:uFillTx/>
                <a:latin typeface="Franklin Gothic Book" pitchFamily="34" charset="0"/>
                <a:ea typeface="黑体" panose="02010609060101010101" pitchFamily="49" charset="-122"/>
                <a:cs typeface="+mn-cs"/>
              </a:rPr>
              <a:t>)</a:t>
            </a:r>
            <a:r>
              <a:rPr kumimoji="0" lang="zh-CN" altLang="en-US" sz="2000" b="1" i="0" u="none" strike="noStrike" kern="1200" cap="none" spc="0" normalizeH="0" baseline="0" noProof="0">
                <a:ln>
                  <a:noFill/>
                </a:ln>
                <a:solidFill>
                  <a:schemeClr val="accent2"/>
                </a:solidFill>
                <a:effectLst/>
                <a:uLnTx/>
                <a:uFillTx/>
                <a:latin typeface="Franklin Gothic Book" pitchFamily="34" charset="0"/>
                <a:ea typeface="黑体" panose="02010609060101010101" pitchFamily="49" charset="-122"/>
                <a:cs typeface="+mn-cs"/>
              </a:rPr>
              <a:t>战胜了楚、魏两国的军队，攻占了上千里的土地，至今安定强盛。</a:t>
            </a:r>
            <a:endParaRPr kumimoji="0" lang="zh-CN" altLang="en-US" sz="2000" b="1" i="0" u="none" strike="noStrike" kern="1200" cap="none" spc="0" normalizeH="0" baseline="0" noProof="0">
              <a:ln>
                <a:noFill/>
              </a:ln>
              <a:solidFill>
                <a:schemeClr val="accent2"/>
              </a:solidFill>
              <a:effectLst/>
              <a:uLnTx/>
              <a:uFillTx/>
              <a:latin typeface="Franklin Gothic Book" pitchFamily="34" charset="0"/>
              <a:ea typeface="黑体" panose="02010609060101010101" pitchFamily="49" charset="-122"/>
              <a:cs typeface="+mn-cs"/>
            </a:endParaRPr>
          </a:p>
          <a:p>
            <a:pPr marL="257175" marR="0" lvl="0" indent="-257175" algn="l" defTabSz="685800" rtl="0" eaLnBrk="1" fontAlgn="base" latinLnBrk="0" hangingPunct="1">
              <a:lnSpc>
                <a:spcPct val="100000"/>
              </a:lnSpc>
              <a:spcBef>
                <a:spcPct val="20000"/>
              </a:spcBef>
              <a:spcAft>
                <a:spcPct val="0"/>
              </a:spcAft>
              <a:buClrTx/>
              <a:buSzTx/>
              <a:buFontTx/>
              <a:buChar char="•"/>
              <a:defRPr/>
            </a:pPr>
            <a:endParaRPr kumimoji="0" lang="zh-CN" altLang="en-US" sz="2000" b="1" i="0" u="none" strike="noStrike" kern="1200" cap="none" spc="0" normalizeH="0" baseline="0" noProof="0">
              <a:ln>
                <a:noFill/>
              </a:ln>
              <a:solidFill>
                <a:schemeClr val="accent2"/>
              </a:solidFill>
              <a:effectLst/>
              <a:uLnTx/>
              <a:uFillTx/>
              <a:latin typeface="Franklin Gothic Book" pitchFamily="34" charset="0"/>
              <a:ea typeface="黑体" panose="02010609060101010101" pitchFamily="49" charset="-122"/>
              <a:cs typeface="+mn-cs"/>
            </a:endParaRPr>
          </a:p>
          <a:p>
            <a:pPr marL="257175" marR="0" lvl="0" indent="-257175" algn="l" defTabSz="685800" rtl="0" eaLnBrk="1" fontAlgn="base" latinLnBrk="0" hangingPunct="1">
              <a:lnSpc>
                <a:spcPct val="100000"/>
              </a:lnSpc>
              <a:spcBef>
                <a:spcPct val="20000"/>
              </a:spcBef>
              <a:spcAft>
                <a:spcPct val="0"/>
              </a:spcAft>
              <a:buClrTx/>
              <a:buSzTx/>
              <a:buFontTx/>
              <a:buChar char="•"/>
              <a:defRPr/>
            </a:pPr>
            <a:endParaRPr kumimoji="0" lang="zh-CN" altLang="en-US" sz="2000" b="1" i="0" u="none" strike="noStrike" kern="1200" cap="none" spc="0" normalizeH="0" baseline="0" noProof="0">
              <a:ln>
                <a:noFill/>
              </a:ln>
              <a:solidFill>
                <a:schemeClr val="accent2"/>
              </a:solidFill>
              <a:effectLst/>
              <a:uLnTx/>
              <a:uFillTx/>
              <a:latin typeface="Franklin Gothic Book" pitchFamily="34" charset="0"/>
              <a:ea typeface="黑体" panose="02010609060101010101" pitchFamily="49"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9875">
                                            <p:txEl>
                                              <p:charRg st="0" end="8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79874"/>
                                        </p:tgtEl>
                                        <p:attrNameLst>
                                          <p:attrName>style.visibility</p:attrName>
                                        </p:attrNameLst>
                                      </p:cBhvr>
                                      <p:to>
                                        <p:strVal val="visible"/>
                                      </p:to>
                                    </p:set>
                                    <p:animEffect transition="in" filter="fade">
                                      <p:cBhvr>
                                        <p:cTn id="11" dur="500"/>
                                        <p:tgtEl>
                                          <p:spTgt spid="79874"/>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79876"/>
                                        </p:tgtEl>
                                        <p:attrNameLst>
                                          <p:attrName>style.visibility</p:attrName>
                                        </p:attrNameLst>
                                      </p:cBhvr>
                                      <p:to>
                                        <p:strVal val="visible"/>
                                      </p:to>
                                    </p:set>
                                    <p:anim calcmode="lin" valueType="num">
                                      <p:cBhvr>
                                        <p:cTn id="16" dur="500" fill="hold"/>
                                        <p:tgtEl>
                                          <p:spTgt spid="79876"/>
                                        </p:tgtEl>
                                        <p:attrNameLst>
                                          <p:attrName>ppt_x</p:attrName>
                                        </p:attrNameLst>
                                      </p:cBhvr>
                                      <p:tavLst>
                                        <p:tav tm="0">
                                          <p:val>
                                            <p:strVal val="#ppt_x"/>
                                          </p:val>
                                        </p:tav>
                                        <p:tav tm="100000">
                                          <p:val>
                                            <p:strVal val="#ppt_x"/>
                                          </p:val>
                                        </p:tav>
                                      </p:tavLst>
                                    </p:anim>
                                    <p:anim calcmode="lin" valueType="num">
                                      <p:cBhvr>
                                        <p:cTn id="17" dur="500" fill="hold"/>
                                        <p:tgtEl>
                                          <p:spTgt spid="798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4" grpId="0"/>
      <p:bldP spid="79875" grpId="0" build="p"/>
      <p:bldP spid="79876"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0898" name="Rectangle 2"/>
          <p:cNvSpPr>
            <a:spLocks noGrp="1"/>
          </p:cNvSpPr>
          <p:nvPr>
            <p:ph type="title"/>
          </p:nvPr>
        </p:nvSpPr>
        <p:spPr>
          <a:xfrm>
            <a:off x="2652713" y="1122363"/>
            <a:ext cx="5922962" cy="2165350"/>
          </a:xfrm>
        </p:spPr>
        <p:txBody>
          <a:bodyPr vert="horz" wrap="square" lIns="91440" tIns="45720" rIns="91440" bIns="45720" anchor="ctr"/>
          <a:p>
            <a:pPr algn="l" eaLnBrk="1" hangingPunct="1">
              <a:spcBef>
                <a:spcPct val="20000"/>
              </a:spcBef>
              <a:buClr>
                <a:schemeClr val="tx2"/>
              </a:buClr>
              <a:buSzPct val="50000"/>
            </a:pPr>
            <a:r>
              <a:rPr lang="zh-CN" altLang="en-US" sz="2000" b="1">
                <a:sym typeface="Arial" panose="020B0604020202020204" pitchFamily="34" charset="0"/>
              </a:rPr>
              <a:t>拔：攻取。</a:t>
            </a:r>
            <a:br>
              <a:rPr lang="zh-CN" altLang="en-US" sz="2000" b="1">
                <a:sym typeface="Arial" panose="020B0604020202020204" pitchFamily="34" charset="0"/>
              </a:rPr>
            </a:br>
            <a:r>
              <a:rPr lang="zh-CN" altLang="en-US" sz="2000" b="1">
                <a:sym typeface="Arial" panose="020B0604020202020204" pitchFamily="34" charset="0"/>
              </a:rPr>
              <a:t>西、北：名作状。向西、向北。南、东：名作状。向南、向东。</a:t>
            </a:r>
            <a:br>
              <a:rPr lang="en-US" altLang="zh-CN" sz="2000" b="1">
                <a:sym typeface="Arial" panose="020B0604020202020204" pitchFamily="34" charset="0"/>
              </a:rPr>
            </a:br>
            <a:r>
              <a:rPr lang="zh-CN" altLang="en-US" sz="2000" b="1">
                <a:sym typeface="Arial" panose="020B0604020202020204" pitchFamily="34" charset="0"/>
              </a:rPr>
              <a:t>包：吞并、囊括。</a:t>
            </a:r>
            <a:br>
              <a:rPr lang="zh-CN" altLang="en-US" sz="2000" b="1">
                <a:sym typeface="Arial" panose="020B0604020202020204" pitchFamily="34" charset="0"/>
              </a:rPr>
            </a:br>
            <a:r>
              <a:rPr lang="zh-CN" altLang="en-US" sz="2000" b="1">
                <a:sym typeface="Arial" panose="020B0604020202020204" pitchFamily="34" charset="0"/>
              </a:rPr>
              <a:t>九夷：这里指当时楚国境内各少数民族所居之地。散六国之从：拆散六国结成的合纵。当时韩、魏、燕、赵、齐、楚六国联盟抗秦，称为合纵。从，同“纵”。</a:t>
            </a:r>
            <a:br>
              <a:rPr lang="zh-CN" altLang="en-US" sz="2000" b="1">
                <a:sym typeface="Arial" panose="020B0604020202020204" pitchFamily="34" charset="0"/>
              </a:rPr>
            </a:br>
            <a:r>
              <a:rPr lang="zh-CN" altLang="en-US" sz="2000" b="1">
                <a:solidFill>
                  <a:srgbClr val="FF0000"/>
                </a:solidFill>
                <a:sym typeface="Arial" panose="020B0604020202020204" pitchFamily="34" charset="0"/>
              </a:rPr>
              <a:t>施（</a:t>
            </a:r>
            <a:r>
              <a:rPr lang="en-US" altLang="zh-CN" sz="2000" b="1">
                <a:solidFill>
                  <a:srgbClr val="FF0000"/>
                </a:solidFill>
                <a:sym typeface="Arial" panose="020B0604020202020204" pitchFamily="34" charset="0"/>
              </a:rPr>
              <a:t>yì</a:t>
            </a:r>
            <a:r>
              <a:rPr lang="zh-CN" altLang="en-US" sz="2000" b="1">
                <a:solidFill>
                  <a:srgbClr val="FF0000"/>
                </a:solidFill>
                <a:sym typeface="Arial" panose="020B0604020202020204" pitchFamily="34" charset="0"/>
              </a:rPr>
              <a:t>）：延续。</a:t>
            </a:r>
            <a:br>
              <a:rPr lang="zh-CN" altLang="zh-CN" sz="2400" b="1">
                <a:solidFill>
                  <a:srgbClr val="FF0000"/>
                </a:solidFill>
                <a:latin typeface="Franklin Gothic Book" pitchFamily="34" charset="0"/>
              </a:rPr>
            </a:br>
            <a:br>
              <a:rPr lang="zh-CN" altLang="en-US" sz="1800">
                <a:sym typeface="Arial" panose="020B0604020202020204" pitchFamily="34" charset="0"/>
              </a:rPr>
            </a:br>
            <a:br>
              <a:rPr lang="en-US" altLang="zh-CN" sz="1800">
                <a:sym typeface="Arial" panose="020B0604020202020204" pitchFamily="34" charset="0"/>
              </a:rPr>
            </a:br>
            <a:endParaRPr lang="zh-CN" altLang="zh-CN" sz="2100">
              <a:latin typeface="黑体" panose="02010609060101010101" pitchFamily="49" charset="-122"/>
              <a:ea typeface="黑体" panose="02010609060101010101" pitchFamily="49" charset="-122"/>
            </a:endParaRPr>
          </a:p>
        </p:txBody>
      </p:sp>
      <p:sp>
        <p:nvSpPr>
          <p:cNvPr id="80899" name="Rectangle 3"/>
          <p:cNvSpPr>
            <a:spLocks noGrp="1"/>
          </p:cNvSpPr>
          <p:nvPr>
            <p:ph idx="1"/>
          </p:nvPr>
        </p:nvSpPr>
        <p:spPr>
          <a:xfrm>
            <a:off x="174625" y="403225"/>
            <a:ext cx="2447925" cy="2884488"/>
          </a:xfrm>
        </p:spPr>
        <p:txBody>
          <a:bodyPr vert="horz" wrap="square" lIns="91440" tIns="45720" rIns="91440" bIns="45720" anchor="t"/>
          <a:p>
            <a:pPr eaLnBrk="1" hangingPunct="1">
              <a:lnSpc>
                <a:spcPct val="90000"/>
              </a:lnSpc>
              <a:spcBef>
                <a:spcPct val="50000"/>
              </a:spcBef>
              <a:buNone/>
            </a:pPr>
            <a:r>
              <a:rPr lang="zh-CN" altLang="en-US" sz="2000">
                <a:solidFill>
                  <a:srgbClr val="996600"/>
                </a:solidFill>
                <a:latin typeface="Franklin Gothic Book" pitchFamily="34" charset="0"/>
                <a:ea typeface="黑体" panose="02010609060101010101" pitchFamily="49" charset="-122"/>
                <a:sym typeface="Arial" panose="020B0604020202020204" pitchFamily="34" charset="0"/>
              </a:rPr>
              <a:t>     </a:t>
            </a:r>
            <a:r>
              <a:rPr lang="zh-CN" altLang="en-US" sz="2000" b="1">
                <a:solidFill>
                  <a:srgbClr val="996600"/>
                </a:solidFill>
                <a:latin typeface="Franklin Gothic Book" pitchFamily="34" charset="0"/>
                <a:ea typeface="黑体" panose="02010609060101010101" pitchFamily="49" charset="-122"/>
                <a:sym typeface="Arial" panose="020B0604020202020204" pitchFamily="34" charset="0"/>
              </a:rPr>
              <a:t>惠王用张仪之计，</a:t>
            </a:r>
            <a:r>
              <a:rPr lang="zh-CN" altLang="en-US" sz="2000" b="1">
                <a:solidFill>
                  <a:srgbClr val="FF0000"/>
                </a:solidFill>
                <a:latin typeface="Franklin Gothic Book" pitchFamily="34" charset="0"/>
                <a:ea typeface="黑体" panose="02010609060101010101" pitchFamily="49" charset="-122"/>
                <a:sym typeface="Arial" panose="020B0604020202020204" pitchFamily="34" charset="0"/>
              </a:rPr>
              <a:t>拔</a:t>
            </a:r>
            <a:r>
              <a:rPr lang="zh-CN" altLang="en-US" sz="2000" b="1">
                <a:solidFill>
                  <a:srgbClr val="996600"/>
                </a:solidFill>
                <a:latin typeface="Franklin Gothic Book" pitchFamily="34" charset="0"/>
                <a:ea typeface="黑体" panose="02010609060101010101" pitchFamily="49" charset="-122"/>
                <a:sym typeface="Arial" panose="020B0604020202020204" pitchFamily="34" charset="0"/>
              </a:rPr>
              <a:t>三川之地，</a:t>
            </a:r>
            <a:r>
              <a:rPr lang="zh-CN" altLang="en-US" sz="2000" b="1" u="sng">
                <a:solidFill>
                  <a:srgbClr val="996600"/>
                </a:solidFill>
                <a:latin typeface="Franklin Gothic Book" pitchFamily="34" charset="0"/>
                <a:ea typeface="黑体" panose="02010609060101010101" pitchFamily="49" charset="-122"/>
                <a:sym typeface="Arial" panose="020B0604020202020204" pitchFamily="34" charset="0"/>
              </a:rPr>
              <a:t>西</a:t>
            </a:r>
            <a:r>
              <a:rPr lang="zh-CN" altLang="en-US" sz="2000" b="1">
                <a:solidFill>
                  <a:srgbClr val="996600"/>
                </a:solidFill>
                <a:latin typeface="Franklin Gothic Book" pitchFamily="34" charset="0"/>
                <a:ea typeface="黑体" panose="02010609060101010101" pitchFamily="49" charset="-122"/>
                <a:sym typeface="Arial" panose="020B0604020202020204" pitchFamily="34" charset="0"/>
              </a:rPr>
              <a:t>并巴、蜀，</a:t>
            </a:r>
            <a:r>
              <a:rPr lang="zh-CN" altLang="en-US" sz="2000" b="1" u="sng">
                <a:solidFill>
                  <a:srgbClr val="996600"/>
                </a:solidFill>
                <a:latin typeface="Franklin Gothic Book" pitchFamily="34" charset="0"/>
                <a:ea typeface="黑体" panose="02010609060101010101" pitchFamily="49" charset="-122"/>
                <a:sym typeface="Arial" panose="020B0604020202020204" pitchFamily="34" charset="0"/>
              </a:rPr>
              <a:t>北</a:t>
            </a:r>
            <a:r>
              <a:rPr lang="zh-CN" altLang="en-US" sz="2000" b="1">
                <a:solidFill>
                  <a:srgbClr val="996600"/>
                </a:solidFill>
                <a:latin typeface="Franklin Gothic Book" pitchFamily="34" charset="0"/>
                <a:ea typeface="黑体" panose="02010609060101010101" pitchFamily="49" charset="-122"/>
                <a:sym typeface="Arial" panose="020B0604020202020204" pitchFamily="34" charset="0"/>
              </a:rPr>
              <a:t>收上郡，</a:t>
            </a:r>
            <a:r>
              <a:rPr lang="zh-CN" altLang="en-US" sz="2000" b="1" u="sng">
                <a:solidFill>
                  <a:srgbClr val="996600"/>
                </a:solidFill>
                <a:latin typeface="Franklin Gothic Book" pitchFamily="34" charset="0"/>
                <a:ea typeface="黑体" panose="02010609060101010101" pitchFamily="49" charset="-122"/>
                <a:sym typeface="Arial" panose="020B0604020202020204" pitchFamily="34" charset="0"/>
              </a:rPr>
              <a:t>南</a:t>
            </a:r>
            <a:r>
              <a:rPr lang="zh-CN" altLang="en-US" sz="2000" b="1">
                <a:solidFill>
                  <a:srgbClr val="996600"/>
                </a:solidFill>
                <a:latin typeface="Franklin Gothic Book" pitchFamily="34" charset="0"/>
                <a:ea typeface="黑体" panose="02010609060101010101" pitchFamily="49" charset="-122"/>
                <a:sym typeface="Arial" panose="020B0604020202020204" pitchFamily="34" charset="0"/>
              </a:rPr>
              <a:t>取汉中，</a:t>
            </a:r>
            <a:r>
              <a:rPr lang="zh-CN" altLang="en-US" sz="2000" b="1">
                <a:solidFill>
                  <a:srgbClr val="FF0000"/>
                </a:solidFill>
                <a:latin typeface="Franklin Gothic Book" pitchFamily="34" charset="0"/>
                <a:ea typeface="黑体" panose="02010609060101010101" pitchFamily="49" charset="-122"/>
                <a:sym typeface="Arial" panose="020B0604020202020204" pitchFamily="34" charset="0"/>
              </a:rPr>
              <a:t>包</a:t>
            </a:r>
            <a:r>
              <a:rPr lang="zh-CN" altLang="en-US" sz="2000" b="1">
                <a:solidFill>
                  <a:srgbClr val="996600"/>
                </a:solidFill>
                <a:latin typeface="Franklin Gothic Book" pitchFamily="34" charset="0"/>
                <a:ea typeface="黑体" panose="02010609060101010101" pitchFamily="49" charset="-122"/>
                <a:sym typeface="Arial" panose="020B0604020202020204" pitchFamily="34" charset="0"/>
              </a:rPr>
              <a:t>九夷，制鄢、郢，</a:t>
            </a:r>
            <a:r>
              <a:rPr lang="zh-CN" altLang="en-US" sz="2000" b="1" u="sng">
                <a:solidFill>
                  <a:srgbClr val="996600"/>
                </a:solidFill>
                <a:latin typeface="Franklin Gothic Book" pitchFamily="34" charset="0"/>
                <a:ea typeface="黑体" panose="02010609060101010101" pitchFamily="49" charset="-122"/>
                <a:sym typeface="Arial" panose="020B0604020202020204" pitchFamily="34" charset="0"/>
              </a:rPr>
              <a:t>东</a:t>
            </a:r>
            <a:r>
              <a:rPr lang="zh-CN" altLang="en-US" sz="2000" b="1">
                <a:solidFill>
                  <a:srgbClr val="996600"/>
                </a:solidFill>
                <a:latin typeface="Franklin Gothic Book" pitchFamily="34" charset="0"/>
                <a:ea typeface="黑体" panose="02010609060101010101" pitchFamily="49" charset="-122"/>
                <a:sym typeface="Arial" panose="020B0604020202020204" pitchFamily="34" charset="0"/>
              </a:rPr>
              <a:t>据成皋之险，割膏腴之壤，遂散六国之</a:t>
            </a:r>
            <a:r>
              <a:rPr lang="zh-CN" altLang="en-US" sz="2000" b="1">
                <a:solidFill>
                  <a:srgbClr val="FF0000"/>
                </a:solidFill>
                <a:latin typeface="Franklin Gothic Book" pitchFamily="34" charset="0"/>
                <a:ea typeface="黑体" panose="02010609060101010101" pitchFamily="49" charset="-122"/>
                <a:sym typeface="Arial" panose="020B0604020202020204" pitchFamily="34" charset="0"/>
              </a:rPr>
              <a:t>从</a:t>
            </a:r>
            <a:r>
              <a:rPr lang="zh-CN" altLang="en-US" sz="2000" b="1">
                <a:solidFill>
                  <a:srgbClr val="996600"/>
                </a:solidFill>
                <a:latin typeface="Franklin Gothic Book" pitchFamily="34" charset="0"/>
                <a:ea typeface="黑体" panose="02010609060101010101" pitchFamily="49" charset="-122"/>
                <a:sym typeface="Arial" panose="020B0604020202020204" pitchFamily="34" charset="0"/>
              </a:rPr>
              <a:t>，使之西面事秦，功</a:t>
            </a:r>
            <a:r>
              <a:rPr lang="zh-CN" altLang="en-US" sz="2000" b="1">
                <a:solidFill>
                  <a:srgbClr val="FF0000"/>
                </a:solidFill>
                <a:latin typeface="Franklin Gothic Book" pitchFamily="34" charset="0"/>
                <a:ea typeface="黑体" panose="02010609060101010101" pitchFamily="49" charset="-122"/>
                <a:sym typeface="Arial" panose="020B0604020202020204" pitchFamily="34" charset="0"/>
              </a:rPr>
              <a:t>施</a:t>
            </a:r>
            <a:r>
              <a:rPr lang="zh-CN" altLang="en-US" sz="2000" b="1">
                <a:solidFill>
                  <a:srgbClr val="996600"/>
                </a:solidFill>
                <a:latin typeface="Franklin Gothic Book" pitchFamily="34" charset="0"/>
                <a:ea typeface="黑体" panose="02010609060101010101" pitchFamily="49" charset="-122"/>
                <a:sym typeface="Arial" panose="020B0604020202020204" pitchFamily="34" charset="0"/>
              </a:rPr>
              <a:t>到今。</a:t>
            </a:r>
            <a:endParaRPr lang="zh-CN" altLang="zh-CN" sz="2000" b="1">
              <a:solidFill>
                <a:srgbClr val="996600"/>
              </a:solidFill>
              <a:latin typeface="Franklin Gothic Book" pitchFamily="34" charset="0"/>
              <a:ea typeface="黑体" panose="02010609060101010101" pitchFamily="49" charset="-122"/>
              <a:sym typeface="Arial" panose="020B0604020202020204" pitchFamily="34" charset="0"/>
            </a:endParaRPr>
          </a:p>
          <a:p>
            <a:pPr eaLnBrk="1" hangingPunct="1">
              <a:lnSpc>
                <a:spcPct val="90000"/>
              </a:lnSpc>
              <a:spcBef>
                <a:spcPct val="50000"/>
              </a:spcBef>
              <a:buNone/>
            </a:pPr>
            <a:endParaRPr lang="zh-CN" altLang="zh-CN" sz="2000">
              <a:solidFill>
                <a:srgbClr val="996600"/>
              </a:solidFill>
              <a:latin typeface="Franklin Gothic Book" pitchFamily="34" charset="0"/>
              <a:ea typeface="黑体" panose="02010609060101010101" pitchFamily="49" charset="-122"/>
              <a:sym typeface="Arial" panose="020B0604020202020204" pitchFamily="34" charset="0"/>
            </a:endParaRPr>
          </a:p>
          <a:p>
            <a:pPr eaLnBrk="1" hangingPunct="1">
              <a:lnSpc>
                <a:spcPct val="90000"/>
              </a:lnSpc>
              <a:spcBef>
                <a:spcPct val="50000"/>
              </a:spcBef>
              <a:buNone/>
            </a:pPr>
            <a:endParaRPr lang="zh-CN" altLang="zh-CN" sz="2000">
              <a:solidFill>
                <a:srgbClr val="996600"/>
              </a:solidFill>
              <a:latin typeface="Franklin Gothic Book" pitchFamily="34" charset="0"/>
              <a:sym typeface="Arial" panose="020B0604020202020204" pitchFamily="34" charset="0"/>
            </a:endParaRPr>
          </a:p>
          <a:p>
            <a:pPr eaLnBrk="1" hangingPunct="1">
              <a:lnSpc>
                <a:spcPct val="90000"/>
              </a:lnSpc>
              <a:spcBef>
                <a:spcPct val="50000"/>
              </a:spcBef>
              <a:buNone/>
            </a:pPr>
            <a:endParaRPr lang="zh-CN" altLang="zh-CN" sz="2000">
              <a:solidFill>
                <a:srgbClr val="996600"/>
              </a:solidFill>
              <a:latin typeface="Franklin Gothic Book" pitchFamily="34" charset="0"/>
              <a:ea typeface="黑体" panose="02010609060101010101" pitchFamily="49" charset="-122"/>
              <a:sym typeface="Arial" panose="020B0604020202020204" pitchFamily="34" charset="0"/>
            </a:endParaRPr>
          </a:p>
          <a:p>
            <a:pPr eaLnBrk="1" hangingPunct="1">
              <a:lnSpc>
                <a:spcPct val="90000"/>
              </a:lnSpc>
              <a:spcBef>
                <a:spcPct val="50000"/>
              </a:spcBef>
              <a:buNone/>
            </a:pPr>
            <a:r>
              <a:rPr lang="zh-CN" altLang="en-US" sz="2100" b="1">
                <a:solidFill>
                  <a:srgbClr val="FF0000"/>
                </a:solidFill>
                <a:latin typeface="黑体" panose="02010609060101010101" pitchFamily="49" charset="-122"/>
                <a:ea typeface="黑体" panose="02010609060101010101" pitchFamily="49" charset="-122"/>
              </a:rPr>
              <a:t> </a:t>
            </a:r>
            <a:endParaRPr lang="zh-CN" altLang="en-US" sz="2100" b="1"/>
          </a:p>
          <a:p>
            <a:pPr eaLnBrk="1" hangingPunct="1">
              <a:lnSpc>
                <a:spcPct val="90000"/>
              </a:lnSpc>
              <a:spcBef>
                <a:spcPct val="50000"/>
              </a:spcBef>
              <a:buNone/>
            </a:pPr>
            <a:r>
              <a:rPr lang="zh-CN" altLang="en-US" sz="2100" b="1">
                <a:latin typeface="黑体" panose="02010609060101010101" pitchFamily="49" charset="-122"/>
                <a:ea typeface="黑体" panose="02010609060101010101" pitchFamily="49" charset="-122"/>
              </a:rPr>
              <a:t>  </a:t>
            </a:r>
            <a:endParaRPr lang="zh-CN" altLang="en-US" sz="2100" b="1">
              <a:latin typeface="黑体" panose="02010609060101010101" pitchFamily="49" charset="-122"/>
              <a:ea typeface="黑体" panose="02010609060101010101" pitchFamily="49" charset="-122"/>
            </a:endParaRPr>
          </a:p>
          <a:p>
            <a:pPr eaLnBrk="1" hangingPunct="1">
              <a:lnSpc>
                <a:spcPct val="90000"/>
              </a:lnSpc>
              <a:spcBef>
                <a:spcPct val="50000"/>
              </a:spcBef>
              <a:buNone/>
            </a:pPr>
            <a:endParaRPr lang="zh-CN" altLang="en-US" b="1">
              <a:solidFill>
                <a:srgbClr val="0000FF"/>
              </a:solidFill>
              <a:latin typeface="黑体" panose="02010609060101010101" pitchFamily="49" charset="-122"/>
              <a:ea typeface="黑体" panose="02010609060101010101" pitchFamily="49" charset="-122"/>
            </a:endParaRPr>
          </a:p>
        </p:txBody>
      </p:sp>
      <p:sp>
        <p:nvSpPr>
          <p:cNvPr id="80900" name="内容占位符 2"/>
          <p:cNvSpPr/>
          <p:nvPr/>
        </p:nvSpPr>
        <p:spPr>
          <a:xfrm>
            <a:off x="174625" y="3363913"/>
            <a:ext cx="8789988" cy="1008062"/>
          </a:xfrm>
          <a:prstGeom prst="rect">
            <a:avLst/>
          </a:prstGeom>
          <a:noFill/>
          <a:ln w="9525">
            <a:noFill/>
          </a:ln>
        </p:spPr>
        <p:txBody>
          <a:bodyPr anchor="t"/>
          <a:p>
            <a:pPr defTabSz="685800">
              <a:spcBef>
                <a:spcPct val="20000"/>
              </a:spcBef>
            </a:pPr>
            <a:r>
              <a:rPr lang="zh-CN" altLang="en-US" sz="2000">
                <a:solidFill>
                  <a:schemeClr val="accent2"/>
                </a:solidFill>
                <a:latin typeface="Franklin Gothic Book" pitchFamily="34" charset="0"/>
                <a:ea typeface="黑体" panose="02010609060101010101" pitchFamily="49" charset="-122"/>
              </a:rPr>
              <a:t>秦惠王采用张仪的计策，攻取了三川之地，向西兼并了巴、蜀两国，向北获得了上郡，向南取得了汉中，吞并了九夷之地，控制了楚国的鄢、郢之地，向东占据了成皋这样的要隘，割取了（大量）肥沃的土地，于是拆散了六国结成的合纵，使他们向西臣服秦国，功绩延续到现在。</a:t>
            </a:r>
            <a:endParaRPr lang="zh-CN" altLang="en-US" sz="2000">
              <a:solidFill>
                <a:schemeClr val="accent2"/>
              </a:solidFill>
              <a:latin typeface="Franklin Gothic Book" pitchFamily="34" charset="0"/>
              <a:ea typeface="黑体" panose="02010609060101010101" pitchFamily="49" charset="-122"/>
            </a:endParaRPr>
          </a:p>
          <a:p>
            <a:pPr defTabSz="685800">
              <a:spcBef>
                <a:spcPct val="20000"/>
              </a:spcBef>
            </a:pPr>
            <a:endParaRPr lang="zh-CN" altLang="en-US" sz="2000">
              <a:solidFill>
                <a:schemeClr val="accent2"/>
              </a:solidFill>
              <a:latin typeface="Franklin Gothic Book" pitchFamily="34" charset="0"/>
              <a:ea typeface="黑体" panose="02010609060101010101" pitchFamily="49" charset="-122"/>
            </a:endParaRPr>
          </a:p>
          <a:p>
            <a:pPr defTabSz="685800">
              <a:spcBef>
                <a:spcPct val="20000"/>
              </a:spcBef>
            </a:pPr>
            <a:endParaRPr lang="zh-CN" altLang="en-US" sz="2000">
              <a:solidFill>
                <a:schemeClr val="accent2"/>
              </a:solidFill>
              <a:latin typeface="Franklin Gothic Book" pitchFamily="34" charset="0"/>
              <a:ea typeface="宋体" panose="02010600030101010101" pitchFamily="2" charset="-122"/>
            </a:endParaRPr>
          </a:p>
          <a:p>
            <a:pPr defTabSz="685800">
              <a:spcBef>
                <a:spcPct val="20000"/>
              </a:spcBef>
            </a:pPr>
            <a:r>
              <a:rPr lang="zh-CN" altLang="en-US" sz="2000">
                <a:solidFill>
                  <a:schemeClr val="accent2"/>
                </a:solidFill>
                <a:latin typeface="Franklin Gothic Book" pitchFamily="34" charset="0"/>
                <a:ea typeface="黑体" panose="02010609060101010101" pitchFamily="49" charset="-122"/>
              </a:rPr>
              <a:t>  </a:t>
            </a:r>
            <a:endParaRPr lang="zh-CN" altLang="en-US" sz="2000">
              <a:solidFill>
                <a:schemeClr val="accent2"/>
              </a:solidFill>
              <a:latin typeface="Franklin Gothic Book" pitchFamily="34"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0899">
                                            <p:txEl>
                                              <p:charRg st="85" end="86"/>
                                            </p:txEl>
                                          </p:spTgt>
                                        </p:tgtEl>
                                        <p:attrNameLst>
                                          <p:attrName>style.visibility</p:attrName>
                                        </p:attrNameLst>
                                      </p:cBhvr>
                                      <p:to>
                                        <p:strVal val="visible"/>
                                      </p:to>
                                    </p:set>
                                    <p:animEffect transition="in" filter="blinds(horizontal)">
                                      <p:cBhvr>
                                        <p:cTn id="7" dur="500" fill="hold"/>
                                        <p:tgtEl>
                                          <p:spTgt spid="80899">
                                            <p:txEl>
                                              <p:charRg st="85" end="86"/>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80899">
                                            <p:txEl>
                                              <p:charRg st="85" end="86"/>
                                            </p:txEl>
                                          </p:spTgt>
                                        </p:tgtEl>
                                        <p:attrNameLst>
                                          <p:attrName>style.visibility</p:attrName>
                                        </p:attrNameLst>
                                      </p:cBhvr>
                                      <p:to>
                                        <p:strVal val="visible"/>
                                      </p:to>
                                    </p:set>
                                    <p:animEffect transition="in" filter="blinds(horizontal)">
                                      <p:cBhvr>
                                        <p:cTn id="10" dur="500" fill="hold"/>
                                        <p:tgtEl>
                                          <p:spTgt spid="80899">
                                            <p:txEl>
                                              <p:charRg st="85" end="86"/>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80899">
                                            <p:txEl>
                                              <p:charRg st="85" end="86"/>
                                            </p:txEl>
                                          </p:spTgt>
                                        </p:tgtEl>
                                        <p:attrNameLst>
                                          <p:attrName>style.visibility</p:attrName>
                                        </p:attrNameLst>
                                      </p:cBhvr>
                                      <p:to>
                                        <p:strVal val="visible"/>
                                      </p:to>
                                    </p:set>
                                    <p:animEffect transition="in" filter="blinds(horizontal)">
                                      <p:cBhvr>
                                        <p:cTn id="13" dur="500" fill="hold"/>
                                        <p:tgtEl>
                                          <p:spTgt spid="80899">
                                            <p:txEl>
                                              <p:charRg st="85" end="86"/>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80899">
                                            <p:txEl>
                                              <p:charRg st="85" end="86"/>
                                            </p:txEl>
                                          </p:spTgt>
                                        </p:tgtEl>
                                        <p:attrNameLst>
                                          <p:attrName>style.visibility</p:attrName>
                                        </p:attrNameLst>
                                      </p:cBhvr>
                                      <p:to>
                                        <p:strVal val="visible"/>
                                      </p:to>
                                    </p:set>
                                    <p:animEffect transition="in" filter="blinds(horizontal)">
                                      <p:cBhvr>
                                        <p:cTn id="16" dur="500" fill="hold"/>
                                        <p:tgtEl>
                                          <p:spTgt spid="80899">
                                            <p:txEl>
                                              <p:charRg st="85" end="86"/>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80899">
                                            <p:txEl>
                                              <p:charRg st="85" end="86"/>
                                            </p:txEl>
                                          </p:spTgt>
                                        </p:tgtEl>
                                        <p:attrNameLst>
                                          <p:attrName>style.visibility</p:attrName>
                                        </p:attrNameLst>
                                      </p:cBhvr>
                                      <p:to>
                                        <p:strVal val="visible"/>
                                      </p:to>
                                    </p:set>
                                    <p:animEffect transition="in" filter="blinds(horizontal)">
                                      <p:cBhvr>
                                        <p:cTn id="19" dur="500" fill="hold"/>
                                        <p:tgtEl>
                                          <p:spTgt spid="80899">
                                            <p:txEl>
                                              <p:charRg st="85" end="86"/>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80899">
                                            <p:txEl>
                                              <p:charRg st="0" end="77"/>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80899">
                                            <p:txEl>
                                              <p:charRg st="80" end="82"/>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80899">
                                            <p:txEl>
                                              <p:charRg st="82" end="85"/>
                                            </p:txEl>
                                          </p:spTgt>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80898"/>
                                        </p:tgtEl>
                                        <p:attrNameLst>
                                          <p:attrName>style.visibility</p:attrName>
                                        </p:attrNameLst>
                                      </p:cBhvr>
                                      <p:to>
                                        <p:strVal val="visible"/>
                                      </p:to>
                                    </p:set>
                                    <p:anim calcmode="lin" valueType="num">
                                      <p:cBhvr>
                                        <p:cTn id="36" dur="500" fill="hold"/>
                                        <p:tgtEl>
                                          <p:spTgt spid="80898"/>
                                        </p:tgtEl>
                                        <p:attrNameLst>
                                          <p:attrName>ppt_x</p:attrName>
                                        </p:attrNameLst>
                                      </p:cBhvr>
                                      <p:tavLst>
                                        <p:tav tm="0">
                                          <p:val>
                                            <p:strVal val="#ppt_x"/>
                                          </p:val>
                                        </p:tav>
                                        <p:tav tm="100000">
                                          <p:val>
                                            <p:strVal val="#ppt_x"/>
                                          </p:val>
                                        </p:tav>
                                      </p:tavLst>
                                    </p:anim>
                                    <p:anim calcmode="lin" valueType="num">
                                      <p:cBhvr>
                                        <p:cTn id="37" dur="500" fill="hold"/>
                                        <p:tgtEl>
                                          <p:spTgt spid="80898"/>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80900"/>
                                        </p:tgtEl>
                                        <p:attrNameLst>
                                          <p:attrName>style.visibility</p:attrName>
                                        </p:attrNameLst>
                                      </p:cBhvr>
                                      <p:to>
                                        <p:strVal val="visible"/>
                                      </p:to>
                                    </p:set>
                                    <p:animEffect transition="in" filter="fade">
                                      <p:cBhvr>
                                        <p:cTn id="42" dur="1000"/>
                                        <p:tgtEl>
                                          <p:spTgt spid="80900"/>
                                        </p:tgtEl>
                                      </p:cBhvr>
                                    </p:animEffect>
                                    <p:anim calcmode="lin" valueType="num">
                                      <p:cBhvr>
                                        <p:cTn id="43" dur="1000" fill="hold"/>
                                        <p:tgtEl>
                                          <p:spTgt spid="80900"/>
                                        </p:tgtEl>
                                        <p:attrNameLst>
                                          <p:attrName>ppt_x</p:attrName>
                                        </p:attrNameLst>
                                      </p:cBhvr>
                                      <p:tavLst>
                                        <p:tav tm="0">
                                          <p:val>
                                            <p:strVal val="#ppt_x"/>
                                          </p:val>
                                        </p:tav>
                                        <p:tav tm="100000">
                                          <p:val>
                                            <p:strVal val="#ppt_x"/>
                                          </p:val>
                                        </p:tav>
                                      </p:tavLst>
                                    </p:anim>
                                    <p:anim calcmode="lin" valueType="num">
                                      <p:cBhvr>
                                        <p:cTn id="44" dur="1000" fill="hold"/>
                                        <p:tgtEl>
                                          <p:spTgt spid="809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8" grpId="0"/>
      <p:bldP spid="80899" grpId="0" uiExpand="1" build="p"/>
      <p:bldP spid="80900"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1922" name="Rectangle 2"/>
          <p:cNvSpPr>
            <a:spLocks noGrp="1"/>
          </p:cNvSpPr>
          <p:nvPr>
            <p:ph type="title"/>
          </p:nvPr>
        </p:nvSpPr>
        <p:spPr>
          <a:xfrm>
            <a:off x="3419475" y="339725"/>
            <a:ext cx="5473700" cy="3024188"/>
          </a:xfrm>
        </p:spPr>
        <p:txBody>
          <a:bodyPr vert="horz" wrap="square" lIns="91440" tIns="45720" rIns="91440" bIns="45720" anchor="ctr"/>
          <a:p>
            <a:pPr algn="l">
              <a:spcBef>
                <a:spcPct val="20000"/>
              </a:spcBef>
              <a:buClr>
                <a:schemeClr val="tx2"/>
              </a:buClr>
              <a:buSzPct val="50000"/>
            </a:pPr>
            <a:r>
              <a:rPr lang="zh-CN" altLang="en-US" sz="1800" b="1">
                <a:sym typeface="Arial" panose="020B0604020202020204" pitchFamily="34" charset="0"/>
              </a:rPr>
              <a:t>公室：王室。</a:t>
            </a:r>
            <a:br>
              <a:rPr lang="zh-CN" altLang="en-US" sz="1800" b="1">
                <a:sym typeface="Arial" panose="020B0604020202020204" pitchFamily="34" charset="0"/>
              </a:rPr>
            </a:br>
            <a:r>
              <a:rPr lang="zh-CN" altLang="en-US" sz="1800" b="1">
                <a:sym typeface="Arial" panose="020B0604020202020204" pitchFamily="34" charset="0"/>
              </a:rPr>
              <a:t>杜私门：抑制豪门贵族的势力。</a:t>
            </a:r>
            <a:r>
              <a:rPr lang="zh-CN" altLang="en-US" sz="1800" b="1">
                <a:solidFill>
                  <a:srgbClr val="FF0000"/>
                </a:solidFill>
                <a:sym typeface="Arial" panose="020B0604020202020204" pitchFamily="34" charset="0"/>
              </a:rPr>
              <a:t>杜，堵塞、封闭。</a:t>
            </a:r>
            <a:r>
              <a:rPr lang="zh-CN" altLang="en-US" sz="1800" b="1">
                <a:sym typeface="Arial" panose="020B0604020202020204" pitchFamily="34" charset="0"/>
              </a:rPr>
              <a:t>私门，对公室而言，指权贵大臣之家。</a:t>
            </a:r>
            <a:br>
              <a:rPr lang="zh-CN" altLang="en-US" sz="1800" b="1">
                <a:sym typeface="Arial" panose="020B0604020202020204" pitchFamily="34" charset="0"/>
              </a:rPr>
            </a:br>
            <a:r>
              <a:rPr lang="zh-CN" altLang="en-US" sz="1800" b="1">
                <a:sym typeface="Arial" panose="020B0604020202020204" pitchFamily="34" charset="0"/>
              </a:rPr>
              <a:t>蚕食：比喻像蚕吃桑叶那样逐渐吞食侵占。</a:t>
            </a:r>
            <a:br>
              <a:rPr lang="en-US" altLang="zh-CN" sz="1800" b="1">
                <a:sym typeface="Arial" panose="020B0604020202020204" pitchFamily="34" charset="0"/>
              </a:rPr>
            </a:br>
            <a:r>
              <a:rPr lang="zh-CN" altLang="en-US" sz="1800" b="1">
                <a:sym typeface="Arial" panose="020B0604020202020204" pitchFamily="34" charset="0"/>
              </a:rPr>
              <a:t>以：依靠，凭借。介词。</a:t>
            </a:r>
            <a:br>
              <a:rPr lang="en-US" altLang="zh-CN" sz="1800" b="1">
                <a:sym typeface="Arial" panose="020B0604020202020204" pitchFamily="34" charset="0"/>
              </a:rPr>
            </a:br>
            <a:r>
              <a:rPr lang="zh-CN" altLang="en-US" sz="1800" b="1">
                <a:sym typeface="Arial" panose="020B0604020202020204" pitchFamily="34" charset="0"/>
              </a:rPr>
              <a:t>向使：假使。</a:t>
            </a:r>
            <a:br>
              <a:rPr lang="en-US" altLang="zh-CN" sz="1800" b="1">
                <a:sym typeface="Arial" panose="020B0604020202020204" pitchFamily="34" charset="0"/>
              </a:rPr>
            </a:br>
            <a:r>
              <a:rPr lang="zh-CN" altLang="en-US" sz="1800" b="1">
                <a:sym typeface="Arial" panose="020B0604020202020204" pitchFamily="34" charset="0"/>
              </a:rPr>
              <a:t>却：这里意为拒绝</a:t>
            </a:r>
            <a:br>
              <a:rPr lang="zh-CN" altLang="en-US" sz="1800" b="1">
                <a:sym typeface="Arial" panose="020B0604020202020204" pitchFamily="34" charset="0"/>
              </a:rPr>
            </a:br>
            <a:r>
              <a:rPr lang="zh-CN" altLang="en-US" sz="1800" b="1">
                <a:sym typeface="Arial" panose="020B0604020202020204" pitchFamily="34" charset="0"/>
              </a:rPr>
              <a:t>内：同“纳”，接纳。</a:t>
            </a:r>
            <a:br>
              <a:rPr lang="en-US" altLang="zh-CN" sz="1800" b="1">
                <a:sym typeface="Arial" panose="020B0604020202020204" pitchFamily="34" charset="0"/>
              </a:rPr>
            </a:br>
            <a:r>
              <a:rPr lang="zh-CN" altLang="en-US" sz="1800" b="1">
                <a:sym typeface="Arial" panose="020B0604020202020204" pitchFamily="34" charset="0"/>
              </a:rPr>
              <a:t>是：这。指示代词。</a:t>
            </a:r>
            <a:br>
              <a:rPr lang="en-US" altLang="zh-CN" sz="800" b="1">
                <a:sym typeface="Arial" panose="020B0604020202020204" pitchFamily="34" charset="0"/>
              </a:rPr>
            </a:br>
            <a:br>
              <a:rPr lang="zh-CN" altLang="en-US" sz="1800">
                <a:sym typeface="Arial" panose="020B0604020202020204" pitchFamily="34" charset="0"/>
              </a:rPr>
            </a:br>
            <a:endParaRPr lang="zh-CN" altLang="zh-CN" sz="1800">
              <a:latin typeface="黑体" panose="02010609060101010101" pitchFamily="49" charset="-122"/>
              <a:ea typeface="黑体" panose="02010609060101010101" pitchFamily="49" charset="-122"/>
            </a:endParaRPr>
          </a:p>
        </p:txBody>
      </p:sp>
      <p:sp>
        <p:nvSpPr>
          <p:cNvPr id="81923" name="Rectangle 3"/>
          <p:cNvSpPr>
            <a:spLocks noGrp="1" noChangeArrowheads="1"/>
          </p:cNvSpPr>
          <p:nvPr>
            <p:ph idx="1"/>
          </p:nvPr>
        </p:nvSpPr>
        <p:spPr>
          <a:xfrm>
            <a:off x="174625" y="403225"/>
            <a:ext cx="3173413" cy="2884488"/>
          </a:xfrm>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20000"/>
              </a:spcBef>
              <a:spcAft>
                <a:spcPct val="0"/>
              </a:spcAft>
              <a:buClr>
                <a:srgbClr val="000000"/>
              </a:buClr>
              <a:buSzPct val="50000"/>
              <a:buFontTx/>
              <a:buNone/>
              <a:defRPr/>
            </a:pPr>
            <a:r>
              <a:rPr kumimoji="0" lang="zh-CN" altLang="en-US" sz="2000" b="1" i="0" u="none" strike="noStrike" kern="1200" cap="none" spc="0" normalizeH="0" baseline="0" noProof="0">
                <a:ln>
                  <a:noFill/>
                </a:ln>
                <a:solidFill>
                  <a:srgbClr val="996600"/>
                </a:solidFill>
                <a:effectLst/>
                <a:uLnTx/>
                <a:uFillTx/>
                <a:latin typeface="Franklin Gothic Book"/>
                <a:ea typeface="黑体" panose="02010609060101010101" pitchFamily="49" charset="-122"/>
                <a:cs typeface="+mn-cs"/>
                <a:sym typeface="Arial" panose="020B0604020202020204" pitchFamily="34" charset="0"/>
              </a:rPr>
              <a:t>昭王得范雎，废穰侯，逐华阳，强公室，</a:t>
            </a:r>
            <a:r>
              <a:rPr kumimoji="0" lang="zh-CN" altLang="en-US" sz="2000" b="1" i="0" u="none" strike="noStrike" kern="1200" cap="none" spc="0" normalizeH="0" baseline="0" noProof="0">
                <a:ln>
                  <a:noFill/>
                </a:ln>
                <a:solidFill>
                  <a:srgbClr val="FF0000"/>
                </a:solidFill>
                <a:effectLst/>
                <a:uLnTx/>
                <a:uFillTx/>
                <a:latin typeface="Franklin Gothic Book"/>
                <a:ea typeface="黑体" panose="02010609060101010101" pitchFamily="49" charset="-122"/>
                <a:cs typeface="+mn-cs"/>
                <a:sym typeface="Arial" panose="020B0604020202020204" pitchFamily="34" charset="0"/>
              </a:rPr>
              <a:t>杜</a:t>
            </a:r>
            <a:r>
              <a:rPr kumimoji="0" lang="zh-CN" altLang="en-US" sz="2000" b="1" i="0" u="none" strike="noStrike" kern="1200" cap="none" spc="0" normalizeH="0" baseline="0" noProof="0">
                <a:ln>
                  <a:noFill/>
                </a:ln>
                <a:solidFill>
                  <a:srgbClr val="996600"/>
                </a:solidFill>
                <a:effectLst/>
                <a:uLnTx/>
                <a:uFillTx/>
                <a:latin typeface="Franklin Gothic Book"/>
                <a:ea typeface="黑体" panose="02010609060101010101" pitchFamily="49" charset="-122"/>
                <a:cs typeface="+mn-cs"/>
                <a:sym typeface="Arial" panose="020B0604020202020204" pitchFamily="34" charset="0"/>
              </a:rPr>
              <a:t>私门，蚕食诸侯，使秦成帝业。</a:t>
            </a:r>
            <a:r>
              <a:rPr kumimoji="0" lang="zh-CN" altLang="en-US" sz="1800" b="1" i="0" u="none" strike="noStrike" kern="1200" cap="none" spc="0" normalizeH="0" baseline="0" noProof="0">
                <a:ln>
                  <a:noFill/>
                </a:ln>
                <a:solidFill>
                  <a:srgbClr val="996600"/>
                </a:solidFill>
                <a:effectLst/>
                <a:uLnTx/>
                <a:uFillTx/>
                <a:latin typeface="Franklin Gothic Book"/>
                <a:ea typeface="黑体" panose="02010609060101010101" pitchFamily="49" charset="-122"/>
                <a:cs typeface="+mn-cs"/>
                <a:sym typeface="Arial" panose="020B0604020202020204" pitchFamily="34" charset="0"/>
              </a:rPr>
              <a:t>此四君者，皆</a:t>
            </a:r>
            <a:r>
              <a:rPr kumimoji="0" lang="zh-CN" altLang="en-US" sz="1800" b="1" i="0" u="none" strike="noStrike" kern="1200" cap="none" spc="0" normalizeH="0" baseline="0" noProof="0">
                <a:ln>
                  <a:noFill/>
                </a:ln>
                <a:solidFill>
                  <a:srgbClr val="FF0000"/>
                </a:solidFill>
                <a:effectLst/>
                <a:uLnTx/>
                <a:uFillTx/>
                <a:latin typeface="Franklin Gothic Book"/>
                <a:ea typeface="黑体" panose="02010609060101010101" pitchFamily="49" charset="-122"/>
                <a:cs typeface="+mn-cs"/>
                <a:sym typeface="Arial" panose="020B0604020202020204" pitchFamily="34" charset="0"/>
              </a:rPr>
              <a:t>以</a:t>
            </a:r>
            <a:r>
              <a:rPr kumimoji="0" lang="zh-CN" altLang="en-US" sz="1800" b="1" i="0" u="none" strike="noStrike" kern="1200" cap="none" spc="0" normalizeH="0" baseline="0" noProof="0">
                <a:ln>
                  <a:noFill/>
                </a:ln>
                <a:solidFill>
                  <a:srgbClr val="996600"/>
                </a:solidFill>
                <a:effectLst/>
                <a:uLnTx/>
                <a:uFillTx/>
                <a:latin typeface="Franklin Gothic Book"/>
                <a:ea typeface="黑体" panose="02010609060101010101" pitchFamily="49" charset="-122"/>
                <a:cs typeface="+mn-cs"/>
                <a:sym typeface="Arial" panose="020B0604020202020204" pitchFamily="34" charset="0"/>
              </a:rPr>
              <a:t>客之功。由此观之，客何负于秦哉！</a:t>
            </a:r>
            <a:r>
              <a:rPr kumimoji="0" lang="zh-CN" altLang="en-US" sz="1800" b="1" i="0" u="none" strike="noStrike" kern="1200" cap="none" spc="0" normalizeH="0" baseline="0" noProof="0">
                <a:ln>
                  <a:noFill/>
                </a:ln>
                <a:solidFill>
                  <a:srgbClr val="FF0000"/>
                </a:solidFill>
                <a:effectLst/>
                <a:uLnTx/>
                <a:uFillTx/>
                <a:latin typeface="Franklin Gothic Book"/>
                <a:ea typeface="黑体" panose="02010609060101010101" pitchFamily="49" charset="-122"/>
                <a:cs typeface="+mn-cs"/>
                <a:sym typeface="Arial" panose="020B0604020202020204" pitchFamily="34" charset="0"/>
              </a:rPr>
              <a:t>向使</a:t>
            </a:r>
            <a:r>
              <a:rPr kumimoji="0" lang="zh-CN" altLang="en-US" sz="1800" b="1" i="0" u="none" strike="noStrike" kern="1200" cap="none" spc="0" normalizeH="0" baseline="0" noProof="0">
                <a:ln>
                  <a:noFill/>
                </a:ln>
                <a:solidFill>
                  <a:srgbClr val="996600"/>
                </a:solidFill>
                <a:effectLst/>
                <a:uLnTx/>
                <a:uFillTx/>
                <a:latin typeface="Franklin Gothic Book"/>
                <a:ea typeface="黑体" panose="02010609060101010101" pitchFamily="49" charset="-122"/>
                <a:cs typeface="+mn-cs"/>
                <a:sym typeface="Arial" panose="020B0604020202020204" pitchFamily="34" charset="0"/>
              </a:rPr>
              <a:t>四君</a:t>
            </a:r>
            <a:r>
              <a:rPr kumimoji="0" lang="zh-CN" altLang="en-US" sz="1800" b="1" i="0" u="none" strike="noStrike" kern="1200" cap="none" spc="0" normalizeH="0" baseline="0" noProof="0">
                <a:ln>
                  <a:noFill/>
                </a:ln>
                <a:solidFill>
                  <a:srgbClr val="FF0000"/>
                </a:solidFill>
                <a:effectLst/>
                <a:uLnTx/>
                <a:uFillTx/>
                <a:latin typeface="Franklin Gothic Book"/>
                <a:ea typeface="黑体" panose="02010609060101010101" pitchFamily="49" charset="-122"/>
                <a:cs typeface="+mn-cs"/>
                <a:sym typeface="Arial" panose="020B0604020202020204" pitchFamily="34" charset="0"/>
              </a:rPr>
              <a:t>却</a:t>
            </a:r>
            <a:r>
              <a:rPr kumimoji="0" lang="zh-CN" altLang="en-US" sz="1800" b="1" i="0" u="none" strike="noStrike" kern="1200" cap="none" spc="0" normalizeH="0" baseline="0" noProof="0">
                <a:ln>
                  <a:noFill/>
                </a:ln>
                <a:solidFill>
                  <a:srgbClr val="996600"/>
                </a:solidFill>
                <a:effectLst/>
                <a:uLnTx/>
                <a:uFillTx/>
                <a:latin typeface="Franklin Gothic Book"/>
                <a:ea typeface="黑体" panose="02010609060101010101" pitchFamily="49" charset="-122"/>
                <a:cs typeface="+mn-cs"/>
                <a:sym typeface="Arial" panose="020B0604020202020204" pitchFamily="34" charset="0"/>
              </a:rPr>
              <a:t>客而不</a:t>
            </a:r>
            <a:r>
              <a:rPr kumimoji="0" lang="zh-CN" altLang="en-US" sz="1800" b="1" i="0" u="none" strike="noStrike" kern="1200" cap="none" spc="0" normalizeH="0" baseline="0" noProof="0">
                <a:ln>
                  <a:noFill/>
                </a:ln>
                <a:solidFill>
                  <a:srgbClr val="FF0000"/>
                </a:solidFill>
                <a:effectLst/>
                <a:uLnTx/>
                <a:uFillTx/>
                <a:latin typeface="Franklin Gothic Book"/>
                <a:ea typeface="黑体" panose="02010609060101010101" pitchFamily="49" charset="-122"/>
                <a:cs typeface="+mn-cs"/>
                <a:sym typeface="Arial" panose="020B0604020202020204" pitchFamily="34" charset="0"/>
              </a:rPr>
              <a:t>内</a:t>
            </a:r>
            <a:r>
              <a:rPr kumimoji="0" lang="zh-CN" altLang="en-US" sz="1800" b="1" i="0" u="none" strike="noStrike" kern="1200" cap="none" spc="0" normalizeH="0" baseline="0" noProof="0">
                <a:ln>
                  <a:noFill/>
                </a:ln>
                <a:solidFill>
                  <a:srgbClr val="996600"/>
                </a:solidFill>
                <a:effectLst/>
                <a:uLnTx/>
                <a:uFillTx/>
                <a:latin typeface="Franklin Gothic Book"/>
                <a:ea typeface="黑体" panose="02010609060101010101" pitchFamily="49" charset="-122"/>
                <a:cs typeface="+mn-cs"/>
                <a:sym typeface="Arial" panose="020B0604020202020204" pitchFamily="34" charset="0"/>
              </a:rPr>
              <a:t>，疏士而不用，</a:t>
            </a:r>
            <a:r>
              <a:rPr kumimoji="0" lang="zh-CN" altLang="en-US" sz="1800" b="1" i="0" u="none" strike="noStrike" kern="1200" cap="none" spc="0" normalizeH="0" baseline="0" noProof="0">
                <a:ln>
                  <a:noFill/>
                </a:ln>
                <a:solidFill>
                  <a:srgbClr val="FF0000"/>
                </a:solidFill>
                <a:effectLst/>
                <a:uLnTx/>
                <a:uFillTx/>
                <a:latin typeface="Franklin Gothic Book"/>
                <a:ea typeface="黑体" panose="02010609060101010101" pitchFamily="49" charset="-122"/>
                <a:cs typeface="+mn-cs"/>
                <a:sym typeface="Arial" panose="020B0604020202020204" pitchFamily="34" charset="0"/>
              </a:rPr>
              <a:t>是</a:t>
            </a:r>
            <a:r>
              <a:rPr kumimoji="0" lang="zh-CN" altLang="en-US" sz="1800" b="1" i="0" u="none" strike="noStrike" kern="1200" cap="none" spc="0" normalizeH="0" baseline="0" noProof="0">
                <a:ln>
                  <a:noFill/>
                </a:ln>
                <a:solidFill>
                  <a:srgbClr val="996600"/>
                </a:solidFill>
                <a:effectLst/>
                <a:uLnTx/>
                <a:uFillTx/>
                <a:latin typeface="Franklin Gothic Book"/>
                <a:ea typeface="黑体" panose="02010609060101010101" pitchFamily="49" charset="-122"/>
                <a:cs typeface="+mn-cs"/>
                <a:sym typeface="Arial" panose="020B0604020202020204" pitchFamily="34" charset="0"/>
              </a:rPr>
              <a:t>使国无富利之实，而秦无强大之名也。</a:t>
            </a:r>
            <a:endParaRPr kumimoji="0" lang="en-US" altLang="zh-CN" sz="300" b="1" i="0" u="none" strike="noStrike" kern="1200" cap="none" spc="0" normalizeH="0" baseline="0" noProof="0">
              <a:ln>
                <a:noFill/>
              </a:ln>
              <a:solidFill>
                <a:srgbClr val="99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257175" marR="0" lvl="0" indent="-257175" algn="l" defTabSz="914400" rtl="0" eaLnBrk="0" fontAlgn="base" latinLnBrk="0" hangingPunct="0">
              <a:lnSpc>
                <a:spcPct val="100000"/>
              </a:lnSpc>
              <a:spcBef>
                <a:spcPct val="20000"/>
              </a:spcBef>
              <a:spcAft>
                <a:spcPct val="0"/>
              </a:spcAft>
              <a:buClr>
                <a:srgbClr val="000000"/>
              </a:buClr>
              <a:buSzPct val="50000"/>
              <a:buFont typeface="Wingdings 2" panose="05020102010507070707" pitchFamily="18" charset="2"/>
              <a:buChar char="ß"/>
              <a:defRPr/>
            </a:pPr>
            <a:endParaRPr kumimoji="0" lang="zh-CN" altLang="zh-CN" sz="2100" b="1" i="0" u="none" strike="noStrike" kern="1200" cap="none" spc="0" normalizeH="0" baseline="0" noProof="0">
              <a:ln>
                <a:noFill/>
              </a:ln>
              <a:solidFill>
                <a:srgbClr val="996600"/>
              </a:solidFill>
              <a:effectLst/>
              <a:uLnTx/>
              <a:uFillTx/>
              <a:latin typeface="Franklin Gothic Book"/>
              <a:ea typeface="黑体" panose="02010609060101010101" pitchFamily="49" charset="-122"/>
              <a:cs typeface="+mn-cs"/>
              <a:sym typeface="Arial" panose="020B0604020202020204" pitchFamily="34" charset="0"/>
            </a:endParaRPr>
          </a:p>
          <a:p>
            <a:pPr marL="257175" marR="0" lvl="0" indent="-257175" algn="l" defTabSz="914400" rtl="0" eaLnBrk="1" fontAlgn="base" latinLnBrk="0" hangingPunct="1">
              <a:lnSpc>
                <a:spcPct val="90000"/>
              </a:lnSpc>
              <a:spcBef>
                <a:spcPct val="50000"/>
              </a:spcBef>
              <a:spcAft>
                <a:spcPct val="0"/>
              </a:spcAft>
              <a:buClrTx/>
              <a:buSzTx/>
              <a:buFontTx/>
              <a:buNone/>
              <a:defRPr/>
            </a:pPr>
            <a:endParaRPr kumimoji="0" lang="zh-CN" altLang="zh-CN" sz="2000" b="0"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endParaRPr>
          </a:p>
          <a:p>
            <a:pPr marL="257175" marR="0" lvl="0" indent="-257175" algn="l" defTabSz="914400" rtl="0" eaLnBrk="1" fontAlgn="base" latinLnBrk="0" hangingPunct="1">
              <a:lnSpc>
                <a:spcPct val="90000"/>
              </a:lnSpc>
              <a:spcBef>
                <a:spcPct val="50000"/>
              </a:spcBef>
              <a:spcAft>
                <a:spcPct val="0"/>
              </a:spcAft>
              <a:buClrTx/>
              <a:buSzTx/>
              <a:buFontTx/>
              <a:buNone/>
              <a:defRPr/>
            </a:pPr>
            <a:endParaRPr kumimoji="0" lang="zh-CN" altLang="zh-CN" sz="2000" b="0" i="0" u="none" strike="noStrike" kern="1200" cap="none" spc="0" normalizeH="0" baseline="0" noProof="0">
              <a:ln>
                <a:noFill/>
              </a:ln>
              <a:solidFill>
                <a:srgbClr val="996600"/>
              </a:solidFill>
              <a:effectLst/>
              <a:uLnTx/>
              <a:uFillTx/>
              <a:latin typeface="Franklin Gothic Book"/>
              <a:ea typeface="+mn-ea"/>
              <a:cs typeface="+mn-cs"/>
              <a:sym typeface="Arial" panose="020B0604020202020204" pitchFamily="34" charset="0"/>
            </a:endParaRPr>
          </a:p>
          <a:p>
            <a:pPr marL="257175" marR="0" lvl="0" indent="-257175" algn="l" defTabSz="914400" rtl="0" eaLnBrk="1" fontAlgn="base" latinLnBrk="0" hangingPunct="1">
              <a:lnSpc>
                <a:spcPct val="90000"/>
              </a:lnSpc>
              <a:spcBef>
                <a:spcPct val="50000"/>
              </a:spcBef>
              <a:spcAft>
                <a:spcPct val="0"/>
              </a:spcAft>
              <a:buClrTx/>
              <a:buSzTx/>
              <a:buFontTx/>
              <a:buNone/>
              <a:defRPr/>
            </a:pPr>
            <a:endParaRPr kumimoji="0" lang="zh-CN" altLang="zh-CN" sz="2000" b="0"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endParaRPr>
          </a:p>
          <a:p>
            <a:pPr marL="257175" marR="0" lvl="0" indent="-257175" algn="l" defTabSz="914400" rtl="0" eaLnBrk="1" fontAlgn="base" latinLnBrk="0" hangingPunct="1">
              <a:lnSpc>
                <a:spcPct val="90000"/>
              </a:lnSpc>
              <a:spcBef>
                <a:spcPct val="50000"/>
              </a:spcBef>
              <a:spcAft>
                <a:spcPct val="0"/>
              </a:spcAft>
              <a:buClrTx/>
              <a:buSzTx/>
              <a:buFontTx/>
              <a:buNone/>
              <a:defRPr/>
            </a:pPr>
            <a:r>
              <a:rPr kumimoji="0" lang="zh-CN" altLang="en-US" sz="21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rPr>
              <a:t> </a:t>
            </a:r>
            <a:endParaRPr kumimoji="0" lang="zh-CN" altLang="en-US" sz="2100" b="1" i="0" u="none" strike="noStrike" kern="1200" cap="none" spc="0" normalizeH="0" baseline="0" noProof="0">
              <a:ln>
                <a:noFill/>
              </a:ln>
              <a:solidFill>
                <a:schemeClr val="tx1"/>
              </a:solidFill>
              <a:effectLst/>
              <a:uLnTx/>
              <a:uFillTx/>
              <a:latin typeface="+mn-lt"/>
              <a:ea typeface="+mn-ea"/>
              <a:cs typeface="+mn-cs"/>
            </a:endParaRPr>
          </a:p>
          <a:p>
            <a:pPr marL="257175" marR="0" lvl="0" indent="-257175" algn="l" defTabSz="914400" rtl="0" eaLnBrk="1" fontAlgn="base" latinLnBrk="0" hangingPunct="1">
              <a:lnSpc>
                <a:spcPct val="90000"/>
              </a:lnSpc>
              <a:spcBef>
                <a:spcPct val="50000"/>
              </a:spcBef>
              <a:spcAft>
                <a:spcPct val="0"/>
              </a:spcAft>
              <a:buClrTx/>
              <a:buSzTx/>
              <a:buFontTx/>
              <a:buNone/>
              <a:defRPr/>
            </a:pPr>
            <a:r>
              <a:rPr kumimoji="0" lang="zh-CN" altLang="en-US" sz="21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  </a:t>
            </a:r>
            <a:endParaRPr kumimoji="0" lang="zh-CN" altLang="en-US" sz="21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endParaRPr>
          </a:p>
          <a:p>
            <a:pPr marL="257175" marR="0" lvl="0" indent="-257175" algn="l" defTabSz="914400" rtl="0" eaLnBrk="1" fontAlgn="base" latinLnBrk="0" hangingPunct="1">
              <a:lnSpc>
                <a:spcPct val="90000"/>
              </a:lnSpc>
              <a:spcBef>
                <a:spcPct val="50000"/>
              </a:spcBef>
              <a:spcAft>
                <a:spcPct val="0"/>
              </a:spcAft>
              <a:buClrTx/>
              <a:buSzTx/>
              <a:buFontTx/>
              <a:buNone/>
              <a:defRPr/>
            </a:pPr>
            <a:endParaRPr kumimoji="0" lang="zh-CN" altLang="en-US" sz="2400" b="1" i="0" u="none" strike="noStrike" kern="1200" cap="none" spc="0" normalizeH="0" baseline="0" noProof="0">
              <a:ln>
                <a:noFill/>
              </a:ln>
              <a:solidFill>
                <a:srgbClr val="0000FF"/>
              </a:solidFill>
              <a:effectLst/>
              <a:uLnTx/>
              <a:uFillTx/>
              <a:latin typeface="黑体" panose="02010609060101010101" pitchFamily="49" charset="-122"/>
              <a:ea typeface="黑体" panose="02010609060101010101" pitchFamily="49" charset="-122"/>
              <a:cs typeface="+mn-cs"/>
            </a:endParaRPr>
          </a:p>
        </p:txBody>
      </p:sp>
      <p:sp>
        <p:nvSpPr>
          <p:cNvPr id="81924" name="内容占位符 2"/>
          <p:cNvSpPr/>
          <p:nvPr/>
        </p:nvSpPr>
        <p:spPr>
          <a:xfrm>
            <a:off x="93663" y="3076575"/>
            <a:ext cx="8789987" cy="1008063"/>
          </a:xfrm>
          <a:prstGeom prst="rect">
            <a:avLst/>
          </a:prstGeom>
          <a:noFill/>
          <a:ln w="9525">
            <a:noFill/>
          </a:ln>
        </p:spPr>
        <p:txBody>
          <a:bodyPr anchor="t"/>
          <a:p>
            <a:pPr defTabSz="685800">
              <a:spcBef>
                <a:spcPct val="20000"/>
              </a:spcBef>
            </a:pPr>
            <a:r>
              <a:rPr lang="zh-CN" altLang="en-US" sz="2000">
                <a:solidFill>
                  <a:schemeClr val="accent2"/>
                </a:solidFill>
                <a:latin typeface="Franklin Gothic Book" pitchFamily="34" charset="0"/>
                <a:ea typeface="宋体" panose="02010600030101010101" pitchFamily="2" charset="-122"/>
              </a:rPr>
              <a:t>秦昭王任用范睢，罢免穰侯，驱逐华阳君，加强和巩固了王室的权力，抑制了豪门贵族的势力，一步步侵占诸侯各国，使秦国成就帝王的基业。这四位国君</a:t>
            </a:r>
            <a:r>
              <a:rPr lang="en-US" altLang="zh-CN" sz="2000">
                <a:solidFill>
                  <a:schemeClr val="accent2"/>
                </a:solidFill>
                <a:latin typeface="Franklin Gothic Book" pitchFamily="34" charset="0"/>
                <a:ea typeface="宋体" panose="02010600030101010101" pitchFamily="2" charset="-122"/>
              </a:rPr>
              <a:t>(</a:t>
            </a:r>
            <a:r>
              <a:rPr lang="zh-CN" altLang="en-US" sz="2000">
                <a:solidFill>
                  <a:schemeClr val="accent2"/>
                </a:solidFill>
                <a:latin typeface="Franklin Gothic Book" pitchFamily="34" charset="0"/>
                <a:ea typeface="宋体" panose="02010600030101010101" pitchFamily="2" charset="-122"/>
              </a:rPr>
              <a:t>的大业</a:t>
            </a:r>
            <a:r>
              <a:rPr lang="en-US" altLang="zh-CN" sz="2000">
                <a:solidFill>
                  <a:schemeClr val="accent2"/>
                </a:solidFill>
                <a:latin typeface="Franklin Gothic Book" pitchFamily="34" charset="0"/>
                <a:ea typeface="宋体" panose="02010600030101010101" pitchFamily="2" charset="-122"/>
              </a:rPr>
              <a:t>)</a:t>
            </a:r>
            <a:r>
              <a:rPr lang="zh-CN" altLang="en-US" sz="2000">
                <a:solidFill>
                  <a:schemeClr val="accent2"/>
                </a:solidFill>
                <a:latin typeface="Franklin Gothic Book" pitchFamily="34" charset="0"/>
                <a:ea typeface="宋体" panose="02010600030101010101" pitchFamily="2" charset="-122"/>
              </a:rPr>
              <a:t>，都是依靠客卿的功劳。由此看来，客卿有什么对不起秦国的地方呢</a:t>
            </a:r>
            <a:r>
              <a:rPr lang="en-US" altLang="zh-CN" sz="2000">
                <a:solidFill>
                  <a:schemeClr val="accent2"/>
                </a:solidFill>
                <a:latin typeface="Franklin Gothic Book" pitchFamily="34" charset="0"/>
                <a:ea typeface="宋体" panose="02010600030101010101" pitchFamily="2" charset="-122"/>
              </a:rPr>
              <a:t>!</a:t>
            </a:r>
            <a:r>
              <a:rPr lang="zh-CN" altLang="en-US" sz="2000">
                <a:solidFill>
                  <a:schemeClr val="accent2"/>
                </a:solidFill>
                <a:latin typeface="Franklin Gothic Book" pitchFamily="34" charset="0"/>
                <a:ea typeface="宋体" panose="02010600030101010101" pitchFamily="2" charset="-122"/>
              </a:rPr>
              <a:t>假使这四位君王拒绝宾客而不接纳，疏远贤士而不加任用，这就会使国家得不到富强丰利之实，而秦国也不会有强大的威名了。</a:t>
            </a:r>
            <a:endParaRPr lang="zh-CN" altLang="en-US" sz="2000">
              <a:solidFill>
                <a:schemeClr val="accent2"/>
              </a:solidFill>
              <a:latin typeface="Franklin Gothic Book" pitchFamily="34" charset="0"/>
              <a:ea typeface="宋体" panose="02010600030101010101" pitchFamily="2" charset="-122"/>
            </a:endParaRPr>
          </a:p>
          <a:p>
            <a:pPr defTabSz="685800">
              <a:spcBef>
                <a:spcPct val="20000"/>
              </a:spcBef>
            </a:pPr>
            <a:endParaRPr lang="zh-CN" altLang="en-US" sz="2000">
              <a:solidFill>
                <a:schemeClr val="accent2"/>
              </a:solidFill>
              <a:latin typeface="Franklin Gothic Book" pitchFamily="34" charset="0"/>
              <a:ea typeface="宋体" panose="02010600030101010101" pitchFamily="2" charset="-122"/>
            </a:endParaRPr>
          </a:p>
          <a:p>
            <a:pPr defTabSz="685800">
              <a:spcBef>
                <a:spcPct val="20000"/>
              </a:spcBef>
            </a:pPr>
            <a:endParaRPr lang="zh-CN" altLang="en-US" sz="2000">
              <a:solidFill>
                <a:schemeClr val="accent2"/>
              </a:solidFill>
              <a:latin typeface="Franklin Gothic Book" pitchFamily="34" charset="0"/>
              <a:ea typeface="宋体" panose="02010600030101010101" pitchFamily="2" charset="-122"/>
            </a:endParaRPr>
          </a:p>
          <a:p>
            <a:pPr defTabSz="685800">
              <a:spcBef>
                <a:spcPct val="20000"/>
              </a:spcBef>
            </a:pPr>
            <a:r>
              <a:rPr lang="zh-CN" altLang="en-US" sz="2000">
                <a:solidFill>
                  <a:schemeClr val="accent2"/>
                </a:solidFill>
                <a:latin typeface="Franklin Gothic Book" pitchFamily="34" charset="0"/>
                <a:ea typeface="黑体" panose="02010609060101010101" pitchFamily="49" charset="-122"/>
              </a:rPr>
              <a:t>  </a:t>
            </a:r>
            <a:endParaRPr lang="zh-CN" altLang="en-US" sz="2000">
              <a:solidFill>
                <a:schemeClr val="accent2"/>
              </a:solidFill>
              <a:latin typeface="Franklin Gothic Book" pitchFamily="34"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1923">
                                            <p:txEl>
                                              <p:charRg st="0" end="9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81922"/>
                                        </p:tgtEl>
                                        <p:attrNameLst>
                                          <p:attrName>style.visibility</p:attrName>
                                        </p:attrNameLst>
                                      </p:cBhvr>
                                      <p:to>
                                        <p:strVal val="visible"/>
                                      </p:to>
                                    </p:set>
                                    <p:anim calcmode="lin" valueType="num">
                                      <p:cBhvr>
                                        <p:cTn id="11" dur="500" fill="hold"/>
                                        <p:tgtEl>
                                          <p:spTgt spid="81922"/>
                                        </p:tgtEl>
                                        <p:attrNameLst>
                                          <p:attrName>ppt_x</p:attrName>
                                        </p:attrNameLst>
                                      </p:cBhvr>
                                      <p:tavLst>
                                        <p:tav tm="0">
                                          <p:val>
                                            <p:strVal val="#ppt_x"/>
                                          </p:val>
                                        </p:tav>
                                        <p:tav tm="100000">
                                          <p:val>
                                            <p:strVal val="#ppt_x"/>
                                          </p:val>
                                        </p:tav>
                                      </p:tavLst>
                                    </p:anim>
                                    <p:anim calcmode="lin" valueType="num">
                                      <p:cBhvr>
                                        <p:cTn id="12" dur="500" fill="hold"/>
                                        <p:tgtEl>
                                          <p:spTgt spid="8192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1924"/>
                                        </p:tgtEl>
                                        <p:attrNameLst>
                                          <p:attrName>style.visibility</p:attrName>
                                        </p:attrNameLst>
                                      </p:cBhvr>
                                      <p:to>
                                        <p:strVal val="visible"/>
                                      </p:to>
                                    </p:set>
                                    <p:animEffect transition="in" filter="fade">
                                      <p:cBhvr>
                                        <p:cTn id="17" dur="500"/>
                                        <p:tgtEl>
                                          <p:spTgt spid="819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2" grpId="0"/>
      <p:bldP spid="81923" grpId="0" build="p"/>
      <p:bldP spid="81924"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2946" name="Text Box 2"/>
          <p:cNvSpPr/>
          <p:nvPr/>
        </p:nvSpPr>
        <p:spPr>
          <a:xfrm>
            <a:off x="2916238" y="266700"/>
            <a:ext cx="2159000" cy="552450"/>
          </a:xfrm>
          <a:prstGeom prst="rect">
            <a:avLst/>
          </a:prstGeom>
          <a:noFill/>
          <a:ln w="9525">
            <a:noFill/>
          </a:ln>
        </p:spPr>
        <p:txBody>
          <a:bodyPr anchor="t">
            <a:spAutoFit/>
          </a:bodyPr>
          <a:p>
            <a:r>
              <a:rPr lang="zh-CN" altLang="en-US" sz="3000">
                <a:solidFill>
                  <a:srgbClr val="336600"/>
                </a:solidFill>
                <a:latin typeface="方正粗黑宋简体" panose="02000000000000000000" pitchFamily="2" charset="-122"/>
                <a:ea typeface="方正粗黑宋简体" panose="02000000000000000000" pitchFamily="2" charset="-122"/>
              </a:rPr>
              <a:t>探究第一段</a:t>
            </a:r>
            <a:endParaRPr lang="zh-CN" altLang="en-US" sz="3000">
              <a:solidFill>
                <a:srgbClr val="336600"/>
              </a:solidFill>
              <a:latin typeface="方正粗黑宋简体" panose="02000000000000000000" pitchFamily="2" charset="-122"/>
              <a:ea typeface="方正粗黑宋简体" panose="02000000000000000000" pitchFamily="2" charset="-122"/>
            </a:endParaRPr>
          </a:p>
        </p:txBody>
      </p:sp>
      <p:sp>
        <p:nvSpPr>
          <p:cNvPr id="82947" name="Rectangle 3"/>
          <p:cNvSpPr/>
          <p:nvPr/>
        </p:nvSpPr>
        <p:spPr>
          <a:xfrm>
            <a:off x="323850" y="869950"/>
            <a:ext cx="7521575" cy="547688"/>
          </a:xfrm>
          <a:prstGeom prst="rect">
            <a:avLst/>
          </a:prstGeom>
          <a:noFill/>
          <a:ln w="9525">
            <a:noFill/>
          </a:ln>
        </p:spPr>
        <p:txBody>
          <a:bodyPr anchor="t">
            <a:spAutoFit/>
          </a:bodyPr>
          <a:p>
            <a:pPr>
              <a:lnSpc>
                <a:spcPct val="110000"/>
              </a:lnSpc>
              <a:spcBef>
                <a:spcPct val="50000"/>
              </a:spcBef>
            </a:pPr>
            <a:r>
              <a:rPr lang="en-US" altLang="zh-CN" sz="2800">
                <a:solidFill>
                  <a:schemeClr val="tx1"/>
                </a:solidFill>
                <a:latin typeface="华文仿宋" panose="02010600040101010101" pitchFamily="2" charset="-122"/>
                <a:ea typeface="华文仿宋" panose="02010600040101010101" pitchFamily="2" charset="-122"/>
              </a:rPr>
              <a:t>1.</a:t>
            </a:r>
            <a:r>
              <a:rPr lang="zh-CN" altLang="en-US" sz="2800">
                <a:solidFill>
                  <a:schemeClr val="tx1"/>
                </a:solidFill>
                <a:latin typeface="华文仿宋" panose="02010600040101010101" pitchFamily="2" charset="-122"/>
                <a:ea typeface="华文仿宋" panose="02010600040101010101" pitchFamily="2" charset="-122"/>
              </a:rPr>
              <a:t>本文开头在论证上有什么特点？请简要说明。</a:t>
            </a:r>
            <a:endParaRPr lang="zh-CN" altLang="en-US" sz="2800">
              <a:solidFill>
                <a:schemeClr val="tx1"/>
              </a:solidFill>
              <a:latin typeface="华文仿宋" panose="02010600040101010101" pitchFamily="2" charset="-122"/>
              <a:ea typeface="华文仿宋" panose="02010600040101010101" pitchFamily="2" charset="-122"/>
            </a:endParaRPr>
          </a:p>
        </p:txBody>
      </p:sp>
      <p:sp>
        <p:nvSpPr>
          <p:cNvPr id="82948" name="Text Box 4"/>
          <p:cNvSpPr/>
          <p:nvPr/>
        </p:nvSpPr>
        <p:spPr>
          <a:xfrm>
            <a:off x="219075" y="1674813"/>
            <a:ext cx="5040313" cy="1385887"/>
          </a:xfrm>
          <a:prstGeom prst="rect">
            <a:avLst/>
          </a:prstGeom>
          <a:noFill/>
          <a:ln w="9525" cap="flat" cmpd="sng">
            <a:solidFill>
              <a:srgbClr val="993300"/>
            </a:solidFill>
            <a:prstDash val="solid"/>
            <a:miter/>
            <a:headEnd type="none" w="med" len="med"/>
            <a:tailEnd type="none" w="med" len="med"/>
          </a:ln>
        </p:spPr>
        <p:txBody>
          <a:bodyPr anchor="t">
            <a:spAutoFit/>
          </a:bodyPr>
          <a:p>
            <a:r>
              <a:rPr lang="zh-CN" altLang="en-US" sz="2800">
                <a:solidFill>
                  <a:schemeClr val="tx1"/>
                </a:solidFill>
                <a:latin typeface="微软雅黑" panose="020B0503020204020204" pitchFamily="34" charset="-122"/>
                <a:ea typeface="微软雅黑" panose="020B0503020204020204" pitchFamily="34" charset="-122"/>
              </a:rPr>
              <a:t>①</a:t>
            </a:r>
            <a:r>
              <a:rPr lang="zh-CN" altLang="en-US" sz="2800">
                <a:solidFill>
                  <a:srgbClr val="FF0000"/>
                </a:solidFill>
                <a:latin typeface="华文仿宋" panose="02010600040101010101" pitchFamily="2" charset="-122"/>
                <a:ea typeface="华文仿宋" panose="02010600040101010101" pitchFamily="2" charset="-122"/>
              </a:rPr>
              <a:t>开门见山，提出观点</a:t>
            </a:r>
            <a:r>
              <a:rPr lang="zh-CN" altLang="en-US" sz="2800">
                <a:solidFill>
                  <a:schemeClr val="tx1"/>
                </a:solidFill>
                <a:latin typeface="华文仿宋" panose="02010600040101010101" pitchFamily="2" charset="-122"/>
                <a:ea typeface="华文仿宋" panose="02010600040101010101" pitchFamily="2" charset="-122"/>
              </a:rPr>
              <a:t>。语气谦和，有话直说，切合日理万机的秦王的性格。</a:t>
            </a:r>
            <a:endParaRPr lang="en-US" altLang="zh-CN" sz="2800">
              <a:solidFill>
                <a:schemeClr val="tx1"/>
              </a:solidFill>
              <a:latin typeface="华文仿宋" panose="02010600040101010101" pitchFamily="2" charset="-122"/>
              <a:ea typeface="华文仿宋" panose="02010600040101010101" pitchFamily="2" charset="-122"/>
            </a:endParaRPr>
          </a:p>
        </p:txBody>
      </p:sp>
      <p:pic>
        <p:nvPicPr>
          <p:cNvPr id="82949" name="Picture 4"/>
          <p:cNvPicPr>
            <a:picLocks noChangeAspect="1"/>
          </p:cNvPicPr>
          <p:nvPr/>
        </p:nvPicPr>
        <p:blipFill>
          <a:blip r:embed="rId1"/>
          <a:srcRect r="42676"/>
          <a:stretch>
            <a:fillRect/>
          </a:stretch>
        </p:blipFill>
        <p:spPr>
          <a:xfrm>
            <a:off x="5724525" y="1417638"/>
            <a:ext cx="2297113" cy="3492500"/>
          </a:xfrm>
          <a:prstGeom prst="rect">
            <a:avLst/>
          </a:prstGeom>
          <a:noFill/>
          <a:ln w="9525">
            <a:noFill/>
          </a:ln>
        </p:spPr>
      </p:pic>
      <p:sp>
        <p:nvSpPr>
          <p:cNvPr id="82950" name="Text Box 4"/>
          <p:cNvSpPr/>
          <p:nvPr/>
        </p:nvSpPr>
        <p:spPr>
          <a:xfrm>
            <a:off x="228600" y="3332163"/>
            <a:ext cx="4967288" cy="954087"/>
          </a:xfrm>
          <a:prstGeom prst="rect">
            <a:avLst/>
          </a:prstGeom>
          <a:noFill/>
          <a:ln w="9525" cap="flat" cmpd="sng">
            <a:solidFill>
              <a:srgbClr val="993300"/>
            </a:solidFill>
            <a:prstDash val="solid"/>
            <a:miter/>
            <a:headEnd type="none" w="med" len="med"/>
            <a:tailEnd type="none" w="med" len="med"/>
          </a:ln>
        </p:spPr>
        <p:txBody>
          <a:bodyPr anchor="t">
            <a:spAutoFit/>
          </a:bodyPr>
          <a:p>
            <a:r>
              <a:rPr lang="zh-CN" altLang="en-US" sz="2800">
                <a:solidFill>
                  <a:srgbClr val="000066"/>
                </a:solidFill>
                <a:latin typeface="方正粗黑宋简体" panose="02000000000000000000" pitchFamily="2" charset="-122"/>
                <a:ea typeface="方正粗黑宋简体" panose="02000000000000000000" pitchFamily="2" charset="-122"/>
              </a:rPr>
              <a:t>②</a:t>
            </a:r>
            <a:r>
              <a:rPr lang="zh-CN" altLang="en-US" sz="2800">
                <a:solidFill>
                  <a:schemeClr val="tx2"/>
                </a:solidFill>
                <a:latin typeface="华文仿宋" panose="02010600040101010101" pitchFamily="2" charset="-122"/>
                <a:ea typeface="华文仿宋" panose="02010600040101010101" pitchFamily="2" charset="-122"/>
              </a:rPr>
              <a:t>开篇即</a:t>
            </a:r>
            <a:r>
              <a:rPr lang="zh-CN" altLang="en-US" sz="2800">
                <a:solidFill>
                  <a:srgbClr val="FF0000"/>
                </a:solidFill>
                <a:latin typeface="华文仿宋" panose="02010600040101010101" pitchFamily="2" charset="-122"/>
                <a:ea typeface="华文仿宋" panose="02010600040101010101" pitchFamily="2" charset="-122"/>
              </a:rPr>
              <a:t>驳斥</a:t>
            </a:r>
            <a:r>
              <a:rPr lang="zh-CN" altLang="en-US" sz="2800">
                <a:solidFill>
                  <a:schemeClr val="tx2"/>
                </a:solidFill>
                <a:latin typeface="华文仿宋" panose="02010600040101010101" pitchFamily="2" charset="-122"/>
                <a:ea typeface="华文仿宋" panose="02010600040101010101" pitchFamily="2" charset="-122"/>
              </a:rPr>
              <a:t>有关官吏的观点，</a:t>
            </a:r>
            <a:r>
              <a:rPr lang="zh-CN" altLang="en-US" sz="2800">
                <a:solidFill>
                  <a:srgbClr val="FF0000"/>
                </a:solidFill>
                <a:latin typeface="华文仿宋" panose="02010600040101010101" pitchFamily="2" charset="-122"/>
                <a:ea typeface="华文仿宋" panose="02010600040101010101" pitchFamily="2" charset="-122"/>
              </a:rPr>
              <a:t>先破后立</a:t>
            </a:r>
            <a:r>
              <a:rPr lang="zh-CN" altLang="en-US" sz="2800">
                <a:solidFill>
                  <a:schemeClr val="tx2"/>
                </a:solidFill>
                <a:latin typeface="华文仿宋" panose="02010600040101010101" pitchFamily="2" charset="-122"/>
                <a:ea typeface="华文仿宋" panose="02010600040101010101" pitchFamily="2" charset="-122"/>
              </a:rPr>
              <a:t>。</a:t>
            </a:r>
            <a:endParaRPr lang="zh-CN" altLang="en-US" sz="2800">
              <a:solidFill>
                <a:schemeClr val="tx2"/>
              </a:solidFill>
              <a:latin typeface="华文仿宋" panose="02010600040101010101" pitchFamily="2" charset="-122"/>
              <a:ea typeface="华文仿宋"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294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82947"/>
                                        </p:tgtEl>
                                        <p:attrNameLst>
                                          <p:attrName>style.visibility</p:attrName>
                                        </p:attrNameLst>
                                      </p:cBhvr>
                                      <p:to>
                                        <p:strVal val="visible"/>
                                      </p:to>
                                    </p:set>
                                    <p:animEffect transition="in" filter="fade">
                                      <p:cBhvr>
                                        <p:cTn id="11" dur="500"/>
                                        <p:tgtEl>
                                          <p:spTgt spid="82947"/>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82948"/>
                                        </p:tgtEl>
                                        <p:attrNameLst>
                                          <p:attrName>style.visibility</p:attrName>
                                        </p:attrNameLst>
                                      </p:cBhvr>
                                      <p:to>
                                        <p:strVal val="visible"/>
                                      </p:to>
                                    </p:set>
                                    <p:animEffect transition="in" filter="blinds(horizontal)">
                                      <p:cBhvr>
                                        <p:cTn id="16" dur="500" fill="hold"/>
                                        <p:tgtEl>
                                          <p:spTgt spid="82948"/>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82950"/>
                                        </p:tgtEl>
                                        <p:attrNameLst>
                                          <p:attrName>style.visibility</p:attrName>
                                        </p:attrNameLst>
                                      </p:cBhvr>
                                      <p:to>
                                        <p:strVal val="visible"/>
                                      </p:to>
                                    </p:set>
                                    <p:animEffect transition="in" filter="blinds(horizontal)">
                                      <p:cBhvr>
                                        <p:cTn id="21" dur="500" fill="hold"/>
                                        <p:tgtEl>
                                          <p:spTgt spid="82950"/>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82949"/>
                                        </p:tgtEl>
                                        <p:attrNameLst>
                                          <p:attrName>style.visibility</p:attrName>
                                        </p:attrNameLst>
                                      </p:cBhvr>
                                      <p:to>
                                        <p:strVal val="visible"/>
                                      </p:to>
                                    </p:set>
                                    <p:animEffect transition="in" filter="fade">
                                      <p:cBhvr>
                                        <p:cTn id="26" dur="1000"/>
                                        <p:tgtEl>
                                          <p:spTgt spid="82949"/>
                                        </p:tgtEl>
                                      </p:cBhvr>
                                    </p:animEffect>
                                    <p:anim calcmode="lin" valueType="num">
                                      <p:cBhvr>
                                        <p:cTn id="27" dur="1000" fill="hold"/>
                                        <p:tgtEl>
                                          <p:spTgt spid="82949"/>
                                        </p:tgtEl>
                                        <p:attrNameLst>
                                          <p:attrName>ppt_x</p:attrName>
                                        </p:attrNameLst>
                                      </p:cBhvr>
                                      <p:tavLst>
                                        <p:tav tm="0">
                                          <p:val>
                                            <p:strVal val="#ppt_x"/>
                                          </p:val>
                                        </p:tav>
                                        <p:tav tm="100000">
                                          <p:val>
                                            <p:strVal val="#ppt_x"/>
                                          </p:val>
                                        </p:tav>
                                      </p:tavLst>
                                    </p:anim>
                                    <p:anim calcmode="lin" valueType="num">
                                      <p:cBhvr>
                                        <p:cTn id="28" dur="1000" fill="hold"/>
                                        <p:tgtEl>
                                          <p:spTgt spid="829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6" grpId="0"/>
      <p:bldP spid="82947" grpId="0"/>
      <p:bldP spid="82948" grpId="0"/>
      <p:bldP spid="82950"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3970" name="Text Box 2"/>
          <p:cNvSpPr/>
          <p:nvPr/>
        </p:nvSpPr>
        <p:spPr>
          <a:xfrm>
            <a:off x="2973388" y="131763"/>
            <a:ext cx="2160587" cy="552450"/>
          </a:xfrm>
          <a:prstGeom prst="rect">
            <a:avLst/>
          </a:prstGeom>
          <a:noFill/>
          <a:ln w="9525">
            <a:noFill/>
          </a:ln>
        </p:spPr>
        <p:txBody>
          <a:bodyPr anchor="t">
            <a:spAutoFit/>
          </a:bodyPr>
          <a:p>
            <a:r>
              <a:rPr lang="zh-CN" altLang="en-US" sz="3000">
                <a:solidFill>
                  <a:srgbClr val="336600"/>
                </a:solidFill>
                <a:latin typeface="方正粗黑宋简体" panose="02000000000000000000" pitchFamily="2" charset="-122"/>
                <a:ea typeface="方正粗黑宋简体" panose="02000000000000000000" pitchFamily="2" charset="-122"/>
              </a:rPr>
              <a:t>探究第一段</a:t>
            </a:r>
            <a:endParaRPr lang="zh-CN" altLang="en-US" sz="3000">
              <a:solidFill>
                <a:srgbClr val="336600"/>
              </a:solidFill>
              <a:latin typeface="方正粗黑宋简体" panose="02000000000000000000" pitchFamily="2" charset="-122"/>
              <a:ea typeface="方正粗黑宋简体" panose="02000000000000000000" pitchFamily="2" charset="-122"/>
            </a:endParaRPr>
          </a:p>
        </p:txBody>
      </p:sp>
      <p:sp>
        <p:nvSpPr>
          <p:cNvPr id="83971" name="Rectangle 3"/>
          <p:cNvSpPr/>
          <p:nvPr/>
        </p:nvSpPr>
        <p:spPr>
          <a:xfrm>
            <a:off x="107950" y="608013"/>
            <a:ext cx="8785225" cy="547687"/>
          </a:xfrm>
          <a:prstGeom prst="rect">
            <a:avLst/>
          </a:prstGeom>
          <a:noFill/>
          <a:ln w="9525">
            <a:noFill/>
          </a:ln>
        </p:spPr>
        <p:txBody>
          <a:bodyPr anchor="t">
            <a:spAutoFit/>
          </a:bodyPr>
          <a:p>
            <a:pPr>
              <a:lnSpc>
                <a:spcPct val="110000"/>
              </a:lnSpc>
              <a:spcBef>
                <a:spcPct val="50000"/>
              </a:spcBef>
            </a:pPr>
            <a:r>
              <a:rPr lang="en-US" altLang="zh-CN" sz="2400">
                <a:solidFill>
                  <a:schemeClr val="tx1"/>
                </a:solidFill>
                <a:latin typeface="华文仿宋" panose="02010600040101010101" pitchFamily="2" charset="-122"/>
                <a:ea typeface="华文仿宋" panose="02010600040101010101" pitchFamily="2" charset="-122"/>
              </a:rPr>
              <a:t>2.</a:t>
            </a:r>
            <a:r>
              <a:rPr lang="zh-CN" altLang="en-US" sz="2400">
                <a:solidFill>
                  <a:schemeClr val="tx1"/>
                </a:solidFill>
                <a:latin typeface="华文仿宋" panose="02010600040101010101" pitchFamily="2" charset="-122"/>
                <a:ea typeface="华文仿宋" panose="02010600040101010101" pitchFamily="2" charset="-122"/>
              </a:rPr>
              <a:t>本段主要采用了什么论证方法驳斥当时的舆论？请简要说明</a:t>
            </a:r>
            <a:r>
              <a:rPr lang="zh-CN" altLang="en-US" sz="2800">
                <a:solidFill>
                  <a:schemeClr val="tx1"/>
                </a:solidFill>
                <a:latin typeface="华文仿宋" panose="02010600040101010101" pitchFamily="2" charset="-122"/>
                <a:ea typeface="华文仿宋" panose="02010600040101010101" pitchFamily="2" charset="-122"/>
              </a:rPr>
              <a:t>。</a:t>
            </a:r>
            <a:endParaRPr lang="zh-CN" altLang="en-US" sz="2800">
              <a:solidFill>
                <a:schemeClr val="tx1"/>
              </a:solidFill>
              <a:latin typeface="华文仿宋" panose="02010600040101010101" pitchFamily="2" charset="-122"/>
              <a:ea typeface="华文仿宋" panose="02010600040101010101" pitchFamily="2" charset="-122"/>
            </a:endParaRPr>
          </a:p>
        </p:txBody>
      </p:sp>
      <p:sp>
        <p:nvSpPr>
          <p:cNvPr id="83972" name="矩形 5"/>
          <p:cNvSpPr/>
          <p:nvPr/>
        </p:nvSpPr>
        <p:spPr>
          <a:xfrm>
            <a:off x="17463" y="1236663"/>
            <a:ext cx="6138862" cy="2000250"/>
          </a:xfrm>
          <a:prstGeom prst="rect">
            <a:avLst/>
          </a:prstGeom>
          <a:noFill/>
          <a:ln w="9525">
            <a:noFill/>
          </a:ln>
        </p:spPr>
        <p:txBody>
          <a:bodyPr anchor="t">
            <a:spAutoFit/>
          </a:bodyPr>
          <a:p>
            <a:r>
              <a:rPr lang="zh-CN" altLang="en-US" sz="2000">
                <a:solidFill>
                  <a:schemeClr val="tx1"/>
                </a:solidFill>
                <a:latin typeface="华文仿宋" panose="02010600040101010101" pitchFamily="2" charset="-122"/>
                <a:ea typeface="华文仿宋" panose="02010600040101010101" pitchFamily="2" charset="-122"/>
              </a:rPr>
              <a:t>①</a:t>
            </a:r>
            <a:r>
              <a:rPr lang="zh-CN" altLang="en-US" sz="2000">
                <a:solidFill>
                  <a:srgbClr val="FF0000"/>
                </a:solidFill>
                <a:latin typeface="华文仿宋" panose="02010600040101010101" pitchFamily="2" charset="-122"/>
                <a:ea typeface="华文仿宋" panose="02010600040101010101" pitchFamily="2" charset="-122"/>
              </a:rPr>
              <a:t>例证</a:t>
            </a:r>
            <a:r>
              <a:rPr lang="zh-CN" altLang="en-US" sz="2000">
                <a:solidFill>
                  <a:schemeClr val="tx1"/>
                </a:solidFill>
                <a:latin typeface="华文仿宋" panose="02010600040101010101" pitchFamily="2" charset="-122"/>
                <a:ea typeface="华文仿宋" panose="02010600040101010101" pitchFamily="2" charset="-122"/>
              </a:rPr>
              <a:t>。铺陈四代秦君重用客卿而富国的史实，证明客卿有功于秦。论证有力。</a:t>
            </a:r>
            <a:endParaRPr lang="en-US" altLang="zh-CN" sz="2000">
              <a:solidFill>
                <a:schemeClr val="tx1"/>
              </a:solidFill>
              <a:latin typeface="华文仿宋" panose="02010600040101010101" pitchFamily="2" charset="-122"/>
              <a:ea typeface="华文仿宋" panose="02010600040101010101" pitchFamily="2" charset="-122"/>
            </a:endParaRPr>
          </a:p>
          <a:p>
            <a:r>
              <a:rPr lang="zh-CN" altLang="en-US" sz="1600" b="0">
                <a:latin typeface="华文仿宋" panose="02010600040101010101" pitchFamily="2" charset="-122"/>
                <a:ea typeface="华文仿宋" panose="02010600040101010101" pitchFamily="2" charset="-122"/>
              </a:rPr>
              <a:t> </a:t>
            </a:r>
            <a:endParaRPr lang="zh-CN" altLang="en-US" sz="2000">
              <a:solidFill>
                <a:srgbClr val="660033"/>
              </a:solidFill>
              <a:latin typeface="微软雅黑" panose="020B0503020204020204" pitchFamily="34" charset="-122"/>
              <a:ea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endParaRPr>
          </a:p>
          <a:p>
            <a:endParaRPr lang="zh-CN" altLang="en-US" sz="2000">
              <a:solidFill>
                <a:srgbClr val="660033"/>
              </a:solidFill>
              <a:latin typeface="微软雅黑" panose="020B0503020204020204" pitchFamily="34" charset="-122"/>
              <a:ea typeface="微软雅黑" panose="020B0503020204020204" pitchFamily="34" charset="-122"/>
            </a:endParaRPr>
          </a:p>
          <a:p>
            <a:endParaRPr lang="zh-CN" altLang="en-US" sz="2800">
              <a:latin typeface="微软雅黑" panose="020B0503020204020204" pitchFamily="34" charset="-122"/>
              <a:ea typeface="微软雅黑" panose="020B0503020204020204" pitchFamily="34" charset="-122"/>
            </a:endParaRPr>
          </a:p>
        </p:txBody>
      </p:sp>
      <p:sp>
        <p:nvSpPr>
          <p:cNvPr id="83973" name="矩形 1"/>
          <p:cNvSpPr/>
          <p:nvPr/>
        </p:nvSpPr>
        <p:spPr>
          <a:xfrm>
            <a:off x="0" y="1909763"/>
            <a:ext cx="6011863" cy="1433512"/>
          </a:xfrm>
          <a:prstGeom prst="rect">
            <a:avLst/>
          </a:prstGeom>
          <a:noFill/>
          <a:ln w="9525">
            <a:noFill/>
          </a:ln>
        </p:spPr>
        <p:txBody>
          <a:bodyPr anchor="t">
            <a:spAutoFit/>
          </a:bodyPr>
          <a:p>
            <a:pPr>
              <a:lnSpc>
                <a:spcPct val="110000"/>
              </a:lnSpc>
            </a:pPr>
            <a:r>
              <a:rPr lang="zh-CN" altLang="en-US" sz="2000">
                <a:solidFill>
                  <a:schemeClr val="tx1"/>
                </a:solidFill>
                <a:latin typeface="华文仿宋" panose="02010600040101010101" pitchFamily="2" charset="-122"/>
                <a:ea typeface="华文仿宋" panose="02010600040101010101" pitchFamily="2" charset="-122"/>
              </a:rPr>
              <a:t>②</a:t>
            </a:r>
            <a:r>
              <a:rPr lang="zh-CN" altLang="en-US" sz="2000">
                <a:latin typeface="华文仿宋" panose="02010600040101010101" pitchFamily="2" charset="-122"/>
                <a:ea typeface="华文仿宋" panose="02010600040101010101" pitchFamily="2" charset="-122"/>
              </a:rPr>
              <a:t>反面论证。反问总结与反面假设结合，引人深思。</a:t>
            </a:r>
            <a:endParaRPr lang="en-US" altLang="zh-CN" sz="2000">
              <a:latin typeface="华文仿宋" panose="02010600040101010101" pitchFamily="2" charset="-122"/>
              <a:ea typeface="华文仿宋" panose="02010600040101010101" pitchFamily="2" charset="-122"/>
            </a:endParaRPr>
          </a:p>
          <a:p>
            <a:pPr>
              <a:lnSpc>
                <a:spcPct val="110000"/>
              </a:lnSpc>
            </a:pPr>
            <a:r>
              <a:rPr lang="zh-CN" altLang="en-US" sz="2000">
                <a:solidFill>
                  <a:schemeClr val="tx1"/>
                </a:solidFill>
                <a:latin typeface="华文仿宋" panose="02010600040101010101" pitchFamily="2" charset="-122"/>
                <a:ea typeface="华文仿宋" panose="02010600040101010101" pitchFamily="2" charset="-122"/>
              </a:rPr>
              <a:t>此四君者，皆以客之功。由此观之，客何负于秦哉！</a:t>
            </a:r>
            <a:endParaRPr lang="zh-CN" altLang="en-US" sz="2000">
              <a:solidFill>
                <a:schemeClr val="tx1"/>
              </a:solidFill>
              <a:latin typeface="华文仿宋" panose="02010600040101010101" pitchFamily="2" charset="-122"/>
              <a:ea typeface="华文仿宋" panose="02010600040101010101" pitchFamily="2" charset="-122"/>
            </a:endParaRPr>
          </a:p>
          <a:p>
            <a:pPr>
              <a:lnSpc>
                <a:spcPct val="110000"/>
              </a:lnSpc>
            </a:pPr>
            <a:r>
              <a:rPr lang="zh-CN" altLang="en-US" sz="2000">
                <a:solidFill>
                  <a:schemeClr val="tx1"/>
                </a:solidFill>
                <a:latin typeface="华文仿宋" panose="02010600040101010101" pitchFamily="2" charset="-122"/>
                <a:ea typeface="华文仿宋" panose="02010600040101010101" pitchFamily="2" charset="-122"/>
              </a:rPr>
              <a:t>向使四君却客而不内，疏士而不用，是使国无富利之实而秦无强大之名也。</a:t>
            </a:r>
            <a:endParaRPr lang="zh-CN" altLang="en-US" sz="2000">
              <a:solidFill>
                <a:schemeClr val="tx1"/>
              </a:solidFill>
              <a:latin typeface="华文仿宋" panose="02010600040101010101" pitchFamily="2" charset="-122"/>
              <a:ea typeface="华文仿宋" panose="02010600040101010101" pitchFamily="2" charset="-122"/>
            </a:endParaRPr>
          </a:p>
        </p:txBody>
      </p:sp>
      <p:pic>
        <p:nvPicPr>
          <p:cNvPr id="83974" name="Picture 4"/>
          <p:cNvPicPr>
            <a:picLocks noChangeAspect="1"/>
          </p:cNvPicPr>
          <p:nvPr/>
        </p:nvPicPr>
        <p:blipFill>
          <a:blip r:embed="rId1"/>
          <a:srcRect r="42676"/>
          <a:stretch>
            <a:fillRect/>
          </a:stretch>
        </p:blipFill>
        <p:spPr>
          <a:xfrm>
            <a:off x="6372225" y="1320800"/>
            <a:ext cx="2298700" cy="3492500"/>
          </a:xfrm>
          <a:prstGeom prst="rect">
            <a:avLst/>
          </a:prstGeom>
          <a:noFill/>
          <a:ln w="9525">
            <a:noFill/>
          </a:ln>
        </p:spPr>
      </p:pic>
      <p:sp>
        <p:nvSpPr>
          <p:cNvPr id="83975" name="矩形 8"/>
          <p:cNvSpPr/>
          <p:nvPr/>
        </p:nvSpPr>
        <p:spPr>
          <a:xfrm>
            <a:off x="38100" y="3327400"/>
            <a:ext cx="6011863" cy="757238"/>
          </a:xfrm>
          <a:prstGeom prst="rect">
            <a:avLst/>
          </a:prstGeom>
          <a:noFill/>
          <a:ln w="9525">
            <a:noFill/>
          </a:ln>
        </p:spPr>
        <p:txBody>
          <a:bodyPr anchor="t">
            <a:spAutoFit/>
          </a:bodyPr>
          <a:p>
            <a:pPr>
              <a:lnSpc>
                <a:spcPct val="110000"/>
              </a:lnSpc>
            </a:pPr>
            <a:r>
              <a:rPr lang="zh-CN" altLang="en-US" sz="2000">
                <a:solidFill>
                  <a:schemeClr val="tx1"/>
                </a:solidFill>
                <a:latin typeface="华文仿宋" panose="02010600040101010101" pitchFamily="2" charset="-122"/>
                <a:ea typeface="华文仿宋" panose="02010600040101010101" pitchFamily="2" charset="-122"/>
              </a:rPr>
              <a:t>②</a:t>
            </a:r>
            <a:r>
              <a:rPr lang="zh-CN" altLang="en-US" sz="2000">
                <a:solidFill>
                  <a:srgbClr val="FF0000"/>
                </a:solidFill>
                <a:latin typeface="华文仿宋" panose="02010600040101010101" pitchFamily="2" charset="-122"/>
                <a:ea typeface="华文仿宋" panose="02010600040101010101" pitchFamily="2" charset="-122"/>
              </a:rPr>
              <a:t>对比</a:t>
            </a:r>
            <a:r>
              <a:rPr lang="zh-CN" altLang="en-US" sz="2000">
                <a:latin typeface="华文仿宋" panose="02010600040101010101" pitchFamily="2" charset="-122"/>
                <a:ea typeface="华文仿宋" panose="02010600040101010101" pitchFamily="2" charset="-122"/>
              </a:rPr>
              <a:t>论证。以正面的</a:t>
            </a:r>
            <a:r>
              <a:rPr lang="zh-CN" altLang="en-US" sz="2000">
                <a:solidFill>
                  <a:schemeClr val="tx1"/>
                </a:solidFill>
                <a:latin typeface="华文仿宋" panose="02010600040101010101" pitchFamily="2" charset="-122"/>
                <a:ea typeface="华文仿宋" panose="02010600040101010101" pitchFamily="2" charset="-122"/>
              </a:rPr>
              <a:t>四代秦君重用客卿而富国的史实，与反面假设后果形成对比，说理有力。</a:t>
            </a:r>
            <a:endParaRPr lang="zh-CN" altLang="en-US" sz="2000">
              <a:solidFill>
                <a:schemeClr val="tx1"/>
              </a:solidFill>
              <a:latin typeface="华文仿宋" panose="02010600040101010101" pitchFamily="2" charset="-122"/>
              <a:ea typeface="华文仿宋"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397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83971"/>
                                        </p:tgtEl>
                                        <p:attrNameLst>
                                          <p:attrName>style.visibility</p:attrName>
                                        </p:attrNameLst>
                                      </p:cBhvr>
                                      <p:to>
                                        <p:strVal val="visible"/>
                                      </p:to>
                                    </p:set>
                                    <p:animEffect transition="in" filter="fade">
                                      <p:cBhvr>
                                        <p:cTn id="11" dur="500"/>
                                        <p:tgtEl>
                                          <p:spTgt spid="83971"/>
                                        </p:tgtEl>
                                      </p:cBhvr>
                                    </p:animEffect>
                                  </p:childTnLst>
                                </p:cTn>
                              </p:par>
                            </p:childTnLst>
                          </p:cTn>
                        </p:par>
                        <p:par>
                          <p:cTn id="12" fill="hold">
                            <p:stCondLst>
                              <p:cond delay="500"/>
                            </p:stCondLst>
                            <p:childTnLst>
                              <p:par>
                                <p:cTn id="13" presetID="16" presetClass="entr" presetSubtype="37" fill="hold" grpId="0" nodeType="afterEffect">
                                  <p:stCondLst>
                                    <p:cond delay="0"/>
                                  </p:stCondLst>
                                  <p:childTnLst>
                                    <p:set>
                                      <p:cBhvr>
                                        <p:cTn id="14" dur="1" fill="hold">
                                          <p:stCondLst>
                                            <p:cond delay="0"/>
                                          </p:stCondLst>
                                        </p:cTn>
                                        <p:tgtEl>
                                          <p:spTgt spid="83972"/>
                                        </p:tgtEl>
                                        <p:attrNameLst>
                                          <p:attrName>style.visibility</p:attrName>
                                        </p:attrNameLst>
                                      </p:cBhvr>
                                      <p:to>
                                        <p:strVal val="visible"/>
                                      </p:to>
                                    </p:set>
                                    <p:animEffect transition="in" filter="barn(outVertical)">
                                      <p:cBhvr>
                                        <p:cTn id="15" dur="500" fill="hold"/>
                                        <p:tgtEl>
                                          <p:spTgt spid="83972"/>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83973"/>
                                        </p:tgtEl>
                                        <p:attrNameLst>
                                          <p:attrName>style.visibility</p:attrName>
                                        </p:attrNameLst>
                                      </p:cBhvr>
                                      <p:to>
                                        <p:strVal val="visible"/>
                                      </p:to>
                                    </p:set>
                                    <p:anim calcmode="lin" valueType="num">
                                      <p:cBhvr>
                                        <p:cTn id="20" dur="500" fill="hold"/>
                                        <p:tgtEl>
                                          <p:spTgt spid="83973"/>
                                        </p:tgtEl>
                                        <p:attrNameLst>
                                          <p:attrName>ppt_x</p:attrName>
                                        </p:attrNameLst>
                                      </p:cBhvr>
                                      <p:tavLst>
                                        <p:tav tm="0">
                                          <p:val>
                                            <p:strVal val="#ppt_x"/>
                                          </p:val>
                                        </p:tav>
                                        <p:tav tm="100000">
                                          <p:val>
                                            <p:strVal val="#ppt_x"/>
                                          </p:val>
                                        </p:tav>
                                      </p:tavLst>
                                    </p:anim>
                                    <p:anim calcmode="lin" valueType="num">
                                      <p:cBhvr>
                                        <p:cTn id="21" dur="500" fill="hold"/>
                                        <p:tgtEl>
                                          <p:spTgt spid="83973"/>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83974"/>
                                        </p:tgtEl>
                                        <p:attrNameLst>
                                          <p:attrName>style.visibility</p:attrName>
                                        </p:attrNameLst>
                                      </p:cBhvr>
                                      <p:to>
                                        <p:strVal val="visible"/>
                                      </p:to>
                                    </p:set>
                                    <p:animEffect transition="in" filter="fade">
                                      <p:cBhvr>
                                        <p:cTn id="26" dur="1000"/>
                                        <p:tgtEl>
                                          <p:spTgt spid="83974"/>
                                        </p:tgtEl>
                                      </p:cBhvr>
                                    </p:animEffect>
                                    <p:anim calcmode="lin" valueType="num">
                                      <p:cBhvr>
                                        <p:cTn id="27" dur="1000" fill="hold"/>
                                        <p:tgtEl>
                                          <p:spTgt spid="83974"/>
                                        </p:tgtEl>
                                        <p:attrNameLst>
                                          <p:attrName>ppt_x</p:attrName>
                                        </p:attrNameLst>
                                      </p:cBhvr>
                                      <p:tavLst>
                                        <p:tav tm="0">
                                          <p:val>
                                            <p:strVal val="#ppt_x"/>
                                          </p:val>
                                        </p:tav>
                                        <p:tav tm="100000">
                                          <p:val>
                                            <p:strVal val="#ppt_x"/>
                                          </p:val>
                                        </p:tav>
                                      </p:tavLst>
                                    </p:anim>
                                    <p:anim calcmode="lin" valueType="num">
                                      <p:cBhvr>
                                        <p:cTn id="28" dur="1000" fill="hold"/>
                                        <p:tgtEl>
                                          <p:spTgt spid="8397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83975"/>
                                        </p:tgtEl>
                                        <p:attrNameLst>
                                          <p:attrName>style.visibility</p:attrName>
                                        </p:attrNameLst>
                                      </p:cBhvr>
                                      <p:to>
                                        <p:strVal val="visible"/>
                                      </p:to>
                                    </p:set>
                                    <p:anim calcmode="lin" valueType="num">
                                      <p:cBhvr>
                                        <p:cTn id="33" dur="500" fill="hold"/>
                                        <p:tgtEl>
                                          <p:spTgt spid="83975"/>
                                        </p:tgtEl>
                                        <p:attrNameLst>
                                          <p:attrName>ppt_x</p:attrName>
                                        </p:attrNameLst>
                                      </p:cBhvr>
                                      <p:tavLst>
                                        <p:tav tm="0">
                                          <p:val>
                                            <p:strVal val="#ppt_x"/>
                                          </p:val>
                                        </p:tav>
                                        <p:tav tm="100000">
                                          <p:val>
                                            <p:strVal val="#ppt_x"/>
                                          </p:val>
                                        </p:tav>
                                      </p:tavLst>
                                    </p:anim>
                                    <p:anim calcmode="lin" valueType="num">
                                      <p:cBhvr>
                                        <p:cTn id="34" dur="500" fill="hold"/>
                                        <p:tgtEl>
                                          <p:spTgt spid="839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0" grpId="0"/>
      <p:bldP spid="83971" grpId="0"/>
      <p:bldP spid="83972" grpId="0"/>
      <p:bldP spid="83973" grpId="0"/>
      <p:bldP spid="83975"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4994" name="Text Box 2"/>
          <p:cNvSpPr/>
          <p:nvPr/>
        </p:nvSpPr>
        <p:spPr>
          <a:xfrm>
            <a:off x="2973388" y="131763"/>
            <a:ext cx="2160587" cy="552450"/>
          </a:xfrm>
          <a:prstGeom prst="rect">
            <a:avLst/>
          </a:prstGeom>
          <a:noFill/>
          <a:ln w="9525">
            <a:noFill/>
          </a:ln>
        </p:spPr>
        <p:txBody>
          <a:bodyPr anchor="t">
            <a:spAutoFit/>
          </a:bodyPr>
          <a:p>
            <a:r>
              <a:rPr lang="zh-CN" altLang="en-US" sz="3000">
                <a:solidFill>
                  <a:srgbClr val="336600"/>
                </a:solidFill>
                <a:latin typeface="方正粗黑宋简体" panose="02000000000000000000" pitchFamily="2" charset="-122"/>
                <a:ea typeface="方正粗黑宋简体" panose="02000000000000000000" pitchFamily="2" charset="-122"/>
              </a:rPr>
              <a:t>探究第一段</a:t>
            </a:r>
            <a:endParaRPr lang="zh-CN" altLang="en-US" sz="3000">
              <a:solidFill>
                <a:srgbClr val="336600"/>
              </a:solidFill>
              <a:latin typeface="方正粗黑宋简体" panose="02000000000000000000" pitchFamily="2" charset="-122"/>
              <a:ea typeface="方正粗黑宋简体" panose="02000000000000000000" pitchFamily="2" charset="-122"/>
            </a:endParaRPr>
          </a:p>
        </p:txBody>
      </p:sp>
      <p:sp>
        <p:nvSpPr>
          <p:cNvPr id="84995" name="Rectangle 3"/>
          <p:cNvSpPr/>
          <p:nvPr/>
        </p:nvSpPr>
        <p:spPr>
          <a:xfrm>
            <a:off x="107950" y="608013"/>
            <a:ext cx="8785225" cy="547687"/>
          </a:xfrm>
          <a:prstGeom prst="rect">
            <a:avLst/>
          </a:prstGeom>
          <a:noFill/>
          <a:ln w="9525">
            <a:noFill/>
          </a:ln>
        </p:spPr>
        <p:txBody>
          <a:bodyPr anchor="t">
            <a:spAutoFit/>
          </a:bodyPr>
          <a:p>
            <a:pPr>
              <a:lnSpc>
                <a:spcPct val="110000"/>
              </a:lnSpc>
              <a:spcBef>
                <a:spcPct val="50000"/>
              </a:spcBef>
            </a:pPr>
            <a:r>
              <a:rPr lang="en-US" altLang="zh-CN" sz="2400">
                <a:solidFill>
                  <a:schemeClr val="tx1"/>
                </a:solidFill>
                <a:latin typeface="华文仿宋" panose="02010600040101010101" pitchFamily="2" charset="-122"/>
                <a:ea typeface="华文仿宋" panose="02010600040101010101" pitchFamily="2" charset="-122"/>
              </a:rPr>
              <a:t>3.</a:t>
            </a:r>
            <a:r>
              <a:rPr lang="zh-CN" altLang="en-US" sz="2400">
                <a:solidFill>
                  <a:schemeClr val="tx1"/>
                </a:solidFill>
                <a:latin typeface="华文仿宋" panose="02010600040101010101" pitchFamily="2" charset="-122"/>
                <a:ea typeface="华文仿宋" panose="02010600040101010101" pitchFamily="2" charset="-122"/>
              </a:rPr>
              <a:t>本段论证思路是怎样的？请简要分析</a:t>
            </a:r>
            <a:r>
              <a:rPr lang="zh-CN" altLang="en-US" sz="2800">
                <a:solidFill>
                  <a:schemeClr val="tx1"/>
                </a:solidFill>
                <a:latin typeface="华文仿宋" panose="02010600040101010101" pitchFamily="2" charset="-122"/>
                <a:ea typeface="华文仿宋" panose="02010600040101010101" pitchFamily="2" charset="-122"/>
              </a:rPr>
              <a:t>。</a:t>
            </a:r>
            <a:endParaRPr lang="zh-CN" altLang="en-US" sz="2800">
              <a:solidFill>
                <a:schemeClr val="tx1"/>
              </a:solidFill>
              <a:latin typeface="华文仿宋" panose="02010600040101010101" pitchFamily="2" charset="-122"/>
              <a:ea typeface="华文仿宋" panose="02010600040101010101" pitchFamily="2" charset="-122"/>
            </a:endParaRPr>
          </a:p>
        </p:txBody>
      </p:sp>
      <p:sp>
        <p:nvSpPr>
          <p:cNvPr id="89091" name="矩形 5"/>
          <p:cNvSpPr/>
          <p:nvPr/>
        </p:nvSpPr>
        <p:spPr>
          <a:xfrm>
            <a:off x="-60325" y="1216025"/>
            <a:ext cx="5976938" cy="1447800"/>
          </a:xfrm>
          <a:prstGeom prst="rect">
            <a:avLst/>
          </a:prstGeom>
          <a:noFill/>
          <a:ln w="9525">
            <a:noFill/>
          </a:ln>
        </p:spPr>
        <p:txBody>
          <a:bodyPr anchor="t">
            <a:spAutoFit/>
          </a:bodyPr>
          <a:p>
            <a:endParaRPr lang="zh-CN" altLang="en-US" sz="2000">
              <a:solidFill>
                <a:srgbClr val="660033"/>
              </a:solidFill>
              <a:latin typeface="微软雅黑" panose="020B0503020204020204" pitchFamily="34" charset="-122"/>
              <a:ea typeface="微软雅黑" panose="020B0503020204020204" pitchFamily="34" charset="-122"/>
            </a:endParaRPr>
          </a:p>
          <a:p>
            <a:endParaRPr lang="zh-CN" altLang="en-US" sz="2000">
              <a:latin typeface="微软雅黑" panose="020B0503020204020204" pitchFamily="34" charset="-122"/>
              <a:ea typeface="微软雅黑" panose="020B0503020204020204" pitchFamily="34" charset="-122"/>
            </a:endParaRPr>
          </a:p>
          <a:p>
            <a:endParaRPr lang="zh-CN" altLang="en-US" sz="2000">
              <a:solidFill>
                <a:srgbClr val="660033"/>
              </a:solidFill>
              <a:latin typeface="微软雅黑" panose="020B0503020204020204" pitchFamily="34" charset="-122"/>
              <a:ea typeface="微软雅黑" panose="020B0503020204020204" pitchFamily="34" charset="-122"/>
            </a:endParaRPr>
          </a:p>
          <a:p>
            <a:endParaRPr lang="zh-CN" altLang="en-US" sz="2800">
              <a:latin typeface="微软雅黑" panose="020B0503020204020204" pitchFamily="34" charset="-122"/>
              <a:ea typeface="微软雅黑" panose="020B0503020204020204" pitchFamily="34" charset="-122"/>
            </a:endParaRPr>
          </a:p>
        </p:txBody>
      </p:sp>
      <p:sp>
        <p:nvSpPr>
          <p:cNvPr id="84997" name="矩形 1"/>
          <p:cNvSpPr/>
          <p:nvPr/>
        </p:nvSpPr>
        <p:spPr>
          <a:xfrm>
            <a:off x="150813" y="1581150"/>
            <a:ext cx="6011862" cy="417513"/>
          </a:xfrm>
          <a:prstGeom prst="rect">
            <a:avLst/>
          </a:prstGeom>
          <a:noFill/>
          <a:ln w="9525">
            <a:noFill/>
          </a:ln>
        </p:spPr>
        <p:txBody>
          <a:bodyPr anchor="t">
            <a:spAutoFit/>
          </a:bodyPr>
          <a:p>
            <a:pPr>
              <a:lnSpc>
                <a:spcPct val="110000"/>
              </a:lnSpc>
            </a:pPr>
            <a:r>
              <a:rPr lang="zh-CN" altLang="en-US" sz="2000">
                <a:solidFill>
                  <a:schemeClr val="tx1"/>
                </a:solidFill>
                <a:latin typeface="华文仿宋" panose="02010600040101010101" pitchFamily="2" charset="-122"/>
                <a:ea typeface="华文仿宋" panose="02010600040101010101" pitchFamily="2" charset="-122"/>
              </a:rPr>
              <a:t>点明观点：</a:t>
            </a:r>
            <a:r>
              <a:rPr lang="zh-CN" altLang="zh-CN" sz="2000">
                <a:solidFill>
                  <a:srgbClr val="996600"/>
                </a:solidFill>
                <a:latin typeface="华文仿宋" panose="02010600040101010101" pitchFamily="2" charset="-122"/>
                <a:ea typeface="华文仿宋" panose="02010600040101010101" pitchFamily="2" charset="-122"/>
                <a:sym typeface="Arial" panose="020B0604020202020204" pitchFamily="34" charset="0"/>
              </a:rPr>
              <a:t>臣闻吏议逐客，</a:t>
            </a:r>
            <a:r>
              <a:rPr lang="zh-CN" altLang="zh-CN" sz="2000">
                <a:solidFill>
                  <a:srgbClr val="FF0000"/>
                </a:solidFill>
                <a:latin typeface="华文仿宋" panose="02010600040101010101" pitchFamily="2" charset="-122"/>
                <a:ea typeface="华文仿宋" panose="02010600040101010101" pitchFamily="2" charset="-122"/>
                <a:sym typeface="Arial" panose="020B0604020202020204" pitchFamily="34" charset="0"/>
              </a:rPr>
              <a:t>窃</a:t>
            </a:r>
            <a:r>
              <a:rPr lang="zh-CN" altLang="zh-CN" sz="2000">
                <a:solidFill>
                  <a:srgbClr val="996600"/>
                </a:solidFill>
                <a:latin typeface="华文仿宋" panose="02010600040101010101" pitchFamily="2" charset="-122"/>
                <a:ea typeface="华文仿宋" panose="02010600040101010101" pitchFamily="2" charset="-122"/>
                <a:sym typeface="Arial" panose="020B0604020202020204" pitchFamily="34" charset="0"/>
              </a:rPr>
              <a:t>以为过矣。</a:t>
            </a:r>
            <a:endParaRPr lang="zh-CN" altLang="en-US" sz="2000">
              <a:solidFill>
                <a:schemeClr val="tx1"/>
              </a:solidFill>
              <a:latin typeface="华文仿宋" panose="02010600040101010101" pitchFamily="2" charset="-122"/>
              <a:ea typeface="华文仿宋" panose="02010600040101010101" pitchFamily="2" charset="-122"/>
            </a:endParaRPr>
          </a:p>
        </p:txBody>
      </p:sp>
      <p:sp>
        <p:nvSpPr>
          <p:cNvPr id="84998" name="矩形 7"/>
          <p:cNvSpPr/>
          <p:nvPr/>
        </p:nvSpPr>
        <p:spPr>
          <a:xfrm>
            <a:off x="150813" y="2687638"/>
            <a:ext cx="4103687" cy="417512"/>
          </a:xfrm>
          <a:prstGeom prst="rect">
            <a:avLst/>
          </a:prstGeom>
          <a:noFill/>
          <a:ln w="9525">
            <a:noFill/>
          </a:ln>
        </p:spPr>
        <p:txBody>
          <a:bodyPr anchor="t">
            <a:spAutoFit/>
          </a:bodyPr>
          <a:p>
            <a:pPr>
              <a:lnSpc>
                <a:spcPct val="110000"/>
              </a:lnSpc>
            </a:pPr>
            <a:r>
              <a:rPr lang="zh-CN" altLang="en-US" sz="2000">
                <a:solidFill>
                  <a:schemeClr val="tx1"/>
                </a:solidFill>
                <a:latin typeface="华文仿宋" panose="02010600040101010101" pitchFamily="2" charset="-122"/>
                <a:ea typeface="华文仿宋" panose="02010600040101010101" pitchFamily="2" charset="-122"/>
              </a:rPr>
              <a:t>分析原因：四君取士的做法与效果</a:t>
            </a:r>
            <a:endParaRPr lang="zh-CN" altLang="en-US" sz="2000">
              <a:solidFill>
                <a:schemeClr val="tx1"/>
              </a:solidFill>
              <a:latin typeface="华文仿宋" panose="02010600040101010101" pitchFamily="2" charset="-122"/>
              <a:ea typeface="华文仿宋" panose="02010600040101010101" pitchFamily="2" charset="-122"/>
            </a:endParaRPr>
          </a:p>
        </p:txBody>
      </p:sp>
      <p:sp>
        <p:nvSpPr>
          <p:cNvPr id="84999" name="矩形 8"/>
          <p:cNvSpPr/>
          <p:nvPr/>
        </p:nvSpPr>
        <p:spPr>
          <a:xfrm>
            <a:off x="150813" y="3756025"/>
            <a:ext cx="2873375" cy="417513"/>
          </a:xfrm>
          <a:prstGeom prst="rect">
            <a:avLst/>
          </a:prstGeom>
          <a:noFill/>
          <a:ln w="9525">
            <a:noFill/>
          </a:ln>
        </p:spPr>
        <p:txBody>
          <a:bodyPr anchor="t">
            <a:spAutoFit/>
          </a:bodyPr>
          <a:p>
            <a:pPr>
              <a:lnSpc>
                <a:spcPct val="110000"/>
              </a:lnSpc>
            </a:pPr>
            <a:r>
              <a:rPr lang="zh-CN" altLang="en-US" sz="2000">
                <a:solidFill>
                  <a:schemeClr val="tx1"/>
                </a:solidFill>
                <a:latin typeface="华文仿宋" panose="02010600040101010101" pitchFamily="2" charset="-122"/>
                <a:ea typeface="华文仿宋" panose="02010600040101010101" pitchFamily="2" charset="-122"/>
              </a:rPr>
              <a:t>得出结论：</a:t>
            </a:r>
            <a:r>
              <a:rPr lang="zh-CN" altLang="en-US" sz="2000">
                <a:solidFill>
                  <a:srgbClr val="996600"/>
                </a:solidFill>
                <a:latin typeface="华文仿宋" panose="02010600040101010101" pitchFamily="2" charset="-122"/>
                <a:ea typeface="华文仿宋" panose="02010600040101010101" pitchFamily="2" charset="-122"/>
                <a:sym typeface="Arial" panose="020B0604020202020204" pitchFamily="34" charset="0"/>
              </a:rPr>
              <a:t>客何负于秦</a:t>
            </a:r>
            <a:endParaRPr lang="zh-CN" altLang="en-US" sz="2000">
              <a:solidFill>
                <a:schemeClr val="tx1"/>
              </a:solidFill>
              <a:latin typeface="华文仿宋" panose="02010600040101010101" pitchFamily="2" charset="-122"/>
              <a:ea typeface="华文仿宋" panose="02010600040101010101" pitchFamily="2" charset="-122"/>
            </a:endParaRPr>
          </a:p>
        </p:txBody>
      </p:sp>
      <p:sp>
        <p:nvSpPr>
          <p:cNvPr id="85000" name="箭头: 下 13"/>
          <p:cNvSpPr/>
          <p:nvPr/>
        </p:nvSpPr>
        <p:spPr>
          <a:xfrm>
            <a:off x="684213" y="3122613"/>
            <a:ext cx="92075" cy="601663"/>
          </a:xfrm>
          <a:prstGeom prst="downArrow">
            <a:avLst>
              <a:gd name="adj1" fmla="val 50000"/>
              <a:gd name="adj2" fmla="val 136137"/>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a:ln>
                <a:noFill/>
              </a:ln>
              <a:solidFill>
                <a:schemeClr val="lt1"/>
              </a:solidFill>
              <a:effectLst/>
              <a:uLnTx/>
              <a:uFillTx/>
              <a:latin typeface="+mn-lt"/>
              <a:ea typeface="+mn-ea"/>
              <a:cs typeface="+mn-cs"/>
            </a:endParaRPr>
          </a:p>
        </p:txBody>
      </p:sp>
      <p:sp>
        <p:nvSpPr>
          <p:cNvPr id="85001" name="矩形 11"/>
          <p:cNvSpPr/>
          <p:nvPr/>
        </p:nvSpPr>
        <p:spPr>
          <a:xfrm>
            <a:off x="4492625" y="2349500"/>
            <a:ext cx="4572000" cy="1200150"/>
          </a:xfrm>
          <a:prstGeom prst="rect">
            <a:avLst/>
          </a:prstGeom>
          <a:noFill/>
          <a:ln w="9525">
            <a:noFill/>
          </a:ln>
        </p:spPr>
        <p:txBody>
          <a:bodyPr anchor="t">
            <a:spAutoFit/>
          </a:bodyPr>
          <a:p>
            <a:r>
              <a:rPr lang="zh-CN" altLang="en-US" sz="1800">
                <a:solidFill>
                  <a:srgbClr val="660033"/>
                </a:solidFill>
                <a:latin typeface="华文仿宋" panose="02010600040101010101" pitchFamily="2" charset="-122"/>
                <a:ea typeface="华文仿宋" panose="02010600040101010101" pitchFamily="2" charset="-122"/>
              </a:rPr>
              <a:t>穆公求士———广纳人才———遂霸西戎</a:t>
            </a:r>
            <a:endParaRPr lang="en-US" altLang="zh-CN" sz="1800">
              <a:solidFill>
                <a:srgbClr val="660033"/>
              </a:solidFill>
              <a:latin typeface="华文仿宋" panose="02010600040101010101" pitchFamily="2" charset="-122"/>
              <a:ea typeface="华文仿宋" panose="02010600040101010101" pitchFamily="2" charset="-122"/>
            </a:endParaRPr>
          </a:p>
          <a:p>
            <a:r>
              <a:rPr lang="zh-CN" altLang="en-US" sz="1800">
                <a:solidFill>
                  <a:srgbClr val="660033"/>
                </a:solidFill>
                <a:latin typeface="华文仿宋" panose="02010600040101010101" pitchFamily="2" charset="-122"/>
                <a:ea typeface="华文仿宋" panose="02010600040101010101" pitchFamily="2" charset="-122"/>
              </a:rPr>
              <a:t>孝公用商鞅——变法治国———民盛国强</a:t>
            </a:r>
            <a:endParaRPr lang="en-US" altLang="zh-CN" sz="1800">
              <a:solidFill>
                <a:srgbClr val="660033"/>
              </a:solidFill>
              <a:latin typeface="华文仿宋" panose="02010600040101010101" pitchFamily="2" charset="-122"/>
              <a:ea typeface="华文仿宋" panose="02010600040101010101" pitchFamily="2" charset="-122"/>
            </a:endParaRPr>
          </a:p>
          <a:p>
            <a:r>
              <a:rPr lang="zh-CN" altLang="en-US" sz="1800">
                <a:solidFill>
                  <a:srgbClr val="660033"/>
                </a:solidFill>
                <a:latin typeface="华文仿宋" panose="02010600040101010101" pitchFamily="2" charset="-122"/>
                <a:ea typeface="华文仿宋" panose="02010600040101010101" pitchFamily="2" charset="-122"/>
              </a:rPr>
              <a:t>惠王用张仪——四面扩张———以横破纵</a:t>
            </a:r>
            <a:endParaRPr lang="en-US" altLang="zh-CN" sz="1800">
              <a:solidFill>
                <a:srgbClr val="660033"/>
              </a:solidFill>
              <a:latin typeface="华文仿宋" panose="02010600040101010101" pitchFamily="2" charset="-122"/>
              <a:ea typeface="华文仿宋" panose="02010600040101010101" pitchFamily="2" charset="-122"/>
            </a:endParaRPr>
          </a:p>
          <a:p>
            <a:r>
              <a:rPr lang="zh-CN" altLang="en-US" sz="1800">
                <a:solidFill>
                  <a:srgbClr val="660033"/>
                </a:solidFill>
                <a:latin typeface="华文仿宋" panose="02010600040101010101" pitchFamily="2" charset="-122"/>
                <a:ea typeface="华文仿宋" panose="02010600040101010101" pitchFamily="2" charset="-122"/>
              </a:rPr>
              <a:t>昭王得范雎——打击豪门———强化集权</a:t>
            </a:r>
            <a:endParaRPr lang="zh-CN" altLang="en-US" sz="1800">
              <a:solidFill>
                <a:srgbClr val="660033"/>
              </a:solidFill>
              <a:latin typeface="华文仿宋" panose="02010600040101010101" pitchFamily="2" charset="-122"/>
              <a:ea typeface="华文仿宋" panose="02010600040101010101" pitchFamily="2" charset="-122"/>
            </a:endParaRPr>
          </a:p>
        </p:txBody>
      </p:sp>
      <p:sp>
        <p:nvSpPr>
          <p:cNvPr id="85002" name="左大括号 12"/>
          <p:cNvSpPr/>
          <p:nvPr/>
        </p:nvSpPr>
        <p:spPr>
          <a:xfrm>
            <a:off x="119063" y="1766888"/>
            <a:ext cx="128588" cy="2298700"/>
          </a:xfrm>
          <a:prstGeom prst="leftBrace">
            <a:avLst>
              <a:gd name="adj1" fmla="val 8359"/>
              <a:gd name="adj2" fmla="val 51097"/>
            </a:avLst>
          </a:prstGeom>
          <a:noFill/>
          <a:ln w="38100">
            <a:solidFill>
              <a:srgbClr val="FF0000"/>
            </a:solidFill>
            <a:miter lim="800000"/>
          </a:ln>
        </p:spPr>
        <p:txBody>
          <a:bodyPr anchor="ctr" anchorCtr="0"/>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marL="0" marR="0" lvl="0" indent="0" algn="ctr" fontAlgn="base"/>
            <a:endParaRPr lang="zh-CN" altLang="en-US" b="0" strike="noStrike" noProof="1">
              <a:solidFill>
                <a:schemeClr val="tx1"/>
              </a:solidFill>
              <a:effectLst>
                <a:outerShdw blurRad="38100" dist="38100" dir="2700000" algn="tl">
                  <a:srgbClr val="000000">
                    <a:alpha val="43137"/>
                  </a:srgbClr>
                </a:outerShdw>
              </a:effectLst>
              <a:ea typeface="宋体" panose="02010600030101010101" pitchFamily="2" charset="-122"/>
            </a:endParaRPr>
          </a:p>
        </p:txBody>
      </p:sp>
      <p:sp>
        <p:nvSpPr>
          <p:cNvPr id="85003" name="左大括号 16"/>
          <p:cNvSpPr/>
          <p:nvPr/>
        </p:nvSpPr>
        <p:spPr>
          <a:xfrm>
            <a:off x="4244975" y="2424113"/>
            <a:ext cx="180975" cy="1050925"/>
          </a:xfrm>
          <a:prstGeom prst="leftBrace">
            <a:avLst>
              <a:gd name="adj1" fmla="val 8334"/>
              <a:gd name="adj2" fmla="val 50000"/>
            </a:avLst>
          </a:prstGeom>
          <a:noFill/>
          <a:ln w="38100">
            <a:solidFill>
              <a:srgbClr val="FF0000"/>
            </a:solidFill>
            <a:miter lim="800000"/>
          </a:ln>
        </p:spPr>
        <p:txBody>
          <a:bodyPr anchor="ctr" anchorCtr="0"/>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3200" b="1" i="0" u="none" baseline="0">
                <a:solidFill>
                  <a:srgbClr val="FF3300"/>
                </a:solidFill>
                <a:effectLst/>
                <a:latin typeface="Arial" panose="020B0604020202020204" pitchFamily="34" charset="0"/>
                <a:ea typeface="黑体" panose="02010609060101010101" pitchFamily="49" charset="-122"/>
              </a:defRPr>
            </a:lvl5pPr>
          </a:lstStyle>
          <a:p>
            <a:pPr marL="0" marR="0" lvl="0" indent="0" algn="ctr" fontAlgn="base"/>
            <a:endParaRPr lang="zh-CN" altLang="en-US" b="0" strike="noStrike" noProof="1">
              <a:solidFill>
                <a:schemeClr val="tx1"/>
              </a:solidFill>
              <a:effectLst>
                <a:outerShdw blurRad="38100" dist="38100" dir="2700000" algn="tl">
                  <a:srgbClr val="000000">
                    <a:alpha val="43137"/>
                  </a:srgbClr>
                </a:outerShdw>
              </a:effectLst>
              <a:ea typeface="宋体" panose="02010600030101010101" pitchFamily="2" charset="-122"/>
            </a:endParaRPr>
          </a:p>
        </p:txBody>
      </p:sp>
      <p:sp>
        <p:nvSpPr>
          <p:cNvPr id="85004" name="矩形 14"/>
          <p:cNvSpPr/>
          <p:nvPr/>
        </p:nvSpPr>
        <p:spPr>
          <a:xfrm>
            <a:off x="4935538" y="4013200"/>
            <a:ext cx="3668712" cy="646113"/>
          </a:xfrm>
          <a:prstGeom prst="rect">
            <a:avLst/>
          </a:prstGeom>
          <a:noFill/>
          <a:ln w="9525">
            <a:noFill/>
          </a:ln>
        </p:spPr>
        <p:txBody>
          <a:bodyPr anchor="t">
            <a:spAutoFit/>
          </a:bodyPr>
          <a:p>
            <a:pPr eaLnBrk="0" hangingPunct="0"/>
            <a:r>
              <a:rPr lang="zh-CN" altLang="en-US" sz="3600">
                <a:solidFill>
                  <a:srgbClr val="FF0000"/>
                </a:solidFill>
                <a:latin typeface="PingFang SC"/>
                <a:ea typeface="黑体" panose="02010609060101010101" pitchFamily="49" charset="-122"/>
              </a:rPr>
              <a:t>结构严谨有序</a:t>
            </a:r>
            <a:endParaRPr lang="zh-CN" altLang="en-US" sz="3600">
              <a:solidFill>
                <a:srgbClr val="FF0000"/>
              </a:solidFill>
              <a:latin typeface="Arial" panose="020B0604020202020204" pitchFamily="34" charset="0"/>
              <a:ea typeface="黑体" panose="02010609060101010101" pitchFamily="49" charset="-122"/>
            </a:endParaRPr>
          </a:p>
        </p:txBody>
      </p:sp>
      <p:sp>
        <p:nvSpPr>
          <p:cNvPr id="85005" name="箭头: 下 14"/>
          <p:cNvSpPr/>
          <p:nvPr/>
        </p:nvSpPr>
        <p:spPr>
          <a:xfrm>
            <a:off x="684213" y="2041525"/>
            <a:ext cx="92075" cy="601663"/>
          </a:xfrm>
          <a:prstGeom prst="downArrow">
            <a:avLst>
              <a:gd name="adj1" fmla="val 50000"/>
              <a:gd name="adj2" fmla="val 136137"/>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499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84995"/>
                                        </p:tgtEl>
                                        <p:attrNameLst>
                                          <p:attrName>style.visibility</p:attrName>
                                        </p:attrNameLst>
                                      </p:cBhvr>
                                      <p:to>
                                        <p:strVal val="visible"/>
                                      </p:to>
                                    </p:set>
                                    <p:animEffect transition="in" filter="fade">
                                      <p:cBhvr>
                                        <p:cTn id="11" dur="500"/>
                                        <p:tgtEl>
                                          <p:spTgt spid="84995"/>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85002"/>
                                        </p:tgtEl>
                                        <p:attrNameLst>
                                          <p:attrName>style.visibility</p:attrName>
                                        </p:attrNameLst>
                                      </p:cBhvr>
                                      <p:to>
                                        <p:strVal val="visible"/>
                                      </p:to>
                                    </p:set>
                                    <p:anim calcmode="lin" valueType="num">
                                      <p:cBhvr>
                                        <p:cTn id="16" dur="500" fill="hold"/>
                                        <p:tgtEl>
                                          <p:spTgt spid="85002"/>
                                        </p:tgtEl>
                                        <p:attrNameLst>
                                          <p:attrName>ppt_x</p:attrName>
                                        </p:attrNameLst>
                                      </p:cBhvr>
                                      <p:tavLst>
                                        <p:tav tm="0">
                                          <p:val>
                                            <p:strVal val="#ppt_x"/>
                                          </p:val>
                                        </p:tav>
                                        <p:tav tm="100000">
                                          <p:val>
                                            <p:strVal val="#ppt_x"/>
                                          </p:val>
                                        </p:tav>
                                      </p:tavLst>
                                    </p:anim>
                                    <p:anim calcmode="lin" valueType="num">
                                      <p:cBhvr>
                                        <p:cTn id="17" dur="500" fill="hold"/>
                                        <p:tgtEl>
                                          <p:spTgt spid="85002"/>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84997"/>
                                        </p:tgtEl>
                                        <p:attrNameLst>
                                          <p:attrName>style.visibility</p:attrName>
                                        </p:attrNameLst>
                                      </p:cBhvr>
                                      <p:to>
                                        <p:strVal val="visible"/>
                                      </p:to>
                                    </p:set>
                                    <p:anim calcmode="lin" valueType="num">
                                      <p:cBhvr>
                                        <p:cTn id="22" dur="500" fill="hold"/>
                                        <p:tgtEl>
                                          <p:spTgt spid="84997"/>
                                        </p:tgtEl>
                                        <p:attrNameLst>
                                          <p:attrName>ppt_x</p:attrName>
                                        </p:attrNameLst>
                                      </p:cBhvr>
                                      <p:tavLst>
                                        <p:tav tm="0">
                                          <p:val>
                                            <p:strVal val="#ppt_x"/>
                                          </p:val>
                                        </p:tav>
                                        <p:tav tm="100000">
                                          <p:val>
                                            <p:strVal val="#ppt_x"/>
                                          </p:val>
                                        </p:tav>
                                      </p:tavLst>
                                    </p:anim>
                                    <p:anim calcmode="lin" valueType="num">
                                      <p:cBhvr>
                                        <p:cTn id="23" dur="500" fill="hold"/>
                                        <p:tgtEl>
                                          <p:spTgt spid="84997"/>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85005"/>
                                        </p:tgtEl>
                                        <p:attrNameLst>
                                          <p:attrName>style.visibility</p:attrName>
                                        </p:attrNameLst>
                                      </p:cBhvr>
                                      <p:to>
                                        <p:strVal val="visible"/>
                                      </p:to>
                                    </p:set>
                                    <p:anim calcmode="lin" valueType="num">
                                      <p:cBhvr>
                                        <p:cTn id="28" dur="500" fill="hold"/>
                                        <p:tgtEl>
                                          <p:spTgt spid="85005"/>
                                        </p:tgtEl>
                                        <p:attrNameLst>
                                          <p:attrName>ppt_x</p:attrName>
                                        </p:attrNameLst>
                                      </p:cBhvr>
                                      <p:tavLst>
                                        <p:tav tm="0">
                                          <p:val>
                                            <p:strVal val="#ppt_x"/>
                                          </p:val>
                                        </p:tav>
                                        <p:tav tm="100000">
                                          <p:val>
                                            <p:strVal val="#ppt_x"/>
                                          </p:val>
                                        </p:tav>
                                      </p:tavLst>
                                    </p:anim>
                                    <p:anim calcmode="lin" valueType="num">
                                      <p:cBhvr>
                                        <p:cTn id="29" dur="500" fill="hold"/>
                                        <p:tgtEl>
                                          <p:spTgt spid="85005"/>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84998"/>
                                        </p:tgtEl>
                                        <p:attrNameLst>
                                          <p:attrName>style.visibility</p:attrName>
                                        </p:attrNameLst>
                                      </p:cBhvr>
                                      <p:to>
                                        <p:strVal val="visible"/>
                                      </p:to>
                                    </p:set>
                                    <p:anim calcmode="lin" valueType="num">
                                      <p:cBhvr>
                                        <p:cTn id="34" dur="500" fill="hold"/>
                                        <p:tgtEl>
                                          <p:spTgt spid="84998"/>
                                        </p:tgtEl>
                                        <p:attrNameLst>
                                          <p:attrName>ppt_x</p:attrName>
                                        </p:attrNameLst>
                                      </p:cBhvr>
                                      <p:tavLst>
                                        <p:tav tm="0">
                                          <p:val>
                                            <p:strVal val="#ppt_x"/>
                                          </p:val>
                                        </p:tav>
                                        <p:tav tm="100000">
                                          <p:val>
                                            <p:strVal val="#ppt_x"/>
                                          </p:val>
                                        </p:tav>
                                      </p:tavLst>
                                    </p:anim>
                                    <p:anim calcmode="lin" valueType="num">
                                      <p:cBhvr>
                                        <p:cTn id="35" dur="500" fill="hold"/>
                                        <p:tgtEl>
                                          <p:spTgt spid="84998"/>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85003"/>
                                        </p:tgtEl>
                                        <p:attrNameLst>
                                          <p:attrName>style.visibility</p:attrName>
                                        </p:attrNameLst>
                                      </p:cBhvr>
                                      <p:to>
                                        <p:strVal val="visible"/>
                                      </p:to>
                                    </p:set>
                                    <p:anim calcmode="lin" valueType="num">
                                      <p:cBhvr>
                                        <p:cTn id="40" dur="500" fill="hold"/>
                                        <p:tgtEl>
                                          <p:spTgt spid="85003"/>
                                        </p:tgtEl>
                                        <p:attrNameLst>
                                          <p:attrName>ppt_x</p:attrName>
                                        </p:attrNameLst>
                                      </p:cBhvr>
                                      <p:tavLst>
                                        <p:tav tm="0">
                                          <p:val>
                                            <p:strVal val="#ppt_x"/>
                                          </p:val>
                                        </p:tav>
                                        <p:tav tm="100000">
                                          <p:val>
                                            <p:strVal val="#ppt_x"/>
                                          </p:val>
                                        </p:tav>
                                      </p:tavLst>
                                    </p:anim>
                                    <p:anim calcmode="lin" valueType="num">
                                      <p:cBhvr>
                                        <p:cTn id="41" dur="500" fill="hold"/>
                                        <p:tgtEl>
                                          <p:spTgt spid="85003"/>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85001"/>
                                        </p:tgtEl>
                                        <p:attrNameLst>
                                          <p:attrName>style.visibility</p:attrName>
                                        </p:attrNameLst>
                                      </p:cBhvr>
                                      <p:to>
                                        <p:strVal val="visible"/>
                                      </p:to>
                                    </p:set>
                                    <p:anim calcmode="lin" valueType="num">
                                      <p:cBhvr>
                                        <p:cTn id="46" dur="500" fill="hold"/>
                                        <p:tgtEl>
                                          <p:spTgt spid="85001"/>
                                        </p:tgtEl>
                                        <p:attrNameLst>
                                          <p:attrName>ppt_x</p:attrName>
                                        </p:attrNameLst>
                                      </p:cBhvr>
                                      <p:tavLst>
                                        <p:tav tm="0">
                                          <p:val>
                                            <p:strVal val="#ppt_x"/>
                                          </p:val>
                                        </p:tav>
                                        <p:tav tm="100000">
                                          <p:val>
                                            <p:strVal val="#ppt_x"/>
                                          </p:val>
                                        </p:tav>
                                      </p:tavLst>
                                    </p:anim>
                                    <p:anim calcmode="lin" valueType="num">
                                      <p:cBhvr>
                                        <p:cTn id="47" dur="500" fill="hold"/>
                                        <p:tgtEl>
                                          <p:spTgt spid="85001"/>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85000"/>
                                        </p:tgtEl>
                                        <p:attrNameLst>
                                          <p:attrName>style.visibility</p:attrName>
                                        </p:attrNameLst>
                                      </p:cBhvr>
                                      <p:to>
                                        <p:strVal val="visible"/>
                                      </p:to>
                                    </p:set>
                                    <p:anim calcmode="lin" valueType="num">
                                      <p:cBhvr>
                                        <p:cTn id="52" dur="500" fill="hold"/>
                                        <p:tgtEl>
                                          <p:spTgt spid="85000"/>
                                        </p:tgtEl>
                                        <p:attrNameLst>
                                          <p:attrName>ppt_x</p:attrName>
                                        </p:attrNameLst>
                                      </p:cBhvr>
                                      <p:tavLst>
                                        <p:tav tm="0">
                                          <p:val>
                                            <p:strVal val="#ppt_x"/>
                                          </p:val>
                                        </p:tav>
                                        <p:tav tm="100000">
                                          <p:val>
                                            <p:strVal val="#ppt_x"/>
                                          </p:val>
                                        </p:tav>
                                      </p:tavLst>
                                    </p:anim>
                                    <p:anim calcmode="lin" valueType="num">
                                      <p:cBhvr>
                                        <p:cTn id="53" dur="500" fill="hold"/>
                                        <p:tgtEl>
                                          <p:spTgt spid="85000"/>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84999"/>
                                        </p:tgtEl>
                                        <p:attrNameLst>
                                          <p:attrName>style.visibility</p:attrName>
                                        </p:attrNameLst>
                                      </p:cBhvr>
                                      <p:to>
                                        <p:strVal val="visible"/>
                                      </p:to>
                                    </p:set>
                                    <p:anim calcmode="lin" valueType="num">
                                      <p:cBhvr>
                                        <p:cTn id="58" dur="500" fill="hold"/>
                                        <p:tgtEl>
                                          <p:spTgt spid="84999"/>
                                        </p:tgtEl>
                                        <p:attrNameLst>
                                          <p:attrName>ppt_x</p:attrName>
                                        </p:attrNameLst>
                                      </p:cBhvr>
                                      <p:tavLst>
                                        <p:tav tm="0">
                                          <p:val>
                                            <p:strVal val="#ppt_x"/>
                                          </p:val>
                                        </p:tav>
                                        <p:tav tm="100000">
                                          <p:val>
                                            <p:strVal val="#ppt_x"/>
                                          </p:val>
                                        </p:tav>
                                      </p:tavLst>
                                    </p:anim>
                                    <p:anim calcmode="lin" valueType="num">
                                      <p:cBhvr>
                                        <p:cTn id="59" dur="500" fill="hold"/>
                                        <p:tgtEl>
                                          <p:spTgt spid="84999"/>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grpId="0" nodeType="clickEffect">
                                  <p:stCondLst>
                                    <p:cond delay="0"/>
                                  </p:stCondLst>
                                  <p:childTnLst>
                                    <p:set>
                                      <p:cBhvr>
                                        <p:cTn id="63" dur="1" fill="hold">
                                          <p:stCondLst>
                                            <p:cond delay="0"/>
                                          </p:stCondLst>
                                        </p:cTn>
                                        <p:tgtEl>
                                          <p:spTgt spid="85004"/>
                                        </p:tgtEl>
                                        <p:attrNameLst>
                                          <p:attrName>style.visibility</p:attrName>
                                        </p:attrNameLst>
                                      </p:cBhvr>
                                      <p:to>
                                        <p:strVal val="visible"/>
                                      </p:to>
                                    </p:set>
                                    <p:anim calcmode="lin" valueType="num">
                                      <p:cBhvr>
                                        <p:cTn id="64" dur="500" fill="hold"/>
                                        <p:tgtEl>
                                          <p:spTgt spid="85004"/>
                                        </p:tgtEl>
                                        <p:attrNameLst>
                                          <p:attrName>ppt_x</p:attrName>
                                        </p:attrNameLst>
                                      </p:cBhvr>
                                      <p:tavLst>
                                        <p:tav tm="0">
                                          <p:val>
                                            <p:strVal val="#ppt_x"/>
                                          </p:val>
                                        </p:tav>
                                        <p:tav tm="100000">
                                          <p:val>
                                            <p:strVal val="#ppt_x"/>
                                          </p:val>
                                        </p:tav>
                                      </p:tavLst>
                                    </p:anim>
                                    <p:anim calcmode="lin" valueType="num">
                                      <p:cBhvr>
                                        <p:cTn id="65" dur="500" fill="hold"/>
                                        <p:tgtEl>
                                          <p:spTgt spid="8500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4" grpId="0"/>
      <p:bldP spid="84995" grpId="0"/>
      <p:bldP spid="84997" grpId="0"/>
      <p:bldP spid="84998" grpId="0"/>
      <p:bldP spid="84999" grpId="0"/>
      <p:bldP spid="85000" grpId="0"/>
      <p:bldP spid="85001" grpId="0"/>
      <p:bldP spid="85002" grpId="0"/>
      <p:bldP spid="85003" grpId="0"/>
      <p:bldP spid="85004" grpId="0"/>
      <p:bldP spid="85005"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6018" name="文本框 136193"/>
          <p:cNvSpPr/>
          <p:nvPr/>
        </p:nvSpPr>
        <p:spPr>
          <a:xfrm>
            <a:off x="1584325" y="2139950"/>
            <a:ext cx="6361113" cy="2003425"/>
          </a:xfrm>
          <a:prstGeom prst="rect">
            <a:avLst/>
          </a:prstGeom>
          <a:noFill/>
          <a:ln w="9525">
            <a:noFill/>
          </a:ln>
        </p:spPr>
        <p:txBody>
          <a:bodyPr anchor="t">
            <a:spAutoFit/>
          </a:bodyPr>
          <a:p>
            <a:pPr defTabSz="685800">
              <a:lnSpc>
                <a:spcPct val="90000"/>
              </a:lnSpc>
              <a:spcBef>
                <a:spcPct val="50000"/>
              </a:spcBef>
            </a:pPr>
            <a:r>
              <a:rPr lang="zh-CN" altLang="en-US" sz="2700">
                <a:solidFill>
                  <a:srgbClr val="000000"/>
                </a:solidFill>
                <a:latin typeface="华文中宋" panose="02010600040101010101" pitchFamily="2" charset="-122"/>
                <a:ea typeface="华文中宋" panose="02010600040101010101" pitchFamily="2" charset="-122"/>
              </a:rPr>
              <a:t>注意：</a:t>
            </a:r>
            <a:endParaRPr lang="zh-CN" altLang="en-US" sz="2700">
              <a:solidFill>
                <a:srgbClr val="000000"/>
              </a:solidFill>
              <a:latin typeface="华文中宋" panose="02010600040101010101" pitchFamily="2" charset="-122"/>
              <a:ea typeface="华文中宋" panose="02010600040101010101" pitchFamily="2" charset="-122"/>
            </a:endParaRPr>
          </a:p>
          <a:p>
            <a:pPr defTabSz="685800">
              <a:lnSpc>
                <a:spcPct val="90000"/>
              </a:lnSpc>
              <a:spcBef>
                <a:spcPct val="50000"/>
              </a:spcBef>
            </a:pPr>
            <a:r>
              <a:rPr lang="zh-CN" altLang="en-US" sz="2700">
                <a:solidFill>
                  <a:srgbClr val="000000"/>
                </a:solidFill>
                <a:latin typeface="华文中宋" panose="02010600040101010101" pitchFamily="2" charset="-122"/>
                <a:ea typeface="华文中宋" panose="02010600040101010101" pitchFamily="2" charset="-122"/>
              </a:rPr>
              <a:t>    </a:t>
            </a:r>
            <a:r>
              <a:rPr lang="en-US" altLang="zh-CN" sz="2700">
                <a:solidFill>
                  <a:srgbClr val="000000"/>
                </a:solidFill>
                <a:latin typeface="华文中宋" panose="02010600040101010101" pitchFamily="2" charset="-122"/>
                <a:ea typeface="华文中宋" panose="02010600040101010101" pitchFamily="2" charset="-122"/>
              </a:rPr>
              <a:t>1</a:t>
            </a:r>
            <a:r>
              <a:rPr lang="zh-CN" altLang="en-US" sz="2700">
                <a:solidFill>
                  <a:srgbClr val="000000"/>
                </a:solidFill>
                <a:latin typeface="华文中宋" panose="02010600040101010101" pitchFamily="2" charset="-122"/>
                <a:ea typeface="华文中宋" panose="02010600040101010101" pitchFamily="2" charset="-122"/>
              </a:rPr>
              <a:t>、实词的意义，虚词的用法以及特殊句式的翻译。</a:t>
            </a:r>
            <a:endParaRPr lang="zh-CN" altLang="en-US" sz="2700">
              <a:solidFill>
                <a:srgbClr val="000000"/>
              </a:solidFill>
              <a:latin typeface="华文中宋" panose="02010600040101010101" pitchFamily="2" charset="-122"/>
              <a:ea typeface="华文中宋" panose="02010600040101010101" pitchFamily="2" charset="-122"/>
            </a:endParaRPr>
          </a:p>
          <a:p>
            <a:pPr defTabSz="685800">
              <a:lnSpc>
                <a:spcPct val="90000"/>
              </a:lnSpc>
              <a:spcBef>
                <a:spcPct val="50000"/>
              </a:spcBef>
            </a:pPr>
            <a:r>
              <a:rPr lang="en-US" altLang="zh-CN" sz="2700">
                <a:solidFill>
                  <a:srgbClr val="000000"/>
                </a:solidFill>
                <a:latin typeface="华文中宋" panose="02010600040101010101" pitchFamily="2" charset="-122"/>
                <a:ea typeface="华文中宋" panose="02010600040101010101" pitchFamily="2" charset="-122"/>
              </a:rPr>
              <a:t>    2</a:t>
            </a:r>
            <a:r>
              <a:rPr lang="zh-CN" altLang="en-US" sz="2700">
                <a:solidFill>
                  <a:srgbClr val="000000"/>
                </a:solidFill>
                <a:latin typeface="华文中宋" panose="02010600040101010101" pitchFamily="2" charset="-122"/>
                <a:ea typeface="华文中宋" panose="02010600040101010101" pitchFamily="2" charset="-122"/>
              </a:rPr>
              <a:t>、翻译时做到字字落实。</a:t>
            </a:r>
            <a:endParaRPr lang="zh-CN" altLang="en-US" sz="2700">
              <a:solidFill>
                <a:srgbClr val="000000"/>
              </a:solidFill>
              <a:latin typeface="华文中宋" panose="02010600040101010101" pitchFamily="2" charset="-122"/>
              <a:ea typeface="华文中宋" panose="02010600040101010101" pitchFamily="2" charset="-122"/>
            </a:endParaRPr>
          </a:p>
        </p:txBody>
      </p:sp>
      <p:sp>
        <p:nvSpPr>
          <p:cNvPr id="86019" name="文本框 136194"/>
          <p:cNvSpPr txBox="1"/>
          <p:nvPr/>
        </p:nvSpPr>
        <p:spPr>
          <a:xfrm>
            <a:off x="755650" y="842963"/>
            <a:ext cx="7086600" cy="1331913"/>
          </a:xfrm>
          <a:prstGeom prst="rect">
            <a:avLst/>
          </a:prstGeom>
          <a:noFill/>
          <a:ln w="9525">
            <a:noFill/>
          </a:ln>
        </p:spPr>
        <p:txBody>
          <a:bodyPr>
            <a:spAutoFit/>
          </a:bodyPr>
          <a:lstStyle/>
          <a:p>
            <a:pPr marR="0" defTabSz="685800">
              <a:buClrTx/>
              <a:buSzTx/>
              <a:buFontTx/>
              <a:defRPr/>
            </a:pPr>
            <a:r>
              <a:rPr kumimoji="0" lang="zh-CN" altLang="en-US" sz="4000" kern="1200" cap="none" spc="0" normalizeH="0" baseline="0" noProof="1">
                <a:solidFill>
                  <a:srgbClr val="C00000"/>
                </a:solidFill>
                <a:effectLst>
                  <a:outerShdw blurRad="38100" dist="38100" dir="2700000">
                    <a:srgbClr val="FFFFFF"/>
                  </a:outerShdw>
                </a:effectLst>
                <a:latin typeface="方正粗黑宋简体" panose="02000000000000000000" pitchFamily="2" charset="-122"/>
                <a:ea typeface="方正粗黑宋简体" panose="02000000000000000000" pitchFamily="2" charset="-122"/>
                <a:cs typeface="+mn-cs"/>
              </a:rPr>
              <a:t>（二）朗读第二段，疏通文意</a:t>
            </a:r>
            <a:endParaRPr kumimoji="0" lang="zh-CN" altLang="en-US" sz="4000" kern="1200" cap="none" spc="0" normalizeH="0" baseline="0" noProof="1">
              <a:solidFill>
                <a:srgbClr val="C00000"/>
              </a:solidFill>
              <a:effectLst>
                <a:outerShdw blurRad="38100" dist="38100" dir="2700000">
                  <a:srgbClr val="FFFFFF"/>
                </a:outerShdw>
              </a:effectLst>
              <a:latin typeface="方正粗黑宋简体" panose="02000000000000000000" pitchFamily="2" charset="-122"/>
              <a:ea typeface="方正粗黑宋简体" panose="02000000000000000000" pitchFamily="2" charset="-122"/>
              <a:cs typeface="+mn-cs"/>
            </a:endParaRPr>
          </a:p>
          <a:p>
            <a:pPr marR="0" defTabSz="685800">
              <a:buClrTx/>
              <a:buSzTx/>
              <a:buFontTx/>
              <a:defRPr/>
            </a:pPr>
            <a:endParaRPr kumimoji="0" lang="zh-CN" altLang="en-US" sz="4050" kern="1200" cap="none" spc="0" normalizeH="0" baseline="0" noProof="1">
              <a:solidFill>
                <a:srgbClr val="C00000"/>
              </a:solidFill>
              <a:effectLst>
                <a:outerShdw blurRad="38100" dist="38100" dir="2700000">
                  <a:srgbClr val="FFFFFF"/>
                </a:outerShdw>
              </a:effectLst>
              <a:latin typeface="方正粗黑宋简体" panose="02000000000000000000" pitchFamily="2" charset="-122"/>
              <a:ea typeface="方正粗黑宋简体" panose="02000000000000000000" pitchFamily="2" charset="-122"/>
              <a:cs typeface="+mn-cs"/>
            </a:endParaRPr>
          </a:p>
        </p:txBody>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60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86018"/>
                                        </p:tgtEl>
                                        <p:attrNameLst>
                                          <p:attrName>style.visibility</p:attrName>
                                        </p:attrNameLst>
                                      </p:cBhvr>
                                      <p:to>
                                        <p:strVal val="visible"/>
                                      </p:to>
                                    </p:set>
                                    <p:animEffect transition="in" filter="fade">
                                      <p:cBhvr>
                                        <p:cTn id="11" dur="500"/>
                                        <p:tgtEl>
                                          <p:spTgt spid="860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8" grpId="0"/>
      <p:bldP spid="8601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5714" name="Picture 6" descr="c509cf11405d5a37b8127bc1"/>
          <p:cNvPicPr>
            <a:picLocks noChangeAspect="1"/>
          </p:cNvPicPr>
          <p:nvPr>
            <p:custDataLst>
              <p:tags r:id="rId1"/>
            </p:custDataLst>
          </p:nvPr>
        </p:nvPicPr>
        <p:blipFill>
          <a:blip r:embed="rId2"/>
          <a:stretch>
            <a:fillRect/>
          </a:stretch>
        </p:blipFill>
        <p:spPr>
          <a:xfrm>
            <a:off x="1143000" y="0"/>
            <a:ext cx="6858000" cy="5143500"/>
          </a:xfrm>
          <a:prstGeom prst="rect">
            <a:avLst/>
          </a:prstGeom>
          <a:noFill/>
          <a:ln w="9525">
            <a:noFill/>
          </a:ln>
        </p:spPr>
      </p:pic>
      <p:sp>
        <p:nvSpPr>
          <p:cNvPr id="115715" name="Rectangle 2"/>
          <p:cNvSpPr>
            <a:spLocks noGrp="1" noRot="1"/>
          </p:cNvSpPr>
          <p:nvPr>
            <p:ph type="title" idx="4294967295"/>
            <p:custDataLst>
              <p:tags r:id="rId3"/>
            </p:custDataLst>
          </p:nvPr>
        </p:nvSpPr>
        <p:spPr>
          <a:xfrm>
            <a:off x="1385888" y="195263"/>
            <a:ext cx="6405563" cy="564356"/>
          </a:xfrm>
        </p:spPr>
        <p:txBody>
          <a:bodyPr wrap="square" lIns="68580" tIns="34290" rIns="68580" bIns="34290" anchor="ctr"/>
          <a:p>
            <a:r>
              <a:rPr lang="zh-CN" altLang="en-US" b="1">
                <a:solidFill>
                  <a:srgbClr val="FF3300"/>
                </a:solidFill>
                <a:ea typeface="黑体" panose="02010609060101010101" pitchFamily="49" charset="-122"/>
              </a:rPr>
              <a:t>厕鼠还是仓鼠：这是个问题</a:t>
            </a:r>
            <a:endParaRPr lang="zh-CN" altLang="en-US" b="1">
              <a:solidFill>
                <a:srgbClr val="FF3300"/>
              </a:solidFill>
              <a:ea typeface="黑体" panose="02010609060101010101" pitchFamily="49" charset="-122"/>
            </a:endParaRPr>
          </a:p>
        </p:txBody>
      </p:sp>
      <p:pic>
        <p:nvPicPr>
          <p:cNvPr id="115716" name="Picture 4" descr="d1e312f408eaeffc7609d7ff"/>
          <p:cNvPicPr>
            <a:picLocks noChangeAspect="1"/>
          </p:cNvPicPr>
          <p:nvPr>
            <p:custDataLst>
              <p:tags r:id="rId4"/>
            </p:custDataLst>
          </p:nvPr>
        </p:nvPicPr>
        <p:blipFill>
          <a:blip r:embed="rId5"/>
          <a:stretch>
            <a:fillRect/>
          </a:stretch>
        </p:blipFill>
        <p:spPr>
          <a:xfrm>
            <a:off x="3330179" y="1653779"/>
            <a:ext cx="2670572" cy="3219450"/>
          </a:xfrm>
          <a:prstGeom prst="rect">
            <a:avLst/>
          </a:prstGeom>
          <a:noFill/>
          <a:ln w="9525">
            <a:noFill/>
          </a:ln>
        </p:spPr>
      </p:pic>
      <p:sp>
        <p:nvSpPr>
          <p:cNvPr id="115717" name="Text Box 5"/>
          <p:cNvSpPr/>
          <p:nvPr>
            <p:custDataLst>
              <p:tags r:id="rId6"/>
            </p:custDataLst>
          </p:nvPr>
        </p:nvSpPr>
        <p:spPr>
          <a:xfrm>
            <a:off x="2181225" y="613172"/>
            <a:ext cx="4238625" cy="553085"/>
          </a:xfrm>
          <a:prstGeom prst="rect">
            <a:avLst/>
          </a:prstGeom>
          <a:noFill/>
          <a:ln w="9525">
            <a:noFill/>
          </a:ln>
        </p:spPr>
        <p:txBody>
          <a:bodyPr wrap="none">
            <a:spAutoFit/>
          </a:bodyPr>
          <a:p>
            <a:r>
              <a:rPr lang="zh-CN" altLang="zh-CN" sz="2400">
                <a:latin typeface="Arial" panose="020B0604020202020204" pitchFamily="34" charset="0"/>
              </a:rPr>
              <a:t>——</a:t>
            </a:r>
            <a:r>
              <a:rPr lang="zh-CN" altLang="en-US" sz="3000" b="1"/>
              <a:t>李斯人生沉浮的奥秘</a:t>
            </a:r>
            <a:endParaRPr lang="zh-CN" altLang="en-US" sz="3000" b="1"/>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115715"/>
                                        </p:tgtEl>
                                        <p:attrNameLst>
                                          <p:attrName>style.visibility</p:attrName>
                                        </p:attrNameLst>
                                      </p:cBhvr>
                                      <p:to>
                                        <p:strVal val="visible"/>
                                      </p:to>
                                    </p:set>
                                    <p:anim calcmode="lin" valueType="num">
                                      <p:cBhvr>
                                        <p:cTn id="7" dur="500" decel="50000" fill="hold">
                                          <p:stCondLst>
                                            <p:cond delay="0"/>
                                          </p:stCondLst>
                                        </p:cTn>
                                        <p:tgtEl>
                                          <p:spTgt spid="115715"/>
                                        </p:tgtEl>
                                        <p:attrNameLst>
                                          <p:attrName>style.rotation</p:attrName>
                                        </p:attrNameLst>
                                      </p:cBhvr>
                                      <p:tavLst>
                                        <p:tav tm="0">
                                          <p:val>
                                            <p:fltVal val="-90.000000"/>
                                          </p:val>
                                        </p:tav>
                                        <p:tav tm="100000">
                                          <p:val>
                                            <p:fltVal val="0.000000"/>
                                          </p:val>
                                        </p:tav>
                                      </p:tavLst>
                                    </p:anim>
                                    <p:anim calcmode="lin" valueType="num">
                                      <p:cBhvr>
                                        <p:cTn id="8" dur="500" decel="50000" fill="hold">
                                          <p:stCondLst>
                                            <p:cond delay="0"/>
                                          </p:stCondLst>
                                        </p:cTn>
                                        <p:tgtEl>
                                          <p:spTgt spid="11571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15715"/>
                                        </p:tgtEl>
                                        <p:attrNameLst>
                                          <p:attrName>ppt_w</p:attrName>
                                        </p:attrNameLst>
                                      </p:cBhvr>
                                      <p:tavLst>
                                        <p:tav tm="0">
                                          <p:val>
                                            <p:strVal val="#ppt_w*.05"/>
                                          </p:val>
                                        </p:tav>
                                        <p:tav tm="100000">
                                          <p:val>
                                            <p:strVal val="#ppt_w"/>
                                          </p:val>
                                        </p:tav>
                                      </p:tavLst>
                                    </p:anim>
                                    <p:anim calcmode="lin" valueType="num">
                                      <p:cBhvr>
                                        <p:cTn id="10" dur="1000" fill="hold"/>
                                        <p:tgtEl>
                                          <p:spTgt spid="11571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1571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1571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15715"/>
                                        </p:tgtEl>
                                        <p:attrNameLst>
                                          <p:attrName>ppt_y</p:attrName>
                                        </p:attrNameLst>
                                      </p:cBhvr>
                                      <p:tavLst>
                                        <p:tav tm="0">
                                          <p:val>
                                            <p:strVal val="#ppt_y+.1"/>
                                          </p:val>
                                        </p:tav>
                                        <p:tav tm="100000">
                                          <p:val>
                                            <p:strVal val="#ppt_y"/>
                                          </p:val>
                                        </p:tav>
                                      </p:tavLst>
                                    </p:anim>
                                    <p:animEffect transition="in" filter="fade">
                                      <p:cBhvr>
                                        <p:cTn id="14" dur="1000" decel="50000" fill="hold">
                                          <p:stCondLst>
                                            <p:cond delay="0"/>
                                          </p:stCondLst>
                                        </p:cTn>
                                        <p:tgtEl>
                                          <p:spTgt spid="115715"/>
                                        </p:tgtEl>
                                      </p:cBhvr>
                                    </p:animEffect>
                                  </p:childTnLst>
                                </p:cTn>
                              </p:par>
                            </p:childTnLst>
                          </p:cTn>
                        </p:par>
                      </p:childTnLst>
                    </p:cTn>
                  </p:par>
                  <p:par>
                    <p:cTn id="15" fill="hold">
                      <p:stCondLst>
                        <p:cond delay="indefinite"/>
                      </p:stCondLst>
                      <p:childTnLst>
                        <p:par>
                          <p:cTn id="16" fill="hold">
                            <p:stCondLst>
                              <p:cond delay="0"/>
                            </p:stCondLst>
                            <p:childTnLst>
                              <p:par>
                                <p:cTn id="17" presetID="52" presetClass="entr" presetSubtype="0" fill="hold" nodeType="clickEffect">
                                  <p:stCondLst>
                                    <p:cond delay="0"/>
                                  </p:stCondLst>
                                  <p:childTnLst>
                                    <p:set>
                                      <p:cBhvr>
                                        <p:cTn id="18" dur="1" fill="hold">
                                          <p:stCondLst>
                                            <p:cond delay="0"/>
                                          </p:stCondLst>
                                        </p:cTn>
                                        <p:tgtEl>
                                          <p:spTgt spid="115716"/>
                                        </p:tgtEl>
                                        <p:attrNameLst>
                                          <p:attrName>style.visibility</p:attrName>
                                        </p:attrNameLst>
                                      </p:cBhvr>
                                      <p:to>
                                        <p:strVal val="visible"/>
                                      </p:to>
                                    </p:set>
                                    <p:animScale>
                                      <p:cBhvr>
                                        <p:cTn id="19" dur="1000" decel="50000" fill="hold">
                                          <p:stCondLst>
                                            <p:cond delay="0"/>
                                          </p:stCondLst>
                                        </p:cTn>
                                        <p:tgtEl>
                                          <p:spTgt spid="115716"/>
                                        </p:tgtEl>
                                      </p:cBhvr>
                                      <p:from x="250000" y="250000"/>
                                      <p:to x="100000" y="100000"/>
                                    </p:animScale>
                                    <p:animMotion origin="layout" path="M -0.46736 0.92887 C -0.37517 0.88508 -0.02552 0.75279 0.0908 0.66613 C 0.20747 0.57948 0.21649 0.50394 0.23177 0.40825 C 0.24705 0.31256 0.22118 0.15964 0.18264 0.09152 C 0.1441 0.02341 0.03802 0 0 0">
                                      <p:cBhvr>
                                        <p:cTn id="20" dur="1000" decel="50000" fill="hold">
                                          <p:stCondLst>
                                            <p:cond delay="0"/>
                                          </p:stCondLst>
                                        </p:cTn>
                                        <p:tgtEl>
                                          <p:spTgt spid="115716"/>
                                        </p:tgtEl>
                                        <p:attrNameLst>
                                          <p:attrName>ppt_x</p:attrName>
                                          <p:attrName>ppt_y</p:attrName>
                                        </p:attrNameLst>
                                      </p:cBhvr>
                                    </p:animMotion>
                                    <p:animEffect transition="in" filter="fade">
                                      <p:cBhvr>
                                        <p:cTn id="21" dur="1000" fill="hold"/>
                                        <p:tgtEl>
                                          <p:spTgt spid="1157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5" grpId="0" animBg="1"/>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7042" name="Rectangle 2"/>
          <p:cNvSpPr>
            <a:spLocks noGrp="1"/>
          </p:cNvSpPr>
          <p:nvPr>
            <p:ph type="title"/>
          </p:nvPr>
        </p:nvSpPr>
        <p:spPr>
          <a:xfrm>
            <a:off x="3286125" y="700088"/>
            <a:ext cx="5624513" cy="3024187"/>
          </a:xfrm>
        </p:spPr>
        <p:txBody>
          <a:bodyPr vert="horz" wrap="square" lIns="91440" tIns="45720" rIns="91440" bIns="45720" anchor="ctr"/>
          <a:p>
            <a:pPr algn="l" eaLnBrk="1" hangingPunct="1">
              <a:spcBef>
                <a:spcPct val="20000"/>
              </a:spcBef>
              <a:buClr>
                <a:schemeClr val="tx2"/>
              </a:buClr>
              <a:buSzPct val="50000"/>
            </a:pPr>
            <a:r>
              <a:rPr lang="zh-CN" altLang="en-US" sz="1800" b="1">
                <a:sym typeface="Arial" panose="020B0604020202020204" pitchFamily="34" charset="0"/>
              </a:rPr>
              <a:t>致：取得。</a:t>
            </a:r>
            <a:br>
              <a:rPr lang="zh-CN" altLang="en-US" sz="1800" b="1">
                <a:sym typeface="Arial" panose="020B0604020202020204" pitchFamily="34" charset="0"/>
              </a:rPr>
            </a:br>
            <a:r>
              <a:rPr lang="zh-CN" altLang="en-US" sz="1800" b="1">
                <a:sym typeface="Arial" panose="020B0604020202020204" pitchFamily="34" charset="0"/>
              </a:rPr>
              <a:t>随、和之宝：即随侯珠与和氏璧，传说中春秋时随侯得到的宝珠和楚人卞和所获的美玉。</a:t>
            </a:r>
            <a:br>
              <a:rPr lang="zh-CN" altLang="en-US" sz="1800" b="1">
                <a:sym typeface="Arial" panose="020B0604020202020204" pitchFamily="34" charset="0"/>
              </a:rPr>
            </a:br>
            <a:r>
              <a:rPr lang="zh-CN" altLang="en-US" sz="1800" b="1">
                <a:sym typeface="Arial" panose="020B0604020202020204" pitchFamily="34" charset="0"/>
              </a:rPr>
              <a:t>垂：垂挂。        明月：宝珠名。         服：佩戴。</a:t>
            </a:r>
            <a:br>
              <a:rPr lang="zh-CN" altLang="en-US" sz="1800" b="1">
                <a:sym typeface="Arial" panose="020B0604020202020204" pitchFamily="34" charset="0"/>
              </a:rPr>
            </a:br>
            <a:r>
              <a:rPr lang="zh-CN" altLang="en-US" sz="1800" b="1">
                <a:sym typeface="Arial" panose="020B0604020202020204" pitchFamily="34" charset="0"/>
              </a:rPr>
              <a:t>纤离：骏马名。    建：树立。</a:t>
            </a:r>
            <a:br>
              <a:rPr lang="zh-CN" altLang="en-US" sz="1800" b="1">
                <a:sym typeface="Arial" panose="020B0604020202020204" pitchFamily="34" charset="0"/>
              </a:rPr>
            </a:br>
            <a:r>
              <a:rPr lang="zh-CN" altLang="en-US" sz="1800" b="1">
                <a:sym typeface="Arial" panose="020B0604020202020204" pitchFamily="34" charset="0"/>
              </a:rPr>
              <a:t>说：通“悦”，喜悦，喜爱。犀象之器：用犀牛角和象牙制成的器具。玩好：供赏玩的宝物。（</a:t>
            </a:r>
            <a:r>
              <a:rPr lang="en-US" altLang="zh-CN" sz="1800" b="1">
                <a:sym typeface="Arial" panose="020B0604020202020204" pitchFamily="34" charset="0"/>
              </a:rPr>
              <a:t>jué tí</a:t>
            </a:r>
            <a:r>
              <a:rPr lang="zh-CN" altLang="en-US" sz="1800" b="1">
                <a:sym typeface="Arial" panose="020B0604020202020204" pitchFamily="34" charset="0"/>
              </a:rPr>
              <a:t>）：骏马名。外厩（</a:t>
            </a:r>
            <a:r>
              <a:rPr lang="en-US" altLang="zh-CN" sz="1800" b="1">
                <a:sym typeface="Arial" panose="020B0604020202020204" pitchFamily="34" charset="0"/>
              </a:rPr>
              <a:t>jiù</a:t>
            </a:r>
            <a:r>
              <a:rPr lang="zh-CN" altLang="en-US" sz="1800" b="1">
                <a:sym typeface="Arial" panose="020B0604020202020204" pitchFamily="34" charset="0"/>
              </a:rPr>
              <a:t>）：宫外的马圈。</a:t>
            </a:r>
            <a:br>
              <a:rPr lang="zh-CN" altLang="en-US" sz="1800" b="1">
                <a:sym typeface="Arial" panose="020B0604020202020204" pitchFamily="34" charset="0"/>
              </a:rPr>
            </a:br>
            <a:r>
              <a:rPr lang="zh-CN" altLang="en-US" sz="1800" b="1">
                <a:sym typeface="Arial" panose="020B0604020202020204" pitchFamily="34" charset="0"/>
              </a:rPr>
              <a:t>西蜀丹青：蜀地素以出产丹青颜料。丹，丹砂，可以制成红色颜料。青，青雘（</a:t>
            </a:r>
            <a:r>
              <a:rPr lang="en-US" altLang="zh-CN" sz="1800" b="1">
                <a:sym typeface="Arial" panose="020B0604020202020204" pitchFamily="34" charset="0"/>
              </a:rPr>
              <a:t>huò</a:t>
            </a:r>
            <a:r>
              <a:rPr lang="zh-CN" altLang="en-US" sz="1800" b="1">
                <a:sym typeface="Arial" panose="020B0604020202020204" pitchFamily="34" charset="0"/>
              </a:rPr>
              <a:t>），可以制成青黑色颜料。采：彩色。</a:t>
            </a:r>
            <a:br>
              <a:rPr lang="zh-CN" altLang="zh-CN" sz="1800" b="1">
                <a:latin typeface="Franklin Gothic Book" pitchFamily="34" charset="0"/>
              </a:rPr>
            </a:br>
            <a:br>
              <a:rPr lang="zh-CN" altLang="en-US" sz="2000" b="1">
                <a:sym typeface="Arial" panose="020B0604020202020204" pitchFamily="34" charset="0"/>
              </a:rPr>
            </a:br>
            <a:br>
              <a:rPr lang="zh-CN" altLang="en-US" sz="1800">
                <a:sym typeface="Arial" panose="020B0604020202020204" pitchFamily="34" charset="0"/>
              </a:rPr>
            </a:br>
            <a:br>
              <a:rPr lang="zh-CN" altLang="en-US" sz="1800">
                <a:sym typeface="Arial" panose="020B0604020202020204" pitchFamily="34" charset="0"/>
              </a:rPr>
            </a:br>
            <a:endParaRPr lang="zh-CN" altLang="zh-CN" sz="1800">
              <a:latin typeface="黑体" panose="02010609060101010101" pitchFamily="49" charset="-122"/>
              <a:ea typeface="黑体" panose="02010609060101010101" pitchFamily="49" charset="-122"/>
            </a:endParaRPr>
          </a:p>
        </p:txBody>
      </p:sp>
      <p:sp>
        <p:nvSpPr>
          <p:cNvPr id="87043" name="Rectangle 3"/>
          <p:cNvSpPr>
            <a:spLocks noGrp="1" noChangeArrowheads="1"/>
          </p:cNvSpPr>
          <p:nvPr>
            <p:ph idx="1"/>
          </p:nvPr>
        </p:nvSpPr>
        <p:spPr>
          <a:xfrm>
            <a:off x="109538" y="123825"/>
            <a:ext cx="2957513" cy="2884488"/>
          </a:xfrm>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20000"/>
              </a:spcBef>
              <a:spcAft>
                <a:spcPct val="0"/>
              </a:spcAft>
              <a:buClr>
                <a:srgbClr val="000000"/>
              </a:buClr>
              <a:buSzPct val="50000"/>
              <a:buFontTx/>
              <a:buNone/>
              <a:defRPr/>
            </a:pPr>
            <a:r>
              <a:rPr kumimoji="0" lang="zh-CN" altLang="en-US" sz="1800" b="0"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rPr>
              <a:t>      </a:t>
            </a:r>
            <a:r>
              <a:rPr kumimoji="0" lang="zh-CN" altLang="en-US" sz="1800" b="1"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rPr>
              <a:t>今陛下</a:t>
            </a:r>
            <a:r>
              <a:rPr kumimoji="0" lang="zh-CN" altLang="en-US" sz="1800" b="1" i="0" u="none" strike="noStrike" kern="1200" cap="none" spc="0" normalizeH="0" baseline="0" noProof="0">
                <a:ln>
                  <a:noFill/>
                </a:ln>
                <a:solidFill>
                  <a:srgbClr val="FF0000"/>
                </a:solidFill>
                <a:effectLst/>
                <a:uLnTx/>
                <a:uFillTx/>
                <a:latin typeface="Franklin Gothic Book" pitchFamily="34" charset="0"/>
                <a:ea typeface="黑体" panose="02010609060101010101" pitchFamily="49" charset="-122"/>
                <a:cs typeface="+mn-cs"/>
                <a:sym typeface="Arial" panose="020B0604020202020204" pitchFamily="34" charset="0"/>
              </a:rPr>
              <a:t>致</a:t>
            </a:r>
            <a:r>
              <a:rPr kumimoji="0" lang="zh-CN" altLang="en-US" sz="1800" b="1"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rPr>
              <a:t>昆山之玉，有随、和之宝，</a:t>
            </a:r>
            <a:r>
              <a:rPr kumimoji="0" lang="zh-CN" altLang="en-US" sz="1800" b="1" i="0" u="none" strike="noStrike" kern="1200" cap="none" spc="0" normalizeH="0" baseline="0" noProof="0">
                <a:ln>
                  <a:noFill/>
                </a:ln>
                <a:solidFill>
                  <a:srgbClr val="FF0000"/>
                </a:solidFill>
                <a:effectLst/>
                <a:uLnTx/>
                <a:uFillTx/>
                <a:latin typeface="Franklin Gothic Book" pitchFamily="34" charset="0"/>
                <a:ea typeface="黑体" panose="02010609060101010101" pitchFamily="49" charset="-122"/>
                <a:cs typeface="+mn-cs"/>
                <a:sym typeface="Arial" panose="020B0604020202020204" pitchFamily="34" charset="0"/>
              </a:rPr>
              <a:t>垂</a:t>
            </a:r>
            <a:r>
              <a:rPr kumimoji="0" lang="zh-CN" altLang="en-US" sz="1800" b="1"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rPr>
              <a:t>明月之珠，</a:t>
            </a:r>
            <a:r>
              <a:rPr kumimoji="0" lang="zh-CN" altLang="en-US" sz="1800" b="1" i="0" u="none" strike="noStrike" kern="1200" cap="none" spc="0" normalizeH="0" baseline="0" noProof="0">
                <a:ln>
                  <a:noFill/>
                </a:ln>
                <a:solidFill>
                  <a:srgbClr val="FF0000"/>
                </a:solidFill>
                <a:effectLst/>
                <a:uLnTx/>
                <a:uFillTx/>
                <a:latin typeface="Franklin Gothic Book" pitchFamily="34" charset="0"/>
                <a:ea typeface="黑体" panose="02010609060101010101" pitchFamily="49" charset="-122"/>
                <a:cs typeface="+mn-cs"/>
                <a:sym typeface="Arial" panose="020B0604020202020204" pitchFamily="34" charset="0"/>
              </a:rPr>
              <a:t>服</a:t>
            </a:r>
            <a:r>
              <a:rPr kumimoji="0" lang="zh-CN" altLang="en-US" sz="1800" b="1"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rPr>
              <a:t>太阿之剑，乘纤离之马，</a:t>
            </a:r>
            <a:r>
              <a:rPr kumimoji="0" lang="zh-CN" altLang="en-US" sz="1800" b="1" i="0" u="none" strike="noStrike" kern="1200" cap="none" spc="0" normalizeH="0" baseline="0" noProof="0">
                <a:ln>
                  <a:noFill/>
                </a:ln>
                <a:solidFill>
                  <a:srgbClr val="FF0000"/>
                </a:solidFill>
                <a:effectLst/>
                <a:uLnTx/>
                <a:uFillTx/>
                <a:latin typeface="Franklin Gothic Book" pitchFamily="34" charset="0"/>
                <a:ea typeface="黑体" panose="02010609060101010101" pitchFamily="49" charset="-122"/>
                <a:cs typeface="+mn-cs"/>
                <a:sym typeface="Arial" panose="020B0604020202020204" pitchFamily="34" charset="0"/>
              </a:rPr>
              <a:t>建</a:t>
            </a:r>
            <a:r>
              <a:rPr kumimoji="0" lang="zh-CN" altLang="en-US" sz="1800" b="1"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rPr>
              <a:t>翠凤之旗，树灵鼍之鼓。此数宝者，秦不生一焉，而陛下说之，何也？必秦国之所生然后可，则是夜光之璧不饰朝廷，犀象之器不为玩好，郑、卫之女不充后宫，而骏良駃騠不实外厩，江南金锡不为用，西蜀丹青不为采。</a:t>
            </a:r>
            <a:endParaRPr kumimoji="0" lang="zh-CN" altLang="zh-CN" sz="1800" b="1"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
                <a:srgbClr val="000000"/>
              </a:buClr>
              <a:buSzPct val="50000"/>
              <a:buFontTx/>
              <a:buNone/>
              <a:defRPr/>
            </a:pPr>
            <a:endParaRPr kumimoji="0" lang="zh-CN" altLang="zh-CN" sz="2400" b="1"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endParaRPr>
          </a:p>
          <a:p>
            <a:pPr marL="0" marR="0" lvl="0" indent="0" algn="l" defTabSz="914400" rtl="0" eaLnBrk="0" fontAlgn="base" latinLnBrk="0" hangingPunct="0">
              <a:lnSpc>
                <a:spcPct val="100000"/>
              </a:lnSpc>
              <a:spcBef>
                <a:spcPct val="20000"/>
              </a:spcBef>
              <a:spcAft>
                <a:spcPct val="0"/>
              </a:spcAft>
              <a:buClr>
                <a:srgbClr val="000000"/>
              </a:buClr>
              <a:buSzPct val="50000"/>
              <a:buFontTx/>
              <a:buNone/>
              <a:defRPr/>
            </a:pPr>
            <a:endParaRPr kumimoji="0" lang="en-US" altLang="zh-CN" sz="800" b="0" i="0" u="none" strike="noStrike" kern="1200" cap="none" spc="0" normalizeH="0" baseline="0" noProof="0">
              <a:ln>
                <a:noFill/>
              </a:ln>
              <a:solidFill>
                <a:srgbClr val="99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marR="0" lvl="0" indent="0" algn="l" defTabSz="914400" rtl="0" eaLnBrk="0" fontAlgn="base" latinLnBrk="0" hangingPunct="0">
              <a:lnSpc>
                <a:spcPct val="100000"/>
              </a:lnSpc>
              <a:spcBef>
                <a:spcPct val="20000"/>
              </a:spcBef>
              <a:spcAft>
                <a:spcPct val="0"/>
              </a:spcAft>
              <a:buClr>
                <a:srgbClr val="000000"/>
              </a:buClr>
              <a:buSzPct val="50000"/>
              <a:buFontTx/>
              <a:buNone/>
              <a:defRPr/>
            </a:pPr>
            <a:endParaRPr kumimoji="0" lang="zh-CN" altLang="zh-CN" sz="2100" b="1" i="0" u="none" strike="noStrike" kern="1200" cap="none" spc="0" normalizeH="0" baseline="0" noProof="0">
              <a:ln>
                <a:noFill/>
              </a:ln>
              <a:solidFill>
                <a:srgbClr val="996600"/>
              </a:solidFill>
              <a:effectLst/>
              <a:uLnTx/>
              <a:uFillTx/>
              <a:latin typeface="Franklin Gothic Book"/>
              <a:ea typeface="黑体" panose="02010609060101010101" pitchFamily="49" charset="-122"/>
              <a:cs typeface="+mn-cs"/>
              <a:sym typeface="Arial" panose="020B0604020202020204" pitchFamily="34" charset="0"/>
            </a:endParaRPr>
          </a:p>
          <a:p>
            <a:pPr marL="257175" marR="0" lvl="0" indent="-257175" algn="l" defTabSz="914400" rtl="0" eaLnBrk="1" fontAlgn="base" latinLnBrk="0" hangingPunct="1">
              <a:lnSpc>
                <a:spcPct val="90000"/>
              </a:lnSpc>
              <a:spcBef>
                <a:spcPct val="50000"/>
              </a:spcBef>
              <a:spcAft>
                <a:spcPct val="0"/>
              </a:spcAft>
              <a:buClrTx/>
              <a:buSzTx/>
              <a:buFontTx/>
              <a:buNone/>
              <a:defRPr/>
            </a:pPr>
            <a:endParaRPr kumimoji="0" lang="zh-CN" altLang="zh-CN" sz="2000" b="0"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endParaRPr>
          </a:p>
          <a:p>
            <a:pPr marL="257175" marR="0" lvl="0" indent="-257175" algn="l" defTabSz="914400" rtl="0" eaLnBrk="1" fontAlgn="base" latinLnBrk="0" hangingPunct="1">
              <a:lnSpc>
                <a:spcPct val="90000"/>
              </a:lnSpc>
              <a:spcBef>
                <a:spcPct val="50000"/>
              </a:spcBef>
              <a:spcAft>
                <a:spcPct val="0"/>
              </a:spcAft>
              <a:buClrTx/>
              <a:buSzTx/>
              <a:buFontTx/>
              <a:buNone/>
              <a:defRPr/>
            </a:pPr>
            <a:endParaRPr kumimoji="0" lang="zh-CN" altLang="zh-CN" sz="2000" b="0" i="0" u="none" strike="noStrike" kern="1200" cap="none" spc="0" normalizeH="0" baseline="0" noProof="0">
              <a:ln>
                <a:noFill/>
              </a:ln>
              <a:solidFill>
                <a:srgbClr val="996600"/>
              </a:solidFill>
              <a:effectLst/>
              <a:uLnTx/>
              <a:uFillTx/>
              <a:latin typeface="Franklin Gothic Book"/>
              <a:ea typeface="+mn-ea"/>
              <a:cs typeface="+mn-cs"/>
              <a:sym typeface="Arial" panose="020B0604020202020204" pitchFamily="34" charset="0"/>
            </a:endParaRPr>
          </a:p>
          <a:p>
            <a:pPr marL="257175" marR="0" lvl="0" indent="-257175" algn="l" defTabSz="914400" rtl="0" eaLnBrk="1" fontAlgn="base" latinLnBrk="0" hangingPunct="1">
              <a:lnSpc>
                <a:spcPct val="90000"/>
              </a:lnSpc>
              <a:spcBef>
                <a:spcPct val="50000"/>
              </a:spcBef>
              <a:spcAft>
                <a:spcPct val="0"/>
              </a:spcAft>
              <a:buClrTx/>
              <a:buSzTx/>
              <a:buFontTx/>
              <a:buNone/>
              <a:defRPr/>
            </a:pPr>
            <a:endParaRPr kumimoji="0" lang="zh-CN" altLang="zh-CN" sz="2000" b="0"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endParaRPr>
          </a:p>
          <a:p>
            <a:pPr marL="257175" marR="0" lvl="0" indent="-257175" algn="l" defTabSz="914400" rtl="0" eaLnBrk="1" fontAlgn="base" latinLnBrk="0" hangingPunct="1">
              <a:lnSpc>
                <a:spcPct val="90000"/>
              </a:lnSpc>
              <a:spcBef>
                <a:spcPct val="50000"/>
              </a:spcBef>
              <a:spcAft>
                <a:spcPct val="0"/>
              </a:spcAft>
              <a:buClrTx/>
              <a:buSzTx/>
              <a:buFontTx/>
              <a:buNone/>
              <a:defRPr/>
            </a:pPr>
            <a:r>
              <a:rPr kumimoji="0" lang="zh-CN" altLang="en-US" sz="21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rPr>
              <a:t> </a:t>
            </a:r>
            <a:endParaRPr kumimoji="0" lang="zh-CN" altLang="en-US" sz="2100" b="1" i="0" u="none" strike="noStrike" kern="1200" cap="none" spc="0" normalizeH="0" baseline="0" noProof="0">
              <a:ln>
                <a:noFill/>
              </a:ln>
              <a:solidFill>
                <a:schemeClr val="tx1"/>
              </a:solidFill>
              <a:effectLst/>
              <a:uLnTx/>
              <a:uFillTx/>
              <a:latin typeface="+mn-lt"/>
              <a:ea typeface="+mn-ea"/>
              <a:cs typeface="+mn-cs"/>
            </a:endParaRPr>
          </a:p>
          <a:p>
            <a:pPr marL="257175" marR="0" lvl="0" indent="-257175" algn="l" defTabSz="914400" rtl="0" eaLnBrk="1" fontAlgn="base" latinLnBrk="0" hangingPunct="1">
              <a:lnSpc>
                <a:spcPct val="90000"/>
              </a:lnSpc>
              <a:spcBef>
                <a:spcPct val="50000"/>
              </a:spcBef>
              <a:spcAft>
                <a:spcPct val="0"/>
              </a:spcAft>
              <a:buClrTx/>
              <a:buSzTx/>
              <a:buFontTx/>
              <a:buNone/>
              <a:defRPr/>
            </a:pPr>
            <a:r>
              <a:rPr kumimoji="0" lang="zh-CN" altLang="en-US" sz="21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  </a:t>
            </a:r>
            <a:endParaRPr kumimoji="0" lang="zh-CN" altLang="en-US" sz="21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endParaRPr>
          </a:p>
          <a:p>
            <a:pPr marL="257175" marR="0" lvl="0" indent="-257175" algn="l" defTabSz="914400" rtl="0" eaLnBrk="1" fontAlgn="base" latinLnBrk="0" hangingPunct="1">
              <a:lnSpc>
                <a:spcPct val="90000"/>
              </a:lnSpc>
              <a:spcBef>
                <a:spcPct val="50000"/>
              </a:spcBef>
              <a:spcAft>
                <a:spcPct val="0"/>
              </a:spcAft>
              <a:buClrTx/>
              <a:buSzTx/>
              <a:buFontTx/>
              <a:buNone/>
              <a:defRPr/>
            </a:pPr>
            <a:endParaRPr kumimoji="0" lang="zh-CN" altLang="en-US" sz="2400" b="1" i="0" u="none" strike="noStrike" kern="1200" cap="none" spc="0" normalizeH="0" baseline="0" noProof="0">
              <a:ln>
                <a:noFill/>
              </a:ln>
              <a:solidFill>
                <a:srgbClr val="0000FF"/>
              </a:solidFill>
              <a:effectLst/>
              <a:uLnTx/>
              <a:uFillTx/>
              <a:latin typeface="黑体" panose="02010609060101010101" pitchFamily="49" charset="-122"/>
              <a:ea typeface="黑体" panose="02010609060101010101" pitchFamily="49" charset="-122"/>
              <a:cs typeface="+mn-cs"/>
            </a:endParaRPr>
          </a:p>
        </p:txBody>
      </p:sp>
      <p:sp>
        <p:nvSpPr>
          <p:cNvPr id="87044" name="内容占位符 2"/>
          <p:cNvSpPr txBox="1">
            <a:spLocks noChangeArrowheads="1"/>
          </p:cNvSpPr>
          <p:nvPr/>
        </p:nvSpPr>
        <p:spPr bwMode="auto">
          <a:xfrm>
            <a:off x="177800" y="3292475"/>
            <a:ext cx="8788400" cy="1008063"/>
          </a:xfrm>
          <a:prstGeom prst="rect">
            <a:avLst/>
          </a:prstGeom>
          <a:noFill/>
          <a:ln>
            <a:noFill/>
          </a:ln>
        </p:spPr>
        <p:txBody>
          <a:bodyPr/>
          <a:lstStyle>
            <a:lvl1pPr marL="257175" indent="-257175" defTabSz="685800">
              <a:spcBef>
                <a:spcPct val="20000"/>
              </a:spcBef>
              <a:buChar char="•"/>
              <a:defRPr sz="2400">
                <a:solidFill>
                  <a:schemeClr val="tx1"/>
                </a:solidFill>
                <a:latin typeface="Arial" panose="020B0604020202020204" pitchFamily="34" charset="0"/>
                <a:ea typeface="宋体" panose="02010600030101010101" pitchFamily="2" charset="-122"/>
              </a:defRPr>
            </a:lvl1pPr>
            <a:lvl2pPr marL="742950" indent="-285750" defTabSz="685800">
              <a:spcBef>
                <a:spcPct val="20000"/>
              </a:spcBef>
              <a:buChar char="–"/>
              <a:defRPr sz="2100">
                <a:solidFill>
                  <a:schemeClr val="tx1"/>
                </a:solidFill>
                <a:latin typeface="Arial" panose="020B0604020202020204" pitchFamily="34" charset="0"/>
                <a:ea typeface="宋体" panose="02010600030101010101" pitchFamily="2" charset="-122"/>
              </a:defRPr>
            </a:lvl2pPr>
            <a:lvl3pPr marL="1143000" indent="-228600" defTabSz="685800">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defTabSz="685800">
              <a:spcBef>
                <a:spcPct val="20000"/>
              </a:spcBef>
              <a:buChar char="–"/>
              <a:defRPr sz="1500">
                <a:solidFill>
                  <a:schemeClr val="tx1"/>
                </a:solidFill>
                <a:latin typeface="Arial" panose="020B0604020202020204" pitchFamily="34" charset="0"/>
                <a:ea typeface="宋体" panose="02010600030101010101" pitchFamily="2" charset="-122"/>
              </a:defRPr>
            </a:lvl4pPr>
            <a:lvl5pPr marL="2057400" indent="-228600" defTabSz="685800">
              <a:spcBef>
                <a:spcPct val="20000"/>
              </a:spcBef>
              <a:buChar char="»"/>
              <a:defRPr sz="1500">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9pPr>
          </a:lstStyle>
          <a:p>
            <a:pPr marL="0" marR="0" lvl="0" indent="0" algn="l" defTabSz="685800" rtl="0" eaLnBrk="1" fontAlgn="base" latinLnBrk="0" hangingPunct="1">
              <a:lnSpc>
                <a:spcPct val="100000"/>
              </a:lnSpc>
              <a:spcBef>
                <a:spcPct val="20000"/>
              </a:spcBef>
              <a:spcAft>
                <a:spcPct val="0"/>
              </a:spcAft>
              <a:buClr>
                <a:schemeClr val="tx2"/>
              </a:buClr>
              <a:buSzPct val="50000"/>
              <a:buFontTx/>
              <a:buNone/>
              <a:defRPr/>
            </a:pPr>
            <a:r>
              <a:rPr kumimoji="0" lang="zh-CN" altLang="en-US" sz="2000" b="1" i="0" u="none" strike="noStrike" kern="1200" cap="none" spc="0" normalizeH="0" baseline="0" noProof="0">
                <a:ln>
                  <a:noFill/>
                </a:ln>
                <a:solidFill>
                  <a:schemeClr val="accent2"/>
                </a:solidFill>
                <a:effectLst/>
                <a:uLnTx/>
                <a:uFillTx/>
                <a:latin typeface="Franklin Gothic Book" pitchFamily="34" charset="0"/>
                <a:ea typeface="黑体" panose="02010609060101010101" pitchFamily="49" charset="-122"/>
                <a:cs typeface="+mn-cs"/>
              </a:rPr>
              <a:t>    </a:t>
            </a:r>
            <a:r>
              <a:rPr kumimoji="0" lang="zh-CN" altLang="en-US" sz="1800" b="1" i="0" u="none" strike="noStrike" kern="1200" cap="none" spc="0" normalizeH="0" baseline="0" noProof="0">
                <a:ln>
                  <a:noFill/>
                </a:ln>
                <a:solidFill>
                  <a:schemeClr val="accent2"/>
                </a:solidFill>
                <a:effectLst/>
                <a:uLnTx/>
                <a:uFillTx/>
                <a:latin typeface="Franklin Gothic Book" pitchFamily="34" charset="0"/>
                <a:ea typeface="黑体" panose="02010609060101010101" pitchFamily="49" charset="-122"/>
                <a:cs typeface="+mn-cs"/>
              </a:rPr>
              <a:t>现在陛下获得了昆仑山的美玉，拥有隋侯珠、和氏璧这样的宝物，悬挂着明月宝珠，佩带着太阿剑，骑着纤离骏马，树起以翠羽装饰的凤形旗帜，立起鳄鱼皮制作的大鼓。这几件宝贝，秦国一个都不出产，但是陛下却非常喜欢，这是为什么呢</a:t>
            </a:r>
            <a:r>
              <a:rPr kumimoji="0" lang="en-US" altLang="zh-CN" sz="1800" b="1" i="0" u="none" strike="noStrike" kern="1200" cap="none" spc="0" normalizeH="0" baseline="0" noProof="0">
                <a:ln>
                  <a:noFill/>
                </a:ln>
                <a:solidFill>
                  <a:schemeClr val="accent2"/>
                </a:solidFill>
                <a:effectLst/>
                <a:uLnTx/>
                <a:uFillTx/>
                <a:latin typeface="Franklin Gothic Book" pitchFamily="34" charset="0"/>
                <a:ea typeface="黑体" panose="02010609060101010101" pitchFamily="49" charset="-122"/>
                <a:cs typeface="+mn-cs"/>
              </a:rPr>
              <a:t>?</a:t>
            </a:r>
            <a:r>
              <a:rPr kumimoji="0" lang="zh-CN" altLang="en-US" sz="1800" b="1" i="0" u="none" strike="noStrike" kern="1200" cap="none" spc="0" normalizeH="0" baseline="0" noProof="0">
                <a:ln>
                  <a:noFill/>
                </a:ln>
                <a:solidFill>
                  <a:schemeClr val="accent2"/>
                </a:solidFill>
                <a:effectLst/>
                <a:uLnTx/>
                <a:uFillTx/>
                <a:latin typeface="Franklin Gothic Book"/>
                <a:ea typeface="宋体" panose="02010600030101010101" pitchFamily="2" charset="-122"/>
                <a:cs typeface="+mn-cs"/>
              </a:rPr>
              <a:t>如果必须是秦国出产的东西才能使用，那么夜光璧就不该装饰在朝堂里，犀牛角、象牙制成的器具就不能成为供玩赏的宝物，郑国、卫国的美女就不会充满后宫，</a:t>
            </a:r>
            <a:r>
              <a:rPr lang="zh-CN" altLang="en-US" sz="1800" strike="noStrike"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rPr>
              <a:t>駃騠</a:t>
            </a:r>
            <a:r>
              <a:rPr kumimoji="0" lang="zh-CN" altLang="en-US" sz="1800" b="1" i="0" u="none" strike="noStrike" kern="1200" cap="none" spc="0" normalizeH="0" baseline="0" noProof="0">
                <a:ln>
                  <a:noFill/>
                </a:ln>
                <a:solidFill>
                  <a:schemeClr val="accent2"/>
                </a:solidFill>
                <a:effectLst/>
                <a:uLnTx/>
                <a:uFillTx/>
                <a:latin typeface="Franklin Gothic Book"/>
                <a:ea typeface="宋体" panose="02010600030101010101" pitchFamily="2" charset="-122"/>
                <a:cs typeface="+mn-cs"/>
              </a:rPr>
              <a:t>骏马就不会满布在宫外的马舍，江南出产的铜锡不能用，蜀地出产的丹青颜料也不能取。</a:t>
            </a:r>
            <a:endParaRPr kumimoji="0" lang="zh-CN" altLang="en-US" sz="1800" b="1" i="0" u="none" strike="noStrike" kern="1200" cap="none" spc="0" normalizeH="0" baseline="0" noProof="0">
              <a:ln>
                <a:noFill/>
              </a:ln>
              <a:solidFill>
                <a:schemeClr val="accent2"/>
              </a:solidFill>
              <a:effectLst/>
              <a:uLnTx/>
              <a:uFillTx/>
              <a:latin typeface="Franklin Gothic Book"/>
              <a:ea typeface="宋体" panose="02010600030101010101" pitchFamily="2" charset="-122"/>
              <a:cs typeface="+mn-cs"/>
            </a:endParaRPr>
          </a:p>
          <a:p>
            <a:pPr marL="0" marR="0" lvl="0" indent="0" algn="l" defTabSz="685800" rtl="0" eaLnBrk="1" fontAlgn="base" latinLnBrk="0" hangingPunct="1">
              <a:lnSpc>
                <a:spcPct val="100000"/>
              </a:lnSpc>
              <a:spcBef>
                <a:spcPct val="20000"/>
              </a:spcBef>
              <a:spcAft>
                <a:spcPct val="0"/>
              </a:spcAft>
              <a:buClr>
                <a:schemeClr val="tx2"/>
              </a:buClr>
              <a:buSzPct val="50000"/>
              <a:buFontTx/>
              <a:buNone/>
              <a:defRPr/>
            </a:pPr>
            <a:endParaRPr kumimoji="0" lang="zh-CN" altLang="en-US" sz="1800" b="1" i="0" u="none" strike="noStrike" kern="1200" cap="none" spc="0" normalizeH="0" baseline="0" noProof="0">
              <a:ln>
                <a:noFill/>
              </a:ln>
              <a:solidFill>
                <a:schemeClr val="accent2"/>
              </a:solidFill>
              <a:effectLst/>
              <a:uLnTx/>
              <a:uFillTx/>
              <a:latin typeface="Franklin Gothic Book" pitchFamily="34" charset="0"/>
              <a:ea typeface="黑体" panose="02010609060101010101" pitchFamily="49" charset="-122"/>
              <a:cs typeface="+mn-cs"/>
            </a:endParaRPr>
          </a:p>
          <a:p>
            <a:pPr marL="257175" marR="0" lvl="0" indent="-257175" algn="l" defTabSz="685800" rtl="0" eaLnBrk="1" fontAlgn="base" latinLnBrk="0" hangingPunct="1">
              <a:lnSpc>
                <a:spcPct val="100000"/>
              </a:lnSpc>
              <a:spcBef>
                <a:spcPct val="20000"/>
              </a:spcBef>
              <a:spcAft>
                <a:spcPct val="0"/>
              </a:spcAft>
              <a:buClr>
                <a:schemeClr val="tx2"/>
              </a:buClr>
              <a:buSzPct val="50000"/>
              <a:buFont typeface="Wingdings 2" panose="05020102010507070707" pitchFamily="18" charset="2"/>
              <a:buChar char="ß"/>
              <a:defRPr/>
            </a:pPr>
            <a:endParaRPr kumimoji="0" lang="zh-CN" altLang="en-US" sz="2000" b="1" i="0" u="none" strike="noStrike" kern="1200" cap="none" spc="0" normalizeH="0" baseline="0" noProof="0">
              <a:ln>
                <a:noFill/>
              </a:ln>
              <a:solidFill>
                <a:schemeClr val="accent2"/>
              </a:solidFill>
              <a:effectLst/>
              <a:uLnTx/>
              <a:uFillTx/>
              <a:latin typeface="Franklin Gothic Book" pitchFamily="34" charset="0"/>
              <a:ea typeface="黑体" panose="02010609060101010101" pitchFamily="49"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7043">
                                            <p:txEl>
                                              <p:charRg st="0" end="139"/>
                                            </p:txEl>
                                          </p:spTgt>
                                        </p:tgtEl>
                                        <p:attrNameLst>
                                          <p:attrName>style.visibility</p:attrName>
                                        </p:attrNameLst>
                                      </p:cBhvr>
                                      <p:to>
                                        <p:strVal val="visible"/>
                                      </p:to>
                                    </p:set>
                                    <p:animEffect transition="in" filter="fade">
                                      <p:cBhvr>
                                        <p:cTn id="7" dur="500"/>
                                        <p:tgtEl>
                                          <p:spTgt spid="87043">
                                            <p:txEl>
                                              <p:charRg st="0" end="139"/>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7042"/>
                                        </p:tgtEl>
                                        <p:attrNameLst>
                                          <p:attrName>style.visibility</p:attrName>
                                        </p:attrNameLst>
                                      </p:cBhvr>
                                      <p:to>
                                        <p:strVal val="visible"/>
                                      </p:to>
                                    </p:set>
                                    <p:anim calcmode="lin" valueType="num">
                                      <p:cBhvr>
                                        <p:cTn id="12" dur="500" fill="hold"/>
                                        <p:tgtEl>
                                          <p:spTgt spid="87042"/>
                                        </p:tgtEl>
                                        <p:attrNameLst>
                                          <p:attrName>ppt_x</p:attrName>
                                        </p:attrNameLst>
                                      </p:cBhvr>
                                      <p:tavLst>
                                        <p:tav tm="0">
                                          <p:val>
                                            <p:strVal val="#ppt_x"/>
                                          </p:val>
                                        </p:tav>
                                        <p:tav tm="100000">
                                          <p:val>
                                            <p:strVal val="#ppt_x"/>
                                          </p:val>
                                        </p:tav>
                                      </p:tavLst>
                                    </p:anim>
                                    <p:anim calcmode="lin" valueType="num">
                                      <p:cBhvr>
                                        <p:cTn id="13" dur="500" fill="hold"/>
                                        <p:tgtEl>
                                          <p:spTgt spid="8704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87044"/>
                                        </p:tgtEl>
                                        <p:attrNameLst>
                                          <p:attrName>style.visibility</p:attrName>
                                        </p:attrNameLst>
                                      </p:cBhvr>
                                      <p:to>
                                        <p:strVal val="visible"/>
                                      </p:to>
                                    </p:set>
                                    <p:anim calcmode="lin" valueType="num">
                                      <p:cBhvr>
                                        <p:cTn id="18" dur="500" fill="hold"/>
                                        <p:tgtEl>
                                          <p:spTgt spid="87044"/>
                                        </p:tgtEl>
                                        <p:attrNameLst>
                                          <p:attrName>ppt_x</p:attrName>
                                        </p:attrNameLst>
                                      </p:cBhvr>
                                      <p:tavLst>
                                        <p:tav tm="0">
                                          <p:val>
                                            <p:strVal val="#ppt_x"/>
                                          </p:val>
                                        </p:tav>
                                        <p:tav tm="100000">
                                          <p:val>
                                            <p:strVal val="#ppt_x"/>
                                          </p:val>
                                        </p:tav>
                                      </p:tavLst>
                                    </p:anim>
                                    <p:anim calcmode="lin" valueType="num">
                                      <p:cBhvr>
                                        <p:cTn id="19" dur="500" fill="hold"/>
                                        <p:tgtEl>
                                          <p:spTgt spid="87044"/>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87043">
                                            <p:txEl>
                                              <p:charRg st="145" end="147"/>
                                            </p:txEl>
                                          </p:spTgt>
                                        </p:tgtEl>
                                        <p:attrNameLst>
                                          <p:attrName>style.visibility</p:attrName>
                                        </p:attrNameLst>
                                      </p:cBhvr>
                                      <p:to>
                                        <p:strVal val="visible"/>
                                      </p:to>
                                    </p:set>
                                    <p:animEffect transition="in" filter="fade">
                                      <p:cBhvr>
                                        <p:cTn id="24" dur="500"/>
                                        <p:tgtEl>
                                          <p:spTgt spid="87043">
                                            <p:txEl>
                                              <p:charRg st="145" end="147"/>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87043">
                                            <p:txEl>
                                              <p:charRg st="147" end="150"/>
                                            </p:txEl>
                                          </p:spTgt>
                                        </p:tgtEl>
                                        <p:attrNameLst>
                                          <p:attrName>style.visibility</p:attrName>
                                        </p:attrNameLst>
                                      </p:cBhvr>
                                      <p:to>
                                        <p:strVal val="visible"/>
                                      </p:to>
                                    </p:set>
                                    <p:animEffect transition="in" filter="fade">
                                      <p:cBhvr>
                                        <p:cTn id="29" dur="500"/>
                                        <p:tgtEl>
                                          <p:spTgt spid="87043">
                                            <p:txEl>
                                              <p:charRg st="147" end="15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2" grpId="0"/>
      <p:bldP spid="87043" grpId="0" uiExpand="1" build="p"/>
      <p:bldP spid="87044"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8066" name="Rectangle 2"/>
          <p:cNvSpPr>
            <a:spLocks noGrp="1" noChangeArrowheads="1"/>
          </p:cNvSpPr>
          <p:nvPr>
            <p:ph type="title"/>
          </p:nvPr>
        </p:nvSpPr>
        <p:spPr>
          <a:xfrm>
            <a:off x="3074988" y="1203325"/>
            <a:ext cx="5959475" cy="2016125"/>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20000"/>
              </a:spcBef>
              <a:spcAft>
                <a:spcPct val="0"/>
              </a:spcAft>
              <a:buClr>
                <a:srgbClr val="000000"/>
              </a:buClr>
              <a:buSzPct val="50000"/>
              <a:buFontTx/>
              <a:buNone/>
              <a:defRPr/>
            </a:pPr>
            <a:r>
              <a:rPr kumimoji="0" lang="zh-CN" altLang="en-US" sz="1800" b="1" i="0" u="none" strike="noStrike" kern="1200" cap="none" spc="0" normalizeH="0" baseline="0" noProof="0">
                <a:ln>
                  <a:noFill/>
                </a:ln>
                <a:solidFill>
                  <a:schemeClr val="tx1"/>
                </a:solidFill>
                <a:effectLst/>
                <a:uLnTx/>
                <a:uFillTx/>
                <a:latin typeface="+mj-lt"/>
                <a:ea typeface="黑体" panose="02010609060101010101" pitchFamily="49" charset="-122"/>
                <a:cs typeface="+mn-cs"/>
                <a:sym typeface="Arial" panose="020B0604020202020204" pitchFamily="34" charset="0"/>
              </a:rPr>
              <a:t>下陈：古代殿堂下放置礼品、站列婢妾的地方。</a:t>
            </a:r>
            <a:br>
              <a:rPr kumimoji="0" lang="zh-CN" altLang="en-US" sz="1800" b="1" i="0" u="none" strike="noStrike" kern="1200" cap="none" spc="0" normalizeH="0" baseline="0" noProof="0">
                <a:ln>
                  <a:noFill/>
                </a:ln>
                <a:solidFill>
                  <a:schemeClr val="tx1"/>
                </a:solidFill>
                <a:uLnTx/>
                <a:uFillTx/>
                <a:latin typeface="+mj-lt"/>
                <a:ea typeface="黑体" panose="02010609060101010101" pitchFamily="49" charset="-122"/>
                <a:cs typeface="+mn-cs"/>
                <a:sym typeface="Arial" panose="020B0604020202020204" pitchFamily="34" charset="0"/>
              </a:rPr>
            </a:br>
            <a:r>
              <a:rPr kumimoji="0" lang="zh-CN" altLang="en-US" sz="1800" b="1" i="0" u="none" strike="noStrike" kern="1200" cap="none" spc="0" normalizeH="0" baseline="0" noProof="0">
                <a:ln>
                  <a:noFill/>
                </a:ln>
                <a:solidFill>
                  <a:schemeClr val="tx1"/>
                </a:solidFill>
                <a:effectLst/>
                <a:uLnTx/>
                <a:uFillTx/>
                <a:latin typeface="+mj-lt"/>
                <a:ea typeface="黑体" panose="02010609060101010101" pitchFamily="49" charset="-122"/>
                <a:cs typeface="+mn-cs"/>
                <a:sym typeface="Arial" panose="020B0604020202020204" pitchFamily="34" charset="0"/>
              </a:rPr>
              <a:t>宛珠：宛地出产的宝珠。</a:t>
            </a:r>
            <a:br>
              <a:rPr kumimoji="0" lang="zh-CN" altLang="en-US" sz="1800" b="1" i="0" u="none" strike="noStrike" kern="1200" cap="none" spc="0" normalizeH="0" baseline="0" noProof="0">
                <a:ln>
                  <a:noFill/>
                </a:ln>
                <a:solidFill>
                  <a:schemeClr val="tx1"/>
                </a:solidFill>
                <a:uLnTx/>
                <a:uFillTx/>
                <a:latin typeface="+mj-lt"/>
                <a:ea typeface="黑体" panose="02010609060101010101" pitchFamily="49" charset="-122"/>
                <a:cs typeface="+mn-cs"/>
                <a:sym typeface="Arial" panose="020B0604020202020204" pitchFamily="34" charset="0"/>
              </a:rPr>
            </a:br>
            <a:r>
              <a:rPr kumimoji="0" lang="zh-CN" altLang="en-US" sz="1800" b="1" i="0" u="none" strike="noStrike" kern="1200" cap="none" spc="0" normalizeH="0" baseline="0" noProof="0">
                <a:ln>
                  <a:noFill/>
                </a:ln>
                <a:solidFill>
                  <a:srgbClr val="FF0000"/>
                </a:solidFill>
                <a:effectLst/>
                <a:uLnTx/>
                <a:uFillTx/>
                <a:latin typeface="+mj-lt"/>
                <a:ea typeface="黑体" panose="02010609060101010101" pitchFamily="49" charset="-122"/>
                <a:cs typeface="+mn-cs"/>
                <a:sym typeface="Arial" panose="020B0604020202020204" pitchFamily="34" charset="0"/>
              </a:rPr>
              <a:t>傅玑之珥：镶嵌着珠子的耳饰。傅：附着、加上。玑，不圆的珠子，这里泛指珠子。珥（</a:t>
            </a:r>
            <a:r>
              <a:rPr kumimoji="0" lang="en-US" altLang="zh-CN" sz="1800" b="1" i="0" u="none" strike="noStrike" kern="1200" cap="none" spc="0" normalizeH="0" baseline="0" noProof="0">
                <a:ln>
                  <a:noFill/>
                </a:ln>
                <a:solidFill>
                  <a:srgbClr val="FF0000"/>
                </a:solidFill>
                <a:effectLst/>
                <a:uLnTx/>
                <a:uFillTx/>
                <a:latin typeface="+mj-lt"/>
                <a:ea typeface="黑体" panose="02010609060101010101" pitchFamily="49" charset="-122"/>
                <a:cs typeface="+mn-cs"/>
                <a:sym typeface="Arial" panose="020B0604020202020204" pitchFamily="34" charset="0"/>
              </a:rPr>
              <a:t>ěr</a:t>
            </a:r>
            <a:r>
              <a:rPr kumimoji="0" lang="zh-CN" altLang="en-US" sz="1800" b="1" i="0" u="none" strike="noStrike" kern="1200" cap="none" spc="0" normalizeH="0" baseline="0" noProof="0">
                <a:ln>
                  <a:noFill/>
                </a:ln>
                <a:solidFill>
                  <a:srgbClr val="FF0000"/>
                </a:solidFill>
                <a:effectLst/>
                <a:uLnTx/>
                <a:uFillTx/>
                <a:latin typeface="+mj-lt"/>
                <a:ea typeface="黑体" panose="02010609060101010101" pitchFamily="49" charset="-122"/>
                <a:cs typeface="+mn-cs"/>
                <a:sym typeface="Arial" panose="020B0604020202020204" pitchFamily="34" charset="0"/>
              </a:rPr>
              <a:t>），耳饰。</a:t>
            </a:r>
            <a:br>
              <a:rPr kumimoji="0" lang="zh-CN" altLang="en-US" sz="1800" b="1" i="0" u="none" strike="noStrike" kern="1200" cap="none" spc="0" normalizeH="0" baseline="0" noProof="0">
                <a:ln>
                  <a:noFill/>
                </a:ln>
                <a:solidFill>
                  <a:srgbClr val="FF0000"/>
                </a:solidFill>
                <a:uLnTx/>
                <a:uFillTx/>
                <a:latin typeface="+mj-lt"/>
                <a:ea typeface="黑体" panose="02010609060101010101" pitchFamily="49" charset="-122"/>
                <a:cs typeface="+mn-cs"/>
                <a:sym typeface="Arial" panose="020B0604020202020204" pitchFamily="34" charset="0"/>
              </a:rPr>
            </a:br>
            <a:r>
              <a:rPr kumimoji="0" lang="zh-CN" altLang="en-US" sz="1800" b="1" i="0" u="none" strike="noStrike" kern="1200" cap="none" spc="0" normalizeH="0" baseline="0" noProof="0">
                <a:ln>
                  <a:noFill/>
                </a:ln>
                <a:solidFill>
                  <a:schemeClr val="tx1"/>
                </a:solidFill>
                <a:effectLst/>
                <a:uLnTx/>
                <a:uFillTx/>
                <a:latin typeface="+mj-lt"/>
                <a:ea typeface="黑体" panose="02010609060101010101" pitchFamily="49" charset="-122"/>
                <a:cs typeface="+mn-cs"/>
                <a:sym typeface="Arial" panose="020B0604020202020204" pitchFamily="34" charset="0"/>
              </a:rPr>
              <a:t>阿缟（</a:t>
            </a:r>
            <a:r>
              <a:rPr kumimoji="0" lang="en-US" altLang="zh-CN" sz="1800" b="1" i="0" u="none" strike="noStrike" kern="1200" cap="none" spc="0" normalizeH="0" baseline="0" noProof="0">
                <a:ln>
                  <a:noFill/>
                </a:ln>
                <a:solidFill>
                  <a:schemeClr val="tx1"/>
                </a:solidFill>
                <a:effectLst/>
                <a:uLnTx/>
                <a:uFillTx/>
                <a:latin typeface="+mj-lt"/>
                <a:ea typeface="黑体" panose="02010609060101010101" pitchFamily="49" charset="-122"/>
                <a:cs typeface="+mn-cs"/>
                <a:sym typeface="Arial" panose="020B0604020202020204" pitchFamily="34" charset="0"/>
              </a:rPr>
              <a:t>ē  gǎo</a:t>
            </a:r>
            <a:r>
              <a:rPr kumimoji="0" lang="zh-CN" altLang="en-US" sz="1800" b="1" i="0" u="none" strike="noStrike" kern="1200" cap="none" spc="0" normalizeH="0" baseline="0" noProof="0">
                <a:ln>
                  <a:noFill/>
                </a:ln>
                <a:solidFill>
                  <a:schemeClr val="tx1"/>
                </a:solidFill>
                <a:effectLst/>
                <a:uLnTx/>
                <a:uFillTx/>
                <a:latin typeface="+mj-lt"/>
                <a:ea typeface="黑体" panose="02010609060101010101" pitchFamily="49" charset="-122"/>
                <a:cs typeface="+mn-cs"/>
                <a:sym typeface="Arial" panose="020B0604020202020204" pitchFamily="34" charset="0"/>
              </a:rPr>
              <a:t>）：古代齐国东阿所产的细绢。</a:t>
            </a:r>
            <a:br>
              <a:rPr kumimoji="0" lang="zh-CN" altLang="en-US" sz="1800" b="1" i="0" u="none" strike="noStrike" kern="1200" cap="none" spc="0" normalizeH="0" baseline="0" noProof="0">
                <a:ln>
                  <a:noFill/>
                </a:ln>
                <a:solidFill>
                  <a:schemeClr val="tx1"/>
                </a:solidFill>
                <a:uLnTx/>
                <a:uFillTx/>
                <a:latin typeface="+mj-lt"/>
                <a:ea typeface="黑体" panose="02010609060101010101" pitchFamily="49" charset="-122"/>
                <a:cs typeface="+mn-cs"/>
                <a:sym typeface="Arial" panose="020B0604020202020204" pitchFamily="34" charset="0"/>
              </a:rPr>
            </a:br>
            <a:r>
              <a:rPr kumimoji="0" lang="zh-CN" altLang="en-US" sz="1800" b="1" i="0" u="none" strike="noStrike" kern="1200" cap="none" spc="0" normalizeH="0" baseline="0" noProof="0">
                <a:ln>
                  <a:noFill/>
                </a:ln>
                <a:solidFill>
                  <a:srgbClr val="FF0000"/>
                </a:solidFill>
                <a:effectLst/>
                <a:uLnTx/>
                <a:uFillTx/>
                <a:latin typeface="+mj-lt"/>
                <a:ea typeface="黑体" panose="02010609060101010101" pitchFamily="49" charset="-122"/>
                <a:cs typeface="+mn-cs"/>
                <a:sym typeface="Arial" panose="020B0604020202020204" pitchFamily="34" charset="0"/>
              </a:rPr>
              <a:t>随俗雅化：娴雅变化而能随俗。</a:t>
            </a:r>
            <a:r>
              <a:rPr kumimoji="0" lang="zh-CN" altLang="en-US" sz="1800" b="1" i="0" u="none" strike="noStrike" kern="1200" cap="none" spc="0" normalizeH="0" baseline="0" noProof="0">
                <a:ln>
                  <a:noFill/>
                </a:ln>
                <a:solidFill>
                  <a:schemeClr val="tx1"/>
                </a:solidFill>
                <a:effectLst/>
                <a:uLnTx/>
                <a:uFillTx/>
                <a:latin typeface="+mj-lt"/>
                <a:ea typeface="黑体" panose="02010609060101010101" pitchFamily="49" charset="-122"/>
                <a:cs typeface="+mn-cs"/>
                <a:sym typeface="Arial" panose="020B0604020202020204" pitchFamily="34" charset="0"/>
              </a:rPr>
              <a:t>佳冶：娇美妖冶。</a:t>
            </a:r>
            <a:br>
              <a:rPr kumimoji="0" lang="zh-CN" altLang="en-US" sz="1800" b="1" i="0" u="none" strike="noStrike" kern="1200" cap="none" spc="0" normalizeH="0" baseline="0" noProof="0">
                <a:ln>
                  <a:noFill/>
                </a:ln>
                <a:solidFill>
                  <a:schemeClr val="tx1"/>
                </a:solidFill>
                <a:uLnTx/>
                <a:uFillTx/>
                <a:latin typeface="+mj-lt"/>
                <a:ea typeface="黑体" panose="02010609060101010101" pitchFamily="49" charset="-122"/>
                <a:cs typeface="+mn-cs"/>
                <a:sym typeface="Arial" panose="020B0604020202020204" pitchFamily="34" charset="0"/>
              </a:rPr>
            </a:br>
            <a:r>
              <a:rPr kumimoji="0" lang="zh-CN" altLang="en-US" sz="1800" b="1" i="0" u="none" strike="noStrike" kern="1200" cap="none" spc="0" normalizeH="0" baseline="0" noProof="0">
                <a:ln>
                  <a:noFill/>
                </a:ln>
                <a:solidFill>
                  <a:schemeClr val="tx1"/>
                </a:solidFill>
                <a:effectLst/>
                <a:uLnTx/>
                <a:uFillTx/>
                <a:latin typeface="+mj-lt"/>
                <a:ea typeface="黑体" panose="02010609060101010101" pitchFamily="49" charset="-122"/>
                <a:cs typeface="+mn-cs"/>
                <a:sym typeface="Arial" panose="020B0604020202020204" pitchFamily="34" charset="0"/>
              </a:rPr>
              <a:t>搏髀（</a:t>
            </a:r>
            <a:r>
              <a:rPr kumimoji="0" lang="en-US" altLang="zh-CN" sz="1800" b="1" i="0" u="none" strike="noStrike" kern="1200" cap="none" spc="0" normalizeH="0" baseline="0" noProof="0">
                <a:ln>
                  <a:noFill/>
                </a:ln>
                <a:solidFill>
                  <a:schemeClr val="tx1"/>
                </a:solidFill>
                <a:effectLst/>
                <a:uLnTx/>
                <a:uFillTx/>
                <a:latin typeface="+mj-lt"/>
                <a:ea typeface="黑体" panose="02010609060101010101" pitchFamily="49" charset="-122"/>
                <a:cs typeface="+mn-cs"/>
                <a:sym typeface="Arial" panose="020B0604020202020204" pitchFamily="34" charset="0"/>
              </a:rPr>
              <a:t>bì</a:t>
            </a:r>
            <a:r>
              <a:rPr kumimoji="0" lang="zh-CN" altLang="en-US" sz="1800" b="1" i="0" u="none" strike="noStrike" kern="1200" cap="none" spc="0" normalizeH="0" baseline="0" noProof="0">
                <a:ln>
                  <a:noFill/>
                </a:ln>
                <a:solidFill>
                  <a:schemeClr val="tx1"/>
                </a:solidFill>
                <a:effectLst/>
                <a:uLnTx/>
                <a:uFillTx/>
                <a:latin typeface="+mj-lt"/>
                <a:ea typeface="黑体" panose="02010609060101010101" pitchFamily="49" charset="-122"/>
                <a:cs typeface="+mn-cs"/>
                <a:sym typeface="Arial" panose="020B0604020202020204" pitchFamily="34" charset="0"/>
              </a:rPr>
              <a:t>）：唱歌时拍打大腿以应和节拍。</a:t>
            </a:r>
            <a:r>
              <a:rPr kumimoji="0" lang="zh-CN" altLang="en-US" sz="1800" b="1" i="0" u="none" strike="noStrike" kern="1200" cap="none" spc="0" normalizeH="0" baseline="0" noProof="0">
                <a:ln>
                  <a:noFill/>
                </a:ln>
                <a:solidFill>
                  <a:srgbClr val="FF0000"/>
                </a:solidFill>
                <a:effectLst/>
                <a:uLnTx/>
                <a:uFillTx/>
                <a:latin typeface="+mj-lt"/>
                <a:ea typeface="黑体" panose="02010609060101010101" pitchFamily="49" charset="-122"/>
                <a:cs typeface="+mn-cs"/>
                <a:sym typeface="Arial" panose="020B0604020202020204" pitchFamily="34" charset="0"/>
              </a:rPr>
              <a:t>搏，击打</a:t>
            </a:r>
            <a:r>
              <a:rPr kumimoji="0" lang="zh-CN" altLang="en-US" sz="1800" b="1" i="0" u="none" strike="noStrike" kern="1200" cap="none" spc="0" normalizeH="0" baseline="0" noProof="0">
                <a:ln>
                  <a:noFill/>
                </a:ln>
                <a:solidFill>
                  <a:schemeClr val="tx1"/>
                </a:solidFill>
                <a:effectLst/>
                <a:uLnTx/>
                <a:uFillTx/>
                <a:latin typeface="+mj-lt"/>
                <a:ea typeface="黑体" panose="02010609060101010101" pitchFamily="49" charset="-122"/>
                <a:cs typeface="+mn-cs"/>
                <a:sym typeface="Arial" panose="020B0604020202020204" pitchFamily="34" charset="0"/>
              </a:rPr>
              <a:t>、拍打。</a:t>
            </a:r>
            <a:r>
              <a:rPr kumimoji="0" lang="zh-CN" altLang="en-US" sz="1800" b="1" i="0" u="none" strike="noStrike" kern="1200" cap="none" spc="0" normalizeH="0" baseline="0" noProof="0">
                <a:ln>
                  <a:noFill/>
                </a:ln>
                <a:solidFill>
                  <a:srgbClr val="FF0000"/>
                </a:solidFill>
                <a:effectLst/>
                <a:uLnTx/>
                <a:uFillTx/>
                <a:latin typeface="+mj-lt"/>
                <a:ea typeface="黑体" panose="02010609060101010101" pitchFamily="49" charset="-122"/>
                <a:cs typeface="+mn-cs"/>
                <a:sym typeface="Arial" panose="020B0604020202020204" pitchFamily="34" charset="0"/>
              </a:rPr>
              <a:t>髀，大腿</a:t>
            </a:r>
            <a:r>
              <a:rPr kumimoji="0" lang="zh-CN" altLang="en-US" sz="1800" b="1" i="0" u="none" strike="noStrike" kern="1200" cap="none" spc="0" normalizeH="0" baseline="0" noProof="0">
                <a:ln>
                  <a:noFill/>
                </a:ln>
                <a:solidFill>
                  <a:schemeClr val="tx1"/>
                </a:solidFill>
                <a:effectLst/>
                <a:uLnTx/>
                <a:uFillTx/>
                <a:latin typeface="+mj-lt"/>
                <a:ea typeface="黑体" panose="02010609060101010101" pitchFamily="49" charset="-122"/>
                <a:cs typeface="+mn-cs"/>
                <a:sym typeface="Arial" panose="020B0604020202020204" pitchFamily="34" charset="0"/>
              </a:rPr>
              <a:t>。</a:t>
            </a:r>
            <a:br>
              <a:rPr kumimoji="0" lang="zh-CN" altLang="en-US" sz="1800" b="1" i="0" u="none" strike="noStrike" kern="1200" cap="none" spc="0" normalizeH="0" baseline="0" noProof="0">
                <a:ln>
                  <a:noFill/>
                </a:ln>
                <a:solidFill>
                  <a:schemeClr val="tx1"/>
                </a:solidFill>
                <a:uLnTx/>
                <a:uFillTx/>
                <a:latin typeface="+mj-lt"/>
                <a:ea typeface="黑体" panose="02010609060101010101" pitchFamily="49" charset="-122"/>
                <a:cs typeface="+mn-cs"/>
                <a:sym typeface="Arial" panose="020B0604020202020204" pitchFamily="34" charset="0"/>
              </a:rPr>
            </a:br>
            <a:br>
              <a:rPr kumimoji="0" lang="zh-CN" altLang="en-US" sz="2000" b="1" i="0" u="none" strike="noStrike" kern="1200" cap="none" spc="0" normalizeH="0" baseline="0" noProof="0">
                <a:ln>
                  <a:noFill/>
                </a:ln>
                <a:solidFill>
                  <a:schemeClr val="tx2"/>
                </a:solidFill>
                <a:uLnTx/>
                <a:uFillTx/>
                <a:latin typeface="+mj-lt"/>
                <a:ea typeface="+mj-ea"/>
                <a:cs typeface="+mj-cs"/>
                <a:sym typeface="Arial" panose="020B0604020202020204" pitchFamily="34" charset="0"/>
              </a:rPr>
            </a:br>
            <a:br>
              <a:rPr kumimoji="0" lang="zh-CN" altLang="en-US" sz="1800" b="0" i="0" u="none" strike="noStrike" kern="1200" cap="none" spc="0" normalizeH="0" baseline="0" noProof="0">
                <a:ln>
                  <a:noFill/>
                </a:ln>
                <a:solidFill>
                  <a:schemeClr val="tx2"/>
                </a:solidFill>
                <a:uLnTx/>
                <a:uFillTx/>
                <a:latin typeface="+mj-lt"/>
                <a:ea typeface="+mj-ea"/>
                <a:cs typeface="+mj-cs"/>
                <a:sym typeface="Arial" panose="020B0604020202020204" pitchFamily="34" charset="0"/>
              </a:rPr>
            </a:br>
            <a:br>
              <a:rPr kumimoji="0" lang="zh-CN" altLang="en-US" sz="1800" b="0" i="0" u="none" strike="noStrike" kern="1200" cap="none" spc="0" normalizeH="0" baseline="0" noProof="0">
                <a:ln>
                  <a:noFill/>
                </a:ln>
                <a:solidFill>
                  <a:schemeClr val="tx2"/>
                </a:solidFill>
                <a:uLnTx/>
                <a:uFillTx/>
                <a:latin typeface="+mj-lt"/>
                <a:ea typeface="+mj-ea"/>
                <a:cs typeface="+mj-cs"/>
                <a:sym typeface="Arial" panose="020B0604020202020204" pitchFamily="34" charset="0"/>
              </a:rPr>
            </a:br>
            <a:endParaRPr kumimoji="0" lang="zh-CN" altLang="zh-CN" sz="1800" b="0" i="0" u="none" strike="noStrike" kern="1200" cap="none" spc="0" normalizeH="0" baseline="0" noProof="0">
              <a:ln>
                <a:noFill/>
              </a:ln>
              <a:solidFill>
                <a:schemeClr val="tx2"/>
              </a:solidFill>
              <a:effectLst/>
              <a:uLnTx/>
              <a:uFillTx/>
              <a:latin typeface="黑体" panose="02010609060101010101" pitchFamily="49" charset="-122"/>
              <a:ea typeface="黑体" panose="02010609060101010101" pitchFamily="49" charset="-122"/>
              <a:cs typeface="+mj-cs"/>
            </a:endParaRPr>
          </a:p>
        </p:txBody>
      </p:sp>
      <p:sp>
        <p:nvSpPr>
          <p:cNvPr id="88067" name="Rectangle 3"/>
          <p:cNvSpPr>
            <a:spLocks noGrp="1" noChangeArrowheads="1"/>
          </p:cNvSpPr>
          <p:nvPr>
            <p:ph idx="1"/>
          </p:nvPr>
        </p:nvSpPr>
        <p:spPr>
          <a:xfrm>
            <a:off x="109538" y="123825"/>
            <a:ext cx="2957513" cy="2884488"/>
          </a:xfrm>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20000"/>
              </a:spcBef>
              <a:spcAft>
                <a:spcPct val="0"/>
              </a:spcAft>
              <a:buClr>
                <a:srgbClr val="000000"/>
              </a:buClr>
              <a:buSzPct val="50000"/>
              <a:buFontTx/>
              <a:buNone/>
              <a:defRPr/>
            </a:pPr>
            <a:r>
              <a:rPr kumimoji="0" lang="zh-CN" altLang="en-US" sz="1800" b="1" i="0" u="none" strike="noStrike" kern="1200" cap="none" spc="0" normalizeH="0" baseline="0" noProof="0">
                <a:ln>
                  <a:noFill/>
                </a:ln>
                <a:solidFill>
                  <a:srgbClr val="996600"/>
                </a:solidFill>
                <a:effectLst/>
                <a:uLnTx/>
                <a:uFillTx/>
                <a:latin typeface="Franklin Gothic Book"/>
                <a:ea typeface="黑体" panose="02010609060101010101" pitchFamily="49" charset="-122"/>
                <a:cs typeface="+mn-cs"/>
                <a:sym typeface="Arial" panose="020B0604020202020204" pitchFamily="34" charset="0"/>
              </a:rPr>
              <a:t>所以饰后宫、充下陈、娱心意、</a:t>
            </a:r>
            <a:r>
              <a:rPr kumimoji="0" lang="zh-CN" altLang="en-US" sz="1800" b="1" i="0" u="none" strike="noStrike" kern="1200" cap="none" spc="0" normalizeH="0" baseline="0" noProof="0">
                <a:ln>
                  <a:noFill/>
                </a:ln>
                <a:solidFill>
                  <a:srgbClr val="FF0000"/>
                </a:solidFill>
                <a:effectLst/>
                <a:uLnTx/>
                <a:uFillTx/>
                <a:latin typeface="Franklin Gothic Book"/>
                <a:ea typeface="黑体" panose="02010609060101010101" pitchFamily="49" charset="-122"/>
                <a:cs typeface="+mn-cs"/>
                <a:sym typeface="Arial" panose="020B0604020202020204" pitchFamily="34" charset="0"/>
              </a:rPr>
              <a:t>说</a:t>
            </a:r>
            <a:r>
              <a:rPr kumimoji="0" lang="zh-CN" altLang="en-US" sz="1800" b="1" i="0" u="none" strike="noStrike" kern="1200" cap="none" spc="0" normalizeH="0" baseline="0" noProof="0">
                <a:ln>
                  <a:noFill/>
                </a:ln>
                <a:solidFill>
                  <a:srgbClr val="996600"/>
                </a:solidFill>
                <a:effectLst/>
                <a:uLnTx/>
                <a:uFillTx/>
                <a:latin typeface="Franklin Gothic Book"/>
                <a:ea typeface="黑体" panose="02010609060101010101" pitchFamily="49" charset="-122"/>
                <a:cs typeface="+mn-cs"/>
                <a:sym typeface="Arial" panose="020B0604020202020204" pitchFamily="34" charset="0"/>
              </a:rPr>
              <a:t>耳目者，必出于秦然后可，则是宛珠之簪、</a:t>
            </a:r>
            <a:r>
              <a:rPr kumimoji="0" lang="zh-CN" altLang="en-US" sz="1800" b="1" i="0" u="none" strike="noStrike" kern="1200" cap="none" spc="0" normalizeH="0" baseline="0" noProof="0">
                <a:ln>
                  <a:noFill/>
                </a:ln>
                <a:solidFill>
                  <a:srgbClr val="FF0000"/>
                </a:solidFill>
                <a:effectLst/>
                <a:uLnTx/>
                <a:uFillTx/>
                <a:latin typeface="Franklin Gothic Book"/>
                <a:ea typeface="黑体" panose="02010609060101010101" pitchFamily="49" charset="-122"/>
                <a:cs typeface="+mn-cs"/>
                <a:sym typeface="Arial" panose="020B0604020202020204" pitchFamily="34" charset="0"/>
              </a:rPr>
              <a:t>傅玑之珥</a:t>
            </a:r>
            <a:r>
              <a:rPr kumimoji="0" lang="zh-CN" altLang="en-US" sz="1800" b="1" i="0" u="none" strike="noStrike" kern="1200" cap="none" spc="0" normalizeH="0" baseline="0" noProof="0">
                <a:ln>
                  <a:noFill/>
                </a:ln>
                <a:solidFill>
                  <a:srgbClr val="996600"/>
                </a:solidFill>
                <a:effectLst/>
                <a:uLnTx/>
                <a:uFillTx/>
                <a:latin typeface="Franklin Gothic Book"/>
                <a:ea typeface="黑体" panose="02010609060101010101" pitchFamily="49" charset="-122"/>
                <a:cs typeface="+mn-cs"/>
                <a:sym typeface="Arial" panose="020B0604020202020204" pitchFamily="34" charset="0"/>
              </a:rPr>
              <a:t>、阿缟之衣、锦绣之饰不进于前，而</a:t>
            </a:r>
            <a:r>
              <a:rPr kumimoji="0" lang="zh-CN" altLang="en-US" sz="1800" b="1" i="0" u="none" strike="noStrike" kern="1200" cap="none" spc="0" normalizeH="0" baseline="0" noProof="0">
                <a:ln>
                  <a:noFill/>
                </a:ln>
                <a:solidFill>
                  <a:srgbClr val="FF0000"/>
                </a:solidFill>
                <a:effectLst/>
                <a:uLnTx/>
                <a:uFillTx/>
                <a:latin typeface="Franklin Gothic Book"/>
                <a:ea typeface="黑体" panose="02010609060101010101" pitchFamily="49" charset="-122"/>
                <a:cs typeface="+mn-cs"/>
                <a:sym typeface="Arial" panose="020B0604020202020204" pitchFamily="34" charset="0"/>
              </a:rPr>
              <a:t>随俗雅化</a:t>
            </a:r>
            <a:r>
              <a:rPr kumimoji="0" lang="zh-CN" altLang="en-US" sz="1800" b="1" i="0" u="none" strike="noStrike" kern="1200" cap="none" spc="0" normalizeH="0" baseline="0" noProof="0">
                <a:ln>
                  <a:noFill/>
                </a:ln>
                <a:solidFill>
                  <a:srgbClr val="996600"/>
                </a:solidFill>
                <a:effectLst/>
                <a:uLnTx/>
                <a:uFillTx/>
                <a:latin typeface="Franklin Gothic Book"/>
                <a:ea typeface="黑体" panose="02010609060101010101" pitchFamily="49" charset="-122"/>
                <a:cs typeface="+mn-cs"/>
                <a:sym typeface="Arial" panose="020B0604020202020204" pitchFamily="34" charset="0"/>
              </a:rPr>
              <a:t>佳冶窈窕赵女不立于侧也。夫击瓮叩缶，弹筝</a:t>
            </a:r>
            <a:r>
              <a:rPr kumimoji="0" lang="zh-CN" altLang="en-US" sz="1800" b="1" i="0" u="none" strike="noStrike" kern="1200" cap="none" spc="0" normalizeH="0" baseline="0" noProof="0">
                <a:ln>
                  <a:noFill/>
                </a:ln>
                <a:solidFill>
                  <a:srgbClr val="FF0000"/>
                </a:solidFill>
                <a:effectLst/>
                <a:uLnTx/>
                <a:uFillTx/>
                <a:latin typeface="Franklin Gothic Book"/>
                <a:ea typeface="黑体" panose="02010609060101010101" pitchFamily="49" charset="-122"/>
                <a:cs typeface="+mn-cs"/>
                <a:sym typeface="Arial" panose="020B0604020202020204" pitchFamily="34" charset="0"/>
              </a:rPr>
              <a:t>搏髀</a:t>
            </a:r>
            <a:r>
              <a:rPr kumimoji="0" lang="zh-CN" altLang="en-US" sz="1800" b="1" i="0" u="none" strike="noStrike" kern="1200" cap="none" spc="0" normalizeH="0" baseline="0" noProof="0">
                <a:ln>
                  <a:noFill/>
                </a:ln>
                <a:solidFill>
                  <a:srgbClr val="996600"/>
                </a:solidFill>
                <a:effectLst/>
                <a:uLnTx/>
                <a:uFillTx/>
                <a:latin typeface="Franklin Gothic Book"/>
                <a:ea typeface="黑体" panose="02010609060101010101" pitchFamily="49" charset="-122"/>
                <a:cs typeface="+mn-cs"/>
                <a:sym typeface="Arial" panose="020B0604020202020204" pitchFamily="34" charset="0"/>
              </a:rPr>
              <a:t>，而歌呼呜呜快耳者，真秦之声也；</a:t>
            </a:r>
            <a:r>
              <a:rPr kumimoji="0" lang="en-US" altLang="zh-CN" sz="1800" b="1" i="0" u="none" strike="noStrike" kern="1200" cap="none" spc="0" normalizeH="0" baseline="0" noProof="0">
                <a:ln>
                  <a:noFill/>
                </a:ln>
                <a:solidFill>
                  <a:srgbClr val="996600"/>
                </a:solidFill>
                <a:effectLst/>
                <a:uLnTx/>
                <a:uFillTx/>
                <a:latin typeface="Franklin Gothic Book"/>
                <a:ea typeface="黑体" panose="02010609060101010101" pitchFamily="49" charset="-122"/>
                <a:cs typeface="+mn-cs"/>
                <a:sym typeface="Arial" panose="020B0604020202020204" pitchFamily="34" charset="0"/>
              </a:rPr>
              <a:t>《</a:t>
            </a:r>
            <a:r>
              <a:rPr kumimoji="0" lang="zh-CN" altLang="en-US" sz="1800" b="1" i="0" u="none" strike="noStrike" kern="1200" cap="none" spc="0" normalizeH="0" baseline="0" noProof="0">
                <a:ln>
                  <a:noFill/>
                </a:ln>
                <a:solidFill>
                  <a:srgbClr val="996600"/>
                </a:solidFill>
                <a:effectLst/>
                <a:uLnTx/>
                <a:uFillTx/>
                <a:latin typeface="Franklin Gothic Book"/>
                <a:ea typeface="黑体" panose="02010609060101010101" pitchFamily="49" charset="-122"/>
                <a:cs typeface="+mn-cs"/>
                <a:sym typeface="Arial" panose="020B0604020202020204" pitchFamily="34" charset="0"/>
              </a:rPr>
              <a:t>郑</a:t>
            </a:r>
            <a:r>
              <a:rPr kumimoji="0" lang="en-US" altLang="zh-CN" sz="1800" b="1" i="0" u="none" strike="noStrike" kern="1200" cap="none" spc="0" normalizeH="0" baseline="0" noProof="0">
                <a:ln>
                  <a:noFill/>
                </a:ln>
                <a:solidFill>
                  <a:srgbClr val="996600"/>
                </a:solidFill>
                <a:effectLst/>
                <a:uLnTx/>
                <a:uFillTx/>
                <a:latin typeface="Franklin Gothic Book"/>
                <a:ea typeface="黑体" panose="02010609060101010101" pitchFamily="49" charset="-122"/>
                <a:cs typeface="+mn-cs"/>
                <a:sym typeface="Arial" panose="020B0604020202020204" pitchFamily="34" charset="0"/>
              </a:rPr>
              <a:t>》《</a:t>
            </a:r>
            <a:r>
              <a:rPr kumimoji="0" lang="zh-CN" altLang="en-US" sz="1800" b="1" i="0" u="none" strike="noStrike" kern="1200" cap="none" spc="0" normalizeH="0" baseline="0" noProof="0">
                <a:ln>
                  <a:noFill/>
                </a:ln>
                <a:solidFill>
                  <a:srgbClr val="996600"/>
                </a:solidFill>
                <a:effectLst/>
                <a:uLnTx/>
                <a:uFillTx/>
                <a:latin typeface="Franklin Gothic Book"/>
                <a:ea typeface="黑体" panose="02010609060101010101" pitchFamily="49" charset="-122"/>
                <a:cs typeface="+mn-cs"/>
                <a:sym typeface="Arial" panose="020B0604020202020204" pitchFamily="34" charset="0"/>
              </a:rPr>
              <a:t>卫</a:t>
            </a:r>
            <a:r>
              <a:rPr kumimoji="0" lang="en-US" altLang="zh-CN" sz="1800" b="1" i="0" u="none" strike="noStrike" kern="1200" cap="none" spc="0" normalizeH="0" baseline="0" noProof="0">
                <a:ln>
                  <a:noFill/>
                </a:ln>
                <a:solidFill>
                  <a:srgbClr val="996600"/>
                </a:solidFill>
                <a:effectLst/>
                <a:uLnTx/>
                <a:uFillTx/>
                <a:latin typeface="Franklin Gothic Book"/>
                <a:ea typeface="黑体" panose="02010609060101010101" pitchFamily="49" charset="-122"/>
                <a:cs typeface="+mn-cs"/>
                <a:sym typeface="Arial" panose="020B0604020202020204" pitchFamily="34" charset="0"/>
              </a:rPr>
              <a:t>》《</a:t>
            </a:r>
            <a:r>
              <a:rPr kumimoji="0" lang="zh-CN" altLang="en-US" sz="1800" b="1" i="0" u="none" strike="noStrike" kern="1200" cap="none" spc="0" normalizeH="0" baseline="0" noProof="0">
                <a:ln>
                  <a:noFill/>
                </a:ln>
                <a:solidFill>
                  <a:srgbClr val="996600"/>
                </a:solidFill>
                <a:effectLst/>
                <a:uLnTx/>
                <a:uFillTx/>
                <a:latin typeface="Franklin Gothic Book"/>
                <a:ea typeface="黑体" panose="02010609060101010101" pitchFamily="49" charset="-122"/>
                <a:cs typeface="+mn-cs"/>
                <a:sym typeface="Arial" panose="020B0604020202020204" pitchFamily="34" charset="0"/>
              </a:rPr>
              <a:t>桑间</a:t>
            </a:r>
            <a:r>
              <a:rPr kumimoji="0" lang="en-US" altLang="zh-CN" sz="1800" b="1" i="0" u="none" strike="noStrike" kern="1200" cap="none" spc="0" normalizeH="0" baseline="0" noProof="0">
                <a:ln>
                  <a:noFill/>
                </a:ln>
                <a:solidFill>
                  <a:srgbClr val="996600"/>
                </a:solidFill>
                <a:effectLst/>
                <a:uLnTx/>
                <a:uFillTx/>
                <a:latin typeface="Franklin Gothic Book"/>
                <a:ea typeface="黑体" panose="02010609060101010101" pitchFamily="49" charset="-122"/>
                <a:cs typeface="+mn-cs"/>
                <a:sym typeface="Arial" panose="020B0604020202020204" pitchFamily="34" charset="0"/>
              </a:rPr>
              <a:t>》《</a:t>
            </a:r>
            <a:r>
              <a:rPr kumimoji="0" lang="zh-CN" altLang="en-US" sz="1800" b="1" i="0" u="none" strike="noStrike" kern="1200" cap="none" spc="0" normalizeH="0" baseline="0" noProof="0">
                <a:ln>
                  <a:noFill/>
                </a:ln>
                <a:solidFill>
                  <a:srgbClr val="996600"/>
                </a:solidFill>
                <a:effectLst/>
                <a:uLnTx/>
                <a:uFillTx/>
                <a:latin typeface="Franklin Gothic Book"/>
                <a:ea typeface="黑体" panose="02010609060101010101" pitchFamily="49" charset="-122"/>
                <a:cs typeface="+mn-cs"/>
                <a:sym typeface="Arial" panose="020B0604020202020204" pitchFamily="34" charset="0"/>
              </a:rPr>
              <a:t>昭</a:t>
            </a:r>
            <a:r>
              <a:rPr kumimoji="0" lang="en-US" altLang="zh-CN" sz="1800" b="1" i="0" u="none" strike="noStrike" kern="1200" cap="none" spc="0" normalizeH="0" baseline="0" noProof="0">
                <a:ln>
                  <a:noFill/>
                </a:ln>
                <a:solidFill>
                  <a:srgbClr val="996600"/>
                </a:solidFill>
                <a:effectLst/>
                <a:uLnTx/>
                <a:uFillTx/>
                <a:latin typeface="Franklin Gothic Book"/>
                <a:ea typeface="黑体" panose="02010609060101010101" pitchFamily="49" charset="-122"/>
                <a:cs typeface="+mn-cs"/>
                <a:sym typeface="Arial" panose="020B0604020202020204" pitchFamily="34" charset="0"/>
              </a:rPr>
              <a:t>》《</a:t>
            </a:r>
            <a:r>
              <a:rPr kumimoji="0" lang="zh-CN" altLang="en-US" sz="1800" b="1" i="0" u="none" strike="noStrike" kern="1200" cap="none" spc="0" normalizeH="0" baseline="0" noProof="0">
                <a:ln>
                  <a:noFill/>
                </a:ln>
                <a:solidFill>
                  <a:srgbClr val="996600"/>
                </a:solidFill>
                <a:effectLst/>
                <a:uLnTx/>
                <a:uFillTx/>
                <a:latin typeface="Franklin Gothic Book"/>
                <a:ea typeface="黑体" panose="02010609060101010101" pitchFamily="49" charset="-122"/>
                <a:cs typeface="+mn-cs"/>
                <a:sym typeface="Arial" panose="020B0604020202020204" pitchFamily="34" charset="0"/>
              </a:rPr>
              <a:t>虞</a:t>
            </a:r>
            <a:r>
              <a:rPr kumimoji="0" lang="en-US" altLang="zh-CN" sz="1800" b="1" i="0" u="none" strike="noStrike" kern="1200" cap="none" spc="0" normalizeH="0" baseline="0" noProof="0">
                <a:ln>
                  <a:noFill/>
                </a:ln>
                <a:solidFill>
                  <a:srgbClr val="996600"/>
                </a:solidFill>
                <a:effectLst/>
                <a:uLnTx/>
                <a:uFillTx/>
                <a:latin typeface="Franklin Gothic Book"/>
                <a:ea typeface="黑体" panose="02010609060101010101" pitchFamily="49" charset="-122"/>
                <a:cs typeface="+mn-cs"/>
                <a:sym typeface="Arial" panose="020B0604020202020204" pitchFamily="34" charset="0"/>
              </a:rPr>
              <a:t>》《</a:t>
            </a:r>
            <a:r>
              <a:rPr kumimoji="0" lang="zh-CN" altLang="en-US" sz="1800" b="1" i="0" u="none" strike="noStrike" kern="1200" cap="none" spc="0" normalizeH="0" baseline="0" noProof="0">
                <a:ln>
                  <a:noFill/>
                </a:ln>
                <a:solidFill>
                  <a:srgbClr val="996600"/>
                </a:solidFill>
                <a:effectLst/>
                <a:uLnTx/>
                <a:uFillTx/>
                <a:latin typeface="Franklin Gothic Book"/>
                <a:ea typeface="黑体" panose="02010609060101010101" pitchFamily="49" charset="-122"/>
                <a:cs typeface="+mn-cs"/>
                <a:sym typeface="Arial" panose="020B0604020202020204" pitchFamily="34" charset="0"/>
              </a:rPr>
              <a:t>武</a:t>
            </a:r>
            <a:r>
              <a:rPr kumimoji="0" lang="en-US" altLang="zh-CN" sz="1800" b="1" i="0" u="none" strike="noStrike" kern="1200" cap="none" spc="0" normalizeH="0" baseline="0" noProof="0">
                <a:ln>
                  <a:noFill/>
                </a:ln>
                <a:solidFill>
                  <a:srgbClr val="996600"/>
                </a:solidFill>
                <a:effectLst/>
                <a:uLnTx/>
                <a:uFillTx/>
                <a:latin typeface="Franklin Gothic Book"/>
                <a:ea typeface="黑体" panose="02010609060101010101" pitchFamily="49" charset="-122"/>
                <a:cs typeface="+mn-cs"/>
                <a:sym typeface="Arial" panose="020B0604020202020204" pitchFamily="34" charset="0"/>
              </a:rPr>
              <a:t>》《</a:t>
            </a:r>
            <a:r>
              <a:rPr kumimoji="0" lang="zh-CN" altLang="en-US" sz="1800" b="1" i="0" u="none" strike="noStrike" kern="1200" cap="none" spc="0" normalizeH="0" baseline="0" noProof="0">
                <a:ln>
                  <a:noFill/>
                </a:ln>
                <a:solidFill>
                  <a:srgbClr val="996600"/>
                </a:solidFill>
                <a:effectLst/>
                <a:uLnTx/>
                <a:uFillTx/>
                <a:latin typeface="Franklin Gothic Book"/>
                <a:ea typeface="黑体" panose="02010609060101010101" pitchFamily="49" charset="-122"/>
                <a:cs typeface="+mn-cs"/>
                <a:sym typeface="Arial" panose="020B0604020202020204" pitchFamily="34" charset="0"/>
              </a:rPr>
              <a:t>象</a:t>
            </a:r>
            <a:r>
              <a:rPr kumimoji="0" lang="en-US" altLang="zh-CN" sz="1800" b="1" i="0" u="none" strike="noStrike" kern="1200" cap="none" spc="0" normalizeH="0" baseline="0" noProof="0">
                <a:ln>
                  <a:noFill/>
                </a:ln>
                <a:solidFill>
                  <a:srgbClr val="996600"/>
                </a:solidFill>
                <a:effectLst/>
                <a:uLnTx/>
                <a:uFillTx/>
                <a:latin typeface="Franklin Gothic Book"/>
                <a:ea typeface="黑体" panose="02010609060101010101" pitchFamily="49" charset="-122"/>
                <a:cs typeface="+mn-cs"/>
                <a:sym typeface="Arial" panose="020B0604020202020204" pitchFamily="34" charset="0"/>
              </a:rPr>
              <a:t>》</a:t>
            </a:r>
            <a:r>
              <a:rPr kumimoji="0" lang="zh-CN" altLang="en-US" sz="1800" b="1" i="0" u="none" strike="noStrike" kern="1200" cap="none" spc="0" normalizeH="0" baseline="0" noProof="0">
                <a:ln>
                  <a:noFill/>
                </a:ln>
                <a:solidFill>
                  <a:srgbClr val="996600"/>
                </a:solidFill>
                <a:effectLst/>
                <a:uLnTx/>
                <a:uFillTx/>
                <a:latin typeface="Franklin Gothic Book"/>
                <a:ea typeface="黑体" panose="02010609060101010101" pitchFamily="49" charset="-122"/>
                <a:cs typeface="+mn-cs"/>
                <a:sym typeface="Arial" panose="020B0604020202020204" pitchFamily="34" charset="0"/>
              </a:rPr>
              <a:t>者，异国之乐也。</a:t>
            </a:r>
            <a:endParaRPr kumimoji="0" lang="zh-CN" altLang="zh-CN" sz="1800" b="1" i="0" u="none" strike="noStrike" kern="1200" cap="none" spc="0" normalizeH="0" baseline="0" noProof="0">
              <a:ln>
                <a:noFill/>
              </a:ln>
              <a:solidFill>
                <a:srgbClr val="996600"/>
              </a:solidFill>
              <a:effectLst/>
              <a:uLnTx/>
              <a:uFillTx/>
              <a:latin typeface="Franklin Gothic Book"/>
              <a:ea typeface="黑体" panose="02010609060101010101" pitchFamily="49" charset="-122"/>
              <a:cs typeface="+mn-cs"/>
              <a:sym typeface="Arial" panose="020B0604020202020204" pitchFamily="34" charset="0"/>
            </a:endParaRPr>
          </a:p>
          <a:p>
            <a:pPr marL="0" marR="0" lvl="0" indent="0" algn="l" defTabSz="914400" rtl="0" eaLnBrk="0" fontAlgn="base" latinLnBrk="0" hangingPunct="0">
              <a:lnSpc>
                <a:spcPct val="100000"/>
              </a:lnSpc>
              <a:spcBef>
                <a:spcPct val="20000"/>
              </a:spcBef>
              <a:spcAft>
                <a:spcPct val="0"/>
              </a:spcAft>
              <a:buClr>
                <a:srgbClr val="000000"/>
              </a:buClr>
              <a:buSzPct val="50000"/>
              <a:buFontTx/>
              <a:buNone/>
              <a:defRPr/>
            </a:pPr>
            <a:endParaRPr kumimoji="0" lang="en-US" altLang="zh-CN" sz="375" b="1" i="0" u="none" strike="noStrike" kern="1200" cap="none" spc="0" normalizeH="0" baseline="0" noProof="0">
              <a:ln>
                <a:noFill/>
              </a:ln>
              <a:solidFill>
                <a:srgbClr val="99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
                <a:srgbClr val="000000"/>
              </a:buClr>
              <a:buSzPct val="50000"/>
              <a:buFontTx/>
              <a:buNone/>
              <a:defRPr/>
            </a:pPr>
            <a:endParaRPr kumimoji="0" lang="zh-CN" altLang="zh-CN" sz="1800" b="1"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
                <a:srgbClr val="000000"/>
              </a:buClr>
              <a:buSzPct val="50000"/>
              <a:buFontTx/>
              <a:buNone/>
              <a:defRPr/>
            </a:pPr>
            <a:endParaRPr kumimoji="0" lang="zh-CN" altLang="zh-CN" sz="2400" b="1"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endParaRPr>
          </a:p>
          <a:p>
            <a:pPr marL="0" marR="0" lvl="0" indent="0" algn="l" defTabSz="914400" rtl="0" eaLnBrk="0" fontAlgn="base" latinLnBrk="0" hangingPunct="0">
              <a:lnSpc>
                <a:spcPct val="100000"/>
              </a:lnSpc>
              <a:spcBef>
                <a:spcPct val="20000"/>
              </a:spcBef>
              <a:spcAft>
                <a:spcPct val="0"/>
              </a:spcAft>
              <a:buClr>
                <a:srgbClr val="000000"/>
              </a:buClr>
              <a:buSzPct val="50000"/>
              <a:buFontTx/>
              <a:buNone/>
              <a:defRPr/>
            </a:pPr>
            <a:endParaRPr kumimoji="0" lang="en-US" altLang="zh-CN" sz="800" b="0" i="0" u="none" strike="noStrike" kern="1200" cap="none" spc="0" normalizeH="0" baseline="0" noProof="0">
              <a:ln>
                <a:noFill/>
              </a:ln>
              <a:solidFill>
                <a:srgbClr val="99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marR="0" lvl="0" indent="0" algn="l" defTabSz="914400" rtl="0" eaLnBrk="0" fontAlgn="base" latinLnBrk="0" hangingPunct="0">
              <a:lnSpc>
                <a:spcPct val="100000"/>
              </a:lnSpc>
              <a:spcBef>
                <a:spcPct val="20000"/>
              </a:spcBef>
              <a:spcAft>
                <a:spcPct val="0"/>
              </a:spcAft>
              <a:buClr>
                <a:srgbClr val="000000"/>
              </a:buClr>
              <a:buSzPct val="50000"/>
              <a:buFontTx/>
              <a:buNone/>
              <a:defRPr/>
            </a:pPr>
            <a:endParaRPr kumimoji="0" lang="zh-CN" altLang="zh-CN" sz="2100" b="1" i="0" u="none" strike="noStrike" kern="1200" cap="none" spc="0" normalizeH="0" baseline="0" noProof="0">
              <a:ln>
                <a:noFill/>
              </a:ln>
              <a:solidFill>
                <a:srgbClr val="996600"/>
              </a:solidFill>
              <a:effectLst/>
              <a:uLnTx/>
              <a:uFillTx/>
              <a:latin typeface="Franklin Gothic Book"/>
              <a:ea typeface="黑体" panose="02010609060101010101" pitchFamily="49" charset="-122"/>
              <a:cs typeface="+mn-cs"/>
              <a:sym typeface="Arial" panose="020B0604020202020204" pitchFamily="34" charset="0"/>
            </a:endParaRPr>
          </a:p>
          <a:p>
            <a:pPr marL="257175" marR="0" lvl="0" indent="-257175" algn="l" defTabSz="914400" rtl="0" eaLnBrk="1" fontAlgn="base" latinLnBrk="0" hangingPunct="1">
              <a:lnSpc>
                <a:spcPct val="90000"/>
              </a:lnSpc>
              <a:spcBef>
                <a:spcPct val="50000"/>
              </a:spcBef>
              <a:spcAft>
                <a:spcPct val="0"/>
              </a:spcAft>
              <a:buClrTx/>
              <a:buSzTx/>
              <a:buFontTx/>
              <a:buNone/>
              <a:defRPr/>
            </a:pPr>
            <a:endParaRPr kumimoji="0" lang="zh-CN" altLang="zh-CN" sz="2000" b="0"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endParaRPr>
          </a:p>
          <a:p>
            <a:pPr marL="257175" marR="0" lvl="0" indent="-257175" algn="l" defTabSz="914400" rtl="0" eaLnBrk="1" fontAlgn="base" latinLnBrk="0" hangingPunct="1">
              <a:lnSpc>
                <a:spcPct val="90000"/>
              </a:lnSpc>
              <a:spcBef>
                <a:spcPct val="50000"/>
              </a:spcBef>
              <a:spcAft>
                <a:spcPct val="0"/>
              </a:spcAft>
              <a:buClrTx/>
              <a:buSzTx/>
              <a:buFontTx/>
              <a:buNone/>
              <a:defRPr/>
            </a:pPr>
            <a:endParaRPr kumimoji="0" lang="zh-CN" altLang="zh-CN" sz="2000" b="0" i="0" u="none" strike="noStrike" kern="1200" cap="none" spc="0" normalizeH="0" baseline="0" noProof="0">
              <a:ln>
                <a:noFill/>
              </a:ln>
              <a:solidFill>
                <a:srgbClr val="996600"/>
              </a:solidFill>
              <a:effectLst/>
              <a:uLnTx/>
              <a:uFillTx/>
              <a:latin typeface="Franklin Gothic Book"/>
              <a:ea typeface="+mn-ea"/>
              <a:cs typeface="+mn-cs"/>
              <a:sym typeface="Arial" panose="020B0604020202020204" pitchFamily="34" charset="0"/>
            </a:endParaRPr>
          </a:p>
          <a:p>
            <a:pPr marL="257175" marR="0" lvl="0" indent="-257175" algn="l" defTabSz="914400" rtl="0" eaLnBrk="1" fontAlgn="base" latinLnBrk="0" hangingPunct="1">
              <a:lnSpc>
                <a:spcPct val="90000"/>
              </a:lnSpc>
              <a:spcBef>
                <a:spcPct val="50000"/>
              </a:spcBef>
              <a:spcAft>
                <a:spcPct val="0"/>
              </a:spcAft>
              <a:buClrTx/>
              <a:buSzTx/>
              <a:buFontTx/>
              <a:buNone/>
              <a:defRPr/>
            </a:pPr>
            <a:endParaRPr kumimoji="0" lang="zh-CN" altLang="zh-CN" sz="2000" b="0"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endParaRPr>
          </a:p>
          <a:p>
            <a:pPr marL="257175" marR="0" lvl="0" indent="-257175" algn="l" defTabSz="914400" rtl="0" eaLnBrk="1" fontAlgn="base" latinLnBrk="0" hangingPunct="1">
              <a:lnSpc>
                <a:spcPct val="90000"/>
              </a:lnSpc>
              <a:spcBef>
                <a:spcPct val="50000"/>
              </a:spcBef>
              <a:spcAft>
                <a:spcPct val="0"/>
              </a:spcAft>
              <a:buClrTx/>
              <a:buSzTx/>
              <a:buFontTx/>
              <a:buNone/>
              <a:defRPr/>
            </a:pPr>
            <a:r>
              <a:rPr kumimoji="0" lang="zh-CN" altLang="en-US" sz="21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rPr>
              <a:t> </a:t>
            </a:r>
            <a:endParaRPr kumimoji="0" lang="zh-CN" altLang="en-US" sz="2100" b="1" i="0" u="none" strike="noStrike" kern="1200" cap="none" spc="0" normalizeH="0" baseline="0" noProof="0">
              <a:ln>
                <a:noFill/>
              </a:ln>
              <a:solidFill>
                <a:schemeClr val="tx1"/>
              </a:solidFill>
              <a:effectLst/>
              <a:uLnTx/>
              <a:uFillTx/>
              <a:latin typeface="+mn-lt"/>
              <a:ea typeface="+mn-ea"/>
              <a:cs typeface="+mn-cs"/>
            </a:endParaRPr>
          </a:p>
          <a:p>
            <a:pPr marL="257175" marR="0" lvl="0" indent="-257175" algn="l" defTabSz="914400" rtl="0" eaLnBrk="1" fontAlgn="base" latinLnBrk="0" hangingPunct="1">
              <a:lnSpc>
                <a:spcPct val="90000"/>
              </a:lnSpc>
              <a:spcBef>
                <a:spcPct val="50000"/>
              </a:spcBef>
              <a:spcAft>
                <a:spcPct val="0"/>
              </a:spcAft>
              <a:buClrTx/>
              <a:buSzTx/>
              <a:buFontTx/>
              <a:buNone/>
              <a:defRPr/>
            </a:pPr>
            <a:r>
              <a:rPr kumimoji="0" lang="zh-CN" altLang="en-US" sz="21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  </a:t>
            </a:r>
            <a:endParaRPr kumimoji="0" lang="zh-CN" altLang="en-US" sz="21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endParaRPr>
          </a:p>
          <a:p>
            <a:pPr marL="257175" marR="0" lvl="0" indent="-257175" algn="l" defTabSz="914400" rtl="0" eaLnBrk="1" fontAlgn="base" latinLnBrk="0" hangingPunct="1">
              <a:lnSpc>
                <a:spcPct val="90000"/>
              </a:lnSpc>
              <a:spcBef>
                <a:spcPct val="50000"/>
              </a:spcBef>
              <a:spcAft>
                <a:spcPct val="0"/>
              </a:spcAft>
              <a:buClrTx/>
              <a:buSzTx/>
              <a:buFontTx/>
              <a:buNone/>
              <a:defRPr/>
            </a:pPr>
            <a:endParaRPr kumimoji="0" lang="zh-CN" altLang="en-US" sz="2400" b="1" i="0" u="none" strike="noStrike" kern="1200" cap="none" spc="0" normalizeH="0" baseline="0" noProof="0">
              <a:ln>
                <a:noFill/>
              </a:ln>
              <a:solidFill>
                <a:srgbClr val="0000FF"/>
              </a:solidFill>
              <a:effectLst/>
              <a:uLnTx/>
              <a:uFillTx/>
              <a:latin typeface="黑体" panose="02010609060101010101" pitchFamily="49" charset="-122"/>
              <a:ea typeface="黑体" panose="02010609060101010101" pitchFamily="49" charset="-122"/>
              <a:cs typeface="+mn-cs"/>
            </a:endParaRPr>
          </a:p>
        </p:txBody>
      </p:sp>
      <p:sp>
        <p:nvSpPr>
          <p:cNvPr id="88068" name="内容占位符 2"/>
          <p:cNvSpPr txBox="1">
            <a:spLocks noChangeArrowheads="1"/>
          </p:cNvSpPr>
          <p:nvPr/>
        </p:nvSpPr>
        <p:spPr bwMode="auto">
          <a:xfrm>
            <a:off x="109538" y="3292475"/>
            <a:ext cx="8924925" cy="1008063"/>
          </a:xfrm>
          <a:prstGeom prst="rect">
            <a:avLst/>
          </a:prstGeom>
          <a:noFill/>
          <a:ln>
            <a:noFill/>
          </a:ln>
        </p:spPr>
        <p:txBody>
          <a:bodyPr/>
          <a:lstStyle>
            <a:lvl1pPr marL="257175" indent="-257175" defTabSz="685800">
              <a:spcBef>
                <a:spcPct val="20000"/>
              </a:spcBef>
              <a:buChar char="•"/>
              <a:defRPr sz="2400">
                <a:solidFill>
                  <a:schemeClr val="tx1"/>
                </a:solidFill>
                <a:latin typeface="Arial" panose="020B0604020202020204" pitchFamily="34" charset="0"/>
                <a:ea typeface="宋体" panose="02010600030101010101" pitchFamily="2" charset="-122"/>
              </a:defRPr>
            </a:lvl1pPr>
            <a:lvl2pPr marL="742950" indent="-285750" defTabSz="685800">
              <a:spcBef>
                <a:spcPct val="20000"/>
              </a:spcBef>
              <a:buChar char="–"/>
              <a:defRPr sz="2100">
                <a:solidFill>
                  <a:schemeClr val="tx1"/>
                </a:solidFill>
                <a:latin typeface="Arial" panose="020B0604020202020204" pitchFamily="34" charset="0"/>
                <a:ea typeface="宋体" panose="02010600030101010101" pitchFamily="2" charset="-122"/>
              </a:defRPr>
            </a:lvl2pPr>
            <a:lvl3pPr marL="1143000" indent="-228600" defTabSz="685800">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defTabSz="685800">
              <a:spcBef>
                <a:spcPct val="20000"/>
              </a:spcBef>
              <a:buChar char="–"/>
              <a:defRPr sz="1500">
                <a:solidFill>
                  <a:schemeClr val="tx1"/>
                </a:solidFill>
                <a:latin typeface="Arial" panose="020B0604020202020204" pitchFamily="34" charset="0"/>
                <a:ea typeface="宋体" panose="02010600030101010101" pitchFamily="2" charset="-122"/>
              </a:defRPr>
            </a:lvl4pPr>
            <a:lvl5pPr marL="2057400" indent="-228600" defTabSz="685800">
              <a:spcBef>
                <a:spcPct val="20000"/>
              </a:spcBef>
              <a:buChar char="»"/>
              <a:defRPr sz="1500">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9pPr>
          </a:lstStyle>
          <a:p>
            <a:pPr marL="0" marR="0" lvl="0" indent="0" algn="l" defTabSz="685800" rtl="0" eaLnBrk="0" fontAlgn="base" latinLnBrk="0" hangingPunct="0">
              <a:lnSpc>
                <a:spcPct val="100000"/>
              </a:lnSpc>
              <a:spcBef>
                <a:spcPct val="20000"/>
              </a:spcBef>
              <a:spcAft>
                <a:spcPct val="0"/>
              </a:spcAft>
              <a:buClr>
                <a:schemeClr val="tx2"/>
              </a:buClr>
              <a:buSzPct val="50000"/>
              <a:buFontTx/>
              <a:buNone/>
              <a:defRPr/>
            </a:pPr>
            <a:r>
              <a:rPr kumimoji="0" lang="zh-CN" altLang="en-US" sz="1800" b="1" i="0" u="none" strike="noStrike" kern="1200" cap="none" spc="0" normalizeH="0" baseline="0" noProof="0">
                <a:ln>
                  <a:noFill/>
                </a:ln>
                <a:solidFill>
                  <a:schemeClr val="accent2"/>
                </a:solidFill>
                <a:effectLst/>
                <a:uLnTx/>
                <a:uFillTx/>
                <a:latin typeface="Franklin Gothic Book"/>
                <a:ea typeface="宋体" panose="02010600030101010101" pitchFamily="2" charset="-122"/>
                <a:cs typeface="+mn-cs"/>
              </a:rPr>
              <a:t>如果用来装饰后宫，充当侍妾，</a:t>
            </a:r>
            <a:r>
              <a:rPr kumimoji="0" lang="en-US" altLang="zh-CN" sz="1800" b="1" i="0" u="none" strike="noStrike" kern="1200" cap="none" spc="0" normalizeH="0" baseline="0" noProof="0">
                <a:ln>
                  <a:noFill/>
                </a:ln>
                <a:solidFill>
                  <a:schemeClr val="accent2"/>
                </a:solidFill>
                <a:effectLst/>
                <a:uLnTx/>
                <a:uFillTx/>
                <a:latin typeface="Franklin Gothic Book"/>
                <a:ea typeface="宋体" panose="02010600030101010101" pitchFamily="2" charset="-122"/>
                <a:cs typeface="+mn-cs"/>
              </a:rPr>
              <a:t>(</a:t>
            </a:r>
            <a:r>
              <a:rPr kumimoji="0" lang="zh-CN" altLang="en-US" sz="1800" b="1" i="0" u="none" strike="noStrike" kern="1200" cap="none" spc="0" normalizeH="0" baseline="0" noProof="0">
                <a:ln>
                  <a:noFill/>
                </a:ln>
                <a:solidFill>
                  <a:schemeClr val="accent2"/>
                </a:solidFill>
                <a:effectLst/>
                <a:uLnTx/>
                <a:uFillTx/>
                <a:latin typeface="Franklin Gothic Book"/>
                <a:ea typeface="宋体" panose="02010600030101010101" pitchFamily="2" charset="-122"/>
                <a:cs typeface="+mn-cs"/>
              </a:rPr>
              <a:t>使您</a:t>
            </a:r>
            <a:r>
              <a:rPr kumimoji="0" lang="en-US" altLang="zh-CN" sz="1800" b="1" i="0" u="none" strike="noStrike" kern="1200" cap="none" spc="0" normalizeH="0" baseline="0" noProof="0">
                <a:ln>
                  <a:noFill/>
                </a:ln>
                <a:solidFill>
                  <a:schemeClr val="accent2"/>
                </a:solidFill>
                <a:effectLst/>
                <a:uLnTx/>
                <a:uFillTx/>
                <a:latin typeface="Franklin Gothic Book"/>
                <a:ea typeface="宋体" panose="02010600030101010101" pitchFamily="2" charset="-122"/>
                <a:cs typeface="+mn-cs"/>
              </a:rPr>
              <a:t>)</a:t>
            </a:r>
            <a:r>
              <a:rPr kumimoji="0" lang="zh-CN" altLang="en-US" sz="1800" b="1" i="0" u="none" strike="noStrike" kern="1200" cap="none" spc="0" normalizeH="0" baseline="0" noProof="0">
                <a:ln>
                  <a:noFill/>
                </a:ln>
                <a:solidFill>
                  <a:schemeClr val="accent2"/>
                </a:solidFill>
                <a:effectLst/>
                <a:uLnTx/>
                <a:uFillTx/>
                <a:latin typeface="Franklin Gothic Book"/>
                <a:ea typeface="宋体" panose="02010600030101010101" pitchFamily="2" charset="-122"/>
                <a:cs typeface="+mn-cs"/>
              </a:rPr>
              <a:t>赏心快意，悦目娱耳的，都一定要秦国出产的才行，那么嵌有宛地出产宝珠的发簪、镶嵌着珠子的耳饰、东阿所产的细绢做的衣服、锦缎绣成的饰物，都不能奉献在您面前，娴雅变化而能随俗</a:t>
            </a:r>
            <a:r>
              <a:rPr kumimoji="0" lang="en-US" altLang="zh-CN" sz="1800" b="1" i="0" u="none" strike="noStrike" kern="1200" cap="none" spc="0" normalizeH="0" baseline="0" noProof="0">
                <a:ln>
                  <a:noFill/>
                </a:ln>
                <a:solidFill>
                  <a:schemeClr val="accent2"/>
                </a:solidFill>
                <a:effectLst/>
                <a:uLnTx/>
                <a:uFillTx/>
                <a:latin typeface="Franklin Gothic Book"/>
                <a:ea typeface="宋体" panose="02010600030101010101" pitchFamily="2" charset="-122"/>
                <a:cs typeface="+mn-cs"/>
              </a:rPr>
              <a:t>.</a:t>
            </a:r>
            <a:r>
              <a:rPr kumimoji="0" lang="zh-CN" altLang="en-US" sz="1800" b="1" i="0" u="none" strike="noStrike" kern="1200" cap="none" spc="0" normalizeH="0" baseline="0" noProof="0">
                <a:ln>
                  <a:noFill/>
                </a:ln>
                <a:solidFill>
                  <a:schemeClr val="accent2"/>
                </a:solidFill>
                <a:effectLst/>
                <a:uLnTx/>
                <a:uFillTx/>
                <a:latin typeface="Franklin Gothic Book"/>
                <a:ea typeface="宋体" panose="02010600030101010101" pitchFamily="2" charset="-122"/>
                <a:cs typeface="+mn-cs"/>
              </a:rPr>
              <a:t>娇美妖冶、窈窕美丽的赵国美女，也不会在您身旁侍立着。敲击瓮、缶来奏乐，弹着秦筝，拍打大腿以应和节拍，呜呜呀呀地高唱来使耳朵痛快，这才是真正的秦国音乐；郑国、卫国一带的乐曲，</a:t>
            </a:r>
            <a:r>
              <a:rPr kumimoji="0" lang="en-US" altLang="zh-CN" sz="1800" b="1" i="0" u="none" strike="noStrike" kern="1200" cap="none" spc="0" normalizeH="0" baseline="0" noProof="0">
                <a:ln>
                  <a:noFill/>
                </a:ln>
                <a:solidFill>
                  <a:schemeClr val="accent2"/>
                </a:solidFill>
                <a:effectLst/>
                <a:uLnTx/>
                <a:uFillTx/>
                <a:latin typeface="Franklin Gothic Book"/>
                <a:ea typeface="宋体" panose="02010600030101010101" pitchFamily="2" charset="-122"/>
                <a:cs typeface="+mn-cs"/>
              </a:rPr>
              <a:t>《</a:t>
            </a:r>
            <a:r>
              <a:rPr kumimoji="0" lang="zh-CN" altLang="en-US" sz="1800" b="1" i="0" u="none" strike="noStrike" kern="1200" cap="none" spc="0" normalizeH="0" baseline="0" noProof="0">
                <a:ln>
                  <a:noFill/>
                </a:ln>
                <a:solidFill>
                  <a:schemeClr val="accent2"/>
                </a:solidFill>
                <a:effectLst/>
                <a:uLnTx/>
                <a:uFillTx/>
                <a:latin typeface="Franklin Gothic Book"/>
                <a:ea typeface="宋体" panose="02010600030101010101" pitchFamily="2" charset="-122"/>
                <a:cs typeface="+mn-cs"/>
              </a:rPr>
              <a:t>韶</a:t>
            </a:r>
            <a:r>
              <a:rPr kumimoji="0" lang="en-US" altLang="zh-CN" sz="1800" b="1" i="0" u="none" strike="noStrike" kern="1200" cap="none" spc="0" normalizeH="0" baseline="0" noProof="0">
                <a:ln>
                  <a:noFill/>
                </a:ln>
                <a:solidFill>
                  <a:schemeClr val="accent2"/>
                </a:solidFill>
                <a:effectLst/>
                <a:uLnTx/>
                <a:uFillTx/>
                <a:latin typeface="Franklin Gothic Book"/>
                <a:ea typeface="宋体" panose="02010600030101010101" pitchFamily="2" charset="-122"/>
                <a:cs typeface="+mn-cs"/>
              </a:rPr>
              <a:t>》《</a:t>
            </a:r>
            <a:r>
              <a:rPr kumimoji="0" lang="zh-CN" altLang="en-US" sz="1800" b="1" i="0" u="none" strike="noStrike" kern="1200" cap="none" spc="0" normalizeH="0" baseline="0" noProof="0">
                <a:ln>
                  <a:noFill/>
                </a:ln>
                <a:solidFill>
                  <a:schemeClr val="accent2"/>
                </a:solidFill>
                <a:effectLst/>
                <a:uLnTx/>
                <a:uFillTx/>
                <a:latin typeface="Franklin Gothic Book"/>
                <a:ea typeface="宋体" panose="02010600030101010101" pitchFamily="2" charset="-122"/>
                <a:cs typeface="+mn-cs"/>
              </a:rPr>
              <a:t>虞</a:t>
            </a:r>
            <a:r>
              <a:rPr kumimoji="0" lang="en-US" altLang="zh-CN" sz="1800" b="1" i="0" u="none" strike="noStrike" kern="1200" cap="none" spc="0" normalizeH="0" baseline="0" noProof="0">
                <a:ln>
                  <a:noFill/>
                </a:ln>
                <a:solidFill>
                  <a:schemeClr val="accent2"/>
                </a:solidFill>
                <a:effectLst/>
                <a:uLnTx/>
                <a:uFillTx/>
                <a:latin typeface="Franklin Gothic Book"/>
                <a:ea typeface="宋体" panose="02010600030101010101" pitchFamily="2" charset="-122"/>
                <a:cs typeface="+mn-cs"/>
              </a:rPr>
              <a:t>》《</a:t>
            </a:r>
            <a:r>
              <a:rPr kumimoji="0" lang="zh-CN" altLang="en-US" sz="1800" b="1" i="0" u="none" strike="noStrike" kern="1200" cap="none" spc="0" normalizeH="0" baseline="0" noProof="0">
                <a:ln>
                  <a:noFill/>
                </a:ln>
                <a:solidFill>
                  <a:schemeClr val="accent2"/>
                </a:solidFill>
                <a:effectLst/>
                <a:uLnTx/>
                <a:uFillTx/>
                <a:latin typeface="Franklin Gothic Book"/>
                <a:ea typeface="宋体" panose="02010600030101010101" pitchFamily="2" charset="-122"/>
                <a:cs typeface="+mn-cs"/>
              </a:rPr>
              <a:t>武</a:t>
            </a:r>
            <a:r>
              <a:rPr kumimoji="0" lang="en-US" altLang="zh-CN" sz="1800" b="1" i="0" u="none" strike="noStrike" kern="1200" cap="none" spc="0" normalizeH="0" baseline="0" noProof="0">
                <a:ln>
                  <a:noFill/>
                </a:ln>
                <a:solidFill>
                  <a:schemeClr val="accent2"/>
                </a:solidFill>
                <a:effectLst/>
                <a:uLnTx/>
                <a:uFillTx/>
                <a:latin typeface="Franklin Gothic Book"/>
                <a:ea typeface="宋体" panose="02010600030101010101" pitchFamily="2" charset="-122"/>
                <a:cs typeface="+mn-cs"/>
              </a:rPr>
              <a:t>》《</a:t>
            </a:r>
            <a:r>
              <a:rPr kumimoji="0" lang="zh-CN" altLang="en-US" sz="1800" b="1" i="0" u="none" strike="noStrike" kern="1200" cap="none" spc="0" normalizeH="0" baseline="0" noProof="0">
                <a:ln>
                  <a:noFill/>
                </a:ln>
                <a:solidFill>
                  <a:schemeClr val="accent2"/>
                </a:solidFill>
                <a:effectLst/>
                <a:uLnTx/>
                <a:uFillTx/>
                <a:latin typeface="Franklin Gothic Book"/>
                <a:ea typeface="宋体" panose="02010600030101010101" pitchFamily="2" charset="-122"/>
                <a:cs typeface="+mn-cs"/>
              </a:rPr>
              <a:t>象</a:t>
            </a:r>
            <a:r>
              <a:rPr kumimoji="0" lang="en-US" altLang="zh-CN" sz="1800" b="1" i="0" u="none" strike="noStrike" kern="1200" cap="none" spc="0" normalizeH="0" baseline="0" noProof="0">
                <a:ln>
                  <a:noFill/>
                </a:ln>
                <a:solidFill>
                  <a:schemeClr val="accent2"/>
                </a:solidFill>
                <a:effectLst/>
                <a:uLnTx/>
                <a:uFillTx/>
                <a:latin typeface="Franklin Gothic Book"/>
                <a:ea typeface="宋体" panose="02010600030101010101" pitchFamily="2" charset="-122"/>
                <a:cs typeface="+mn-cs"/>
              </a:rPr>
              <a:t>》</a:t>
            </a:r>
            <a:r>
              <a:rPr kumimoji="0" lang="zh-CN" altLang="en-US" sz="1800" b="1" i="0" u="none" strike="noStrike" kern="1200" cap="none" spc="0" normalizeH="0" baseline="0" noProof="0">
                <a:ln>
                  <a:noFill/>
                </a:ln>
                <a:solidFill>
                  <a:schemeClr val="accent2"/>
                </a:solidFill>
                <a:effectLst/>
                <a:uLnTx/>
                <a:uFillTx/>
                <a:latin typeface="Franklin Gothic Book"/>
                <a:ea typeface="宋体" panose="02010600030101010101" pitchFamily="2" charset="-122"/>
                <a:cs typeface="+mn-cs"/>
              </a:rPr>
              <a:t>等传说中的古乐，都是别国的音乐。</a:t>
            </a:r>
            <a:endParaRPr kumimoji="0" lang="zh-CN" altLang="en-US" sz="1800" b="1" i="0" u="none" strike="noStrike" kern="1200" cap="none" spc="0" normalizeH="0" baseline="0" noProof="0">
              <a:ln>
                <a:noFill/>
              </a:ln>
              <a:solidFill>
                <a:schemeClr val="accent2"/>
              </a:solidFill>
              <a:effectLst/>
              <a:uLnTx/>
              <a:uFillTx/>
              <a:latin typeface="Franklin Gothic Book"/>
              <a:ea typeface="宋体" panose="02010600030101010101" pitchFamily="2" charset="-122"/>
              <a:cs typeface="+mn-cs"/>
            </a:endParaRPr>
          </a:p>
          <a:p>
            <a:pPr marL="257175" marR="0" lvl="0" indent="-257175" algn="l" defTabSz="685800" rtl="0" eaLnBrk="0" fontAlgn="base" latinLnBrk="0" hangingPunct="0">
              <a:lnSpc>
                <a:spcPct val="100000"/>
              </a:lnSpc>
              <a:spcBef>
                <a:spcPct val="20000"/>
              </a:spcBef>
              <a:spcAft>
                <a:spcPct val="0"/>
              </a:spcAft>
              <a:buClr>
                <a:schemeClr val="tx2"/>
              </a:buClr>
              <a:buSzPct val="50000"/>
              <a:buFont typeface="Wingdings 2" panose="05020102010507070707" pitchFamily="18" charset="2"/>
              <a:buChar char="ß"/>
              <a:defRPr/>
            </a:pPr>
            <a:endParaRPr kumimoji="0" lang="zh-CN" altLang="en-US" sz="2000" b="1" i="0" u="none" strike="noStrike" kern="1200" cap="none" spc="0" normalizeH="0" baseline="0" noProof="0">
              <a:ln>
                <a:noFill/>
              </a:ln>
              <a:solidFill>
                <a:schemeClr val="accent2"/>
              </a:solidFill>
              <a:effectLst/>
              <a:uLnTx/>
              <a:uFillTx/>
              <a:latin typeface="Franklin Gothic Book"/>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8067">
                                            <p:txEl>
                                              <p:charRg st="0" end="127"/>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88066"/>
                                        </p:tgtEl>
                                        <p:attrNameLst>
                                          <p:attrName>style.visibility</p:attrName>
                                        </p:attrNameLst>
                                      </p:cBhvr>
                                      <p:to>
                                        <p:strVal val="visible"/>
                                      </p:to>
                                    </p:set>
                                    <p:animEffect transition="in" filter="fade">
                                      <p:cBhvr>
                                        <p:cTn id="11" dur="500"/>
                                        <p:tgtEl>
                                          <p:spTgt spid="88066"/>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88068"/>
                                        </p:tgtEl>
                                        <p:attrNameLst>
                                          <p:attrName>style.visibility</p:attrName>
                                        </p:attrNameLst>
                                      </p:cBhvr>
                                      <p:to>
                                        <p:strVal val="visible"/>
                                      </p:to>
                                    </p:set>
                                    <p:anim calcmode="lin" valueType="num">
                                      <p:cBhvr>
                                        <p:cTn id="16" dur="500" fill="hold"/>
                                        <p:tgtEl>
                                          <p:spTgt spid="88068"/>
                                        </p:tgtEl>
                                        <p:attrNameLst>
                                          <p:attrName>ppt_x</p:attrName>
                                        </p:attrNameLst>
                                      </p:cBhvr>
                                      <p:tavLst>
                                        <p:tav tm="0">
                                          <p:val>
                                            <p:strVal val="#ppt_x"/>
                                          </p:val>
                                        </p:tav>
                                        <p:tav tm="100000">
                                          <p:val>
                                            <p:strVal val="#ppt_x"/>
                                          </p:val>
                                        </p:tav>
                                      </p:tavLst>
                                    </p:anim>
                                    <p:anim calcmode="lin" valueType="num">
                                      <p:cBhvr>
                                        <p:cTn id="17" dur="500" fill="hold"/>
                                        <p:tgtEl>
                                          <p:spTgt spid="88068"/>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88067">
                                            <p:txEl>
                                              <p:charRg st="135" end="137"/>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88067">
                                            <p:txEl>
                                              <p:charRg st="137" end="14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6" grpId="0"/>
      <p:bldP spid="88067" grpId="0" uiExpand="1" build="p"/>
      <p:bldP spid="88068"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9090" name="Rectangle 2"/>
          <p:cNvSpPr>
            <a:spLocks noGrp="1" noChangeArrowheads="1"/>
          </p:cNvSpPr>
          <p:nvPr>
            <p:ph type="title"/>
          </p:nvPr>
        </p:nvSpPr>
        <p:spPr>
          <a:xfrm>
            <a:off x="3779838" y="1708150"/>
            <a:ext cx="5132388" cy="863600"/>
          </a:xfrm>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20000"/>
              </a:spcBef>
              <a:spcAft>
                <a:spcPct val="0"/>
              </a:spcAft>
              <a:buClr>
                <a:srgbClr val="000000"/>
              </a:buClr>
              <a:buSzPct val="50000"/>
              <a:buFontTx/>
              <a:buNone/>
              <a:defRPr/>
            </a:pPr>
            <a:r>
              <a:rPr kumimoji="0" lang="zh-CN" altLang="en-US" sz="2000" b="1" i="0" u="none" strike="noStrike" kern="1200" cap="none" spc="0" normalizeH="0" baseline="0" noProof="0">
                <a:ln>
                  <a:noFill/>
                </a:ln>
                <a:solidFill>
                  <a:schemeClr val="tx1"/>
                </a:solidFill>
                <a:effectLst/>
                <a:uLnTx/>
                <a:uFillTx/>
                <a:latin typeface="+mj-lt"/>
                <a:ea typeface="黑体" panose="02010609060101010101" pitchFamily="49" charset="-122"/>
                <a:cs typeface="+mn-cs"/>
                <a:sym typeface="Arial" panose="020B0604020202020204" pitchFamily="34" charset="0"/>
              </a:rPr>
              <a:t>就：接近，靠近，趋向。</a:t>
            </a:r>
            <a:br>
              <a:rPr kumimoji="0" lang="en-US" altLang="zh-CN" sz="2000" b="1" i="0" u="none" strike="noStrike" kern="1200" cap="none" spc="0" normalizeH="0" baseline="0" noProof="0">
                <a:ln>
                  <a:noFill/>
                </a:ln>
                <a:solidFill>
                  <a:schemeClr val="tx1"/>
                </a:solidFill>
                <a:uLnTx/>
                <a:uFillTx/>
                <a:latin typeface="+mj-lt"/>
                <a:ea typeface="黑体" panose="02010609060101010101" pitchFamily="49" charset="-122"/>
                <a:cs typeface="+mn-cs"/>
                <a:sym typeface="Arial" panose="020B0604020202020204" pitchFamily="34" charset="0"/>
              </a:rPr>
            </a:br>
            <a:r>
              <a:rPr kumimoji="0" lang="zh-CN" altLang="en-US" sz="2000" b="1" i="0" u="none" strike="noStrike" kern="1200" cap="none" spc="0" normalizeH="0" baseline="0" noProof="0">
                <a:ln>
                  <a:noFill/>
                </a:ln>
                <a:solidFill>
                  <a:schemeClr val="tx1"/>
                </a:solidFill>
                <a:effectLst/>
                <a:uLnTx/>
                <a:uFillTx/>
                <a:latin typeface="+mj-lt"/>
                <a:ea typeface="黑体" panose="02010609060101010101" pitchFamily="49" charset="-122"/>
                <a:cs typeface="+mn-cs"/>
                <a:sym typeface="Arial" panose="020B0604020202020204" pitchFamily="34" charset="0"/>
              </a:rPr>
              <a:t>若：像。</a:t>
            </a:r>
            <a:br>
              <a:rPr kumimoji="0" lang="en-US" altLang="zh-CN" sz="2000" b="1" i="0" u="none" strike="noStrike" kern="1200" cap="none" spc="0" normalizeH="0" baseline="0" noProof="0">
                <a:ln>
                  <a:noFill/>
                </a:ln>
                <a:solidFill>
                  <a:schemeClr val="tx1"/>
                </a:solidFill>
                <a:uLnTx/>
                <a:uFillTx/>
                <a:latin typeface="+mj-lt"/>
                <a:ea typeface="黑体" panose="02010609060101010101" pitchFamily="49" charset="-122"/>
                <a:cs typeface="+mn-cs"/>
                <a:sym typeface="Arial" panose="020B0604020202020204" pitchFamily="34" charset="0"/>
              </a:rPr>
            </a:br>
            <a:r>
              <a:rPr kumimoji="0" lang="zh-CN" altLang="en-US" sz="2000" b="1" i="0" u="none" strike="noStrike" kern="1200" cap="none" spc="0" normalizeH="0" baseline="0" noProof="0">
                <a:ln>
                  <a:noFill/>
                </a:ln>
                <a:solidFill>
                  <a:schemeClr val="tx1"/>
                </a:solidFill>
                <a:effectLst/>
                <a:uLnTx/>
                <a:uFillTx/>
                <a:latin typeface="+mj-lt"/>
                <a:ea typeface="黑体" panose="02010609060101010101" pitchFamily="49" charset="-122"/>
                <a:cs typeface="+mn-cs"/>
                <a:sym typeface="Arial" panose="020B0604020202020204" pitchFamily="34" charset="0"/>
              </a:rPr>
              <a:t>是：这。</a:t>
            </a:r>
            <a:br>
              <a:rPr kumimoji="0" lang="en-US" altLang="zh-CN" sz="2000" b="1" i="0" u="none" strike="noStrike" kern="1200" cap="none" spc="0" normalizeH="0" baseline="0" noProof="0">
                <a:ln>
                  <a:noFill/>
                </a:ln>
                <a:solidFill>
                  <a:schemeClr val="tx1"/>
                </a:solidFill>
                <a:uLnTx/>
                <a:uFillTx/>
                <a:latin typeface="+mj-lt"/>
                <a:ea typeface="黑体" panose="02010609060101010101" pitchFamily="49" charset="-122"/>
                <a:cs typeface="+mn-cs"/>
                <a:sym typeface="Arial" panose="020B0604020202020204" pitchFamily="34" charset="0"/>
              </a:rPr>
            </a:br>
            <a:r>
              <a:rPr kumimoji="0" lang="zh-CN" altLang="en-US" sz="2000" b="1" i="0" u="none" strike="noStrike" kern="1200" cap="none" spc="0" normalizeH="0" baseline="0" noProof="0">
                <a:ln>
                  <a:noFill/>
                </a:ln>
                <a:solidFill>
                  <a:schemeClr val="tx1"/>
                </a:solidFill>
                <a:effectLst/>
                <a:uLnTx/>
                <a:uFillTx/>
                <a:latin typeface="+mj-lt"/>
                <a:ea typeface="黑体" panose="02010609060101010101" pitchFamily="49" charset="-122"/>
                <a:cs typeface="+mn-cs"/>
                <a:sym typeface="Arial" panose="020B0604020202020204" pitchFamily="34" charset="0"/>
              </a:rPr>
              <a:t>所以：用来</a:t>
            </a:r>
            <a:r>
              <a:rPr kumimoji="0" lang="en-US" altLang="zh-CN" sz="2000" b="1" i="0" u="none" strike="noStrike" kern="1200" cap="none" spc="0" normalizeH="0" baseline="0" noProof="0">
                <a:ln>
                  <a:noFill/>
                </a:ln>
                <a:solidFill>
                  <a:schemeClr val="tx1"/>
                </a:solidFill>
                <a:effectLst/>
                <a:uLnTx/>
                <a:uFillTx/>
                <a:latin typeface="+mj-lt"/>
                <a:ea typeface="黑体" panose="02010609060101010101" pitchFamily="49" charset="-122"/>
                <a:cs typeface="+mn-cs"/>
                <a:sym typeface="Arial" panose="020B0604020202020204" pitchFamily="34" charset="0"/>
              </a:rPr>
              <a:t>……</a:t>
            </a:r>
            <a:r>
              <a:rPr kumimoji="0" lang="zh-CN" altLang="en-US" sz="2000" b="1" i="0" u="none" strike="noStrike" kern="1200" cap="none" spc="0" normalizeH="0" baseline="0" noProof="0">
                <a:ln>
                  <a:noFill/>
                </a:ln>
                <a:solidFill>
                  <a:schemeClr val="tx1"/>
                </a:solidFill>
                <a:effectLst/>
                <a:uLnTx/>
                <a:uFillTx/>
                <a:latin typeface="+mj-lt"/>
                <a:ea typeface="黑体" panose="02010609060101010101" pitchFamily="49" charset="-122"/>
                <a:cs typeface="+mn-cs"/>
                <a:sym typeface="Arial" panose="020B0604020202020204" pitchFamily="34" charset="0"/>
              </a:rPr>
              <a:t>的</a:t>
            </a:r>
            <a:br>
              <a:rPr kumimoji="0" lang="zh-CN" altLang="en-US" sz="2000" b="1" i="0" u="none" strike="noStrike" kern="1200" cap="none" spc="0" normalizeH="0" baseline="0" noProof="0">
                <a:ln>
                  <a:noFill/>
                </a:ln>
                <a:solidFill>
                  <a:schemeClr val="tx2"/>
                </a:solidFill>
                <a:uLnTx/>
                <a:uFillTx/>
                <a:latin typeface="+mj-lt"/>
                <a:ea typeface="+mj-ea"/>
                <a:cs typeface="+mj-cs"/>
                <a:sym typeface="Arial" panose="020B0604020202020204" pitchFamily="34" charset="0"/>
              </a:rPr>
            </a:br>
            <a:br>
              <a:rPr kumimoji="0" lang="zh-CN" altLang="en-US" sz="1800" b="0" i="0" u="none" strike="noStrike" kern="1200" cap="none" spc="0" normalizeH="0" baseline="0" noProof="0">
                <a:ln>
                  <a:noFill/>
                </a:ln>
                <a:solidFill>
                  <a:schemeClr val="tx2"/>
                </a:solidFill>
                <a:uLnTx/>
                <a:uFillTx/>
                <a:latin typeface="+mj-lt"/>
                <a:ea typeface="+mj-ea"/>
                <a:cs typeface="+mj-cs"/>
                <a:sym typeface="Arial" panose="020B0604020202020204" pitchFamily="34" charset="0"/>
              </a:rPr>
            </a:br>
            <a:br>
              <a:rPr kumimoji="0" lang="zh-CN" altLang="en-US" sz="1800" b="0" i="0" u="none" strike="noStrike" kern="1200" cap="none" spc="0" normalizeH="0" baseline="0" noProof="0">
                <a:ln>
                  <a:noFill/>
                </a:ln>
                <a:solidFill>
                  <a:schemeClr val="tx2"/>
                </a:solidFill>
                <a:uLnTx/>
                <a:uFillTx/>
                <a:latin typeface="+mj-lt"/>
                <a:ea typeface="+mj-ea"/>
                <a:cs typeface="+mj-cs"/>
                <a:sym typeface="Arial" panose="020B0604020202020204" pitchFamily="34" charset="0"/>
              </a:rPr>
            </a:br>
            <a:endParaRPr kumimoji="0" lang="zh-CN" altLang="zh-CN" sz="1800" b="0" i="0" u="none" strike="noStrike" kern="1200" cap="none" spc="0" normalizeH="0" baseline="0" noProof="0">
              <a:ln>
                <a:noFill/>
              </a:ln>
              <a:solidFill>
                <a:schemeClr val="tx2"/>
              </a:solidFill>
              <a:effectLst/>
              <a:uLnTx/>
              <a:uFillTx/>
              <a:latin typeface="黑体" panose="02010609060101010101" pitchFamily="49" charset="-122"/>
              <a:ea typeface="黑体" panose="02010609060101010101" pitchFamily="49" charset="-122"/>
              <a:cs typeface="+mj-cs"/>
            </a:endParaRPr>
          </a:p>
        </p:txBody>
      </p:sp>
      <p:sp>
        <p:nvSpPr>
          <p:cNvPr id="89091" name="Rectangle 3"/>
          <p:cNvSpPr>
            <a:spLocks noGrp="1" noChangeArrowheads="1"/>
          </p:cNvSpPr>
          <p:nvPr>
            <p:ph idx="1"/>
          </p:nvPr>
        </p:nvSpPr>
        <p:spPr>
          <a:xfrm>
            <a:off x="117475" y="195263"/>
            <a:ext cx="3525838" cy="2305050"/>
          </a:xfrm>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20000"/>
              </a:spcBef>
              <a:spcAft>
                <a:spcPct val="0"/>
              </a:spcAft>
              <a:buClr>
                <a:srgbClr val="000000"/>
              </a:buClr>
              <a:buSzPct val="50000"/>
              <a:buFontTx/>
              <a:buNone/>
              <a:defRPr/>
            </a:pPr>
            <a:r>
              <a:rPr kumimoji="0" lang="zh-CN" altLang="en-US" sz="2000" b="1"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rPr>
              <a:t> 今弃击瓮叩缶而</a:t>
            </a:r>
            <a:r>
              <a:rPr kumimoji="0" lang="zh-CN" altLang="en-US" sz="2000" b="1" i="0" u="none" strike="noStrike" kern="1200" cap="none" spc="0" normalizeH="0" baseline="0" noProof="0">
                <a:ln>
                  <a:noFill/>
                </a:ln>
                <a:solidFill>
                  <a:srgbClr val="FF0000"/>
                </a:solidFill>
                <a:effectLst/>
                <a:uLnTx/>
                <a:uFillTx/>
                <a:latin typeface="Franklin Gothic Book" pitchFamily="34" charset="0"/>
                <a:ea typeface="黑体" panose="02010609060101010101" pitchFamily="49" charset="-122"/>
                <a:cs typeface="+mn-cs"/>
                <a:sym typeface="Arial" panose="020B0604020202020204" pitchFamily="34" charset="0"/>
              </a:rPr>
              <a:t>就</a:t>
            </a:r>
            <a:r>
              <a:rPr kumimoji="0" lang="en-US" altLang="zh-CN" sz="2000" b="1"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rPr>
              <a:t>《</a:t>
            </a:r>
            <a:r>
              <a:rPr kumimoji="0" lang="zh-CN" altLang="en-US" sz="2000" b="1"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rPr>
              <a:t>郑</a:t>
            </a:r>
            <a:r>
              <a:rPr kumimoji="0" lang="en-US" altLang="zh-CN" sz="2000" b="1"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rPr>
              <a:t>》《</a:t>
            </a:r>
            <a:r>
              <a:rPr kumimoji="0" lang="zh-CN" altLang="en-US" sz="2000" b="1"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rPr>
              <a:t>卫</a:t>
            </a:r>
            <a:r>
              <a:rPr kumimoji="0" lang="en-US" altLang="zh-CN" sz="2000" b="1"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rPr>
              <a:t>》</a:t>
            </a:r>
            <a:r>
              <a:rPr kumimoji="0" lang="zh-CN" altLang="en-US" sz="2000" b="1"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rPr>
              <a:t>，退弹筝而取</a:t>
            </a:r>
            <a:r>
              <a:rPr kumimoji="0" lang="en-US" altLang="zh-CN" sz="2000" b="1"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rPr>
              <a:t>《</a:t>
            </a:r>
            <a:r>
              <a:rPr kumimoji="0" lang="zh-CN" altLang="en-US" sz="2000" b="1"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rPr>
              <a:t>昭</a:t>
            </a:r>
            <a:r>
              <a:rPr kumimoji="0" lang="en-US" altLang="zh-CN" sz="2000" b="1"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rPr>
              <a:t>》《</a:t>
            </a:r>
            <a:r>
              <a:rPr kumimoji="0" lang="zh-CN" altLang="en-US" sz="2000" b="1"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rPr>
              <a:t>虞</a:t>
            </a:r>
            <a:r>
              <a:rPr kumimoji="0" lang="en-US" altLang="zh-CN" sz="2000" b="1"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rPr>
              <a:t>》</a:t>
            </a:r>
            <a:r>
              <a:rPr kumimoji="0" lang="zh-CN" altLang="en-US" sz="2000" b="1"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rPr>
              <a:t>，</a:t>
            </a:r>
            <a:r>
              <a:rPr kumimoji="0" lang="zh-CN" altLang="en-US" sz="2000" b="1" i="0" u="none" strike="noStrike" kern="1200" cap="none" spc="0" normalizeH="0" baseline="0" noProof="0">
                <a:ln>
                  <a:noFill/>
                </a:ln>
                <a:solidFill>
                  <a:srgbClr val="FF0000"/>
                </a:solidFill>
                <a:effectLst/>
                <a:uLnTx/>
                <a:uFillTx/>
                <a:latin typeface="Franklin Gothic Book" pitchFamily="34" charset="0"/>
                <a:ea typeface="黑体" panose="02010609060101010101" pitchFamily="49" charset="-122"/>
                <a:cs typeface="+mn-cs"/>
                <a:sym typeface="Arial" panose="020B0604020202020204" pitchFamily="34" charset="0"/>
              </a:rPr>
              <a:t>若</a:t>
            </a:r>
            <a:r>
              <a:rPr kumimoji="0" lang="zh-CN" altLang="en-US" sz="2000" b="1"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rPr>
              <a:t>是者何也？快意当前，适观而已矣。今取人则不</a:t>
            </a:r>
            <a:r>
              <a:rPr kumimoji="0" lang="zh-CN" altLang="en-US" sz="2000" b="1" i="0" u="none" strike="noStrike" kern="1200" cap="none" spc="0" normalizeH="0" baseline="0" noProof="0">
                <a:ln>
                  <a:noFill/>
                </a:ln>
                <a:solidFill>
                  <a:srgbClr val="FF0000"/>
                </a:solidFill>
                <a:effectLst/>
                <a:uLnTx/>
                <a:uFillTx/>
                <a:latin typeface="Franklin Gothic Book" pitchFamily="34" charset="0"/>
                <a:ea typeface="黑体" panose="02010609060101010101" pitchFamily="49" charset="-122"/>
                <a:cs typeface="+mn-cs"/>
                <a:sym typeface="Arial" panose="020B0604020202020204" pitchFamily="34" charset="0"/>
              </a:rPr>
              <a:t>然</a:t>
            </a:r>
            <a:r>
              <a:rPr kumimoji="0" lang="zh-CN" altLang="en-US" sz="2000" b="1"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rPr>
              <a:t>，不问可否，不论曲直，非秦者去，为客者逐。然则是所重者在乎色、乐、珠玉，而所轻者在乎人民也。此非</a:t>
            </a:r>
            <a:r>
              <a:rPr kumimoji="0" lang="zh-CN" altLang="en-US" sz="2000" b="1" i="0" u="none" strike="noStrike" kern="1200" cap="none" spc="0" normalizeH="0" baseline="0" noProof="0">
                <a:ln>
                  <a:noFill/>
                </a:ln>
                <a:solidFill>
                  <a:srgbClr val="FF0000"/>
                </a:solidFill>
                <a:effectLst/>
                <a:uLnTx/>
                <a:uFillTx/>
                <a:latin typeface="Franklin Gothic Book" pitchFamily="34" charset="0"/>
                <a:ea typeface="黑体" panose="02010609060101010101" pitchFamily="49" charset="-122"/>
                <a:cs typeface="+mn-cs"/>
                <a:sym typeface="Arial" panose="020B0604020202020204" pitchFamily="34" charset="0"/>
              </a:rPr>
              <a:t>所以</a:t>
            </a:r>
            <a:r>
              <a:rPr kumimoji="0" lang="zh-CN" altLang="en-US" sz="2000" b="1"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rPr>
              <a:t>跨海内、制诸侯之术也。</a:t>
            </a:r>
            <a:endParaRPr kumimoji="0" lang="zh-CN" altLang="zh-CN" sz="2000" b="1"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
                <a:srgbClr val="000000"/>
              </a:buClr>
              <a:buSzPct val="50000"/>
              <a:buFont typeface="Wingdings 2" panose="05020102010507070707" pitchFamily="18" charset="2"/>
              <a:buChar char="ß"/>
              <a:defRPr/>
            </a:pPr>
            <a:endParaRPr kumimoji="0" lang="zh-CN" altLang="zh-CN" sz="1800" b="1"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
                <a:srgbClr val="000000"/>
              </a:buClr>
              <a:buSzPct val="50000"/>
              <a:buFont typeface="Wingdings 2" panose="05020102010507070707" pitchFamily="18" charset="2"/>
              <a:buChar char="ß"/>
              <a:defRPr/>
            </a:pPr>
            <a:endParaRPr kumimoji="0" lang="zh-CN" altLang="zh-CN" sz="2100" b="1"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endParaRPr>
          </a:p>
          <a:p>
            <a:pPr marL="0" marR="0" lvl="0" indent="0" algn="l" defTabSz="914400" rtl="0" eaLnBrk="0" fontAlgn="base" latinLnBrk="0" hangingPunct="0">
              <a:lnSpc>
                <a:spcPct val="100000"/>
              </a:lnSpc>
              <a:spcBef>
                <a:spcPct val="20000"/>
              </a:spcBef>
              <a:spcAft>
                <a:spcPct val="0"/>
              </a:spcAft>
              <a:buClr>
                <a:srgbClr val="000000"/>
              </a:buClr>
              <a:buSzPct val="50000"/>
              <a:buFontTx/>
              <a:buNone/>
              <a:defRPr/>
            </a:pPr>
            <a:endParaRPr kumimoji="0" lang="en-US" altLang="zh-CN" sz="375" b="1" i="0" u="none" strike="noStrike" kern="1200" cap="none" spc="0" normalizeH="0" baseline="0" noProof="0">
              <a:ln>
                <a:noFill/>
              </a:ln>
              <a:solidFill>
                <a:srgbClr val="99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
                <a:srgbClr val="000000"/>
              </a:buClr>
              <a:buSzPct val="50000"/>
              <a:buFontTx/>
              <a:buNone/>
              <a:defRPr/>
            </a:pPr>
            <a:endParaRPr kumimoji="0" lang="zh-CN" altLang="zh-CN" sz="1800" b="1"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
                <a:srgbClr val="000000"/>
              </a:buClr>
              <a:buSzPct val="50000"/>
              <a:buFontTx/>
              <a:buNone/>
              <a:defRPr/>
            </a:pPr>
            <a:endParaRPr kumimoji="0" lang="zh-CN" altLang="zh-CN" sz="2400" b="1"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endParaRPr>
          </a:p>
          <a:p>
            <a:pPr marL="0" marR="0" lvl="0" indent="0" algn="l" defTabSz="914400" rtl="0" eaLnBrk="0" fontAlgn="base" latinLnBrk="0" hangingPunct="0">
              <a:lnSpc>
                <a:spcPct val="100000"/>
              </a:lnSpc>
              <a:spcBef>
                <a:spcPct val="20000"/>
              </a:spcBef>
              <a:spcAft>
                <a:spcPct val="0"/>
              </a:spcAft>
              <a:buClr>
                <a:srgbClr val="000000"/>
              </a:buClr>
              <a:buSzPct val="50000"/>
              <a:buFontTx/>
              <a:buNone/>
              <a:defRPr/>
            </a:pPr>
            <a:endParaRPr kumimoji="0" lang="en-US" altLang="zh-CN" sz="800" b="0" i="0" u="none" strike="noStrike" kern="1200" cap="none" spc="0" normalizeH="0" baseline="0" noProof="0">
              <a:ln>
                <a:noFill/>
              </a:ln>
              <a:solidFill>
                <a:srgbClr val="99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marR="0" lvl="0" indent="0" algn="l" defTabSz="914400" rtl="0" eaLnBrk="0" fontAlgn="base" latinLnBrk="0" hangingPunct="0">
              <a:lnSpc>
                <a:spcPct val="100000"/>
              </a:lnSpc>
              <a:spcBef>
                <a:spcPct val="20000"/>
              </a:spcBef>
              <a:spcAft>
                <a:spcPct val="0"/>
              </a:spcAft>
              <a:buClr>
                <a:srgbClr val="000000"/>
              </a:buClr>
              <a:buSzPct val="50000"/>
              <a:buFontTx/>
              <a:buNone/>
              <a:defRPr/>
            </a:pPr>
            <a:endParaRPr kumimoji="0" lang="zh-CN" altLang="zh-CN" sz="2100" b="1" i="0" u="none" strike="noStrike" kern="1200" cap="none" spc="0" normalizeH="0" baseline="0" noProof="0">
              <a:ln>
                <a:noFill/>
              </a:ln>
              <a:solidFill>
                <a:srgbClr val="996600"/>
              </a:solidFill>
              <a:effectLst/>
              <a:uLnTx/>
              <a:uFillTx/>
              <a:latin typeface="Franklin Gothic Book"/>
              <a:ea typeface="黑体" panose="02010609060101010101" pitchFamily="49" charset="-122"/>
              <a:cs typeface="+mn-cs"/>
              <a:sym typeface="Arial" panose="020B0604020202020204" pitchFamily="34" charset="0"/>
            </a:endParaRPr>
          </a:p>
          <a:p>
            <a:pPr marL="257175" marR="0" lvl="0" indent="-257175" algn="l" defTabSz="914400" rtl="0" eaLnBrk="1" fontAlgn="base" latinLnBrk="0" hangingPunct="1">
              <a:lnSpc>
                <a:spcPct val="90000"/>
              </a:lnSpc>
              <a:spcBef>
                <a:spcPct val="50000"/>
              </a:spcBef>
              <a:spcAft>
                <a:spcPct val="0"/>
              </a:spcAft>
              <a:buClrTx/>
              <a:buSzTx/>
              <a:buFontTx/>
              <a:buNone/>
              <a:defRPr/>
            </a:pPr>
            <a:endParaRPr kumimoji="0" lang="zh-CN" altLang="zh-CN" sz="2000" b="0"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endParaRPr>
          </a:p>
          <a:p>
            <a:pPr marL="257175" marR="0" lvl="0" indent="-257175" algn="l" defTabSz="914400" rtl="0" eaLnBrk="1" fontAlgn="base" latinLnBrk="0" hangingPunct="1">
              <a:lnSpc>
                <a:spcPct val="90000"/>
              </a:lnSpc>
              <a:spcBef>
                <a:spcPct val="50000"/>
              </a:spcBef>
              <a:spcAft>
                <a:spcPct val="0"/>
              </a:spcAft>
              <a:buClrTx/>
              <a:buSzTx/>
              <a:buFontTx/>
              <a:buNone/>
              <a:defRPr/>
            </a:pPr>
            <a:endParaRPr kumimoji="0" lang="zh-CN" altLang="zh-CN" sz="2000" b="0" i="0" u="none" strike="noStrike" kern="1200" cap="none" spc="0" normalizeH="0" baseline="0" noProof="0">
              <a:ln>
                <a:noFill/>
              </a:ln>
              <a:solidFill>
                <a:srgbClr val="996600"/>
              </a:solidFill>
              <a:effectLst/>
              <a:uLnTx/>
              <a:uFillTx/>
              <a:latin typeface="Franklin Gothic Book"/>
              <a:ea typeface="+mn-ea"/>
              <a:cs typeface="+mn-cs"/>
              <a:sym typeface="Arial" panose="020B0604020202020204" pitchFamily="34" charset="0"/>
            </a:endParaRPr>
          </a:p>
          <a:p>
            <a:pPr marL="257175" marR="0" lvl="0" indent="-257175" algn="l" defTabSz="914400" rtl="0" eaLnBrk="1" fontAlgn="base" latinLnBrk="0" hangingPunct="1">
              <a:lnSpc>
                <a:spcPct val="90000"/>
              </a:lnSpc>
              <a:spcBef>
                <a:spcPct val="50000"/>
              </a:spcBef>
              <a:spcAft>
                <a:spcPct val="0"/>
              </a:spcAft>
              <a:buClrTx/>
              <a:buSzTx/>
              <a:buFontTx/>
              <a:buNone/>
              <a:defRPr/>
            </a:pPr>
            <a:endParaRPr kumimoji="0" lang="zh-CN" altLang="zh-CN" sz="2000" b="0"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endParaRPr>
          </a:p>
          <a:p>
            <a:pPr marL="257175" marR="0" lvl="0" indent="-257175" algn="l" defTabSz="914400" rtl="0" eaLnBrk="1" fontAlgn="base" latinLnBrk="0" hangingPunct="1">
              <a:lnSpc>
                <a:spcPct val="90000"/>
              </a:lnSpc>
              <a:spcBef>
                <a:spcPct val="50000"/>
              </a:spcBef>
              <a:spcAft>
                <a:spcPct val="0"/>
              </a:spcAft>
              <a:buClrTx/>
              <a:buSzTx/>
              <a:buFontTx/>
              <a:buNone/>
              <a:defRPr/>
            </a:pPr>
            <a:r>
              <a:rPr kumimoji="0" lang="zh-CN" altLang="en-US" sz="21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rPr>
              <a:t> </a:t>
            </a:r>
            <a:endParaRPr kumimoji="0" lang="zh-CN" altLang="en-US" sz="2100" b="1" i="0" u="none" strike="noStrike" kern="1200" cap="none" spc="0" normalizeH="0" baseline="0" noProof="0">
              <a:ln>
                <a:noFill/>
              </a:ln>
              <a:solidFill>
                <a:schemeClr val="tx1"/>
              </a:solidFill>
              <a:effectLst/>
              <a:uLnTx/>
              <a:uFillTx/>
              <a:latin typeface="+mn-lt"/>
              <a:ea typeface="+mn-ea"/>
              <a:cs typeface="+mn-cs"/>
            </a:endParaRPr>
          </a:p>
          <a:p>
            <a:pPr marL="257175" marR="0" lvl="0" indent="-257175" algn="l" defTabSz="914400" rtl="0" eaLnBrk="1" fontAlgn="base" latinLnBrk="0" hangingPunct="1">
              <a:lnSpc>
                <a:spcPct val="90000"/>
              </a:lnSpc>
              <a:spcBef>
                <a:spcPct val="50000"/>
              </a:spcBef>
              <a:spcAft>
                <a:spcPct val="0"/>
              </a:spcAft>
              <a:buClrTx/>
              <a:buSzTx/>
              <a:buFontTx/>
              <a:buNone/>
              <a:defRPr/>
            </a:pPr>
            <a:r>
              <a:rPr kumimoji="0" lang="zh-CN" altLang="en-US" sz="21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  </a:t>
            </a:r>
            <a:endParaRPr kumimoji="0" lang="zh-CN" altLang="en-US" sz="21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endParaRPr>
          </a:p>
          <a:p>
            <a:pPr marL="257175" marR="0" lvl="0" indent="-257175" algn="l" defTabSz="914400" rtl="0" eaLnBrk="1" fontAlgn="base" latinLnBrk="0" hangingPunct="1">
              <a:lnSpc>
                <a:spcPct val="90000"/>
              </a:lnSpc>
              <a:spcBef>
                <a:spcPct val="50000"/>
              </a:spcBef>
              <a:spcAft>
                <a:spcPct val="0"/>
              </a:spcAft>
              <a:buClrTx/>
              <a:buSzTx/>
              <a:buFontTx/>
              <a:buNone/>
              <a:defRPr/>
            </a:pPr>
            <a:endParaRPr kumimoji="0" lang="zh-CN" altLang="en-US" sz="2400" b="1" i="0" u="none" strike="noStrike" kern="1200" cap="none" spc="0" normalizeH="0" baseline="0" noProof="0">
              <a:ln>
                <a:noFill/>
              </a:ln>
              <a:solidFill>
                <a:srgbClr val="0000FF"/>
              </a:solidFill>
              <a:effectLst/>
              <a:uLnTx/>
              <a:uFillTx/>
              <a:latin typeface="黑体" panose="02010609060101010101" pitchFamily="49" charset="-122"/>
              <a:ea typeface="黑体" panose="02010609060101010101" pitchFamily="49" charset="-122"/>
              <a:cs typeface="+mn-cs"/>
            </a:endParaRPr>
          </a:p>
        </p:txBody>
      </p:sp>
      <p:sp>
        <p:nvSpPr>
          <p:cNvPr id="89092" name="内容占位符 2"/>
          <p:cNvSpPr txBox="1">
            <a:spLocks noChangeArrowheads="1"/>
          </p:cNvSpPr>
          <p:nvPr/>
        </p:nvSpPr>
        <p:spPr bwMode="auto">
          <a:xfrm>
            <a:off x="104775" y="3148013"/>
            <a:ext cx="8923338" cy="1008063"/>
          </a:xfrm>
          <a:prstGeom prst="rect">
            <a:avLst/>
          </a:prstGeom>
          <a:noFill/>
          <a:ln>
            <a:noFill/>
          </a:ln>
        </p:spPr>
        <p:txBody>
          <a:bodyPr/>
          <a:lstStyle>
            <a:lvl1pPr marL="257175" indent="-257175" defTabSz="685800">
              <a:spcBef>
                <a:spcPct val="20000"/>
              </a:spcBef>
              <a:buChar char="•"/>
              <a:defRPr sz="2400">
                <a:solidFill>
                  <a:schemeClr val="tx1"/>
                </a:solidFill>
                <a:latin typeface="Arial" panose="020B0604020202020204" pitchFamily="34" charset="0"/>
                <a:ea typeface="宋体" panose="02010600030101010101" pitchFamily="2" charset="-122"/>
              </a:defRPr>
            </a:lvl1pPr>
            <a:lvl2pPr marL="742950" indent="-285750" defTabSz="685800">
              <a:spcBef>
                <a:spcPct val="20000"/>
              </a:spcBef>
              <a:buChar char="–"/>
              <a:defRPr sz="2100">
                <a:solidFill>
                  <a:schemeClr val="tx1"/>
                </a:solidFill>
                <a:latin typeface="Arial" panose="020B0604020202020204" pitchFamily="34" charset="0"/>
                <a:ea typeface="宋体" panose="02010600030101010101" pitchFamily="2" charset="-122"/>
              </a:defRPr>
            </a:lvl2pPr>
            <a:lvl3pPr marL="1143000" indent="-228600" defTabSz="685800">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defTabSz="685800">
              <a:spcBef>
                <a:spcPct val="20000"/>
              </a:spcBef>
              <a:buChar char="–"/>
              <a:defRPr sz="1500">
                <a:solidFill>
                  <a:schemeClr val="tx1"/>
                </a:solidFill>
                <a:latin typeface="Arial" panose="020B0604020202020204" pitchFamily="34" charset="0"/>
                <a:ea typeface="宋体" panose="02010600030101010101" pitchFamily="2" charset="-122"/>
              </a:defRPr>
            </a:lvl4pPr>
            <a:lvl5pPr marL="2057400" indent="-228600" defTabSz="685800">
              <a:spcBef>
                <a:spcPct val="20000"/>
              </a:spcBef>
              <a:buChar char="»"/>
              <a:defRPr sz="1500">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9pPr>
          </a:lstStyle>
          <a:p>
            <a:pPr marL="0" marR="0" lvl="0" indent="0" algn="l" defTabSz="685800" rtl="0" eaLnBrk="1" fontAlgn="base" latinLnBrk="0" hangingPunct="1">
              <a:lnSpc>
                <a:spcPct val="100000"/>
              </a:lnSpc>
              <a:spcBef>
                <a:spcPct val="20000"/>
              </a:spcBef>
              <a:spcAft>
                <a:spcPct val="0"/>
              </a:spcAft>
              <a:buClr>
                <a:schemeClr val="tx2"/>
              </a:buClr>
              <a:buSzPct val="50000"/>
              <a:buFontTx/>
              <a:buNone/>
              <a:defRPr/>
            </a:pPr>
            <a:r>
              <a:rPr kumimoji="0" lang="zh-CN" altLang="en-US" sz="2000" b="1" i="0" u="none" strike="noStrike" kern="1200" cap="none" spc="0" normalizeH="0" baseline="0" noProof="0">
                <a:ln>
                  <a:noFill/>
                </a:ln>
                <a:solidFill>
                  <a:schemeClr val="accent2"/>
                </a:solidFill>
                <a:effectLst/>
                <a:uLnTx/>
                <a:uFillTx/>
                <a:latin typeface="Franklin Gothic Book" pitchFamily="34" charset="0"/>
                <a:ea typeface="黑体" panose="02010609060101010101" pitchFamily="49" charset="-122"/>
                <a:cs typeface="+mn-cs"/>
              </a:rPr>
              <a:t>如今抛弃敲击瓮、缶奏乐，而采用郑国、卫国一带的乐曲，摒弃弹筝而采用</a:t>
            </a:r>
            <a:r>
              <a:rPr kumimoji="0" lang="en-US" altLang="zh-CN" sz="2000" b="1" i="0" u="none" strike="noStrike" kern="1200" cap="none" spc="0" normalizeH="0" baseline="0" noProof="0">
                <a:ln>
                  <a:noFill/>
                </a:ln>
                <a:solidFill>
                  <a:schemeClr val="accent2"/>
                </a:solidFill>
                <a:effectLst/>
                <a:uLnTx/>
                <a:uFillTx/>
                <a:latin typeface="Franklin Gothic Book" pitchFamily="34" charset="0"/>
                <a:ea typeface="黑体" panose="02010609060101010101" pitchFamily="49" charset="-122"/>
                <a:cs typeface="+mn-cs"/>
              </a:rPr>
              <a:t>《</a:t>
            </a:r>
            <a:r>
              <a:rPr kumimoji="0" lang="zh-CN" altLang="en-US" sz="2000" b="1" i="0" u="none" strike="noStrike" kern="1200" cap="none" spc="0" normalizeH="0" baseline="0" noProof="0">
                <a:ln>
                  <a:noFill/>
                </a:ln>
                <a:solidFill>
                  <a:schemeClr val="accent2"/>
                </a:solidFill>
                <a:effectLst/>
                <a:uLnTx/>
                <a:uFillTx/>
                <a:latin typeface="Franklin Gothic Book" pitchFamily="34" charset="0"/>
                <a:ea typeface="黑体" panose="02010609060101010101" pitchFamily="49" charset="-122"/>
                <a:cs typeface="+mn-cs"/>
              </a:rPr>
              <a:t>韶</a:t>
            </a:r>
            <a:r>
              <a:rPr kumimoji="0" lang="en-US" altLang="zh-CN" sz="2000" b="1" i="0" u="none" strike="noStrike" kern="1200" cap="none" spc="0" normalizeH="0" baseline="0" noProof="0">
                <a:ln>
                  <a:noFill/>
                </a:ln>
                <a:solidFill>
                  <a:schemeClr val="accent2"/>
                </a:solidFill>
                <a:effectLst/>
                <a:uLnTx/>
                <a:uFillTx/>
                <a:latin typeface="Franklin Gothic Book" pitchFamily="34" charset="0"/>
                <a:ea typeface="黑体" panose="02010609060101010101" pitchFamily="49" charset="-122"/>
                <a:cs typeface="+mn-cs"/>
              </a:rPr>
              <a:t>》《</a:t>
            </a:r>
            <a:r>
              <a:rPr kumimoji="0" lang="zh-CN" altLang="en-US" sz="2000" b="1" i="0" u="none" strike="noStrike" kern="1200" cap="none" spc="0" normalizeH="0" baseline="0" noProof="0">
                <a:ln>
                  <a:noFill/>
                </a:ln>
                <a:solidFill>
                  <a:schemeClr val="accent2"/>
                </a:solidFill>
                <a:effectLst/>
                <a:uLnTx/>
                <a:uFillTx/>
                <a:latin typeface="Franklin Gothic Book" pitchFamily="34" charset="0"/>
                <a:ea typeface="黑体" panose="02010609060101010101" pitchFamily="49" charset="-122"/>
                <a:cs typeface="+mn-cs"/>
              </a:rPr>
              <a:t>虞</a:t>
            </a:r>
            <a:r>
              <a:rPr kumimoji="0" lang="en-US" altLang="zh-CN" sz="2000" b="1" i="0" u="none" strike="noStrike" kern="1200" cap="none" spc="0" normalizeH="0" baseline="0" noProof="0">
                <a:ln>
                  <a:noFill/>
                </a:ln>
                <a:solidFill>
                  <a:schemeClr val="accent2"/>
                </a:solidFill>
                <a:effectLst/>
                <a:uLnTx/>
                <a:uFillTx/>
                <a:latin typeface="Franklin Gothic Book" pitchFamily="34" charset="0"/>
                <a:ea typeface="黑体" panose="02010609060101010101" pitchFamily="49" charset="-122"/>
                <a:cs typeface="+mn-cs"/>
              </a:rPr>
              <a:t>》</a:t>
            </a:r>
            <a:r>
              <a:rPr kumimoji="0" lang="zh-CN" altLang="en-US" sz="2000" b="1" i="0" u="none" strike="noStrike" kern="1200" cap="none" spc="0" normalizeH="0" baseline="0" noProof="0">
                <a:ln>
                  <a:noFill/>
                </a:ln>
                <a:solidFill>
                  <a:schemeClr val="accent2"/>
                </a:solidFill>
                <a:effectLst/>
                <a:uLnTx/>
                <a:uFillTx/>
                <a:latin typeface="Franklin Gothic Book" pitchFamily="34" charset="0"/>
                <a:ea typeface="黑体" panose="02010609060101010101" pitchFamily="49" charset="-122"/>
                <a:cs typeface="+mn-cs"/>
              </a:rPr>
              <a:t>等古乐，像这样做是为什么呢</a:t>
            </a:r>
            <a:r>
              <a:rPr kumimoji="0" lang="en-US" altLang="zh-CN" sz="2000" b="1" i="0" u="none" strike="noStrike" kern="1200" cap="none" spc="0" normalizeH="0" baseline="0" noProof="0">
                <a:ln>
                  <a:noFill/>
                </a:ln>
                <a:solidFill>
                  <a:schemeClr val="accent2"/>
                </a:solidFill>
                <a:effectLst/>
                <a:uLnTx/>
                <a:uFillTx/>
                <a:latin typeface="Franklin Gothic Book" pitchFamily="34" charset="0"/>
                <a:ea typeface="黑体" panose="02010609060101010101" pitchFamily="49" charset="-122"/>
                <a:cs typeface="+mn-cs"/>
              </a:rPr>
              <a:t>?</a:t>
            </a:r>
            <a:r>
              <a:rPr kumimoji="0" lang="zh-CN" altLang="en-US" sz="2000" b="1" i="0" u="none" strike="noStrike" kern="1200" cap="none" spc="0" normalizeH="0" baseline="0" noProof="0">
                <a:ln>
                  <a:noFill/>
                </a:ln>
                <a:solidFill>
                  <a:schemeClr val="accent2"/>
                </a:solidFill>
                <a:effectLst/>
                <a:uLnTx/>
                <a:uFillTx/>
                <a:latin typeface="Franklin Gothic Book" pitchFamily="34" charset="0"/>
                <a:ea typeface="黑体" panose="02010609060101010101" pitchFamily="49" charset="-122"/>
                <a:cs typeface="+mn-cs"/>
              </a:rPr>
              <a:t> </a:t>
            </a:r>
            <a:r>
              <a:rPr kumimoji="0" lang="en-US" altLang="zh-CN" sz="2000" b="1" i="0" u="none" strike="noStrike" kern="1200" cap="none" spc="0" normalizeH="0" baseline="0" noProof="0">
                <a:ln>
                  <a:noFill/>
                </a:ln>
                <a:solidFill>
                  <a:schemeClr val="accent2"/>
                </a:solidFill>
                <a:effectLst/>
                <a:uLnTx/>
                <a:uFillTx/>
                <a:latin typeface="Franklin Gothic Book" pitchFamily="34" charset="0"/>
                <a:ea typeface="黑体" panose="02010609060101010101" pitchFamily="49" charset="-122"/>
                <a:cs typeface="+mn-cs"/>
              </a:rPr>
              <a:t>(</a:t>
            </a:r>
            <a:r>
              <a:rPr kumimoji="0" lang="zh-CN" altLang="en-US" sz="2000" b="1" i="0" u="none" strike="noStrike" kern="1200" cap="none" spc="0" normalizeH="0" baseline="0" noProof="0">
                <a:ln>
                  <a:noFill/>
                </a:ln>
                <a:solidFill>
                  <a:schemeClr val="accent2"/>
                </a:solidFill>
                <a:effectLst/>
                <a:uLnTx/>
                <a:uFillTx/>
                <a:latin typeface="Franklin Gothic Book" pitchFamily="34" charset="0"/>
                <a:ea typeface="黑体" panose="02010609060101010101" pitchFamily="49" charset="-122"/>
                <a:cs typeface="+mn-cs"/>
              </a:rPr>
              <a:t>因为能让</a:t>
            </a:r>
            <a:r>
              <a:rPr kumimoji="0" lang="en-US" altLang="zh-CN" sz="2000" b="1" i="0" u="none" strike="noStrike" kern="1200" cap="none" spc="0" normalizeH="0" baseline="0" noProof="0">
                <a:ln>
                  <a:noFill/>
                </a:ln>
                <a:solidFill>
                  <a:schemeClr val="accent2"/>
                </a:solidFill>
                <a:effectLst/>
                <a:uLnTx/>
                <a:uFillTx/>
                <a:latin typeface="Franklin Gothic Book" pitchFamily="34" charset="0"/>
                <a:ea typeface="黑体" panose="02010609060101010101" pitchFamily="49" charset="-122"/>
                <a:cs typeface="+mn-cs"/>
              </a:rPr>
              <a:t>)</a:t>
            </a:r>
            <a:r>
              <a:rPr kumimoji="0" lang="zh-CN" altLang="en-US" sz="2000" b="1" i="0" u="none" strike="noStrike" kern="1200" cap="none" spc="0" normalizeH="0" baseline="0" noProof="0">
                <a:ln>
                  <a:noFill/>
                </a:ln>
                <a:solidFill>
                  <a:schemeClr val="accent2"/>
                </a:solidFill>
                <a:effectLst/>
                <a:uLnTx/>
                <a:uFillTx/>
                <a:latin typeface="Franklin Gothic Book" pitchFamily="34" charset="0"/>
                <a:ea typeface="黑体" panose="02010609060101010101" pitchFamily="49" charset="-122"/>
                <a:cs typeface="+mn-cs"/>
              </a:rPr>
              <a:t>当时的心情愉快，适于观听罢了。现在用人却不是这样，不问行不行，不论是非曲直，不是秦国人都让离开，凡是客卿一律赶走。那么您看重的只是美色、音乐、珠宝、玉器，而轻视的却是百姓。这不是能够统一天下、制服诸侯的策略。</a:t>
            </a:r>
            <a:endParaRPr kumimoji="0" lang="zh-CN" altLang="en-US" sz="2000" b="1" i="0" u="none" strike="noStrike" kern="1200" cap="none" spc="0" normalizeH="0" baseline="0" noProof="0">
              <a:ln>
                <a:noFill/>
              </a:ln>
              <a:solidFill>
                <a:schemeClr val="accent2"/>
              </a:solidFill>
              <a:effectLst/>
              <a:uLnTx/>
              <a:uFillTx/>
              <a:latin typeface="Franklin Gothic Book" pitchFamily="34" charset="0"/>
              <a:ea typeface="黑体" panose="02010609060101010101" pitchFamily="49" charset="-122"/>
              <a:cs typeface="+mn-cs"/>
            </a:endParaRPr>
          </a:p>
          <a:p>
            <a:pPr marL="257175" marR="0" lvl="0" indent="-257175" algn="l" defTabSz="685800" rtl="0" eaLnBrk="1" fontAlgn="base" latinLnBrk="0" hangingPunct="1">
              <a:lnSpc>
                <a:spcPct val="100000"/>
              </a:lnSpc>
              <a:spcBef>
                <a:spcPct val="20000"/>
              </a:spcBef>
              <a:spcAft>
                <a:spcPct val="0"/>
              </a:spcAft>
              <a:buClr>
                <a:schemeClr val="tx2"/>
              </a:buClr>
              <a:buSzPct val="50000"/>
              <a:buFont typeface="Wingdings 2" panose="05020102010507070707" pitchFamily="18" charset="2"/>
              <a:buChar char="ß"/>
              <a:defRPr/>
            </a:pPr>
            <a:endParaRPr kumimoji="0" lang="zh-CN" altLang="en-US" sz="2000" b="1" i="0" u="none" strike="noStrike" kern="1200" cap="none" spc="0" normalizeH="0" baseline="0" noProof="0">
              <a:ln>
                <a:noFill/>
              </a:ln>
              <a:solidFill>
                <a:schemeClr val="accent2"/>
              </a:solidFill>
              <a:effectLst/>
              <a:uLnTx/>
              <a:uFillTx/>
              <a:latin typeface="Franklin Gothic Book" pitchFamily="34" charset="0"/>
              <a:ea typeface="黑体" panose="02010609060101010101" pitchFamily="49" charset="-122"/>
              <a:cs typeface="+mn-cs"/>
            </a:endParaRPr>
          </a:p>
          <a:p>
            <a:pPr marL="257175" marR="0" lvl="0" indent="-257175" algn="l" defTabSz="685800" rtl="0" eaLnBrk="1" fontAlgn="base" latinLnBrk="0" hangingPunct="1">
              <a:lnSpc>
                <a:spcPct val="100000"/>
              </a:lnSpc>
              <a:spcBef>
                <a:spcPct val="20000"/>
              </a:spcBef>
              <a:spcAft>
                <a:spcPct val="0"/>
              </a:spcAft>
              <a:buClr>
                <a:schemeClr val="tx2"/>
              </a:buClr>
              <a:buSzPct val="50000"/>
              <a:buFont typeface="Wingdings 2" panose="05020102010507070707" pitchFamily="18" charset="2"/>
              <a:buChar char="ß"/>
              <a:defRPr/>
            </a:pPr>
            <a:endParaRPr kumimoji="0" lang="zh-CN" altLang="en-US" sz="2000" b="1" i="0" u="none" strike="noStrike" kern="1200" cap="none" spc="0" normalizeH="0" baseline="0" noProof="0">
              <a:ln>
                <a:noFill/>
              </a:ln>
              <a:solidFill>
                <a:schemeClr val="accent2"/>
              </a:solidFill>
              <a:effectLst/>
              <a:uLnTx/>
              <a:uFillTx/>
              <a:latin typeface="Franklin Gothic Book" pitchFamily="34" charset="0"/>
              <a:ea typeface="黑体" panose="02010609060101010101" pitchFamily="49"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9091">
                                            <p:txEl>
                                              <p:charRg st="0" end="11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89090"/>
                                        </p:tgtEl>
                                        <p:attrNameLst>
                                          <p:attrName>style.visibility</p:attrName>
                                        </p:attrNameLst>
                                      </p:cBhvr>
                                      <p:to>
                                        <p:strVal val="visible"/>
                                      </p:to>
                                    </p:set>
                                    <p:anim calcmode="lin" valueType="num">
                                      <p:cBhvr>
                                        <p:cTn id="11" dur="500" fill="hold"/>
                                        <p:tgtEl>
                                          <p:spTgt spid="89090"/>
                                        </p:tgtEl>
                                        <p:attrNameLst>
                                          <p:attrName>ppt_x</p:attrName>
                                        </p:attrNameLst>
                                      </p:cBhvr>
                                      <p:tavLst>
                                        <p:tav tm="0">
                                          <p:val>
                                            <p:strVal val="#ppt_x"/>
                                          </p:val>
                                        </p:tav>
                                        <p:tav tm="100000">
                                          <p:val>
                                            <p:strVal val="#ppt_x"/>
                                          </p:val>
                                        </p:tav>
                                      </p:tavLst>
                                    </p:anim>
                                    <p:anim calcmode="lin" valueType="num">
                                      <p:cBhvr>
                                        <p:cTn id="12" dur="500" fill="hold"/>
                                        <p:tgtEl>
                                          <p:spTgt spid="8909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9092"/>
                                        </p:tgtEl>
                                        <p:attrNameLst>
                                          <p:attrName>style.visibility</p:attrName>
                                        </p:attrNameLst>
                                      </p:cBhvr>
                                      <p:to>
                                        <p:strVal val="visible"/>
                                      </p:to>
                                    </p:set>
                                    <p:anim calcmode="lin" valueType="num">
                                      <p:cBhvr>
                                        <p:cTn id="17" dur="500" fill="hold"/>
                                        <p:tgtEl>
                                          <p:spTgt spid="89092"/>
                                        </p:tgtEl>
                                        <p:attrNameLst>
                                          <p:attrName>ppt_x</p:attrName>
                                        </p:attrNameLst>
                                      </p:cBhvr>
                                      <p:tavLst>
                                        <p:tav tm="0">
                                          <p:val>
                                            <p:strVal val="#ppt_x"/>
                                          </p:val>
                                        </p:tav>
                                        <p:tav tm="100000">
                                          <p:val>
                                            <p:strVal val="#ppt_x"/>
                                          </p:val>
                                        </p:tav>
                                      </p:tavLst>
                                    </p:anim>
                                    <p:anim calcmode="lin" valueType="num">
                                      <p:cBhvr>
                                        <p:cTn id="18" dur="500" fill="hold"/>
                                        <p:tgtEl>
                                          <p:spTgt spid="8909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9091">
                                            <p:txEl>
                                              <p:charRg st="123" end="12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9091">
                                            <p:txEl>
                                              <p:charRg st="125" end="12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0" grpId="0"/>
      <p:bldP spid="89091" grpId="0" uiExpand="1" build="p"/>
      <p:bldP spid="89092"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90114" name="Text Box 2"/>
          <p:cNvSpPr/>
          <p:nvPr/>
        </p:nvSpPr>
        <p:spPr>
          <a:xfrm>
            <a:off x="2916238" y="266700"/>
            <a:ext cx="2159000" cy="552450"/>
          </a:xfrm>
          <a:prstGeom prst="rect">
            <a:avLst/>
          </a:prstGeom>
          <a:noFill/>
          <a:ln w="9525">
            <a:noFill/>
          </a:ln>
        </p:spPr>
        <p:txBody>
          <a:bodyPr anchor="t">
            <a:spAutoFit/>
          </a:bodyPr>
          <a:p>
            <a:r>
              <a:rPr lang="zh-CN" altLang="en-US" sz="3000">
                <a:solidFill>
                  <a:srgbClr val="336600"/>
                </a:solidFill>
                <a:latin typeface="方正粗黑宋简体" panose="02000000000000000000" pitchFamily="2" charset="-122"/>
                <a:ea typeface="方正粗黑宋简体" panose="02000000000000000000" pitchFamily="2" charset="-122"/>
              </a:rPr>
              <a:t>探究第二段</a:t>
            </a:r>
            <a:endParaRPr lang="zh-CN" altLang="en-US" sz="3000">
              <a:solidFill>
                <a:srgbClr val="336600"/>
              </a:solidFill>
              <a:latin typeface="方正粗黑宋简体" panose="02000000000000000000" pitchFamily="2" charset="-122"/>
              <a:ea typeface="方正粗黑宋简体" panose="02000000000000000000" pitchFamily="2" charset="-122"/>
            </a:endParaRPr>
          </a:p>
        </p:txBody>
      </p:sp>
      <p:sp>
        <p:nvSpPr>
          <p:cNvPr id="90115" name="Rectangle 3"/>
          <p:cNvSpPr/>
          <p:nvPr/>
        </p:nvSpPr>
        <p:spPr>
          <a:xfrm>
            <a:off x="900113" y="844550"/>
            <a:ext cx="7521575" cy="533400"/>
          </a:xfrm>
          <a:prstGeom prst="rect">
            <a:avLst/>
          </a:prstGeom>
          <a:noFill/>
          <a:ln w="9525">
            <a:noFill/>
          </a:ln>
        </p:spPr>
        <p:txBody>
          <a:bodyPr anchor="t">
            <a:spAutoFit/>
          </a:bodyPr>
          <a:p>
            <a:pPr>
              <a:lnSpc>
                <a:spcPct val="110000"/>
              </a:lnSpc>
              <a:spcBef>
                <a:spcPct val="50000"/>
              </a:spcBef>
            </a:pPr>
            <a:r>
              <a:rPr lang="en-US" altLang="zh-CN" sz="2800">
                <a:solidFill>
                  <a:schemeClr val="tx1"/>
                </a:solidFill>
                <a:latin typeface="微软雅黑" panose="020B0503020204020204" pitchFamily="34" charset="-122"/>
                <a:ea typeface="微软雅黑" panose="020B0503020204020204" pitchFamily="34" charset="-122"/>
              </a:rPr>
              <a:t>1</a:t>
            </a:r>
            <a:r>
              <a:rPr lang="zh-CN" altLang="en-US" sz="2800">
                <a:solidFill>
                  <a:schemeClr val="tx1"/>
                </a:solidFill>
                <a:latin typeface="微软雅黑" panose="020B0503020204020204" pitchFamily="34" charset="-122"/>
                <a:ea typeface="微软雅黑" panose="020B0503020204020204" pitchFamily="34" charset="-122"/>
              </a:rPr>
              <a:t>、本段在论证上有什么特点？请简要说明。</a:t>
            </a:r>
            <a:endParaRPr lang="zh-CN" altLang="en-US" sz="2800">
              <a:solidFill>
                <a:schemeClr val="tx1"/>
              </a:solidFill>
              <a:latin typeface="微软雅黑" panose="020B0503020204020204" pitchFamily="34" charset="-122"/>
              <a:ea typeface="微软雅黑" panose="020B0503020204020204" pitchFamily="34" charset="-122"/>
            </a:endParaRPr>
          </a:p>
        </p:txBody>
      </p:sp>
      <p:sp>
        <p:nvSpPr>
          <p:cNvPr id="90116" name="Text Box 4"/>
          <p:cNvSpPr/>
          <p:nvPr/>
        </p:nvSpPr>
        <p:spPr>
          <a:xfrm>
            <a:off x="179388" y="1422400"/>
            <a:ext cx="5400675" cy="3170238"/>
          </a:xfrm>
          <a:prstGeom prst="rect">
            <a:avLst/>
          </a:prstGeom>
          <a:noFill/>
          <a:ln w="9525" cap="flat" cmpd="sng">
            <a:solidFill>
              <a:srgbClr val="993300"/>
            </a:solidFill>
            <a:prstDash val="solid"/>
            <a:miter/>
            <a:headEnd type="none" w="med" len="med"/>
            <a:tailEnd type="none" w="med" len="med"/>
          </a:ln>
        </p:spPr>
        <p:txBody>
          <a:bodyPr anchor="t">
            <a:spAutoFit/>
          </a:bodyPr>
          <a:p>
            <a:r>
              <a:rPr lang="zh-CN" altLang="en-US">
                <a:solidFill>
                  <a:srgbClr val="000099"/>
                </a:solidFill>
                <a:latin typeface="方正粗黑宋简体" panose="02000000000000000000" pitchFamily="2" charset="-122"/>
                <a:ea typeface="方正粗黑宋简体" panose="02000000000000000000" pitchFamily="2" charset="-122"/>
              </a:rPr>
              <a:t>类比论证：重物轻人</a:t>
            </a:r>
            <a:endParaRPr lang="en-US" altLang="zh-CN">
              <a:latin typeface="方正粗黑宋简体" panose="02000000000000000000" pitchFamily="2" charset="-122"/>
              <a:ea typeface="方正粗黑宋简体" panose="02000000000000000000" pitchFamily="2" charset="-122"/>
            </a:endParaRPr>
          </a:p>
          <a:p>
            <a:r>
              <a:rPr lang="zh-CN" altLang="en-US" sz="2400">
                <a:latin typeface="黑体" panose="02010609060101010101" pitchFamily="49" charset="-122"/>
                <a:ea typeface="黑体" panose="02010609060101010101" pitchFamily="49" charset="-122"/>
              </a:rPr>
              <a:t>用异国物（客观事实与反面假设）</a:t>
            </a:r>
            <a:endParaRPr lang="zh-CN" altLang="en-US" sz="2400">
              <a:latin typeface="黑体" panose="02010609060101010101" pitchFamily="49" charset="-122"/>
              <a:ea typeface="黑体" panose="02010609060101010101" pitchFamily="49" charset="-122"/>
            </a:endParaRPr>
          </a:p>
          <a:p>
            <a:r>
              <a:rPr lang="zh-CN" altLang="en-US" sz="2400">
                <a:latin typeface="黑体" panose="02010609060101010101" pitchFamily="49" charset="-122"/>
                <a:ea typeface="黑体" panose="02010609060101010101" pitchFamily="49" charset="-122"/>
              </a:rPr>
              <a:t>取物原则：快意当前，适观而已</a:t>
            </a:r>
            <a:endParaRPr lang="en-US" altLang="zh-CN" sz="2400">
              <a:latin typeface="黑体" panose="02010609060101010101" pitchFamily="49" charset="-122"/>
            </a:endParaRPr>
          </a:p>
          <a:p>
            <a:endParaRPr lang="zh-CN" altLang="en-US" sz="2400">
              <a:latin typeface="黑体" panose="02010609060101010101" pitchFamily="49" charset="-122"/>
              <a:ea typeface="黑体" panose="02010609060101010101" pitchFamily="49" charset="-122"/>
            </a:endParaRPr>
          </a:p>
          <a:p>
            <a:r>
              <a:rPr lang="zh-CN" altLang="en-US" sz="2400">
                <a:latin typeface="黑体" panose="02010609060101010101" pitchFamily="49" charset="-122"/>
                <a:ea typeface="黑体" panose="02010609060101010101" pitchFamily="49" charset="-122"/>
              </a:rPr>
              <a:t>用人原则：非秦者去，为客者逐</a:t>
            </a:r>
            <a:endParaRPr lang="zh-CN" altLang="en-US" sz="2400">
              <a:latin typeface="黑体" panose="02010609060101010101" pitchFamily="49" charset="-122"/>
              <a:ea typeface="黑体" panose="02010609060101010101" pitchFamily="49" charset="-122"/>
            </a:endParaRPr>
          </a:p>
          <a:p>
            <a:endParaRPr lang="en-US" altLang="zh-CN" sz="2400">
              <a:latin typeface="黑体" panose="02010609060101010101" pitchFamily="49" charset="-122"/>
            </a:endParaRPr>
          </a:p>
          <a:p>
            <a:r>
              <a:rPr lang="zh-CN" altLang="en-US" sz="2400">
                <a:solidFill>
                  <a:srgbClr val="00B050"/>
                </a:solidFill>
                <a:latin typeface="黑体" panose="02010609060101010101" pitchFamily="49" charset="-122"/>
                <a:ea typeface="黑体" panose="02010609060101010101" pitchFamily="49" charset="-122"/>
              </a:rPr>
              <a:t>结论：重物轻人，此非所以跨海内、制诸侯之术</a:t>
            </a:r>
            <a:endParaRPr lang="zh-CN" altLang="en-US" sz="2400">
              <a:solidFill>
                <a:srgbClr val="00B050"/>
              </a:solidFill>
              <a:latin typeface="黑体" panose="02010609060101010101" pitchFamily="49" charset="-122"/>
              <a:ea typeface="黑体" panose="02010609060101010101" pitchFamily="49" charset="-122"/>
            </a:endParaRPr>
          </a:p>
        </p:txBody>
      </p:sp>
      <p:pic>
        <p:nvPicPr>
          <p:cNvPr id="90117" name="Picture 4"/>
          <p:cNvPicPr>
            <a:picLocks noChangeAspect="1"/>
          </p:cNvPicPr>
          <p:nvPr/>
        </p:nvPicPr>
        <p:blipFill>
          <a:blip r:embed="rId1"/>
          <a:srcRect r="42676"/>
          <a:stretch>
            <a:fillRect/>
          </a:stretch>
        </p:blipFill>
        <p:spPr>
          <a:xfrm>
            <a:off x="6124575" y="1492250"/>
            <a:ext cx="2297113" cy="34925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01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90115"/>
                                        </p:tgtEl>
                                        <p:attrNameLst>
                                          <p:attrName>style.visibility</p:attrName>
                                        </p:attrNameLst>
                                      </p:cBhvr>
                                      <p:to>
                                        <p:strVal val="visible"/>
                                      </p:to>
                                    </p:set>
                                    <p:anim calcmode="lin" valueType="num">
                                      <p:cBhvr>
                                        <p:cTn id="11" dur="500" fill="hold"/>
                                        <p:tgtEl>
                                          <p:spTgt spid="90115"/>
                                        </p:tgtEl>
                                        <p:attrNameLst>
                                          <p:attrName>ppt_x</p:attrName>
                                        </p:attrNameLst>
                                      </p:cBhvr>
                                      <p:tavLst>
                                        <p:tav tm="0">
                                          <p:val>
                                            <p:strVal val="#ppt_x"/>
                                          </p:val>
                                        </p:tav>
                                        <p:tav tm="100000">
                                          <p:val>
                                            <p:strVal val="#ppt_x"/>
                                          </p:val>
                                        </p:tav>
                                      </p:tavLst>
                                    </p:anim>
                                    <p:anim calcmode="lin" valueType="num">
                                      <p:cBhvr>
                                        <p:cTn id="12" dur="500" fill="hold"/>
                                        <p:tgtEl>
                                          <p:spTgt spid="9011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0116"/>
                                        </p:tgtEl>
                                        <p:attrNameLst>
                                          <p:attrName>style.visibility</p:attrName>
                                        </p:attrNameLst>
                                      </p:cBhvr>
                                      <p:to>
                                        <p:strVal val="visible"/>
                                      </p:to>
                                    </p:set>
                                    <p:animEffect transition="in" filter="blinds(horizontal)">
                                      <p:cBhvr>
                                        <p:cTn id="17" dur="500" fill="hold"/>
                                        <p:tgtEl>
                                          <p:spTgt spid="90116"/>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90117"/>
                                        </p:tgtEl>
                                        <p:attrNameLst>
                                          <p:attrName>style.visibility</p:attrName>
                                        </p:attrNameLst>
                                      </p:cBhvr>
                                      <p:to>
                                        <p:strVal val="visible"/>
                                      </p:to>
                                    </p:set>
                                    <p:animEffect transition="in" filter="fade">
                                      <p:cBhvr>
                                        <p:cTn id="22" dur="1000"/>
                                        <p:tgtEl>
                                          <p:spTgt spid="90117"/>
                                        </p:tgtEl>
                                      </p:cBhvr>
                                    </p:animEffect>
                                    <p:anim calcmode="lin" valueType="num">
                                      <p:cBhvr>
                                        <p:cTn id="23" dur="1000" fill="hold"/>
                                        <p:tgtEl>
                                          <p:spTgt spid="90117"/>
                                        </p:tgtEl>
                                        <p:attrNameLst>
                                          <p:attrName>ppt_x</p:attrName>
                                        </p:attrNameLst>
                                      </p:cBhvr>
                                      <p:tavLst>
                                        <p:tav tm="0">
                                          <p:val>
                                            <p:strVal val="#ppt_x"/>
                                          </p:val>
                                        </p:tav>
                                        <p:tav tm="100000">
                                          <p:val>
                                            <p:strVal val="#ppt_x"/>
                                          </p:val>
                                        </p:tav>
                                      </p:tavLst>
                                    </p:anim>
                                    <p:anim calcmode="lin" valueType="num">
                                      <p:cBhvr>
                                        <p:cTn id="24" dur="1000" fill="hold"/>
                                        <p:tgtEl>
                                          <p:spTgt spid="901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4" grpId="0"/>
      <p:bldP spid="90115" grpId="0"/>
      <p:bldP spid="90116"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91138" name="矩形 1"/>
          <p:cNvSpPr/>
          <p:nvPr/>
        </p:nvSpPr>
        <p:spPr>
          <a:xfrm>
            <a:off x="3708400" y="255588"/>
            <a:ext cx="8640763" cy="585787"/>
          </a:xfrm>
          <a:prstGeom prst="rect">
            <a:avLst/>
          </a:prstGeom>
          <a:noFill/>
          <a:ln w="9525">
            <a:noFill/>
          </a:ln>
        </p:spPr>
        <p:txBody>
          <a:bodyPr anchor="t">
            <a:spAutoFit/>
          </a:bodyPr>
          <a:p>
            <a:pPr eaLnBrk="0" hangingPunct="0"/>
            <a:r>
              <a:rPr lang="zh-CN" altLang="zh-CN">
                <a:latin typeface="Arial" panose="020B0604020202020204" pitchFamily="34" charset="0"/>
                <a:ea typeface="黑体" panose="02010609060101010101" pitchFamily="49" charset="-122"/>
              </a:rPr>
              <a:t>知识卡片</a:t>
            </a:r>
            <a:endParaRPr lang="zh-CN" altLang="zh-CN">
              <a:latin typeface="Arial" panose="020B0604020202020204" pitchFamily="34" charset="0"/>
              <a:ea typeface="黑体" panose="02010609060101010101" pitchFamily="49" charset="-122"/>
            </a:endParaRPr>
          </a:p>
        </p:txBody>
      </p:sp>
      <p:sp>
        <p:nvSpPr>
          <p:cNvPr id="91139" name="矩形 3"/>
          <p:cNvSpPr/>
          <p:nvPr/>
        </p:nvSpPr>
        <p:spPr>
          <a:xfrm>
            <a:off x="179388" y="1303338"/>
            <a:ext cx="8640762" cy="3846512"/>
          </a:xfrm>
          <a:prstGeom prst="rect">
            <a:avLst/>
          </a:prstGeom>
          <a:noFill/>
          <a:ln w="9525">
            <a:noFill/>
          </a:ln>
        </p:spPr>
        <p:txBody>
          <a:bodyPr anchor="t">
            <a:spAutoFit/>
          </a:bodyPr>
          <a:p>
            <a:pPr eaLnBrk="0" hangingPunct="0"/>
            <a:r>
              <a:rPr lang="zh-CN" altLang="en-US" sz="2000">
                <a:solidFill>
                  <a:srgbClr val="333333"/>
                </a:solidFill>
                <a:latin typeface="PingFang SC"/>
                <a:ea typeface="黑体" panose="02010609060101010101" pitchFamily="49" charset="-122"/>
              </a:rPr>
              <a:t>一、从</a:t>
            </a:r>
            <a:r>
              <a:rPr lang="zh-CN" altLang="en-US" sz="2000">
                <a:solidFill>
                  <a:srgbClr val="FF0000"/>
                </a:solidFill>
                <a:latin typeface="PingFang SC"/>
                <a:ea typeface="黑体" panose="02010609060101010101" pitchFamily="49" charset="-122"/>
              </a:rPr>
              <a:t>属性</a:t>
            </a:r>
            <a:r>
              <a:rPr lang="zh-CN" altLang="en-US" sz="2000">
                <a:solidFill>
                  <a:srgbClr val="333333"/>
                </a:solidFill>
                <a:latin typeface="PingFang SC"/>
                <a:ea typeface="黑体" panose="02010609060101010101" pitchFamily="49" charset="-122"/>
              </a:rPr>
              <a:t>上区别：</a:t>
            </a:r>
            <a:br>
              <a:rPr lang="zh-CN" altLang="en-US" sz="2000">
                <a:latin typeface="Arial" panose="020B0604020202020204" pitchFamily="34" charset="0"/>
                <a:ea typeface="黑体" panose="02010609060101010101" pitchFamily="49" charset="-122"/>
              </a:rPr>
            </a:br>
            <a:r>
              <a:rPr lang="zh-CN" altLang="en-US" sz="2000">
                <a:latin typeface="Arial" panose="020B0604020202020204" pitchFamily="34" charset="0"/>
                <a:ea typeface="黑体" panose="02010609060101010101" pitchFamily="49" charset="-122"/>
              </a:rPr>
              <a:t>      </a:t>
            </a:r>
            <a:r>
              <a:rPr lang="zh-CN" altLang="en-US" sz="2000">
                <a:solidFill>
                  <a:srgbClr val="3F88BF"/>
                </a:solidFill>
                <a:latin typeface="PingFang SC"/>
                <a:ea typeface="黑体" panose="02010609060101010101" pitchFamily="49" charset="-122"/>
                <a:hlinkClick r:id="rId1"/>
              </a:rPr>
              <a:t>类比论证</a:t>
            </a:r>
            <a:r>
              <a:rPr lang="zh-CN" altLang="en-US" sz="2000">
                <a:solidFill>
                  <a:srgbClr val="333333"/>
                </a:solidFill>
                <a:latin typeface="PingFang SC"/>
                <a:ea typeface="黑体" panose="02010609060101010101" pitchFamily="49" charset="-122"/>
              </a:rPr>
              <a:t>是</a:t>
            </a:r>
            <a:r>
              <a:rPr lang="zh-CN" altLang="en-US" sz="2000">
                <a:solidFill>
                  <a:srgbClr val="FF0000"/>
                </a:solidFill>
                <a:latin typeface="PingFang SC"/>
                <a:ea typeface="黑体" panose="02010609060101010101" pitchFamily="49" charset="-122"/>
              </a:rPr>
              <a:t>用两个具有相同属性的事物进行比较</a:t>
            </a:r>
            <a:r>
              <a:rPr lang="zh-CN" altLang="en-US" sz="2000">
                <a:solidFill>
                  <a:srgbClr val="333333"/>
                </a:solidFill>
                <a:latin typeface="PingFang SC"/>
                <a:ea typeface="黑体" panose="02010609060101010101" pitchFamily="49" charset="-122"/>
              </a:rPr>
              <a:t>。甲事物（指客体）具有某种属性，从而论证乙事物（指主体）也具有某种属性。邹忌和齐王同为统治阶级，他们具有同样的阶级属性。邹忌通过自身的经历：妻私臣，妾畏臣，客有求于臣，故美于徐公</a:t>
            </a:r>
            <a:r>
              <a:rPr lang="zh-CN" altLang="en-US" sz="1400">
                <a:solidFill>
                  <a:srgbClr val="333333"/>
                </a:solidFill>
                <a:latin typeface="PingFang SC"/>
                <a:ea typeface="黑体" panose="02010609060101010101" pitchFamily="49" charset="-122"/>
              </a:rPr>
              <a:t>。</a:t>
            </a:r>
            <a:r>
              <a:rPr lang="zh-CN" altLang="en-US" sz="2000">
                <a:solidFill>
                  <a:srgbClr val="333333"/>
                </a:solidFill>
                <a:latin typeface="PingFang SC"/>
                <a:ea typeface="黑体" panose="02010609060101010101" pitchFamily="49" charset="-122"/>
              </a:rPr>
              <a:t>推出同为统治者的齐王也具有相似的属性：宫妇左右莫不四王，朝廷之臣莫不畏王，四境之内莫不有求于王，王之蔽甚矣。</a:t>
            </a:r>
            <a:br>
              <a:rPr lang="zh-CN" altLang="en-US" sz="2000">
                <a:latin typeface="Arial" panose="020B0604020202020204" pitchFamily="34" charset="0"/>
                <a:ea typeface="黑体" panose="02010609060101010101" pitchFamily="49" charset="-122"/>
              </a:rPr>
            </a:br>
            <a:r>
              <a:rPr lang="zh-CN" altLang="en-US" sz="2000">
                <a:latin typeface="Arial" panose="020B0604020202020204" pitchFamily="34" charset="0"/>
                <a:ea typeface="黑体" panose="02010609060101010101" pitchFamily="49" charset="-122"/>
              </a:rPr>
              <a:t>      </a:t>
            </a:r>
            <a:r>
              <a:rPr lang="zh-CN" altLang="en-US" sz="2000">
                <a:solidFill>
                  <a:srgbClr val="3F88BF"/>
                </a:solidFill>
                <a:latin typeface="PingFang SC"/>
                <a:ea typeface="黑体" panose="02010609060101010101" pitchFamily="49" charset="-122"/>
                <a:hlinkClick r:id="rId2"/>
              </a:rPr>
              <a:t>比喻论证</a:t>
            </a:r>
            <a:r>
              <a:rPr lang="zh-CN" altLang="en-US" sz="2000">
                <a:solidFill>
                  <a:srgbClr val="333333"/>
                </a:solidFill>
                <a:latin typeface="PingFang SC"/>
                <a:ea typeface="黑体" panose="02010609060101010101" pitchFamily="49" charset="-122"/>
              </a:rPr>
              <a:t>是</a:t>
            </a:r>
            <a:r>
              <a:rPr lang="zh-CN" altLang="en-US" sz="2000">
                <a:solidFill>
                  <a:srgbClr val="FF0000"/>
                </a:solidFill>
                <a:latin typeface="PingFang SC"/>
                <a:ea typeface="黑体" panose="02010609060101010101" pitchFamily="49" charset="-122"/>
              </a:rPr>
              <a:t>用人们熟悉的、易懂的具体事物证明人们较生疏的、难以理解的抽象道理</a:t>
            </a:r>
            <a:r>
              <a:rPr lang="zh-CN" altLang="en-US" sz="2400">
                <a:solidFill>
                  <a:srgbClr val="FF0000"/>
                </a:solidFill>
                <a:latin typeface="PingFang SC"/>
                <a:ea typeface="黑体" panose="02010609060101010101" pitchFamily="49" charset="-122"/>
              </a:rPr>
              <a:t>的一</a:t>
            </a:r>
            <a:r>
              <a:rPr lang="zh-CN" altLang="en-US" sz="2000">
                <a:solidFill>
                  <a:srgbClr val="FF0000"/>
                </a:solidFill>
                <a:latin typeface="PingFang SC"/>
                <a:ea typeface="黑体" panose="02010609060101010101" pitchFamily="49" charset="-122"/>
              </a:rPr>
              <a:t>种论证方法</a:t>
            </a:r>
            <a:r>
              <a:rPr lang="zh-CN" altLang="en-US" sz="2000">
                <a:solidFill>
                  <a:srgbClr val="333333"/>
                </a:solidFill>
                <a:latin typeface="PingFang SC"/>
                <a:ea typeface="黑体" panose="02010609060101010101" pitchFamily="49" charset="-122"/>
              </a:rPr>
              <a:t>。喻体和主体两个事物属性不同（即不是同类），而只是有某些相似点。譬如：</a:t>
            </a:r>
            <a:r>
              <a:rPr lang="en-US" altLang="zh-CN" sz="2000">
                <a:solidFill>
                  <a:srgbClr val="333333"/>
                </a:solidFill>
                <a:latin typeface="PingFang SC"/>
              </a:rPr>
              <a:t>《</a:t>
            </a:r>
            <a:r>
              <a:rPr lang="zh-CN" altLang="en-US" sz="2000">
                <a:solidFill>
                  <a:srgbClr val="333333"/>
                </a:solidFill>
                <a:latin typeface="PingFang SC"/>
                <a:ea typeface="黑体" panose="02010609060101010101" pitchFamily="49" charset="-122"/>
              </a:rPr>
              <a:t>谏太宗</a:t>
            </a:r>
            <a:r>
              <a:rPr lang="en-US" altLang="zh-CN" sz="2000">
                <a:solidFill>
                  <a:srgbClr val="333333"/>
                </a:solidFill>
                <a:latin typeface="PingFang SC"/>
              </a:rPr>
              <a:t>》</a:t>
            </a:r>
            <a:r>
              <a:rPr lang="zh-CN" altLang="en-US" sz="2000">
                <a:solidFill>
                  <a:srgbClr val="333333"/>
                </a:solidFill>
                <a:latin typeface="PingFang SC"/>
                <a:ea typeface="黑体" panose="02010609060101010101" pitchFamily="49" charset="-122"/>
              </a:rPr>
              <a:t>中，治理国家需要积累德义与“求木之长者，必固其根本”本身属于不同属性的事物，只是存在相似点。这一点是基于比喻的修辞手法。</a:t>
            </a:r>
            <a:endParaRPr lang="zh-CN" altLang="en-US" sz="4000">
              <a:latin typeface="Arial" panose="020B0604020202020204" pitchFamily="34" charset="0"/>
              <a:ea typeface="黑体" panose="02010609060101010101" pitchFamily="49" charset="-122"/>
            </a:endParaRPr>
          </a:p>
        </p:txBody>
      </p:sp>
      <p:sp>
        <p:nvSpPr>
          <p:cNvPr id="91140" name="矩形 4"/>
          <p:cNvSpPr/>
          <p:nvPr/>
        </p:nvSpPr>
        <p:spPr>
          <a:xfrm>
            <a:off x="323850" y="841375"/>
            <a:ext cx="6904038" cy="461963"/>
          </a:xfrm>
          <a:prstGeom prst="rect">
            <a:avLst/>
          </a:prstGeom>
          <a:noFill/>
          <a:ln w="9525">
            <a:noFill/>
          </a:ln>
        </p:spPr>
        <p:txBody>
          <a:bodyPr anchor="t">
            <a:spAutoFit/>
          </a:bodyPr>
          <a:p>
            <a:pPr eaLnBrk="0" hangingPunct="0"/>
            <a:r>
              <a:rPr lang="zh-CN" altLang="en-US" sz="2400">
                <a:solidFill>
                  <a:srgbClr val="00B050"/>
                </a:solidFill>
                <a:latin typeface="PingFangSC-Medium"/>
                <a:ea typeface="黑体" panose="02010609060101010101" pitchFamily="49" charset="-122"/>
              </a:rPr>
              <a:t>比喻论证与类比论证</a:t>
            </a:r>
            <a:r>
              <a:rPr lang="zh-CN" altLang="en-US" sz="2400">
                <a:solidFill>
                  <a:srgbClr val="333333"/>
                </a:solidFill>
                <a:latin typeface="PingFangSC-Medium"/>
                <a:ea typeface="黑体" panose="02010609060101010101" pitchFamily="49" charset="-122"/>
              </a:rPr>
              <a:t>的区别</a:t>
            </a:r>
            <a:endParaRPr lang="zh-CN" altLang="en-US" sz="2400">
              <a:latin typeface="Arial" panose="020B0604020202020204" pitchFamily="34"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113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91140"/>
                                        </p:tgtEl>
                                        <p:attrNameLst>
                                          <p:attrName>style.visibility</p:attrName>
                                        </p:attrNameLst>
                                      </p:cBhvr>
                                      <p:to>
                                        <p:strVal val="visible"/>
                                      </p:to>
                                    </p:set>
                                    <p:anim calcmode="lin" valueType="num">
                                      <p:cBhvr>
                                        <p:cTn id="11" dur="500" fill="hold"/>
                                        <p:tgtEl>
                                          <p:spTgt spid="91140"/>
                                        </p:tgtEl>
                                        <p:attrNameLst>
                                          <p:attrName>ppt_x</p:attrName>
                                        </p:attrNameLst>
                                      </p:cBhvr>
                                      <p:tavLst>
                                        <p:tav tm="0">
                                          <p:val>
                                            <p:strVal val="#ppt_x"/>
                                          </p:val>
                                        </p:tav>
                                        <p:tav tm="100000">
                                          <p:val>
                                            <p:strVal val="#ppt_x"/>
                                          </p:val>
                                        </p:tav>
                                      </p:tavLst>
                                    </p:anim>
                                    <p:anim calcmode="lin" valueType="num">
                                      <p:cBhvr>
                                        <p:cTn id="12" dur="500" fill="hold"/>
                                        <p:tgtEl>
                                          <p:spTgt spid="9114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1139"/>
                                        </p:tgtEl>
                                        <p:attrNameLst>
                                          <p:attrName>style.visibility</p:attrName>
                                        </p:attrNameLst>
                                      </p:cBhvr>
                                      <p:to>
                                        <p:strVal val="visible"/>
                                      </p:to>
                                    </p:set>
                                    <p:anim calcmode="lin" valueType="num">
                                      <p:cBhvr>
                                        <p:cTn id="17" dur="500" fill="hold"/>
                                        <p:tgtEl>
                                          <p:spTgt spid="91139"/>
                                        </p:tgtEl>
                                        <p:attrNameLst>
                                          <p:attrName>ppt_x</p:attrName>
                                        </p:attrNameLst>
                                      </p:cBhvr>
                                      <p:tavLst>
                                        <p:tav tm="0">
                                          <p:val>
                                            <p:strVal val="#ppt_x"/>
                                          </p:val>
                                        </p:tav>
                                        <p:tav tm="100000">
                                          <p:val>
                                            <p:strVal val="#ppt_x"/>
                                          </p:val>
                                        </p:tav>
                                      </p:tavLst>
                                    </p:anim>
                                    <p:anim calcmode="lin" valueType="num">
                                      <p:cBhvr>
                                        <p:cTn id="18" dur="500" fill="hold"/>
                                        <p:tgtEl>
                                          <p:spTgt spid="911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8" grpId="0"/>
      <p:bldP spid="91139" grpId="0"/>
      <p:bldP spid="91140"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96257" name="矩形 1"/>
          <p:cNvSpPr/>
          <p:nvPr/>
        </p:nvSpPr>
        <p:spPr>
          <a:xfrm>
            <a:off x="250825" y="339725"/>
            <a:ext cx="8208963" cy="4092575"/>
          </a:xfrm>
          <a:prstGeom prst="rect">
            <a:avLst/>
          </a:prstGeom>
          <a:noFill/>
          <a:ln w="9525">
            <a:noFill/>
          </a:ln>
        </p:spPr>
        <p:txBody>
          <a:bodyPr anchor="t">
            <a:spAutoFit/>
          </a:bodyPr>
          <a:p>
            <a:pPr eaLnBrk="0" hangingPunct="0"/>
            <a:r>
              <a:rPr lang="zh-CN" altLang="en-US" sz="2000">
                <a:solidFill>
                  <a:srgbClr val="333333"/>
                </a:solidFill>
                <a:latin typeface="PingFang SC"/>
                <a:ea typeface="黑体" panose="02010609060101010101" pitchFamily="49" charset="-122"/>
              </a:rPr>
              <a:t>二、从</a:t>
            </a:r>
            <a:r>
              <a:rPr lang="zh-CN" altLang="en-US" sz="2000">
                <a:solidFill>
                  <a:srgbClr val="FF0000"/>
                </a:solidFill>
                <a:latin typeface="PingFang SC"/>
                <a:ea typeface="黑体" panose="02010609060101010101" pitchFamily="49" charset="-122"/>
              </a:rPr>
              <a:t>论证的基础</a:t>
            </a:r>
            <a:r>
              <a:rPr lang="zh-CN" altLang="en-US" sz="2000">
                <a:solidFill>
                  <a:srgbClr val="333333"/>
                </a:solidFill>
                <a:latin typeface="PingFang SC"/>
                <a:ea typeface="黑体" panose="02010609060101010101" pitchFamily="49" charset="-122"/>
              </a:rPr>
              <a:t>不同上区别：</a:t>
            </a:r>
            <a:br>
              <a:rPr lang="zh-CN" altLang="en-US" sz="2000">
                <a:latin typeface="Arial" panose="020B0604020202020204" pitchFamily="34" charset="0"/>
                <a:ea typeface="黑体" panose="02010609060101010101" pitchFamily="49" charset="-122"/>
              </a:rPr>
            </a:br>
            <a:r>
              <a:rPr lang="zh-CN" altLang="en-US" sz="2000">
                <a:latin typeface="Arial" panose="020B0604020202020204" pitchFamily="34" charset="0"/>
                <a:ea typeface="黑体" panose="02010609060101010101" pitchFamily="49" charset="-122"/>
              </a:rPr>
              <a:t>      </a:t>
            </a:r>
            <a:r>
              <a:rPr lang="zh-CN" altLang="en-US" sz="2000">
                <a:solidFill>
                  <a:srgbClr val="3F88BF"/>
                </a:solidFill>
                <a:latin typeface="PingFang SC"/>
                <a:ea typeface="黑体" panose="02010609060101010101" pitchFamily="49" charset="-122"/>
                <a:hlinkClick r:id="rId1"/>
              </a:rPr>
              <a:t>类比论证</a:t>
            </a:r>
            <a:r>
              <a:rPr lang="zh-CN" altLang="en-US" sz="2000">
                <a:solidFill>
                  <a:srgbClr val="333333"/>
                </a:solidFill>
                <a:latin typeface="PingFang SC"/>
                <a:ea typeface="黑体" panose="02010609060101010101" pitchFamily="49" charset="-122"/>
              </a:rPr>
              <a:t>的基础是类比推理，</a:t>
            </a:r>
            <a:r>
              <a:rPr lang="zh-CN" altLang="en-US" sz="2000">
                <a:solidFill>
                  <a:srgbClr val="FF0000"/>
                </a:solidFill>
                <a:latin typeface="PingFang SC"/>
                <a:ea typeface="黑体" panose="02010609060101010101" pitchFamily="49" charset="-122"/>
              </a:rPr>
              <a:t>应从事实出发，又要回到事实，</a:t>
            </a:r>
            <a:r>
              <a:rPr lang="zh-CN" altLang="en-US" sz="2000">
                <a:solidFill>
                  <a:srgbClr val="333333"/>
                </a:solidFill>
                <a:latin typeface="PingFang SC"/>
                <a:ea typeface="黑体" panose="02010609060101010101" pitchFamily="49" charset="-122"/>
              </a:rPr>
              <a:t>并受事实的检验。如</a:t>
            </a:r>
            <a:r>
              <a:rPr lang="en-US" altLang="zh-CN" sz="2000">
                <a:solidFill>
                  <a:srgbClr val="333333"/>
                </a:solidFill>
                <a:latin typeface="PingFang SC"/>
              </a:rPr>
              <a:t>《</a:t>
            </a:r>
            <a:r>
              <a:rPr lang="zh-CN" altLang="en-US" sz="2000">
                <a:solidFill>
                  <a:srgbClr val="333333"/>
                </a:solidFill>
                <a:latin typeface="PingFang SC"/>
                <a:ea typeface="黑体" panose="02010609060101010101" pitchFamily="49" charset="-122"/>
              </a:rPr>
              <a:t>邹忌讽齐王纳谏</a:t>
            </a:r>
            <a:r>
              <a:rPr lang="en-US" altLang="zh-CN" sz="2000">
                <a:solidFill>
                  <a:srgbClr val="333333"/>
                </a:solidFill>
                <a:latin typeface="PingFang SC"/>
              </a:rPr>
              <a:t>》</a:t>
            </a:r>
            <a:r>
              <a:rPr lang="zh-CN" altLang="en-US" sz="2000">
                <a:solidFill>
                  <a:srgbClr val="333333"/>
                </a:solidFill>
                <a:latin typeface="PingFang SC"/>
                <a:ea typeface="黑体" panose="02010609060101010101" pitchFamily="49" charset="-122"/>
              </a:rPr>
              <a:t>，如果邹忌不是以自身经历为事实基础，那么，类比推理就没有起点。又如齐威王没有和类比的事实有相同的属性，也不能推出“王之蔽甚矣”的正确结论。由此可见，客体事物（邹忌受到不切实际的赞美的事实）在论证中起着印证主体事物（齐王“蔽甚矣”）的作用。</a:t>
            </a:r>
            <a:br>
              <a:rPr lang="zh-CN" altLang="en-US" sz="2000">
                <a:latin typeface="Arial" panose="020B0604020202020204" pitchFamily="34" charset="0"/>
                <a:ea typeface="黑体" panose="02010609060101010101" pitchFamily="49" charset="-122"/>
              </a:rPr>
            </a:br>
            <a:r>
              <a:rPr lang="zh-CN" altLang="en-US" sz="2000">
                <a:latin typeface="Arial" panose="020B0604020202020204" pitchFamily="34" charset="0"/>
                <a:ea typeface="黑体" panose="02010609060101010101" pitchFamily="49" charset="-122"/>
              </a:rPr>
              <a:t>      </a:t>
            </a:r>
            <a:r>
              <a:rPr lang="zh-CN" altLang="en-US" sz="2000">
                <a:solidFill>
                  <a:srgbClr val="3F88BF"/>
                </a:solidFill>
                <a:latin typeface="PingFang SC"/>
                <a:ea typeface="黑体" panose="02010609060101010101" pitchFamily="49" charset="-122"/>
                <a:hlinkClick r:id="rId2"/>
              </a:rPr>
              <a:t>比喻论证</a:t>
            </a:r>
            <a:r>
              <a:rPr lang="zh-CN" altLang="en-US" sz="2000">
                <a:solidFill>
                  <a:srgbClr val="333333"/>
                </a:solidFill>
                <a:latin typeface="PingFang SC"/>
                <a:ea typeface="黑体" panose="02010609060101010101" pitchFamily="49" charset="-122"/>
              </a:rPr>
              <a:t>的基础是比喻辞格，</a:t>
            </a:r>
            <a:r>
              <a:rPr lang="zh-CN" altLang="en-US" sz="2000">
                <a:solidFill>
                  <a:srgbClr val="FF0000"/>
                </a:solidFill>
                <a:latin typeface="PingFang SC"/>
                <a:ea typeface="黑体" panose="02010609060101010101" pitchFamily="49" charset="-122"/>
              </a:rPr>
              <a:t>不一定是实有其事的，可以合理地想象、虚构出某种情况或形象</a:t>
            </a:r>
            <a:r>
              <a:rPr lang="zh-CN" altLang="en-US" sz="2000">
                <a:solidFill>
                  <a:srgbClr val="333333"/>
                </a:solidFill>
                <a:latin typeface="PingFang SC"/>
                <a:ea typeface="黑体" panose="02010609060101010101" pitchFamily="49" charset="-122"/>
              </a:rPr>
              <a:t>，如寓言、神话</a:t>
            </a:r>
            <a:r>
              <a:rPr lang="zh-CN" altLang="en-US" sz="1600">
                <a:solidFill>
                  <a:srgbClr val="333333"/>
                </a:solidFill>
                <a:latin typeface="PingFang SC"/>
                <a:ea typeface="黑体" panose="02010609060101010101" pitchFamily="49" charset="-122"/>
              </a:rPr>
              <a:t>、</a:t>
            </a:r>
            <a:r>
              <a:rPr lang="zh-CN" altLang="en-US" sz="2000">
                <a:solidFill>
                  <a:srgbClr val="333333"/>
                </a:solidFill>
                <a:latin typeface="PingFang SC"/>
                <a:ea typeface="黑体" panose="02010609060101010101" pitchFamily="49" charset="-122"/>
              </a:rPr>
              <a:t>小说等都可以作为</a:t>
            </a:r>
            <a:r>
              <a:rPr lang="zh-CN" altLang="en-US" sz="2000">
                <a:solidFill>
                  <a:srgbClr val="3F88BF"/>
                </a:solidFill>
                <a:latin typeface="PingFang SC"/>
                <a:ea typeface="黑体" panose="02010609060101010101" pitchFamily="49" charset="-122"/>
                <a:hlinkClick r:id="rId2"/>
              </a:rPr>
              <a:t>比喻论证</a:t>
            </a:r>
            <a:r>
              <a:rPr lang="zh-CN" altLang="en-US" sz="2000">
                <a:solidFill>
                  <a:srgbClr val="333333"/>
                </a:solidFill>
                <a:latin typeface="PingFang SC"/>
                <a:ea typeface="黑体" panose="02010609060101010101" pitchFamily="49" charset="-122"/>
              </a:rPr>
              <a:t>的材料。如</a:t>
            </a:r>
            <a:r>
              <a:rPr lang="en-US" altLang="zh-CN" sz="2000">
                <a:solidFill>
                  <a:srgbClr val="333333"/>
                </a:solidFill>
                <a:latin typeface="PingFang SC"/>
              </a:rPr>
              <a:t>《</a:t>
            </a:r>
            <a:r>
              <a:rPr lang="zh-CN" altLang="en-US" sz="2000">
                <a:solidFill>
                  <a:srgbClr val="333333"/>
                </a:solidFill>
                <a:latin typeface="PingFang SC"/>
                <a:ea typeface="黑体" panose="02010609060101010101" pitchFamily="49" charset="-122"/>
              </a:rPr>
              <a:t>善于建设一个新世界</a:t>
            </a:r>
            <a:r>
              <a:rPr lang="en-US" altLang="zh-CN" sz="2000">
                <a:solidFill>
                  <a:srgbClr val="333333"/>
                </a:solidFill>
                <a:latin typeface="PingFang SC"/>
              </a:rPr>
              <a:t>》</a:t>
            </a:r>
            <a:r>
              <a:rPr lang="zh-CN" altLang="en-US" sz="2000">
                <a:solidFill>
                  <a:srgbClr val="333333"/>
                </a:solidFill>
                <a:latin typeface="PingFang SC"/>
                <a:ea typeface="黑体" panose="02010609060101010101" pitchFamily="49" charset="-122"/>
              </a:rPr>
              <a:t>中“滥竽充数”的南 郭先生是在当作寓言中的一个典型形象出现在古籍中的，它具体形象地说明革命队伍中的某些不懂装懂的人。鲁迅</a:t>
            </a:r>
            <a:r>
              <a:rPr lang="en-US" altLang="zh-CN" sz="2000">
                <a:solidFill>
                  <a:srgbClr val="333333"/>
                </a:solidFill>
                <a:latin typeface="PingFang SC"/>
              </a:rPr>
              <a:t>《</a:t>
            </a:r>
            <a:r>
              <a:rPr lang="zh-CN" altLang="en-US" sz="2000">
                <a:solidFill>
                  <a:srgbClr val="333333"/>
                </a:solidFill>
                <a:latin typeface="PingFang SC"/>
                <a:ea typeface="黑体" panose="02010609060101010101" pitchFamily="49" charset="-122"/>
              </a:rPr>
              <a:t>拿来主义</a:t>
            </a:r>
            <a:r>
              <a:rPr lang="en-US" altLang="zh-CN" sz="2000">
                <a:solidFill>
                  <a:srgbClr val="333333"/>
                </a:solidFill>
                <a:latin typeface="PingFang SC"/>
              </a:rPr>
              <a:t>》</a:t>
            </a:r>
            <a:r>
              <a:rPr lang="zh-CN" altLang="en-US" sz="2000">
                <a:solidFill>
                  <a:srgbClr val="333333"/>
                </a:solidFill>
                <a:latin typeface="PingFang SC"/>
                <a:ea typeface="黑体" panose="02010609060101010101" pitchFamily="49" charset="-122"/>
              </a:rPr>
              <a:t>孟子“缘木求鱼”“五十步笑百步”。</a:t>
            </a:r>
            <a:endParaRPr lang="zh-CN" altLang="en-US" sz="3600">
              <a:latin typeface="Arial" panose="020B0604020202020204" pitchFamily="34" charset="0"/>
              <a:ea typeface="黑体" panose="02010609060101010101" pitchFamily="49" charset="-122"/>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93186" name="矩形 1"/>
          <p:cNvSpPr>
            <a:spLocks noChangeArrowheads="1"/>
          </p:cNvSpPr>
          <p:nvPr/>
        </p:nvSpPr>
        <p:spPr bwMode="auto">
          <a:xfrm>
            <a:off x="468313" y="309563"/>
            <a:ext cx="7991475" cy="4524375"/>
          </a:xfrm>
          <a:prstGeom prst="rect">
            <a:avLst/>
          </a:prstGeom>
          <a:noFill/>
          <a:ln>
            <a:noFill/>
          </a:ln>
        </p:spPr>
        <p:txBody>
          <a:bodyPr>
            <a:spAutoFit/>
          </a:bodyPr>
          <a:lstStyle>
            <a:lvl1pPr>
              <a:defRPr sz="3200" b="1">
                <a:solidFill>
                  <a:srgbClr val="FF3300"/>
                </a:solidFill>
                <a:latin typeface="Arial" panose="020B0604020202020204" pitchFamily="34" charset="0"/>
                <a:ea typeface="黑体" panose="02010609060101010101" pitchFamily="49" charset="-122"/>
              </a:defRPr>
            </a:lvl1pPr>
            <a:lvl2pPr marL="742950" indent="-285750">
              <a:defRPr sz="3200" b="1">
                <a:solidFill>
                  <a:srgbClr val="FF3300"/>
                </a:solidFill>
                <a:latin typeface="Arial" panose="020B0604020202020204" pitchFamily="34" charset="0"/>
                <a:ea typeface="黑体" panose="02010609060101010101" pitchFamily="49" charset="-122"/>
              </a:defRPr>
            </a:lvl2pPr>
            <a:lvl3pPr marL="1143000" indent="-228600">
              <a:defRPr sz="3200" b="1">
                <a:solidFill>
                  <a:srgbClr val="FF3300"/>
                </a:solidFill>
                <a:latin typeface="Arial" panose="020B0604020202020204" pitchFamily="34" charset="0"/>
                <a:ea typeface="黑体" panose="02010609060101010101" pitchFamily="49" charset="-122"/>
              </a:defRPr>
            </a:lvl3pPr>
            <a:lvl4pPr marL="1600200" indent="-228600">
              <a:defRPr sz="3200" b="1">
                <a:solidFill>
                  <a:srgbClr val="FF3300"/>
                </a:solidFill>
                <a:latin typeface="Arial" panose="020B0604020202020204" pitchFamily="34" charset="0"/>
                <a:ea typeface="黑体" panose="02010609060101010101" pitchFamily="49" charset="-122"/>
              </a:defRPr>
            </a:lvl4pPr>
            <a:lvl5pPr marL="2057400" indent="-228600">
              <a:defRPr sz="3200" b="1">
                <a:solidFill>
                  <a:srgbClr val="FF3300"/>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defRPr sz="3200" b="1">
                <a:solidFill>
                  <a:srgbClr val="FF3300"/>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defRPr sz="3200" b="1">
                <a:solidFill>
                  <a:srgbClr val="FF3300"/>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defRPr sz="3200" b="1">
                <a:solidFill>
                  <a:srgbClr val="FF3300"/>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defRPr sz="3200" b="1">
                <a:solidFill>
                  <a:srgbClr val="FF3300"/>
                </a:solidFill>
                <a:latin typeface="Arial" panose="020B0604020202020204" pitchFamily="34" charset="0"/>
                <a:ea typeface="黑体" panose="02010609060101010101" pitchFamily="49"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333333"/>
                </a:solidFill>
                <a:effectLst/>
                <a:uLnTx/>
                <a:uFillTx/>
                <a:latin typeface="PingFang SC"/>
                <a:ea typeface="黑体" panose="02010609060101010101" pitchFamily="49" charset="-122"/>
                <a:cs typeface="+mn-cs"/>
              </a:rPr>
              <a:t>三、从</a:t>
            </a:r>
            <a:r>
              <a:rPr kumimoji="0" lang="zh-CN" altLang="en-US" sz="2400" b="1" i="0" u="none" strike="noStrike" kern="1200" cap="none" spc="0" normalizeH="0" baseline="0" noProof="0">
                <a:ln>
                  <a:noFill/>
                </a:ln>
                <a:solidFill>
                  <a:srgbClr val="FF0000"/>
                </a:solidFill>
                <a:effectLst/>
                <a:uLnTx/>
                <a:uFillTx/>
                <a:latin typeface="PingFang SC"/>
                <a:ea typeface="黑体" panose="02010609060101010101" pitchFamily="49" charset="-122"/>
                <a:cs typeface="+mn-cs"/>
              </a:rPr>
              <a:t>论证效果上</a:t>
            </a:r>
            <a:r>
              <a:rPr kumimoji="0" lang="zh-CN" altLang="en-US" sz="2400" b="1" i="0" u="none" strike="noStrike" kern="1200" cap="none" spc="0" normalizeH="0" baseline="0" noProof="0">
                <a:ln>
                  <a:noFill/>
                </a:ln>
                <a:solidFill>
                  <a:srgbClr val="333333"/>
                </a:solidFill>
                <a:effectLst/>
                <a:uLnTx/>
                <a:uFillTx/>
                <a:latin typeface="PingFang SC"/>
                <a:ea typeface="黑体" panose="02010609060101010101" pitchFamily="49" charset="-122"/>
                <a:cs typeface="+mn-cs"/>
              </a:rPr>
              <a:t>区别：</a:t>
            </a:r>
            <a:br>
              <a:rPr kumimoji="0" lang="zh-CN" altLang="en-US" sz="2400" b="1" i="0" u="none" strike="noStrike" kern="1200" cap="none" spc="0" normalizeH="0" baseline="0" noProof="0">
                <a:ln>
                  <a:noFill/>
                </a:ln>
                <a:solidFill>
                  <a:srgbClr val="FF3300"/>
                </a:solidFill>
                <a:uLnTx/>
                <a:uFillTx/>
                <a:latin typeface="Arial" panose="020B0604020202020204" pitchFamily="34" charset="0"/>
                <a:ea typeface="黑体" panose="02010609060101010101" pitchFamily="49" charset="-122"/>
                <a:cs typeface="+mn-cs"/>
              </a:rPr>
            </a:br>
            <a:r>
              <a:rPr kumimoji="0" lang="zh-CN" altLang="en-US" sz="2400" b="1" i="0" u="none" strike="noStrike" kern="1200" cap="none" spc="0" normalizeH="0" baseline="0" noProof="0">
                <a:ln>
                  <a:noFill/>
                </a:ln>
                <a:solidFill>
                  <a:srgbClr val="FF3300"/>
                </a:solidFill>
                <a:effectLst/>
                <a:uLnTx/>
                <a:uFillTx/>
                <a:latin typeface="Arial" panose="020B0604020202020204" pitchFamily="34" charset="0"/>
                <a:ea typeface="黑体" panose="02010609060101010101" pitchFamily="49" charset="-122"/>
                <a:cs typeface="+mn-cs"/>
              </a:rPr>
              <a:t>      </a:t>
            </a:r>
            <a:r>
              <a:rPr kumimoji="0" lang="zh-CN" altLang="en-US" sz="2400" b="1" i="0" u="none" strike="noStrike" kern="1200" cap="none" spc="0" normalizeH="0" baseline="0" noProof="0">
                <a:ln>
                  <a:noFill/>
                </a:ln>
                <a:solidFill>
                  <a:srgbClr val="3F88BF"/>
                </a:solidFill>
                <a:effectLst/>
                <a:uLnTx/>
                <a:uFillTx/>
                <a:latin typeface="PingFang SC"/>
                <a:ea typeface="黑体" panose="02010609060101010101" pitchFamily="49" charset="-122"/>
                <a:cs typeface="+mn-cs"/>
                <a:hlinkClick r:id="rId1"/>
              </a:rPr>
              <a:t>类比论证</a:t>
            </a:r>
            <a:r>
              <a:rPr kumimoji="0" lang="zh-CN" altLang="en-US" sz="2400" b="1" i="0" u="none" strike="noStrike" kern="1200" cap="none" spc="0" normalizeH="0" baseline="0" noProof="0">
                <a:ln>
                  <a:noFill/>
                </a:ln>
                <a:solidFill>
                  <a:srgbClr val="FF0000"/>
                </a:solidFill>
                <a:effectLst/>
                <a:uLnTx/>
                <a:uFillTx/>
                <a:latin typeface="PingFang SC"/>
                <a:ea typeface="黑体" panose="02010609060101010101" pitchFamily="49" charset="-122"/>
                <a:cs typeface="+mn-cs"/>
              </a:rPr>
              <a:t>着重点在说理的逻辑性和严密性</a:t>
            </a:r>
            <a:r>
              <a:rPr kumimoji="0" lang="zh-CN" altLang="en-US" sz="2400" b="1" i="0" u="none" strike="noStrike" kern="1200" cap="none" spc="0" normalizeH="0" baseline="0" noProof="0">
                <a:ln>
                  <a:noFill/>
                </a:ln>
                <a:solidFill>
                  <a:srgbClr val="333333"/>
                </a:solidFill>
                <a:effectLst/>
                <a:uLnTx/>
                <a:uFillTx/>
                <a:latin typeface="PingFang SC"/>
                <a:ea typeface="黑体" panose="02010609060101010101" pitchFamily="49" charset="-122"/>
                <a:cs typeface="+mn-cs"/>
              </a:rPr>
              <a:t>。如</a:t>
            </a:r>
            <a:r>
              <a:rPr kumimoji="0" lang="en-US" altLang="zh-CN" sz="2400" b="1" i="0" u="none" strike="noStrike" kern="1200" cap="none" spc="0" normalizeH="0" baseline="0" noProof="0">
                <a:ln>
                  <a:noFill/>
                </a:ln>
                <a:solidFill>
                  <a:srgbClr val="333333"/>
                </a:solidFill>
                <a:effectLst/>
                <a:uLnTx/>
                <a:uFillTx/>
                <a:latin typeface="PingFang SC"/>
                <a:ea typeface="黑体" panose="02010609060101010101" pitchFamily="49" charset="-122"/>
                <a:cs typeface="+mn-cs"/>
              </a:rPr>
              <a:t>《</a:t>
            </a:r>
            <a:r>
              <a:rPr kumimoji="0" lang="zh-CN" altLang="en-US" sz="2400" b="1" i="0" u="none" strike="noStrike" kern="1200" cap="none" spc="0" normalizeH="0" baseline="0" noProof="0">
                <a:ln>
                  <a:noFill/>
                </a:ln>
                <a:solidFill>
                  <a:srgbClr val="333333"/>
                </a:solidFill>
                <a:effectLst/>
                <a:uLnTx/>
                <a:uFillTx/>
                <a:latin typeface="PingFang SC"/>
                <a:ea typeface="黑体" panose="02010609060101010101" pitchFamily="49" charset="-122"/>
                <a:cs typeface="+mn-cs"/>
              </a:rPr>
              <a:t>邹忌讽齐王纳谏</a:t>
            </a:r>
            <a:r>
              <a:rPr kumimoji="0" lang="en-US" altLang="zh-CN" sz="2400" b="1" i="0" u="none" strike="noStrike" kern="1200" cap="none" spc="0" normalizeH="0" baseline="0" noProof="0">
                <a:ln>
                  <a:noFill/>
                </a:ln>
                <a:solidFill>
                  <a:srgbClr val="333333"/>
                </a:solidFill>
                <a:effectLst/>
                <a:uLnTx/>
                <a:uFillTx/>
                <a:latin typeface="PingFang SC"/>
                <a:ea typeface="黑体" panose="02010609060101010101" pitchFamily="49" charset="-122"/>
                <a:cs typeface="+mn-cs"/>
              </a:rPr>
              <a:t>》</a:t>
            </a:r>
            <a:r>
              <a:rPr kumimoji="0" lang="zh-CN" altLang="en-US" sz="2400" b="1" i="0" u="none" strike="noStrike" kern="1200" cap="none" spc="0" normalizeH="0" baseline="0" noProof="0">
                <a:ln>
                  <a:noFill/>
                </a:ln>
                <a:solidFill>
                  <a:srgbClr val="333333"/>
                </a:solidFill>
                <a:effectLst/>
                <a:uLnTx/>
                <a:uFillTx/>
                <a:latin typeface="PingFang SC"/>
                <a:ea typeface="黑体" panose="02010609060101010101" pitchFamily="49" charset="-122"/>
                <a:cs typeface="+mn-cs"/>
              </a:rPr>
              <a:t>里是通过相同的属性“妻私”、“妾畏”、“客求”和“宫妇私”、“朝臣畏”、“庶民求”的两两相比，令人信服地推论出“王之蔽甚矣”的结论，从而有力地说服了齐王纳谏。因此，类比论证是在严密的说理中使人信服地承认某个道理。</a:t>
            </a:r>
            <a:br>
              <a:rPr kumimoji="0" lang="zh-CN" altLang="en-US" sz="2400" b="1" i="0" u="none" strike="noStrike" kern="1200" cap="none" spc="0" normalizeH="0" baseline="0" noProof="0">
                <a:ln>
                  <a:noFill/>
                </a:ln>
                <a:solidFill>
                  <a:srgbClr val="FF3300"/>
                </a:solidFill>
                <a:uLnTx/>
                <a:uFillTx/>
                <a:latin typeface="Arial" panose="020B0604020202020204" pitchFamily="34" charset="0"/>
                <a:ea typeface="黑体" panose="02010609060101010101" pitchFamily="49" charset="-122"/>
                <a:cs typeface="+mn-cs"/>
              </a:rPr>
            </a:br>
            <a:r>
              <a:rPr kumimoji="0" lang="zh-CN" altLang="en-US" sz="2400" b="1" i="0" u="none" strike="noStrike" kern="1200" cap="none" spc="0" normalizeH="0" baseline="0" noProof="0">
                <a:ln>
                  <a:noFill/>
                </a:ln>
                <a:solidFill>
                  <a:srgbClr val="FF3300"/>
                </a:solidFill>
                <a:effectLst/>
                <a:uLnTx/>
                <a:uFillTx/>
                <a:latin typeface="Arial" panose="020B0604020202020204" pitchFamily="34" charset="0"/>
                <a:ea typeface="黑体" panose="02010609060101010101" pitchFamily="49" charset="-122"/>
                <a:cs typeface="+mn-cs"/>
              </a:rPr>
              <a:t>      </a:t>
            </a:r>
            <a:r>
              <a:rPr kumimoji="0" lang="zh-CN" altLang="en-US" sz="2400" b="1" i="0" u="none" strike="noStrike" kern="1200" cap="none" spc="0" normalizeH="0" baseline="0" noProof="0">
                <a:ln>
                  <a:noFill/>
                </a:ln>
                <a:solidFill>
                  <a:schemeClr val="accent5">
                    <a:lumMod val="50000"/>
                  </a:schemeClr>
                </a:solidFill>
                <a:effectLst/>
                <a:uLnTx/>
                <a:uFillTx/>
                <a:latin typeface="PingFang SC"/>
                <a:ea typeface="黑体" panose="02010609060101010101" pitchFamily="49" charset="-122"/>
                <a:cs typeface="+mn-cs"/>
              </a:rPr>
              <a:t>比喻论证</a:t>
            </a:r>
            <a:r>
              <a:rPr kumimoji="0" lang="zh-CN" altLang="en-US" sz="2400" b="1" i="0" u="none" strike="noStrike" kern="1200" cap="none" spc="0" normalizeH="0" baseline="0" noProof="0">
                <a:ln>
                  <a:noFill/>
                </a:ln>
                <a:solidFill>
                  <a:srgbClr val="333333"/>
                </a:solidFill>
                <a:effectLst/>
                <a:uLnTx/>
                <a:uFillTx/>
                <a:latin typeface="PingFang SC"/>
                <a:ea typeface="黑体" panose="02010609060101010101" pitchFamily="49" charset="-122"/>
                <a:cs typeface="+mn-cs"/>
              </a:rPr>
              <a:t>却</a:t>
            </a:r>
            <a:r>
              <a:rPr kumimoji="0" lang="zh-CN" altLang="en-US" sz="2400" b="1" i="0" u="none" strike="noStrike" kern="1200" cap="none" spc="0" normalizeH="0" baseline="0" noProof="0">
                <a:ln>
                  <a:noFill/>
                </a:ln>
                <a:solidFill>
                  <a:srgbClr val="FF0000"/>
                </a:solidFill>
                <a:effectLst/>
                <a:uLnTx/>
                <a:uFillTx/>
                <a:latin typeface="PingFang SC"/>
                <a:ea typeface="黑体" panose="02010609060101010101" pitchFamily="49" charset="-122"/>
                <a:cs typeface="+mn-cs"/>
              </a:rPr>
              <a:t>侧重在说理的形象和具体化</a:t>
            </a:r>
            <a:r>
              <a:rPr kumimoji="0" lang="zh-CN" altLang="en-US" sz="2400" b="1" i="0" u="none" strike="noStrike" kern="1200" cap="none" spc="0" normalizeH="0" baseline="0" noProof="0">
                <a:ln>
                  <a:noFill/>
                </a:ln>
                <a:solidFill>
                  <a:srgbClr val="333333"/>
                </a:solidFill>
                <a:effectLst/>
                <a:uLnTx/>
                <a:uFillTx/>
                <a:latin typeface="PingFang SC"/>
                <a:ea typeface="黑体" panose="02010609060101010101" pitchFamily="49" charset="-122"/>
                <a:cs typeface="+mn-cs"/>
              </a:rPr>
              <a:t>。譬如</a:t>
            </a:r>
            <a:r>
              <a:rPr kumimoji="0" lang="en-US" altLang="zh-CN" sz="2400" b="1" i="0" u="none" strike="noStrike" kern="1200" cap="none" spc="0" normalizeH="0" baseline="0" noProof="0">
                <a:ln>
                  <a:noFill/>
                </a:ln>
                <a:solidFill>
                  <a:srgbClr val="333333"/>
                </a:solidFill>
                <a:effectLst/>
                <a:uLnTx/>
                <a:uFillTx/>
                <a:latin typeface="PingFang SC"/>
                <a:ea typeface="黑体" panose="02010609060101010101" pitchFamily="49" charset="-122"/>
                <a:cs typeface="+mn-cs"/>
              </a:rPr>
              <a:t>《</a:t>
            </a:r>
            <a:r>
              <a:rPr kumimoji="0" lang="zh-CN" altLang="en-US" sz="2400" b="1" i="0" u="none" strike="noStrike" kern="1200" cap="none" spc="0" normalizeH="0" baseline="0" noProof="0">
                <a:ln>
                  <a:noFill/>
                </a:ln>
                <a:solidFill>
                  <a:srgbClr val="333333"/>
                </a:solidFill>
                <a:effectLst/>
                <a:uLnTx/>
                <a:uFillTx/>
                <a:latin typeface="PingFang SC"/>
                <a:ea typeface="黑体" panose="02010609060101010101" pitchFamily="49" charset="-122"/>
                <a:cs typeface="+mn-cs"/>
              </a:rPr>
              <a:t>谏太宗</a:t>
            </a:r>
            <a:r>
              <a:rPr kumimoji="0" lang="en-US" altLang="zh-CN" sz="2400" b="1" i="0" u="none" strike="noStrike" kern="1200" cap="none" spc="0" normalizeH="0" baseline="0" noProof="0">
                <a:ln>
                  <a:noFill/>
                </a:ln>
                <a:solidFill>
                  <a:srgbClr val="333333"/>
                </a:solidFill>
                <a:effectLst/>
                <a:uLnTx/>
                <a:uFillTx/>
                <a:latin typeface="PingFang SC"/>
                <a:ea typeface="黑体" panose="02010609060101010101" pitchFamily="49" charset="-122"/>
                <a:cs typeface="+mn-cs"/>
              </a:rPr>
              <a:t>》</a:t>
            </a:r>
            <a:r>
              <a:rPr kumimoji="0" lang="zh-CN" altLang="en-US" sz="2400" b="1" i="0" u="none" strike="noStrike" kern="1200" cap="none" spc="0" normalizeH="0" baseline="0" noProof="0">
                <a:ln>
                  <a:noFill/>
                </a:ln>
                <a:solidFill>
                  <a:srgbClr val="333333"/>
                </a:solidFill>
                <a:effectLst/>
                <a:uLnTx/>
                <a:uFillTx/>
                <a:latin typeface="PingFang SC"/>
                <a:ea typeface="黑体" panose="02010609060101010101" pitchFamily="49" charset="-122"/>
                <a:cs typeface="+mn-cs"/>
              </a:rPr>
              <a:t>中，文章开头的一段比喻论证的目的在于说明“积累德义对于国家安定的重要性”，由于德义本身比较模糊，可能导致说理较抽象。所以就运用比喻论证，使得说理显得生动、形象，让人易于理解。</a:t>
            </a:r>
            <a:endParaRPr kumimoji="0" lang="zh-CN" altLang="en-US" sz="2400" b="1" i="0" u="none" strike="noStrike" kern="1200" cap="none" spc="0" normalizeH="0" baseline="0" noProof="0">
              <a:ln>
                <a:noFill/>
              </a:ln>
              <a:solidFill>
                <a:srgbClr val="FF3300"/>
              </a:solidFill>
              <a:effectLst/>
              <a:uLnTx/>
              <a:uFillTx/>
              <a:latin typeface="Arial" panose="020B0604020202020204" pitchFamily="34" charset="0"/>
              <a:ea typeface="黑体" panose="02010609060101010101" pitchFamily="49" charset="-122"/>
              <a:cs typeface="+mn-cs"/>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94210" name="矩形 1"/>
          <p:cNvSpPr/>
          <p:nvPr/>
        </p:nvSpPr>
        <p:spPr>
          <a:xfrm>
            <a:off x="395288" y="1276350"/>
            <a:ext cx="8424862" cy="2308225"/>
          </a:xfrm>
          <a:prstGeom prst="rect">
            <a:avLst/>
          </a:prstGeom>
          <a:noFill/>
          <a:ln w="9525">
            <a:noFill/>
          </a:ln>
        </p:spPr>
        <p:txBody>
          <a:bodyPr anchor="t">
            <a:spAutoFit/>
          </a:bodyPr>
          <a:p>
            <a:pPr eaLnBrk="0" hangingPunct="0"/>
            <a:r>
              <a:rPr lang="zh-CN" altLang="en-US" sz="2400" b="0">
                <a:solidFill>
                  <a:srgbClr val="333333"/>
                </a:solidFill>
                <a:latin typeface="PingFang SC"/>
                <a:ea typeface="黑体" panose="02010609060101010101" pitchFamily="49" charset="-122"/>
              </a:rPr>
              <a:t>       </a:t>
            </a:r>
            <a:r>
              <a:rPr lang="zh-CN" altLang="en-US" sz="2400">
                <a:solidFill>
                  <a:srgbClr val="FF0000"/>
                </a:solidFill>
                <a:latin typeface="PingFang SC"/>
                <a:ea typeface="黑体" panose="02010609060101010101" pitchFamily="49" charset="-122"/>
              </a:rPr>
              <a:t>既曲折多变，又严谨有序。</a:t>
            </a:r>
            <a:endParaRPr lang="en-US" altLang="zh-CN" sz="2400">
              <a:solidFill>
                <a:srgbClr val="FF0000"/>
              </a:solidFill>
              <a:latin typeface="PingFang SC"/>
            </a:endParaRPr>
          </a:p>
          <a:p>
            <a:pPr eaLnBrk="0" hangingPunct="0"/>
            <a:r>
              <a:rPr lang="zh-CN" altLang="en-US" sz="2400">
                <a:solidFill>
                  <a:srgbClr val="333333"/>
                </a:solidFill>
                <a:latin typeface="PingFang SC"/>
                <a:ea typeface="黑体" panose="02010609060101010101" pitchFamily="49" charset="-122"/>
              </a:rPr>
              <a:t>       段内几层意思差不多，可是或顺说，或倒说；或陈述，或反诘；或略换几个字，或略变一下手法，跌宕生姿，极尽曲折变化之能事。</a:t>
            </a:r>
            <a:endParaRPr lang="en-US" altLang="zh-CN" sz="2400">
              <a:solidFill>
                <a:srgbClr val="333333"/>
              </a:solidFill>
              <a:latin typeface="PingFang SC"/>
            </a:endParaRPr>
          </a:p>
          <a:p>
            <a:pPr eaLnBrk="0" hangingPunct="0"/>
            <a:r>
              <a:rPr lang="en-US" altLang="zh-CN" sz="2400">
                <a:solidFill>
                  <a:srgbClr val="333333"/>
                </a:solidFill>
                <a:latin typeface="PingFang SC"/>
              </a:rPr>
              <a:t>      </a:t>
            </a:r>
            <a:r>
              <a:rPr lang="zh-CN" altLang="en-US" sz="2400">
                <a:solidFill>
                  <a:srgbClr val="333333"/>
                </a:solidFill>
                <a:latin typeface="PingFang SC"/>
                <a:ea typeface="黑体" panose="02010609060101010101" pitchFamily="49" charset="-122"/>
              </a:rPr>
              <a:t>在论说泰王对物的态度时，结构跟上段相似。行文上前后呼应一气贯通，全文不枝不蔓，紧凑缜密。</a:t>
            </a:r>
            <a:endParaRPr lang="zh-CN" altLang="en-US" sz="2400">
              <a:latin typeface="Arial" panose="020B0604020202020204" pitchFamily="34" charset="0"/>
              <a:ea typeface="黑体" panose="02010609060101010101" pitchFamily="49" charset="-122"/>
            </a:endParaRPr>
          </a:p>
        </p:txBody>
      </p:sp>
      <p:sp>
        <p:nvSpPr>
          <p:cNvPr id="94211" name="矩形 2"/>
          <p:cNvSpPr/>
          <p:nvPr/>
        </p:nvSpPr>
        <p:spPr>
          <a:xfrm>
            <a:off x="142875" y="441325"/>
            <a:ext cx="8208963" cy="523875"/>
          </a:xfrm>
          <a:prstGeom prst="rect">
            <a:avLst/>
          </a:prstGeom>
          <a:noFill/>
          <a:ln w="9525">
            <a:noFill/>
          </a:ln>
        </p:spPr>
        <p:txBody>
          <a:bodyPr anchor="t">
            <a:spAutoFit/>
          </a:bodyPr>
          <a:p>
            <a:pPr eaLnBrk="0" hangingPunct="0"/>
            <a:r>
              <a:rPr lang="en-US" altLang="zh-CN" sz="2800">
                <a:solidFill>
                  <a:srgbClr val="333333"/>
                </a:solidFill>
                <a:latin typeface="PingFang SC"/>
              </a:rPr>
              <a:t>3</a:t>
            </a:r>
            <a:r>
              <a:rPr lang="zh-CN" altLang="en-US" sz="2800">
                <a:solidFill>
                  <a:srgbClr val="333333"/>
                </a:solidFill>
                <a:latin typeface="PingFang SC"/>
                <a:ea typeface="黑体" panose="02010609060101010101" pitchFamily="49" charset="-122"/>
              </a:rPr>
              <a:t>、本段在行文结构上有什么特点，请简要分析</a:t>
            </a:r>
            <a:endParaRPr lang="zh-CN" altLang="en-US" sz="2800">
              <a:latin typeface="Arial" panose="020B0604020202020204" pitchFamily="34"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42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94210"/>
                                        </p:tgtEl>
                                        <p:attrNameLst>
                                          <p:attrName>style.visibility</p:attrName>
                                        </p:attrNameLst>
                                      </p:cBhvr>
                                      <p:to>
                                        <p:strVal val="visible"/>
                                      </p:to>
                                    </p:set>
                                    <p:animEffect transition="in" filter="fade">
                                      <p:cBhvr>
                                        <p:cTn id="11" dur="500"/>
                                        <p:tgtEl>
                                          <p:spTgt spid="942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0" grpId="0"/>
      <p:bldP spid="94211"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95234" name="Text Box 2"/>
          <p:cNvSpPr/>
          <p:nvPr/>
        </p:nvSpPr>
        <p:spPr>
          <a:xfrm>
            <a:off x="2916238" y="266700"/>
            <a:ext cx="2159000" cy="552450"/>
          </a:xfrm>
          <a:prstGeom prst="rect">
            <a:avLst/>
          </a:prstGeom>
          <a:noFill/>
          <a:ln w="9525">
            <a:noFill/>
          </a:ln>
        </p:spPr>
        <p:txBody>
          <a:bodyPr anchor="t">
            <a:spAutoFit/>
          </a:bodyPr>
          <a:p>
            <a:r>
              <a:rPr lang="zh-CN" altLang="en-US" sz="3000">
                <a:solidFill>
                  <a:srgbClr val="336600"/>
                </a:solidFill>
                <a:latin typeface="方正粗黑宋简体" panose="02000000000000000000" pitchFamily="2" charset="-122"/>
                <a:ea typeface="方正粗黑宋简体" panose="02000000000000000000" pitchFamily="2" charset="-122"/>
              </a:rPr>
              <a:t>探究第二段</a:t>
            </a:r>
            <a:endParaRPr lang="zh-CN" altLang="en-US" sz="3000">
              <a:solidFill>
                <a:srgbClr val="336600"/>
              </a:solidFill>
              <a:latin typeface="方正粗黑宋简体" panose="02000000000000000000" pitchFamily="2" charset="-122"/>
              <a:ea typeface="方正粗黑宋简体" panose="02000000000000000000" pitchFamily="2" charset="-122"/>
            </a:endParaRPr>
          </a:p>
        </p:txBody>
      </p:sp>
      <p:sp>
        <p:nvSpPr>
          <p:cNvPr id="95235" name="Rectangle 3"/>
          <p:cNvSpPr/>
          <p:nvPr/>
        </p:nvSpPr>
        <p:spPr>
          <a:xfrm>
            <a:off x="900113" y="844550"/>
            <a:ext cx="7521575" cy="533400"/>
          </a:xfrm>
          <a:prstGeom prst="rect">
            <a:avLst/>
          </a:prstGeom>
          <a:noFill/>
          <a:ln w="9525">
            <a:noFill/>
          </a:ln>
        </p:spPr>
        <p:txBody>
          <a:bodyPr anchor="t">
            <a:spAutoFit/>
          </a:bodyPr>
          <a:p>
            <a:pPr>
              <a:lnSpc>
                <a:spcPct val="110000"/>
              </a:lnSpc>
              <a:spcBef>
                <a:spcPct val="50000"/>
              </a:spcBef>
            </a:pPr>
            <a:r>
              <a:rPr lang="en-US" altLang="zh-CN" sz="2800">
                <a:solidFill>
                  <a:schemeClr val="tx1"/>
                </a:solidFill>
                <a:latin typeface="微软雅黑" panose="020B0503020204020204" pitchFamily="34" charset="-122"/>
                <a:ea typeface="微软雅黑" panose="020B0503020204020204" pitchFamily="34" charset="-122"/>
              </a:rPr>
              <a:t>2</a:t>
            </a:r>
            <a:r>
              <a:rPr lang="zh-CN" altLang="en-US" sz="2800">
                <a:solidFill>
                  <a:schemeClr val="tx1"/>
                </a:solidFill>
                <a:latin typeface="微软雅黑" panose="020B0503020204020204" pitchFamily="34" charset="-122"/>
                <a:ea typeface="微软雅黑" panose="020B0503020204020204" pitchFamily="34" charset="-122"/>
              </a:rPr>
              <a:t>、本段在语言上有什么特点？请简要说明。</a:t>
            </a:r>
            <a:endParaRPr lang="zh-CN" altLang="en-US" sz="2800">
              <a:solidFill>
                <a:schemeClr val="tx1"/>
              </a:solidFill>
              <a:latin typeface="微软雅黑" panose="020B0503020204020204" pitchFamily="34" charset="-122"/>
              <a:ea typeface="微软雅黑" panose="020B0503020204020204" pitchFamily="34" charset="-122"/>
            </a:endParaRPr>
          </a:p>
        </p:txBody>
      </p:sp>
      <p:sp>
        <p:nvSpPr>
          <p:cNvPr id="95236" name="Text Box 4"/>
          <p:cNvSpPr/>
          <p:nvPr/>
        </p:nvSpPr>
        <p:spPr>
          <a:xfrm>
            <a:off x="468313" y="1990725"/>
            <a:ext cx="5400675" cy="1878013"/>
          </a:xfrm>
          <a:prstGeom prst="rect">
            <a:avLst/>
          </a:prstGeom>
          <a:noFill/>
          <a:ln w="9525" cap="flat" cmpd="sng">
            <a:solidFill>
              <a:srgbClr val="993300"/>
            </a:solidFill>
            <a:prstDash val="solid"/>
            <a:miter/>
            <a:headEnd type="none" w="med" len="med"/>
            <a:tailEnd type="none" w="med" len="med"/>
          </a:ln>
        </p:spPr>
        <p:txBody>
          <a:bodyPr anchor="t">
            <a:spAutoFit/>
          </a:bodyPr>
          <a:p>
            <a:r>
              <a:rPr lang="zh-CN" altLang="en-US" b="0">
                <a:latin typeface="Arial" panose="020B0604020202020204" pitchFamily="34" charset="0"/>
                <a:ea typeface="黑体" panose="02010609060101010101" pitchFamily="49" charset="-122"/>
              </a:rPr>
              <a:t>      </a:t>
            </a:r>
            <a:r>
              <a:rPr lang="zh-CN" altLang="en-US" sz="2800" b="0">
                <a:latin typeface="Arial" panose="020B0604020202020204" pitchFamily="34" charset="0"/>
                <a:ea typeface="黑体" panose="02010609060101010101" pitchFamily="49" charset="-122"/>
              </a:rPr>
              <a:t>多用排比、对偶</a:t>
            </a:r>
            <a:endParaRPr lang="en-US" altLang="zh-CN" sz="2800" b="0">
              <a:latin typeface="Arial" panose="020B0604020202020204" pitchFamily="34" charset="0"/>
            </a:endParaRPr>
          </a:p>
          <a:p>
            <a:r>
              <a:rPr lang="zh-CN" altLang="en-US" sz="2800" b="0">
                <a:latin typeface="Arial" panose="020B0604020202020204" pitchFamily="34" charset="0"/>
                <a:ea typeface="黑体" panose="02010609060101010101" pitchFamily="49" charset="-122"/>
              </a:rPr>
              <a:t>      整散兼有，</a:t>
            </a:r>
            <a:r>
              <a:rPr lang="zh-CN" altLang="en-US" sz="2800" b="0">
                <a:solidFill>
                  <a:schemeClr val="tx2"/>
                </a:solidFill>
                <a:latin typeface="Arial" panose="020B0604020202020204" pitchFamily="34" charset="0"/>
                <a:ea typeface="黑体" panose="02010609060101010101" pitchFamily="49" charset="-122"/>
              </a:rPr>
              <a:t>语言形式整齐错落，音节上抑扬顿挫，使全文增强了溜溜不绝，雄放不羁的气势。</a:t>
            </a:r>
            <a:endParaRPr lang="zh-CN" altLang="en-US" sz="2000">
              <a:solidFill>
                <a:srgbClr val="00B050"/>
              </a:solidFill>
              <a:latin typeface="黑体" panose="02010609060101010101" pitchFamily="49" charset="-122"/>
              <a:ea typeface="黑体" panose="02010609060101010101" pitchFamily="49" charset="-122"/>
            </a:endParaRPr>
          </a:p>
        </p:txBody>
      </p:sp>
      <p:pic>
        <p:nvPicPr>
          <p:cNvPr id="95237" name="Picture 4"/>
          <p:cNvPicPr>
            <a:picLocks noChangeAspect="1"/>
          </p:cNvPicPr>
          <p:nvPr/>
        </p:nvPicPr>
        <p:blipFill>
          <a:blip r:embed="rId1"/>
          <a:srcRect r="42676"/>
          <a:stretch>
            <a:fillRect/>
          </a:stretch>
        </p:blipFill>
        <p:spPr>
          <a:xfrm>
            <a:off x="6227763" y="1563688"/>
            <a:ext cx="2297112" cy="34925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52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95235"/>
                                        </p:tgtEl>
                                        <p:attrNameLst>
                                          <p:attrName>style.visibility</p:attrName>
                                        </p:attrNameLst>
                                      </p:cBhvr>
                                      <p:to>
                                        <p:strVal val="visible"/>
                                      </p:to>
                                    </p:set>
                                    <p:anim calcmode="lin" valueType="num">
                                      <p:cBhvr>
                                        <p:cTn id="11" dur="500" fill="hold"/>
                                        <p:tgtEl>
                                          <p:spTgt spid="95235"/>
                                        </p:tgtEl>
                                        <p:attrNameLst>
                                          <p:attrName>ppt_x</p:attrName>
                                        </p:attrNameLst>
                                      </p:cBhvr>
                                      <p:tavLst>
                                        <p:tav tm="0">
                                          <p:val>
                                            <p:strVal val="#ppt_x"/>
                                          </p:val>
                                        </p:tav>
                                        <p:tav tm="100000">
                                          <p:val>
                                            <p:strVal val="#ppt_x"/>
                                          </p:val>
                                        </p:tav>
                                      </p:tavLst>
                                    </p:anim>
                                    <p:anim calcmode="lin" valueType="num">
                                      <p:cBhvr>
                                        <p:cTn id="12" dur="500" fill="hold"/>
                                        <p:tgtEl>
                                          <p:spTgt spid="9523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5236"/>
                                        </p:tgtEl>
                                        <p:attrNameLst>
                                          <p:attrName>style.visibility</p:attrName>
                                        </p:attrNameLst>
                                      </p:cBhvr>
                                      <p:to>
                                        <p:strVal val="visible"/>
                                      </p:to>
                                    </p:set>
                                    <p:animEffect transition="in" filter="blinds(horizontal)">
                                      <p:cBhvr>
                                        <p:cTn id="17" dur="500" fill="hold"/>
                                        <p:tgtEl>
                                          <p:spTgt spid="95236"/>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95237"/>
                                        </p:tgtEl>
                                        <p:attrNameLst>
                                          <p:attrName>style.visibility</p:attrName>
                                        </p:attrNameLst>
                                      </p:cBhvr>
                                      <p:to>
                                        <p:strVal val="visible"/>
                                      </p:to>
                                    </p:set>
                                    <p:animEffect transition="in" filter="fade">
                                      <p:cBhvr>
                                        <p:cTn id="22" dur="1000"/>
                                        <p:tgtEl>
                                          <p:spTgt spid="95237"/>
                                        </p:tgtEl>
                                      </p:cBhvr>
                                    </p:animEffect>
                                    <p:anim calcmode="lin" valueType="num">
                                      <p:cBhvr>
                                        <p:cTn id="23" dur="1000" fill="hold"/>
                                        <p:tgtEl>
                                          <p:spTgt spid="95237"/>
                                        </p:tgtEl>
                                        <p:attrNameLst>
                                          <p:attrName>ppt_x</p:attrName>
                                        </p:attrNameLst>
                                      </p:cBhvr>
                                      <p:tavLst>
                                        <p:tav tm="0">
                                          <p:val>
                                            <p:strVal val="#ppt_x"/>
                                          </p:val>
                                        </p:tav>
                                        <p:tav tm="100000">
                                          <p:val>
                                            <p:strVal val="#ppt_x"/>
                                          </p:val>
                                        </p:tav>
                                      </p:tavLst>
                                    </p:anim>
                                    <p:anim calcmode="lin" valueType="num">
                                      <p:cBhvr>
                                        <p:cTn id="24" dur="1000" fill="hold"/>
                                        <p:tgtEl>
                                          <p:spTgt spid="952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4" grpId="0"/>
      <p:bldP spid="95235" grpId="0"/>
      <p:bldP spid="95236"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96258" name="文本框 136193"/>
          <p:cNvSpPr/>
          <p:nvPr/>
        </p:nvSpPr>
        <p:spPr>
          <a:xfrm>
            <a:off x="1584325" y="2139950"/>
            <a:ext cx="6361113" cy="2003425"/>
          </a:xfrm>
          <a:prstGeom prst="rect">
            <a:avLst/>
          </a:prstGeom>
          <a:noFill/>
          <a:ln w="9525">
            <a:noFill/>
          </a:ln>
        </p:spPr>
        <p:txBody>
          <a:bodyPr anchor="t">
            <a:spAutoFit/>
          </a:bodyPr>
          <a:p>
            <a:pPr defTabSz="685800">
              <a:lnSpc>
                <a:spcPct val="90000"/>
              </a:lnSpc>
              <a:spcBef>
                <a:spcPct val="50000"/>
              </a:spcBef>
            </a:pPr>
            <a:r>
              <a:rPr lang="zh-CN" altLang="en-US" sz="2700">
                <a:solidFill>
                  <a:srgbClr val="000000"/>
                </a:solidFill>
                <a:latin typeface="华文中宋" panose="02010600040101010101" pitchFamily="2" charset="-122"/>
                <a:ea typeface="华文中宋" panose="02010600040101010101" pitchFamily="2" charset="-122"/>
              </a:rPr>
              <a:t>注意：</a:t>
            </a:r>
            <a:endParaRPr lang="zh-CN" altLang="en-US" sz="2700">
              <a:solidFill>
                <a:srgbClr val="000000"/>
              </a:solidFill>
              <a:latin typeface="华文中宋" panose="02010600040101010101" pitchFamily="2" charset="-122"/>
              <a:ea typeface="华文中宋" panose="02010600040101010101" pitchFamily="2" charset="-122"/>
            </a:endParaRPr>
          </a:p>
          <a:p>
            <a:pPr defTabSz="685800">
              <a:lnSpc>
                <a:spcPct val="90000"/>
              </a:lnSpc>
              <a:spcBef>
                <a:spcPct val="50000"/>
              </a:spcBef>
            </a:pPr>
            <a:r>
              <a:rPr lang="zh-CN" altLang="en-US" sz="2700">
                <a:solidFill>
                  <a:srgbClr val="000000"/>
                </a:solidFill>
                <a:latin typeface="华文中宋" panose="02010600040101010101" pitchFamily="2" charset="-122"/>
                <a:ea typeface="华文中宋" panose="02010600040101010101" pitchFamily="2" charset="-122"/>
              </a:rPr>
              <a:t>    </a:t>
            </a:r>
            <a:r>
              <a:rPr lang="en-US" altLang="zh-CN" sz="2700">
                <a:solidFill>
                  <a:srgbClr val="000000"/>
                </a:solidFill>
                <a:latin typeface="华文中宋" panose="02010600040101010101" pitchFamily="2" charset="-122"/>
                <a:ea typeface="华文中宋" panose="02010600040101010101" pitchFamily="2" charset="-122"/>
              </a:rPr>
              <a:t>1</a:t>
            </a:r>
            <a:r>
              <a:rPr lang="zh-CN" altLang="en-US" sz="2700">
                <a:solidFill>
                  <a:srgbClr val="000000"/>
                </a:solidFill>
                <a:latin typeface="华文中宋" panose="02010600040101010101" pitchFamily="2" charset="-122"/>
                <a:ea typeface="华文中宋" panose="02010600040101010101" pitchFamily="2" charset="-122"/>
              </a:rPr>
              <a:t>、实词的意义，虚词的用法以及特殊句式的翻译。</a:t>
            </a:r>
            <a:endParaRPr lang="zh-CN" altLang="en-US" sz="2700">
              <a:solidFill>
                <a:srgbClr val="000000"/>
              </a:solidFill>
              <a:latin typeface="华文中宋" panose="02010600040101010101" pitchFamily="2" charset="-122"/>
              <a:ea typeface="华文中宋" panose="02010600040101010101" pitchFamily="2" charset="-122"/>
            </a:endParaRPr>
          </a:p>
          <a:p>
            <a:pPr defTabSz="685800">
              <a:lnSpc>
                <a:spcPct val="90000"/>
              </a:lnSpc>
              <a:spcBef>
                <a:spcPct val="50000"/>
              </a:spcBef>
            </a:pPr>
            <a:r>
              <a:rPr lang="en-US" altLang="zh-CN" sz="2700">
                <a:solidFill>
                  <a:srgbClr val="000000"/>
                </a:solidFill>
                <a:latin typeface="华文中宋" panose="02010600040101010101" pitchFamily="2" charset="-122"/>
                <a:ea typeface="华文中宋" panose="02010600040101010101" pitchFamily="2" charset="-122"/>
              </a:rPr>
              <a:t>    2</a:t>
            </a:r>
            <a:r>
              <a:rPr lang="zh-CN" altLang="en-US" sz="2700">
                <a:solidFill>
                  <a:srgbClr val="000000"/>
                </a:solidFill>
                <a:latin typeface="华文中宋" panose="02010600040101010101" pitchFamily="2" charset="-122"/>
                <a:ea typeface="华文中宋" panose="02010600040101010101" pitchFamily="2" charset="-122"/>
              </a:rPr>
              <a:t>、翻译时做到字字落实。</a:t>
            </a:r>
            <a:endParaRPr lang="zh-CN" altLang="en-US" sz="2700">
              <a:solidFill>
                <a:srgbClr val="000000"/>
              </a:solidFill>
              <a:latin typeface="华文中宋" panose="02010600040101010101" pitchFamily="2" charset="-122"/>
              <a:ea typeface="华文中宋" panose="02010600040101010101" pitchFamily="2" charset="-122"/>
            </a:endParaRPr>
          </a:p>
        </p:txBody>
      </p:sp>
      <p:sp>
        <p:nvSpPr>
          <p:cNvPr id="96259" name="文本框 136194"/>
          <p:cNvSpPr txBox="1"/>
          <p:nvPr/>
        </p:nvSpPr>
        <p:spPr>
          <a:xfrm>
            <a:off x="1446213" y="647700"/>
            <a:ext cx="6619875" cy="1962150"/>
          </a:xfrm>
          <a:prstGeom prst="rect">
            <a:avLst/>
          </a:prstGeom>
          <a:noFill/>
          <a:ln w="9525">
            <a:noFill/>
          </a:ln>
        </p:spPr>
        <p:txBody>
          <a:bodyPr>
            <a:spAutoFit/>
          </a:bodyPr>
          <a:lstStyle/>
          <a:p>
            <a:pPr marR="0" defTabSz="685800">
              <a:buClrTx/>
              <a:buSzTx/>
              <a:buFontTx/>
              <a:defRPr/>
            </a:pPr>
            <a:r>
              <a:rPr kumimoji="0" lang="zh-CN" altLang="en-US" sz="4050" kern="1200" cap="none" spc="0" normalizeH="0" baseline="0" noProof="1">
                <a:solidFill>
                  <a:srgbClr val="C00000"/>
                </a:solidFill>
                <a:effectLst>
                  <a:outerShdw blurRad="38100" dist="38100" dir="2700000">
                    <a:srgbClr val="FFFFFF"/>
                  </a:outerShdw>
                </a:effectLst>
                <a:latin typeface="方正粗黑宋简体" panose="02000000000000000000" pitchFamily="2" charset="-122"/>
                <a:ea typeface="方正粗黑宋简体" panose="02000000000000000000" pitchFamily="2" charset="-122"/>
                <a:cs typeface="+mn-cs"/>
              </a:rPr>
              <a:t>（三）朗读第三段，疏通文意</a:t>
            </a:r>
            <a:endParaRPr kumimoji="0" lang="zh-CN" altLang="en-US" sz="4050" kern="1200" cap="none" spc="0" normalizeH="0" baseline="0" noProof="1">
              <a:solidFill>
                <a:srgbClr val="C00000"/>
              </a:solidFill>
              <a:effectLst>
                <a:outerShdw blurRad="38100" dist="38100" dir="2700000">
                  <a:srgbClr val="FFFFFF"/>
                </a:outerShdw>
              </a:effectLst>
              <a:latin typeface="方正粗黑宋简体" panose="02000000000000000000" pitchFamily="2" charset="-122"/>
              <a:ea typeface="方正粗黑宋简体" panose="02000000000000000000" pitchFamily="2" charset="-122"/>
              <a:cs typeface="+mn-cs"/>
            </a:endParaRPr>
          </a:p>
          <a:p>
            <a:pPr marR="0" defTabSz="685800">
              <a:buClrTx/>
              <a:buSzTx/>
              <a:buFontTx/>
              <a:defRPr/>
            </a:pPr>
            <a:endParaRPr kumimoji="0" lang="zh-CN" altLang="en-US" sz="4050" kern="1200" cap="none" spc="0" normalizeH="0" baseline="0" noProof="1">
              <a:solidFill>
                <a:srgbClr val="C00000"/>
              </a:solidFill>
              <a:effectLst>
                <a:outerShdw blurRad="38100" dist="38100" dir="2700000">
                  <a:srgbClr val="FFFFFF"/>
                </a:outerShdw>
              </a:effectLst>
              <a:latin typeface="方正粗黑宋简体" panose="02000000000000000000" pitchFamily="2" charset="-122"/>
              <a:ea typeface="方正粗黑宋简体" panose="02000000000000000000" pitchFamily="2" charset="-122"/>
              <a:cs typeface="+mn-cs"/>
            </a:endParaRPr>
          </a:p>
        </p:txBody>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6259"/>
                                        </p:tgtEl>
                                        <p:attrNameLst>
                                          <p:attrName>style.visibility</p:attrName>
                                        </p:attrNameLst>
                                      </p:cBhvr>
                                      <p:to>
                                        <p:strVal val="visible"/>
                                      </p:to>
                                    </p:set>
                                    <p:animEffect transition="in" filter="fade">
                                      <p:cBhvr>
                                        <p:cTn id="7" dur="500"/>
                                        <p:tgtEl>
                                          <p:spTgt spid="9625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6258"/>
                                        </p:tgtEl>
                                        <p:attrNameLst>
                                          <p:attrName>style.visibility</p:attrName>
                                        </p:attrNameLst>
                                      </p:cBhvr>
                                      <p:to>
                                        <p:strVal val="visible"/>
                                      </p:to>
                                    </p:set>
                                    <p:anim calcmode="lin" valueType="num">
                                      <p:cBhvr>
                                        <p:cTn id="12" dur="500" fill="hold"/>
                                        <p:tgtEl>
                                          <p:spTgt spid="96258"/>
                                        </p:tgtEl>
                                        <p:attrNameLst>
                                          <p:attrName>ppt_x</p:attrName>
                                        </p:attrNameLst>
                                      </p:cBhvr>
                                      <p:tavLst>
                                        <p:tav tm="0">
                                          <p:val>
                                            <p:strVal val="#ppt_x"/>
                                          </p:val>
                                        </p:tav>
                                        <p:tav tm="100000">
                                          <p:val>
                                            <p:strVal val="#ppt_x"/>
                                          </p:val>
                                        </p:tav>
                                      </p:tavLst>
                                    </p:anim>
                                    <p:anim calcmode="lin" valueType="num">
                                      <p:cBhvr>
                                        <p:cTn id="13" dur="500" fill="hold"/>
                                        <p:tgtEl>
                                          <p:spTgt spid="962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58" grpId="0"/>
      <p:bldP spid="9625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6738" name="Rectangle 2"/>
          <p:cNvSpPr>
            <a:spLocks noGrp="1"/>
          </p:cNvSpPr>
          <p:nvPr>
            <p:ph type="title"/>
            <p:custDataLst>
              <p:tags r:id="rId1"/>
            </p:custDataLst>
          </p:nvPr>
        </p:nvSpPr>
        <p:spPr>
          <a:xfrm>
            <a:off x="1277541" y="141685"/>
            <a:ext cx="6588919" cy="485775"/>
          </a:xfrm>
        </p:spPr>
        <p:txBody>
          <a:bodyPr wrap="square" lIns="68580" tIns="34290" rIns="68580" bIns="34290" anchor="b"/>
          <a:p>
            <a:pPr eaLnBrk="1" hangingPunct="1"/>
            <a:r>
              <a:rPr lang="zh-CN" altLang="en-US" sz="2700" b="1">
                <a:solidFill>
                  <a:srgbClr val="FF3300"/>
                </a:solidFill>
                <a:latin typeface="微软雅黑" panose="020B0503020204020204" pitchFamily="34" charset="-122"/>
                <a:ea typeface="微软雅黑" panose="020B0503020204020204" pitchFamily="34" charset="-122"/>
              </a:rPr>
              <a:t>从厕鼠和仓鼠的对比中获得人生启示</a:t>
            </a:r>
            <a:endParaRPr lang="zh-CN" altLang="en-US" sz="2700" b="1">
              <a:solidFill>
                <a:srgbClr val="FF3300"/>
              </a:solidFill>
              <a:latin typeface="微软雅黑" panose="020B0503020204020204" pitchFamily="34" charset="-122"/>
              <a:ea typeface="微软雅黑" panose="020B0503020204020204" pitchFamily="34" charset="-122"/>
            </a:endParaRPr>
          </a:p>
        </p:txBody>
      </p:sp>
      <p:sp>
        <p:nvSpPr>
          <p:cNvPr id="116739" name="Rectangle 3"/>
          <p:cNvSpPr>
            <a:spLocks noGrp="1"/>
          </p:cNvSpPr>
          <p:nvPr>
            <p:ph idx="1"/>
            <p:custDataLst>
              <p:tags r:id="rId2"/>
            </p:custDataLst>
          </p:nvPr>
        </p:nvSpPr>
        <p:spPr>
          <a:xfrm>
            <a:off x="814705" y="681355"/>
            <a:ext cx="7186295" cy="1350010"/>
          </a:xfrm>
        </p:spPr>
        <p:txBody>
          <a:bodyPr wrap="square" lIns="68580" tIns="34290" rIns="68580" bIns="34290" anchor="t"/>
          <a:p>
            <a:pPr eaLnBrk="1" hangingPunct="1">
              <a:lnSpc>
                <a:spcPct val="90000"/>
              </a:lnSpc>
            </a:pPr>
            <a:r>
              <a:rPr lang="zh-CN" altLang="zh-CN" b="1">
                <a:solidFill>
                  <a:srgbClr val="0000C0"/>
                </a:solidFill>
                <a:latin typeface="黑体" panose="02010609060101010101" pitchFamily="49" charset="-122"/>
                <a:ea typeface="黑体" panose="02010609060101010101" pitchFamily="49" charset="-122"/>
                <a:cs typeface="黑体" panose="02010609060101010101" pitchFamily="49" charset="-122"/>
              </a:rPr>
              <a:t>李斯者,楚上蔡人也。年少时,为郡小吏,见吏舍厕中鼠食不絜,近人犬,数惊恐之。斯入仓,观仓中鼠,食积粟,居大庑之下,不见人犬之忧。于是李斯乃叹曰:“</a:t>
            </a:r>
            <a:r>
              <a:rPr lang="zh-CN" altLang="zh-CN" b="1" u="sng">
                <a:solidFill>
                  <a:srgbClr val="0000C0"/>
                </a:solidFill>
                <a:latin typeface="黑体" panose="02010609060101010101" pitchFamily="49" charset="-122"/>
                <a:ea typeface="黑体" panose="02010609060101010101" pitchFamily="49" charset="-122"/>
                <a:cs typeface="黑体" panose="02010609060101010101" pitchFamily="49" charset="-122"/>
              </a:rPr>
              <a:t>人之贤不肖譬如鼠矣,在所自处耳!” </a:t>
            </a:r>
            <a:r>
              <a:rPr lang="zh-CN" altLang="en-US" b="1">
                <a:solidFill>
                  <a:srgbClr val="0000C0"/>
                </a:solidFill>
                <a:latin typeface="黑体" panose="02010609060101010101" pitchFamily="49" charset="-122"/>
                <a:ea typeface="黑体" panose="02010609060101010101" pitchFamily="49" charset="-122"/>
                <a:cs typeface="黑体" panose="02010609060101010101" pitchFamily="49" charset="-122"/>
              </a:rPr>
              <a:t>乃从荀卿学帝王之术</a:t>
            </a:r>
            <a:r>
              <a:rPr lang="zh-CN" altLang="zh-CN" b="1">
                <a:solidFill>
                  <a:srgbClr val="0000C0"/>
                </a:solidFill>
                <a:latin typeface="黑体" panose="02010609060101010101" pitchFamily="49" charset="-122"/>
                <a:ea typeface="黑体" panose="02010609060101010101" pitchFamily="49" charset="-122"/>
                <a:cs typeface="黑体" panose="02010609060101010101" pitchFamily="49" charset="-122"/>
              </a:rPr>
              <a:t>——《史记》</a:t>
            </a:r>
            <a:br>
              <a:rPr lang="zh-CN" altLang="zh-CN" b="1">
                <a:solidFill>
                  <a:srgbClr val="0000C0"/>
                </a:solidFill>
              </a:rPr>
            </a:br>
            <a:endParaRPr lang="zh-CN" altLang="zh-CN" b="1">
              <a:solidFill>
                <a:srgbClr val="0000C0"/>
              </a:solidFill>
            </a:endParaRPr>
          </a:p>
        </p:txBody>
      </p:sp>
      <p:pic>
        <p:nvPicPr>
          <p:cNvPr id="116740" name="Picture 4" descr="d1006a80-b061-42e1-a33e-4372d1748460"/>
          <p:cNvPicPr>
            <a:picLocks noChangeAspect="1"/>
          </p:cNvPicPr>
          <p:nvPr>
            <p:custDataLst>
              <p:tags r:id="rId3"/>
            </p:custDataLst>
          </p:nvPr>
        </p:nvPicPr>
        <p:blipFill>
          <a:blip r:embed="rId4"/>
          <a:stretch>
            <a:fillRect/>
          </a:stretch>
        </p:blipFill>
        <p:spPr>
          <a:xfrm>
            <a:off x="6192441" y="2930129"/>
            <a:ext cx="1808559" cy="2213372"/>
          </a:xfrm>
          <a:prstGeom prst="rect">
            <a:avLst/>
          </a:prstGeom>
          <a:noFill/>
          <a:ln w="9525">
            <a:noFill/>
          </a:ln>
        </p:spPr>
      </p:pic>
      <p:sp>
        <p:nvSpPr>
          <p:cNvPr id="116741" name="TextBox 6"/>
          <p:cNvSpPr/>
          <p:nvPr>
            <p:custDataLst>
              <p:tags r:id="rId5"/>
            </p:custDataLst>
          </p:nvPr>
        </p:nvSpPr>
        <p:spPr>
          <a:xfrm>
            <a:off x="1331119" y="2625328"/>
            <a:ext cx="4861322" cy="2122805"/>
          </a:xfrm>
          <a:prstGeom prst="rect">
            <a:avLst/>
          </a:prstGeom>
          <a:noFill/>
          <a:ln w="9525">
            <a:noFill/>
          </a:ln>
        </p:spPr>
        <p:txBody>
          <a:bodyPr>
            <a:spAutoFit/>
          </a:bodyPr>
          <a:p>
            <a:r>
              <a:rPr lang="zh-CN" altLang="en-US" sz="3300" b="1">
                <a:solidFill>
                  <a:srgbClr val="FF0000"/>
                </a:solidFill>
                <a:latin typeface="微软雅黑" panose="020B0503020204020204" pitchFamily="34" charset="-122"/>
                <a:ea typeface="微软雅黑" panose="020B0503020204020204" pitchFamily="34" charset="-122"/>
              </a:rPr>
              <a:t>    一个人有出息还是没出息，就如同老鼠一样，是由自己所处的环境决定的。</a:t>
            </a:r>
            <a:endParaRPr lang="zh-CN" altLang="en-US" sz="3300" b="1">
              <a:solidFill>
                <a:srgbClr val="0E0E14"/>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6741">
                                            <p:txEl>
                                              <p:charRg st="0" end="38"/>
                                            </p:txEl>
                                          </p:spTgt>
                                        </p:tgtEl>
                                        <p:attrNameLst>
                                          <p:attrName>style.visibility</p:attrName>
                                        </p:attrNameLst>
                                      </p:cBhvr>
                                      <p:to>
                                        <p:strVal val="visible"/>
                                      </p:to>
                                    </p:set>
                                    <p:anim calcmode="lin" valueType="num">
                                      <p:cBhvr additive="base">
                                        <p:cTn id="7" dur="500" fill="hold"/>
                                        <p:tgtEl>
                                          <p:spTgt spid="116741">
                                            <p:txEl>
                                              <p:charRg st="0" end="38"/>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6741">
                                            <p:txEl>
                                              <p:charRg st="0" end="3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97282" name="Rectangle 2"/>
          <p:cNvSpPr>
            <a:spLocks noGrp="1"/>
          </p:cNvSpPr>
          <p:nvPr>
            <p:ph type="title"/>
          </p:nvPr>
        </p:nvSpPr>
        <p:spPr>
          <a:xfrm>
            <a:off x="4011613" y="1546225"/>
            <a:ext cx="5132387" cy="1223963"/>
          </a:xfrm>
        </p:spPr>
        <p:txBody>
          <a:bodyPr vert="horz" wrap="square" lIns="91440" tIns="45720" rIns="91440" bIns="45720" anchor="ctr"/>
          <a:p>
            <a:pPr algn="l" eaLnBrk="1" hangingPunct="1">
              <a:spcBef>
                <a:spcPct val="20000"/>
              </a:spcBef>
              <a:buClr>
                <a:schemeClr val="tx2"/>
              </a:buClr>
              <a:buSzPct val="50000"/>
            </a:pPr>
            <a:r>
              <a:rPr lang="zh-CN" altLang="en-US" sz="2000" b="1">
                <a:sym typeface="Arial" panose="020B0604020202020204" pitchFamily="34" charset="0"/>
              </a:rPr>
              <a:t>让：辞让，拒绝。</a:t>
            </a:r>
            <a:r>
              <a:rPr lang="en-US" altLang="zh-CN" sz="2000" b="1">
                <a:sym typeface="Arial" panose="020B0604020202020204" pitchFamily="34" charset="0"/>
              </a:rPr>
              <a:t>   </a:t>
            </a:r>
            <a:r>
              <a:rPr lang="zh-CN" altLang="en-US" sz="2000" b="1">
                <a:solidFill>
                  <a:srgbClr val="FF0000"/>
                </a:solidFill>
                <a:sym typeface="Arial" panose="020B0604020202020204" pitchFamily="34" charset="0"/>
              </a:rPr>
              <a:t>择：同“释”</a:t>
            </a:r>
            <a:r>
              <a:rPr lang="zh-CN" altLang="en-US" sz="2000" b="1">
                <a:sym typeface="Arial" panose="020B0604020202020204" pitchFamily="34" charset="0"/>
              </a:rPr>
              <a:t>，舍弃。</a:t>
            </a:r>
            <a:br>
              <a:rPr lang="en-US" altLang="zh-CN" sz="2000" b="1">
                <a:sym typeface="Arial" panose="020B0604020202020204" pitchFamily="34" charset="0"/>
              </a:rPr>
            </a:br>
            <a:r>
              <a:rPr lang="zh-CN" altLang="en-US" sz="2000" b="1">
                <a:sym typeface="Arial" panose="020B0604020202020204" pitchFamily="34" charset="0"/>
              </a:rPr>
              <a:t>却：推辞，拒绝。</a:t>
            </a:r>
            <a:br>
              <a:rPr lang="zh-CN" altLang="en-US" sz="2000" b="1">
                <a:sym typeface="Arial" panose="020B0604020202020204" pitchFamily="34" charset="0"/>
              </a:rPr>
            </a:br>
            <a:r>
              <a:rPr lang="zh-CN" altLang="en-US" sz="2000" b="1">
                <a:solidFill>
                  <a:srgbClr val="FF0000"/>
                </a:solidFill>
                <a:sym typeface="Arial" panose="020B0604020202020204" pitchFamily="34" charset="0"/>
              </a:rPr>
              <a:t>众庶：百姓。          </a:t>
            </a:r>
            <a:r>
              <a:rPr lang="zh-CN" altLang="en-US" sz="2000" b="1">
                <a:sym typeface="Arial" panose="020B0604020202020204" pitchFamily="34" charset="0"/>
              </a:rPr>
              <a:t>充：丰裕，繁盛。</a:t>
            </a:r>
            <a:br>
              <a:rPr lang="zh-CN" altLang="en-US" sz="2000" b="1">
                <a:sym typeface="Arial" panose="020B0604020202020204" pitchFamily="34" charset="0"/>
              </a:rPr>
            </a:br>
            <a:r>
              <a:rPr lang="zh-CN" altLang="en-US" sz="2000" b="1">
                <a:solidFill>
                  <a:srgbClr val="FF0000"/>
                </a:solidFill>
                <a:sym typeface="Arial" panose="020B0604020202020204" pitchFamily="34" charset="0"/>
              </a:rPr>
              <a:t>五帝：</a:t>
            </a:r>
            <a:r>
              <a:rPr lang="en-US" altLang="zh-CN" sz="2000" b="1">
                <a:solidFill>
                  <a:srgbClr val="FF0000"/>
                </a:solidFill>
                <a:sym typeface="Arial" panose="020B0604020202020204" pitchFamily="34" charset="0"/>
              </a:rPr>
              <a:t>《</a:t>
            </a:r>
            <a:r>
              <a:rPr lang="zh-CN" altLang="en-US" sz="2000" b="1">
                <a:solidFill>
                  <a:srgbClr val="FF0000"/>
                </a:solidFill>
                <a:sym typeface="Arial" panose="020B0604020202020204" pitchFamily="34" charset="0"/>
              </a:rPr>
              <a:t>史记</a:t>
            </a:r>
            <a:r>
              <a:rPr lang="en-US" altLang="zh-CN" sz="2000" b="1">
                <a:solidFill>
                  <a:srgbClr val="FF0000"/>
                </a:solidFill>
                <a:sym typeface="Arial" panose="020B0604020202020204" pitchFamily="34" charset="0"/>
              </a:rPr>
              <a:t>·</a:t>
            </a:r>
            <a:r>
              <a:rPr lang="zh-CN" altLang="en-US" sz="2000" b="1">
                <a:solidFill>
                  <a:srgbClr val="FF0000"/>
                </a:solidFill>
                <a:sym typeface="Arial" panose="020B0604020202020204" pitchFamily="34" charset="0"/>
              </a:rPr>
              <a:t>五帝本纪</a:t>
            </a:r>
            <a:r>
              <a:rPr lang="en-US" altLang="zh-CN" sz="2000" b="1">
                <a:solidFill>
                  <a:srgbClr val="FF0000"/>
                </a:solidFill>
                <a:sym typeface="Arial" panose="020B0604020202020204" pitchFamily="34" charset="0"/>
              </a:rPr>
              <a:t>》</a:t>
            </a:r>
            <a:r>
              <a:rPr lang="zh-CN" altLang="en-US" sz="2000" b="1">
                <a:solidFill>
                  <a:srgbClr val="FF0000"/>
                </a:solidFill>
                <a:sym typeface="Arial" panose="020B0604020202020204" pitchFamily="34" charset="0"/>
              </a:rPr>
              <a:t>指黄帝、颛顼（</a:t>
            </a:r>
            <a:r>
              <a:rPr lang="en-US" altLang="zh-CN" sz="2000" b="1">
                <a:solidFill>
                  <a:srgbClr val="FF0000"/>
                </a:solidFill>
                <a:sym typeface="Arial" panose="020B0604020202020204" pitchFamily="34" charset="0"/>
              </a:rPr>
              <a:t>zhuānxū</a:t>
            </a:r>
            <a:r>
              <a:rPr lang="zh-CN" altLang="en-US" sz="2000" b="1">
                <a:solidFill>
                  <a:srgbClr val="FF0000"/>
                </a:solidFill>
                <a:sym typeface="Arial" panose="020B0604020202020204" pitchFamily="34" charset="0"/>
              </a:rPr>
              <a:t>）、帝喾（</a:t>
            </a:r>
            <a:r>
              <a:rPr lang="en-US" altLang="zh-CN" sz="2000" b="1">
                <a:solidFill>
                  <a:srgbClr val="FF0000"/>
                </a:solidFill>
                <a:sym typeface="Arial" panose="020B0604020202020204" pitchFamily="34" charset="0"/>
              </a:rPr>
              <a:t>kù</a:t>
            </a:r>
            <a:r>
              <a:rPr lang="zh-CN" altLang="en-US" sz="2000" b="1">
                <a:solidFill>
                  <a:srgbClr val="FF0000"/>
                </a:solidFill>
                <a:sym typeface="Arial" panose="020B0604020202020204" pitchFamily="34" charset="0"/>
              </a:rPr>
              <a:t>）、唐尧、虞舜。</a:t>
            </a:r>
            <a:br>
              <a:rPr lang="zh-CN" altLang="en-US" sz="2000" b="1">
                <a:solidFill>
                  <a:srgbClr val="FF0000"/>
                </a:solidFill>
                <a:sym typeface="Arial" panose="020B0604020202020204" pitchFamily="34" charset="0"/>
              </a:rPr>
            </a:br>
            <a:r>
              <a:rPr lang="zh-CN" altLang="en-US" sz="2000" b="1">
                <a:sym typeface="Arial" panose="020B0604020202020204" pitchFamily="34" charset="0"/>
              </a:rPr>
              <a:t>三王：指夏、商、周三代开国君主，即夏禹、商汤和周武王。</a:t>
            </a:r>
            <a:br>
              <a:rPr lang="en-US" altLang="zh-CN" sz="2000" b="1">
                <a:sym typeface="Arial" panose="020B0604020202020204" pitchFamily="34" charset="0"/>
              </a:rPr>
            </a:br>
            <a:br>
              <a:rPr lang="zh-CN" altLang="en-US" sz="2000">
                <a:sym typeface="Arial" panose="020B0604020202020204" pitchFamily="34" charset="0"/>
              </a:rPr>
            </a:br>
            <a:br>
              <a:rPr lang="zh-CN" altLang="en-US" sz="2000" b="1">
                <a:sym typeface="Arial" panose="020B0604020202020204" pitchFamily="34" charset="0"/>
              </a:rPr>
            </a:br>
            <a:br>
              <a:rPr lang="zh-CN" altLang="en-US" sz="1800">
                <a:sym typeface="Arial" panose="020B0604020202020204" pitchFamily="34" charset="0"/>
              </a:rPr>
            </a:br>
            <a:br>
              <a:rPr lang="zh-CN" altLang="en-US" sz="1800">
                <a:sym typeface="Arial" panose="020B0604020202020204" pitchFamily="34" charset="0"/>
              </a:rPr>
            </a:br>
            <a:endParaRPr lang="zh-CN" altLang="zh-CN" sz="1800">
              <a:latin typeface="黑体" panose="02010609060101010101" pitchFamily="49" charset="-122"/>
              <a:ea typeface="黑体" panose="02010609060101010101" pitchFamily="49" charset="-122"/>
            </a:endParaRPr>
          </a:p>
        </p:txBody>
      </p:sp>
      <p:sp>
        <p:nvSpPr>
          <p:cNvPr id="97283" name="Rectangle 3"/>
          <p:cNvSpPr>
            <a:spLocks noGrp="1" noChangeArrowheads="1"/>
          </p:cNvSpPr>
          <p:nvPr>
            <p:ph idx="1"/>
          </p:nvPr>
        </p:nvSpPr>
        <p:spPr>
          <a:xfrm>
            <a:off x="104775" y="87313"/>
            <a:ext cx="3951288" cy="2305050"/>
          </a:xfrm>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20000"/>
              </a:spcBef>
              <a:spcAft>
                <a:spcPct val="0"/>
              </a:spcAft>
              <a:buClr>
                <a:srgbClr val="000000"/>
              </a:buClr>
              <a:buSzPct val="50000"/>
              <a:buFontTx/>
              <a:buNone/>
              <a:defRPr/>
            </a:pPr>
            <a:r>
              <a:rPr kumimoji="0" lang="zh-CN" altLang="en-US" sz="2000" b="1"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rPr>
              <a:t>      臣闻地广者粟多，国大者人众，兵强则士勇。是以太山不</a:t>
            </a:r>
            <a:r>
              <a:rPr kumimoji="0" lang="zh-CN" altLang="en-US" sz="2000" b="1" i="0" u="none" strike="noStrike" kern="1200" cap="none" spc="0" normalizeH="0" baseline="0" noProof="0">
                <a:ln>
                  <a:noFill/>
                </a:ln>
                <a:solidFill>
                  <a:srgbClr val="FF0000"/>
                </a:solidFill>
                <a:effectLst/>
                <a:uLnTx/>
                <a:uFillTx/>
                <a:latin typeface="Franklin Gothic Book" pitchFamily="34" charset="0"/>
                <a:ea typeface="黑体" panose="02010609060101010101" pitchFamily="49" charset="-122"/>
                <a:cs typeface="+mn-cs"/>
                <a:sym typeface="Arial" panose="020B0604020202020204" pitchFamily="34" charset="0"/>
              </a:rPr>
              <a:t>让</a:t>
            </a:r>
            <a:r>
              <a:rPr kumimoji="0" lang="zh-CN" altLang="en-US" sz="2000" b="1"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rPr>
              <a:t>土壤，故能成其大；河海不</a:t>
            </a:r>
            <a:r>
              <a:rPr kumimoji="0" lang="zh-CN" altLang="en-US" sz="2000" b="1" i="0" u="none" strike="noStrike" kern="1200" cap="none" spc="0" normalizeH="0" baseline="0" noProof="0">
                <a:ln>
                  <a:noFill/>
                </a:ln>
                <a:solidFill>
                  <a:srgbClr val="FF0000"/>
                </a:solidFill>
                <a:effectLst/>
                <a:uLnTx/>
                <a:uFillTx/>
                <a:latin typeface="Franklin Gothic Book" pitchFamily="34" charset="0"/>
                <a:ea typeface="黑体" panose="02010609060101010101" pitchFamily="49" charset="-122"/>
                <a:cs typeface="+mn-cs"/>
                <a:sym typeface="Arial" panose="020B0604020202020204" pitchFamily="34" charset="0"/>
              </a:rPr>
              <a:t>择</a:t>
            </a:r>
            <a:r>
              <a:rPr kumimoji="0" lang="zh-CN" altLang="en-US" sz="2000" b="1"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rPr>
              <a:t>细流，故能就其深；王者不却</a:t>
            </a:r>
            <a:r>
              <a:rPr kumimoji="0" lang="zh-CN" altLang="en-US" sz="2000" b="1" i="0" u="none" strike="noStrike" kern="1200" cap="none" spc="0" normalizeH="0" baseline="0" noProof="0">
                <a:ln>
                  <a:noFill/>
                </a:ln>
                <a:solidFill>
                  <a:srgbClr val="FF0000"/>
                </a:solidFill>
                <a:effectLst/>
                <a:uLnTx/>
                <a:uFillTx/>
                <a:latin typeface="Franklin Gothic Book" pitchFamily="34" charset="0"/>
                <a:ea typeface="黑体" panose="02010609060101010101" pitchFamily="49" charset="-122"/>
                <a:cs typeface="+mn-cs"/>
                <a:sym typeface="Arial" panose="020B0604020202020204" pitchFamily="34" charset="0"/>
              </a:rPr>
              <a:t>众庶</a:t>
            </a:r>
            <a:r>
              <a:rPr kumimoji="0" lang="zh-CN" altLang="en-US" sz="2000" b="1"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rPr>
              <a:t>，故能明其德。是以地无四方，民无异国，四时充美，鬼神降福，此五帝三王之所以无敌也。是以地无四方，民无异国，四时充美，鬼神降福，此五帝三王之所以无敌也。</a:t>
            </a:r>
            <a:endParaRPr kumimoji="0" lang="zh-CN" altLang="zh-CN" sz="2000" b="1"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
                <a:srgbClr val="000000"/>
              </a:buClr>
              <a:buSzPct val="50000"/>
              <a:buFontTx/>
              <a:buNone/>
              <a:defRPr/>
            </a:pPr>
            <a:endParaRPr kumimoji="0" lang="zh-CN" altLang="zh-CN" sz="2000" b="0"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
                <a:srgbClr val="000000"/>
              </a:buClr>
              <a:buSzPct val="50000"/>
              <a:buFontTx/>
              <a:buNone/>
              <a:defRPr/>
            </a:pPr>
            <a:endParaRPr kumimoji="0" lang="zh-CN" altLang="zh-CN" sz="2000" b="0"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
                <a:srgbClr val="000000"/>
              </a:buClr>
              <a:buSzPct val="50000"/>
              <a:buFontTx/>
              <a:buNone/>
              <a:defRPr/>
            </a:pPr>
            <a:endParaRPr kumimoji="0" lang="zh-CN" altLang="zh-CN" sz="2000" b="0"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
                <a:srgbClr val="000000"/>
              </a:buClr>
              <a:buSzPct val="50000"/>
              <a:buFont typeface="Wingdings 2" panose="05020102010507070707" pitchFamily="18" charset="2"/>
              <a:buChar char="ß"/>
              <a:defRPr/>
            </a:pPr>
            <a:endParaRPr kumimoji="0" lang="zh-CN" altLang="zh-CN" sz="1800" b="1"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
                <a:srgbClr val="000000"/>
              </a:buClr>
              <a:buSzPct val="50000"/>
              <a:buFont typeface="Wingdings 2" panose="05020102010507070707" pitchFamily="18" charset="2"/>
              <a:buChar char="ß"/>
              <a:defRPr/>
            </a:pPr>
            <a:endParaRPr kumimoji="0" lang="zh-CN" altLang="zh-CN" sz="2100" b="1"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endParaRPr>
          </a:p>
          <a:p>
            <a:pPr marL="0" marR="0" lvl="0" indent="0" algn="l" defTabSz="914400" rtl="0" eaLnBrk="0" fontAlgn="base" latinLnBrk="0" hangingPunct="0">
              <a:lnSpc>
                <a:spcPct val="100000"/>
              </a:lnSpc>
              <a:spcBef>
                <a:spcPct val="20000"/>
              </a:spcBef>
              <a:spcAft>
                <a:spcPct val="0"/>
              </a:spcAft>
              <a:buClr>
                <a:srgbClr val="000000"/>
              </a:buClr>
              <a:buSzPct val="50000"/>
              <a:buFontTx/>
              <a:buNone/>
              <a:defRPr/>
            </a:pPr>
            <a:endParaRPr kumimoji="0" lang="en-US" altLang="zh-CN" sz="375" b="1" i="0" u="none" strike="noStrike" kern="1200" cap="none" spc="0" normalizeH="0" baseline="0" noProof="0">
              <a:ln>
                <a:noFill/>
              </a:ln>
              <a:solidFill>
                <a:srgbClr val="99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
                <a:srgbClr val="000000"/>
              </a:buClr>
              <a:buSzPct val="50000"/>
              <a:buFontTx/>
              <a:buNone/>
              <a:defRPr/>
            </a:pPr>
            <a:endParaRPr kumimoji="0" lang="zh-CN" altLang="zh-CN" sz="1800" b="1"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
                <a:srgbClr val="000000"/>
              </a:buClr>
              <a:buSzPct val="50000"/>
              <a:buFontTx/>
              <a:buNone/>
              <a:defRPr/>
            </a:pPr>
            <a:endParaRPr kumimoji="0" lang="zh-CN" altLang="zh-CN" sz="2400" b="1"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endParaRPr>
          </a:p>
          <a:p>
            <a:pPr marL="0" marR="0" lvl="0" indent="0" algn="l" defTabSz="914400" rtl="0" eaLnBrk="0" fontAlgn="base" latinLnBrk="0" hangingPunct="0">
              <a:lnSpc>
                <a:spcPct val="100000"/>
              </a:lnSpc>
              <a:spcBef>
                <a:spcPct val="20000"/>
              </a:spcBef>
              <a:spcAft>
                <a:spcPct val="0"/>
              </a:spcAft>
              <a:buClr>
                <a:srgbClr val="000000"/>
              </a:buClr>
              <a:buSzPct val="50000"/>
              <a:buFontTx/>
              <a:buNone/>
              <a:defRPr/>
            </a:pPr>
            <a:endParaRPr kumimoji="0" lang="en-US" altLang="zh-CN" sz="800" b="0" i="0" u="none" strike="noStrike" kern="1200" cap="none" spc="0" normalizeH="0" baseline="0" noProof="0">
              <a:ln>
                <a:noFill/>
              </a:ln>
              <a:solidFill>
                <a:srgbClr val="99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marR="0" lvl="0" indent="0" algn="l" defTabSz="914400" rtl="0" eaLnBrk="0" fontAlgn="base" latinLnBrk="0" hangingPunct="0">
              <a:lnSpc>
                <a:spcPct val="100000"/>
              </a:lnSpc>
              <a:spcBef>
                <a:spcPct val="20000"/>
              </a:spcBef>
              <a:spcAft>
                <a:spcPct val="0"/>
              </a:spcAft>
              <a:buClr>
                <a:srgbClr val="000000"/>
              </a:buClr>
              <a:buSzPct val="50000"/>
              <a:buFontTx/>
              <a:buNone/>
              <a:defRPr/>
            </a:pPr>
            <a:endParaRPr kumimoji="0" lang="zh-CN" altLang="zh-CN" sz="2100" b="1" i="0" u="none" strike="noStrike" kern="1200" cap="none" spc="0" normalizeH="0" baseline="0" noProof="0">
              <a:ln>
                <a:noFill/>
              </a:ln>
              <a:solidFill>
                <a:srgbClr val="996600"/>
              </a:solidFill>
              <a:effectLst/>
              <a:uLnTx/>
              <a:uFillTx/>
              <a:latin typeface="Franklin Gothic Book"/>
              <a:ea typeface="黑体" panose="02010609060101010101" pitchFamily="49" charset="-122"/>
              <a:cs typeface="+mn-cs"/>
              <a:sym typeface="Arial" panose="020B0604020202020204" pitchFamily="34" charset="0"/>
            </a:endParaRPr>
          </a:p>
          <a:p>
            <a:pPr marL="257175" marR="0" lvl="0" indent="-257175" algn="l" defTabSz="914400" rtl="0" eaLnBrk="1" fontAlgn="base" latinLnBrk="0" hangingPunct="1">
              <a:lnSpc>
                <a:spcPct val="90000"/>
              </a:lnSpc>
              <a:spcBef>
                <a:spcPct val="50000"/>
              </a:spcBef>
              <a:spcAft>
                <a:spcPct val="0"/>
              </a:spcAft>
              <a:buClrTx/>
              <a:buSzTx/>
              <a:buFontTx/>
              <a:buNone/>
              <a:defRPr/>
            </a:pPr>
            <a:endParaRPr kumimoji="0" lang="zh-CN" altLang="zh-CN" sz="2000" b="0"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endParaRPr>
          </a:p>
          <a:p>
            <a:pPr marL="257175" marR="0" lvl="0" indent="-257175" algn="l" defTabSz="914400" rtl="0" eaLnBrk="1" fontAlgn="base" latinLnBrk="0" hangingPunct="1">
              <a:lnSpc>
                <a:spcPct val="90000"/>
              </a:lnSpc>
              <a:spcBef>
                <a:spcPct val="50000"/>
              </a:spcBef>
              <a:spcAft>
                <a:spcPct val="0"/>
              </a:spcAft>
              <a:buClrTx/>
              <a:buSzTx/>
              <a:buFontTx/>
              <a:buNone/>
              <a:defRPr/>
            </a:pPr>
            <a:endParaRPr kumimoji="0" lang="zh-CN" altLang="zh-CN" sz="2000" b="0" i="0" u="none" strike="noStrike" kern="1200" cap="none" spc="0" normalizeH="0" baseline="0" noProof="0">
              <a:ln>
                <a:noFill/>
              </a:ln>
              <a:solidFill>
                <a:srgbClr val="996600"/>
              </a:solidFill>
              <a:effectLst/>
              <a:uLnTx/>
              <a:uFillTx/>
              <a:latin typeface="Franklin Gothic Book"/>
              <a:ea typeface="+mn-ea"/>
              <a:cs typeface="+mn-cs"/>
              <a:sym typeface="Arial" panose="020B0604020202020204" pitchFamily="34" charset="0"/>
            </a:endParaRPr>
          </a:p>
          <a:p>
            <a:pPr marL="257175" marR="0" lvl="0" indent="-257175" algn="l" defTabSz="914400" rtl="0" eaLnBrk="1" fontAlgn="base" latinLnBrk="0" hangingPunct="1">
              <a:lnSpc>
                <a:spcPct val="90000"/>
              </a:lnSpc>
              <a:spcBef>
                <a:spcPct val="50000"/>
              </a:spcBef>
              <a:spcAft>
                <a:spcPct val="0"/>
              </a:spcAft>
              <a:buClrTx/>
              <a:buSzTx/>
              <a:buFontTx/>
              <a:buNone/>
              <a:defRPr/>
            </a:pPr>
            <a:endParaRPr kumimoji="0" lang="zh-CN" altLang="zh-CN" sz="2000" b="0"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endParaRPr>
          </a:p>
          <a:p>
            <a:pPr marL="257175" marR="0" lvl="0" indent="-257175" algn="l" defTabSz="914400" rtl="0" eaLnBrk="1" fontAlgn="base" latinLnBrk="0" hangingPunct="1">
              <a:lnSpc>
                <a:spcPct val="90000"/>
              </a:lnSpc>
              <a:spcBef>
                <a:spcPct val="50000"/>
              </a:spcBef>
              <a:spcAft>
                <a:spcPct val="0"/>
              </a:spcAft>
              <a:buClrTx/>
              <a:buSzTx/>
              <a:buFontTx/>
              <a:buNone/>
              <a:defRPr/>
            </a:pPr>
            <a:r>
              <a:rPr kumimoji="0" lang="zh-CN" altLang="en-US" sz="21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rPr>
              <a:t> </a:t>
            </a:r>
            <a:endParaRPr kumimoji="0" lang="zh-CN" altLang="en-US" sz="2100" b="1" i="0" u="none" strike="noStrike" kern="1200" cap="none" spc="0" normalizeH="0" baseline="0" noProof="0">
              <a:ln>
                <a:noFill/>
              </a:ln>
              <a:solidFill>
                <a:schemeClr val="tx1"/>
              </a:solidFill>
              <a:effectLst/>
              <a:uLnTx/>
              <a:uFillTx/>
              <a:latin typeface="+mn-lt"/>
              <a:ea typeface="+mn-ea"/>
              <a:cs typeface="+mn-cs"/>
            </a:endParaRPr>
          </a:p>
          <a:p>
            <a:pPr marL="257175" marR="0" lvl="0" indent="-257175" algn="l" defTabSz="914400" rtl="0" eaLnBrk="1" fontAlgn="base" latinLnBrk="0" hangingPunct="1">
              <a:lnSpc>
                <a:spcPct val="90000"/>
              </a:lnSpc>
              <a:spcBef>
                <a:spcPct val="50000"/>
              </a:spcBef>
              <a:spcAft>
                <a:spcPct val="0"/>
              </a:spcAft>
              <a:buClrTx/>
              <a:buSzTx/>
              <a:buFontTx/>
              <a:buNone/>
              <a:defRPr/>
            </a:pPr>
            <a:r>
              <a:rPr kumimoji="0" lang="zh-CN" altLang="en-US" sz="21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  </a:t>
            </a:r>
            <a:endParaRPr kumimoji="0" lang="zh-CN" altLang="en-US" sz="21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endParaRPr>
          </a:p>
          <a:p>
            <a:pPr marL="257175" marR="0" lvl="0" indent="-257175" algn="l" defTabSz="914400" rtl="0" eaLnBrk="1" fontAlgn="base" latinLnBrk="0" hangingPunct="1">
              <a:lnSpc>
                <a:spcPct val="90000"/>
              </a:lnSpc>
              <a:spcBef>
                <a:spcPct val="50000"/>
              </a:spcBef>
              <a:spcAft>
                <a:spcPct val="0"/>
              </a:spcAft>
              <a:buClrTx/>
              <a:buSzTx/>
              <a:buFontTx/>
              <a:buNone/>
              <a:defRPr/>
            </a:pPr>
            <a:endParaRPr kumimoji="0" lang="zh-CN" altLang="en-US" sz="2400" b="1" i="0" u="none" strike="noStrike" kern="1200" cap="none" spc="0" normalizeH="0" baseline="0" noProof="0">
              <a:ln>
                <a:noFill/>
              </a:ln>
              <a:solidFill>
                <a:srgbClr val="0000FF"/>
              </a:solidFill>
              <a:effectLst/>
              <a:uLnTx/>
              <a:uFillTx/>
              <a:latin typeface="黑体" panose="02010609060101010101" pitchFamily="49" charset="-122"/>
              <a:ea typeface="黑体" panose="02010609060101010101" pitchFamily="49" charset="-122"/>
              <a:cs typeface="+mn-cs"/>
            </a:endParaRPr>
          </a:p>
        </p:txBody>
      </p:sp>
      <p:sp>
        <p:nvSpPr>
          <p:cNvPr id="97284" name="内容占位符 2"/>
          <p:cNvSpPr txBox="1">
            <a:spLocks noChangeArrowheads="1"/>
          </p:cNvSpPr>
          <p:nvPr/>
        </p:nvSpPr>
        <p:spPr bwMode="auto">
          <a:xfrm>
            <a:off x="104775" y="3148013"/>
            <a:ext cx="8923338" cy="1008063"/>
          </a:xfrm>
          <a:prstGeom prst="rect">
            <a:avLst/>
          </a:prstGeom>
          <a:noFill/>
          <a:ln>
            <a:noFill/>
          </a:ln>
        </p:spPr>
        <p:txBody>
          <a:bodyPr/>
          <a:lstStyle>
            <a:lvl1pPr marL="257175" indent="-257175" defTabSz="685800">
              <a:spcBef>
                <a:spcPct val="20000"/>
              </a:spcBef>
              <a:buChar char="•"/>
              <a:defRPr sz="2400">
                <a:solidFill>
                  <a:schemeClr val="tx1"/>
                </a:solidFill>
                <a:latin typeface="Arial" panose="020B0604020202020204" pitchFamily="34" charset="0"/>
                <a:ea typeface="宋体" panose="02010600030101010101" pitchFamily="2" charset="-122"/>
              </a:defRPr>
            </a:lvl1pPr>
            <a:lvl2pPr marL="742950" indent="-285750" defTabSz="685800">
              <a:spcBef>
                <a:spcPct val="20000"/>
              </a:spcBef>
              <a:buChar char="–"/>
              <a:defRPr sz="2100">
                <a:solidFill>
                  <a:schemeClr val="tx1"/>
                </a:solidFill>
                <a:latin typeface="Arial" panose="020B0604020202020204" pitchFamily="34" charset="0"/>
                <a:ea typeface="宋体" panose="02010600030101010101" pitchFamily="2" charset="-122"/>
              </a:defRPr>
            </a:lvl2pPr>
            <a:lvl3pPr marL="1143000" indent="-228600" defTabSz="685800">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defTabSz="685800">
              <a:spcBef>
                <a:spcPct val="20000"/>
              </a:spcBef>
              <a:buChar char="–"/>
              <a:defRPr sz="1500">
                <a:solidFill>
                  <a:schemeClr val="tx1"/>
                </a:solidFill>
                <a:latin typeface="Arial" panose="020B0604020202020204" pitchFamily="34" charset="0"/>
                <a:ea typeface="宋体" panose="02010600030101010101" pitchFamily="2" charset="-122"/>
              </a:defRPr>
            </a:lvl4pPr>
            <a:lvl5pPr marL="2057400" indent="-228600" defTabSz="685800">
              <a:spcBef>
                <a:spcPct val="20000"/>
              </a:spcBef>
              <a:buChar char="»"/>
              <a:defRPr sz="1500">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9pPr>
          </a:lstStyle>
          <a:p>
            <a:pPr marL="0" marR="0" lvl="0" indent="0" algn="l" defTabSz="685800" rtl="0" eaLnBrk="1" fontAlgn="base" latinLnBrk="0" hangingPunct="1">
              <a:lnSpc>
                <a:spcPct val="100000"/>
              </a:lnSpc>
              <a:spcBef>
                <a:spcPct val="20000"/>
              </a:spcBef>
              <a:spcAft>
                <a:spcPct val="0"/>
              </a:spcAft>
              <a:buClr>
                <a:schemeClr val="tx2"/>
              </a:buClr>
              <a:buSzPct val="50000"/>
              <a:buFontTx/>
              <a:buNone/>
              <a:defRPr/>
            </a:pPr>
            <a:r>
              <a:rPr kumimoji="0" lang="zh-CN" altLang="en-US" sz="2000" b="1" i="0" u="none" strike="noStrike" kern="1200" cap="none" spc="0" normalizeH="0" baseline="0" noProof="0">
                <a:ln>
                  <a:noFill/>
                </a:ln>
                <a:solidFill>
                  <a:schemeClr val="accent2"/>
                </a:solidFill>
                <a:effectLst/>
                <a:uLnTx/>
                <a:uFillTx/>
                <a:latin typeface="Franklin Gothic Book" pitchFamily="34" charset="0"/>
                <a:ea typeface="黑体" panose="02010609060101010101" pitchFamily="49" charset="-122"/>
                <a:cs typeface="+mn-cs"/>
              </a:rPr>
              <a:t>我听说，土地广的粮食就充足，国家大的人口就众多，武器强士兵就勇敢。因此，泰山不丢弃任何土壤，所以能成就它的高大；河海不舍弃细小的水流，所以能成就它的深广；君王不拒绝民众，所以才能显示他的恩德。因此土地不分东西南北，人不分本国别国，四季就会富足美满，鬼神都来降福，这正是五帝三王无敌于天下的原因。</a:t>
            </a:r>
            <a:endParaRPr kumimoji="0" lang="zh-CN" altLang="en-US" sz="2000" b="1" i="0" u="none" strike="noStrike" kern="1200" cap="none" spc="0" normalizeH="0" baseline="0" noProof="0">
              <a:ln>
                <a:noFill/>
              </a:ln>
              <a:solidFill>
                <a:schemeClr val="accent2"/>
              </a:solidFill>
              <a:effectLst/>
              <a:uLnTx/>
              <a:uFillTx/>
              <a:latin typeface="Franklin Gothic Book" pitchFamily="34" charset="0"/>
              <a:ea typeface="黑体" panose="02010609060101010101" pitchFamily="49" charset="-122"/>
              <a:cs typeface="+mn-cs"/>
            </a:endParaRPr>
          </a:p>
          <a:p>
            <a:pPr marL="0" marR="0" lvl="0" indent="0" algn="l" defTabSz="685800" rtl="0" eaLnBrk="1" fontAlgn="base" latinLnBrk="0" hangingPunct="1">
              <a:lnSpc>
                <a:spcPct val="100000"/>
              </a:lnSpc>
              <a:spcBef>
                <a:spcPct val="20000"/>
              </a:spcBef>
              <a:spcAft>
                <a:spcPct val="0"/>
              </a:spcAft>
              <a:buClr>
                <a:schemeClr val="tx2"/>
              </a:buClr>
              <a:buSzPct val="50000"/>
              <a:buFontTx/>
              <a:buNone/>
              <a:defRPr/>
            </a:pPr>
            <a:endParaRPr kumimoji="0" lang="zh-CN" altLang="en-US" sz="2000" b="1" i="0" u="none" strike="noStrike" kern="1200" cap="none" spc="0" normalizeH="0" baseline="0" noProof="0">
              <a:ln>
                <a:noFill/>
              </a:ln>
              <a:solidFill>
                <a:schemeClr val="accent2"/>
              </a:solidFill>
              <a:effectLst/>
              <a:uLnTx/>
              <a:uFillTx/>
              <a:latin typeface="Franklin Gothic Book" pitchFamily="34" charset="0"/>
              <a:ea typeface="黑体" panose="02010609060101010101" pitchFamily="49" charset="-122"/>
              <a:cs typeface="+mn-cs"/>
            </a:endParaRPr>
          </a:p>
          <a:p>
            <a:pPr marL="0" marR="0" lvl="0" indent="0" algn="l" defTabSz="685800" rtl="0" eaLnBrk="1" fontAlgn="base" latinLnBrk="0" hangingPunct="1">
              <a:lnSpc>
                <a:spcPct val="100000"/>
              </a:lnSpc>
              <a:spcBef>
                <a:spcPct val="20000"/>
              </a:spcBef>
              <a:spcAft>
                <a:spcPct val="0"/>
              </a:spcAft>
              <a:buClr>
                <a:schemeClr val="tx2"/>
              </a:buClr>
              <a:buSzPct val="50000"/>
              <a:buFontTx/>
              <a:buNone/>
              <a:defRPr/>
            </a:pPr>
            <a:endParaRPr kumimoji="0" lang="zh-CN" altLang="en-US" sz="2000" b="1" i="0" u="none" strike="noStrike" kern="1200" cap="none" spc="0" normalizeH="0" baseline="0" noProof="0">
              <a:ln>
                <a:noFill/>
              </a:ln>
              <a:solidFill>
                <a:schemeClr val="accent2"/>
              </a:solidFill>
              <a:effectLst/>
              <a:uLnTx/>
              <a:uFillTx/>
              <a:latin typeface="Franklin Gothic Book" pitchFamily="34" charset="0"/>
              <a:ea typeface="黑体" panose="02010609060101010101" pitchFamily="49" charset="-122"/>
              <a:cs typeface="+mn-cs"/>
            </a:endParaRPr>
          </a:p>
          <a:p>
            <a:pPr marL="257175" marR="0" lvl="0" indent="-257175" algn="l" defTabSz="685800" rtl="0" eaLnBrk="1" fontAlgn="base" latinLnBrk="0" hangingPunct="1">
              <a:lnSpc>
                <a:spcPct val="100000"/>
              </a:lnSpc>
              <a:spcBef>
                <a:spcPct val="20000"/>
              </a:spcBef>
              <a:spcAft>
                <a:spcPct val="0"/>
              </a:spcAft>
              <a:buClr>
                <a:schemeClr val="tx2"/>
              </a:buClr>
              <a:buSzPct val="50000"/>
              <a:buFont typeface="Wingdings 2" panose="05020102010507070707" pitchFamily="18" charset="2"/>
              <a:buChar char="ß"/>
              <a:defRPr/>
            </a:pPr>
            <a:endParaRPr kumimoji="0" lang="zh-CN" altLang="en-US" sz="2000" b="1" i="0" u="none" strike="noStrike" kern="1200" cap="none" spc="0" normalizeH="0" baseline="0" noProof="0">
              <a:ln>
                <a:noFill/>
              </a:ln>
              <a:solidFill>
                <a:schemeClr val="accent2"/>
              </a:solidFill>
              <a:effectLst/>
              <a:uLnTx/>
              <a:uFillTx/>
              <a:latin typeface="Franklin Gothic Book" pitchFamily="34" charset="0"/>
              <a:ea typeface="黑体" panose="02010609060101010101" pitchFamily="49"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7283">
                                            <p:txEl>
                                              <p:charRg st="0" end="13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97282"/>
                                        </p:tgtEl>
                                        <p:attrNameLst>
                                          <p:attrName>style.visibility</p:attrName>
                                        </p:attrNameLst>
                                      </p:cBhvr>
                                      <p:to>
                                        <p:strVal val="visible"/>
                                      </p:to>
                                    </p:set>
                                    <p:animEffect transition="in" filter="fade">
                                      <p:cBhvr>
                                        <p:cTn id="11" dur="1000"/>
                                        <p:tgtEl>
                                          <p:spTgt spid="97282"/>
                                        </p:tgtEl>
                                      </p:cBhvr>
                                    </p:animEffect>
                                    <p:anim calcmode="lin" valueType="num">
                                      <p:cBhvr>
                                        <p:cTn id="12" dur="1000" fill="hold"/>
                                        <p:tgtEl>
                                          <p:spTgt spid="97282"/>
                                        </p:tgtEl>
                                        <p:attrNameLst>
                                          <p:attrName>ppt_x</p:attrName>
                                        </p:attrNameLst>
                                      </p:cBhvr>
                                      <p:tavLst>
                                        <p:tav tm="0">
                                          <p:val>
                                            <p:strVal val="#ppt_x"/>
                                          </p:val>
                                        </p:tav>
                                        <p:tav tm="100000">
                                          <p:val>
                                            <p:strVal val="#ppt_x"/>
                                          </p:val>
                                        </p:tav>
                                      </p:tavLst>
                                    </p:anim>
                                    <p:anim calcmode="lin" valueType="num">
                                      <p:cBhvr>
                                        <p:cTn id="13" dur="1000" fill="hold"/>
                                        <p:tgtEl>
                                          <p:spTgt spid="97282"/>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97284"/>
                                        </p:tgtEl>
                                        <p:attrNameLst>
                                          <p:attrName>style.visibility</p:attrName>
                                        </p:attrNameLst>
                                      </p:cBhvr>
                                      <p:to>
                                        <p:strVal val="visible"/>
                                      </p:to>
                                    </p:set>
                                    <p:animEffect transition="in" filter="fade">
                                      <p:cBhvr>
                                        <p:cTn id="18" dur="1000"/>
                                        <p:tgtEl>
                                          <p:spTgt spid="97284"/>
                                        </p:tgtEl>
                                      </p:cBhvr>
                                    </p:animEffect>
                                    <p:anim calcmode="lin" valueType="num">
                                      <p:cBhvr>
                                        <p:cTn id="19" dur="1000" fill="hold"/>
                                        <p:tgtEl>
                                          <p:spTgt spid="97284"/>
                                        </p:tgtEl>
                                        <p:attrNameLst>
                                          <p:attrName>ppt_x</p:attrName>
                                        </p:attrNameLst>
                                      </p:cBhvr>
                                      <p:tavLst>
                                        <p:tav tm="0">
                                          <p:val>
                                            <p:strVal val="#ppt_x"/>
                                          </p:val>
                                        </p:tav>
                                        <p:tav tm="100000">
                                          <p:val>
                                            <p:strVal val="#ppt_x"/>
                                          </p:val>
                                        </p:tav>
                                      </p:tavLst>
                                    </p:anim>
                                    <p:anim calcmode="lin" valueType="num">
                                      <p:cBhvr>
                                        <p:cTn id="20" dur="1000" fill="hold"/>
                                        <p:tgtEl>
                                          <p:spTgt spid="97284"/>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97283">
                                            <p:txEl>
                                              <p:charRg st="149" end="151"/>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97283">
                                            <p:txEl>
                                              <p:charRg st="151" end="15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2" grpId="0"/>
      <p:bldP spid="97283" grpId="0" uiExpand="1" build="p"/>
      <p:bldP spid="97284"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98306" name="Rectangle 2"/>
          <p:cNvSpPr>
            <a:spLocks noGrp="1" noChangeArrowheads="1"/>
          </p:cNvSpPr>
          <p:nvPr>
            <p:ph type="title"/>
          </p:nvPr>
        </p:nvSpPr>
        <p:spPr>
          <a:xfrm>
            <a:off x="3038475" y="1492250"/>
            <a:ext cx="5795963" cy="1673225"/>
          </a:xfrm>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20000"/>
              </a:spcBef>
              <a:spcAft>
                <a:spcPct val="0"/>
              </a:spcAft>
              <a:buClr>
                <a:srgbClr val="000000"/>
              </a:buClr>
              <a:buSzPct val="50000"/>
              <a:buFontTx/>
              <a:buNone/>
              <a:defRPr/>
            </a:pPr>
            <a:r>
              <a:rPr kumimoji="0" lang="zh-CN" altLang="en-US" sz="2400" b="1" i="0" u="none" strike="noStrike" kern="1200" cap="none" spc="0" normalizeH="0" baseline="0" noProof="0">
                <a:ln>
                  <a:noFill/>
                </a:ln>
                <a:solidFill>
                  <a:srgbClr val="FF0000"/>
                </a:solidFill>
                <a:effectLst/>
                <a:uLnTx/>
                <a:uFillTx/>
                <a:latin typeface="+mj-lt"/>
                <a:ea typeface="黑体" panose="02010609060101010101" pitchFamily="49" charset="-122"/>
                <a:cs typeface="+mn-cs"/>
                <a:sym typeface="Arial" panose="020B0604020202020204" pitchFamily="34" charset="0"/>
              </a:rPr>
              <a:t>乃：竟然，却</a:t>
            </a:r>
            <a:r>
              <a:rPr kumimoji="0" lang="zh-CN" altLang="en-US" sz="2400" b="1" i="0" u="none" strike="noStrike" kern="1200" cap="none" spc="0" normalizeH="0" baseline="0" noProof="0">
                <a:ln>
                  <a:noFill/>
                </a:ln>
                <a:solidFill>
                  <a:schemeClr val="tx1"/>
                </a:solidFill>
                <a:effectLst/>
                <a:uLnTx/>
                <a:uFillTx/>
                <a:latin typeface="+mj-lt"/>
                <a:ea typeface="黑体" panose="02010609060101010101" pitchFamily="49" charset="-122"/>
                <a:cs typeface="+mn-cs"/>
                <a:sym typeface="Arial" panose="020B0604020202020204" pitchFamily="34" charset="0"/>
              </a:rPr>
              <a:t>。</a:t>
            </a:r>
            <a:br>
              <a:rPr kumimoji="0" lang="en-US" altLang="zh-CN" sz="2400" b="1" i="0" u="none" strike="noStrike" kern="1200" cap="none" spc="0" normalizeH="0" baseline="0" noProof="0">
                <a:ln>
                  <a:noFill/>
                </a:ln>
                <a:solidFill>
                  <a:schemeClr val="tx1"/>
                </a:solidFill>
                <a:uLnTx/>
                <a:uFillTx/>
                <a:latin typeface="+mj-lt"/>
                <a:ea typeface="黑体" panose="02010609060101010101" pitchFamily="49" charset="-122"/>
                <a:cs typeface="+mn-cs"/>
                <a:sym typeface="Arial" panose="020B0604020202020204" pitchFamily="34" charset="0"/>
              </a:rPr>
            </a:br>
            <a:r>
              <a:rPr kumimoji="0" lang="zh-CN" altLang="en-US" sz="2400" b="1" i="0" u="none" strike="noStrike" kern="1200" cap="none" spc="0" normalizeH="0" baseline="0" noProof="0">
                <a:ln>
                  <a:noFill/>
                </a:ln>
                <a:solidFill>
                  <a:srgbClr val="FF0000"/>
                </a:solidFill>
                <a:effectLst/>
                <a:uLnTx/>
                <a:uFillTx/>
                <a:latin typeface="+mj-lt"/>
                <a:ea typeface="黑体" panose="02010609060101010101" pitchFamily="49" charset="-122"/>
                <a:cs typeface="+mn-cs"/>
                <a:sym typeface="Arial" panose="020B0604020202020204" pitchFamily="34" charset="0"/>
              </a:rPr>
              <a:t>黔首：指平民、老百姓。黔：黑。平民百姓以黑巾覆盖头，故称“黔首”</a:t>
            </a:r>
            <a:br>
              <a:rPr kumimoji="0" lang="zh-CN" altLang="en-US" sz="2400" b="1" i="0" u="none" strike="noStrike" kern="1200" cap="none" spc="0" normalizeH="0" baseline="0" noProof="0">
                <a:ln>
                  <a:noFill/>
                </a:ln>
                <a:solidFill>
                  <a:schemeClr val="tx1"/>
                </a:solidFill>
                <a:uLnTx/>
                <a:uFillTx/>
                <a:latin typeface="+mj-lt"/>
                <a:ea typeface="黑体" panose="02010609060101010101" pitchFamily="49" charset="-122"/>
                <a:cs typeface="+mn-cs"/>
                <a:sym typeface="Arial" panose="020B0604020202020204" pitchFamily="34" charset="0"/>
              </a:rPr>
            </a:br>
            <a:r>
              <a:rPr kumimoji="0" lang="zh-CN" altLang="en-US" sz="2400" b="1" i="0" u="none" strike="noStrike" kern="1200" cap="none" spc="0" normalizeH="0" baseline="0" noProof="0">
                <a:ln>
                  <a:noFill/>
                </a:ln>
                <a:solidFill>
                  <a:schemeClr val="tx1"/>
                </a:solidFill>
                <a:effectLst/>
                <a:uLnTx/>
                <a:uFillTx/>
                <a:latin typeface="+mj-lt"/>
                <a:ea typeface="黑体" panose="02010609060101010101" pitchFamily="49" charset="-122"/>
                <a:cs typeface="+mn-cs"/>
                <a:sym typeface="Arial" panose="020B0604020202020204" pitchFamily="34" charset="0"/>
              </a:rPr>
              <a:t>资：资助，供给。  业：使成就霸业。</a:t>
            </a:r>
            <a:br>
              <a:rPr kumimoji="0" lang="zh-CN" altLang="en-US" sz="2400" b="1" i="0" u="none" strike="noStrike" kern="1200" cap="none" spc="0" normalizeH="0" baseline="0" noProof="0">
                <a:ln>
                  <a:noFill/>
                </a:ln>
                <a:solidFill>
                  <a:schemeClr val="tx1"/>
                </a:solidFill>
                <a:uLnTx/>
                <a:uFillTx/>
                <a:latin typeface="+mj-lt"/>
                <a:ea typeface="黑体" panose="02010609060101010101" pitchFamily="49" charset="-122"/>
                <a:cs typeface="+mn-cs"/>
                <a:sym typeface="Arial" panose="020B0604020202020204" pitchFamily="34" charset="0"/>
              </a:rPr>
            </a:br>
            <a:r>
              <a:rPr kumimoji="0" lang="zh-CN" altLang="en-US" sz="2400" b="1" i="0" u="none" strike="noStrike" kern="1200" cap="none" spc="0" normalizeH="0" baseline="0" noProof="0">
                <a:ln>
                  <a:noFill/>
                </a:ln>
                <a:solidFill>
                  <a:schemeClr val="tx1"/>
                </a:solidFill>
                <a:effectLst/>
                <a:uLnTx/>
                <a:uFillTx/>
                <a:latin typeface="+mj-lt"/>
                <a:ea typeface="黑体" panose="02010609060101010101" pitchFamily="49" charset="-122"/>
                <a:cs typeface="+mn-cs"/>
                <a:sym typeface="Arial" panose="020B0604020202020204" pitchFamily="34" charset="0"/>
              </a:rPr>
              <a:t>藉寇兵而赍（</a:t>
            </a:r>
            <a:r>
              <a:rPr kumimoji="0" lang="en-US" altLang="zh-CN" sz="2400" b="1" i="0" u="none" strike="noStrike" kern="1200" cap="none" spc="0" normalizeH="0" baseline="0" noProof="0">
                <a:ln>
                  <a:noFill/>
                </a:ln>
                <a:solidFill>
                  <a:schemeClr val="tx1"/>
                </a:solidFill>
                <a:effectLst/>
                <a:uLnTx/>
                <a:uFillTx/>
                <a:latin typeface="+mj-lt"/>
                <a:ea typeface="黑体" panose="02010609060101010101" pitchFamily="49" charset="-122"/>
                <a:cs typeface="+mn-cs"/>
                <a:sym typeface="Arial" panose="020B0604020202020204" pitchFamily="34" charset="0"/>
              </a:rPr>
              <a:t>jī</a:t>
            </a:r>
            <a:r>
              <a:rPr kumimoji="0" lang="zh-CN" altLang="en-US" sz="2400" b="1" i="0" u="none" strike="noStrike" kern="1200" cap="none" spc="0" normalizeH="0" baseline="0" noProof="0">
                <a:ln>
                  <a:noFill/>
                </a:ln>
                <a:solidFill>
                  <a:schemeClr val="tx1"/>
                </a:solidFill>
                <a:effectLst/>
                <a:uLnTx/>
                <a:uFillTx/>
                <a:latin typeface="+mj-lt"/>
                <a:ea typeface="黑体" panose="02010609060101010101" pitchFamily="49" charset="-122"/>
                <a:cs typeface="+mn-cs"/>
                <a:sym typeface="Arial" panose="020B0604020202020204" pitchFamily="34" charset="0"/>
              </a:rPr>
              <a:t>）盗粮：给敌人提供武器和粮食。</a:t>
            </a:r>
            <a:r>
              <a:rPr kumimoji="0" lang="zh-CN" altLang="en-US" sz="2400" b="1" i="0" u="none" strike="noStrike" kern="1200" cap="none" spc="0" normalizeH="0" baseline="0" noProof="0">
                <a:ln>
                  <a:noFill/>
                </a:ln>
                <a:solidFill>
                  <a:srgbClr val="FF0000"/>
                </a:solidFill>
                <a:effectLst/>
                <a:uLnTx/>
                <a:uFillTx/>
                <a:latin typeface="+mj-lt"/>
                <a:ea typeface="黑体" panose="02010609060101010101" pitchFamily="49" charset="-122"/>
                <a:cs typeface="+mn-cs"/>
                <a:sym typeface="Arial" panose="020B0604020202020204" pitchFamily="34" charset="0"/>
              </a:rPr>
              <a:t>藉：同“借”</a:t>
            </a:r>
            <a:r>
              <a:rPr kumimoji="0" lang="zh-CN" altLang="en-US" sz="2400" b="1" i="0" u="none" strike="noStrike" kern="1200" cap="none" spc="0" normalizeH="0" baseline="0" noProof="0">
                <a:ln>
                  <a:noFill/>
                </a:ln>
                <a:solidFill>
                  <a:schemeClr val="tx1"/>
                </a:solidFill>
                <a:effectLst/>
                <a:uLnTx/>
                <a:uFillTx/>
                <a:latin typeface="+mj-lt"/>
                <a:ea typeface="黑体" panose="02010609060101010101" pitchFamily="49" charset="-122"/>
                <a:cs typeface="+mn-cs"/>
                <a:sym typeface="Arial" panose="020B0604020202020204" pitchFamily="34" charset="0"/>
              </a:rPr>
              <a:t>。</a:t>
            </a:r>
            <a:r>
              <a:rPr kumimoji="0" lang="zh-CN" altLang="en-US" sz="2400" b="1" i="0" u="none" strike="noStrike" kern="1200" cap="none" spc="0" normalizeH="0" baseline="0" noProof="0">
                <a:ln>
                  <a:noFill/>
                </a:ln>
                <a:solidFill>
                  <a:srgbClr val="FF0000"/>
                </a:solidFill>
                <a:effectLst/>
                <a:uLnTx/>
                <a:uFillTx/>
                <a:latin typeface="+mj-lt"/>
                <a:ea typeface="黑体" panose="02010609060101010101" pitchFamily="49" charset="-122"/>
                <a:cs typeface="+mn-cs"/>
                <a:sym typeface="Arial" panose="020B0604020202020204" pitchFamily="34" charset="0"/>
              </a:rPr>
              <a:t>赍：送给、付与</a:t>
            </a:r>
            <a:r>
              <a:rPr kumimoji="0" lang="zh-CN" altLang="en-US" sz="2400" b="1" i="0" u="none" strike="noStrike" kern="1200" cap="none" spc="0" normalizeH="0" baseline="0" noProof="0">
                <a:ln>
                  <a:noFill/>
                </a:ln>
                <a:solidFill>
                  <a:schemeClr val="tx1"/>
                </a:solidFill>
                <a:effectLst/>
                <a:uLnTx/>
                <a:uFillTx/>
                <a:latin typeface="+mj-lt"/>
                <a:ea typeface="黑体" panose="02010609060101010101" pitchFamily="49" charset="-122"/>
                <a:cs typeface="+mn-cs"/>
                <a:sym typeface="Arial" panose="020B0604020202020204" pitchFamily="34" charset="0"/>
              </a:rPr>
              <a:t>。</a:t>
            </a:r>
            <a:br>
              <a:rPr kumimoji="0" lang="zh-CN" altLang="en-US" sz="2400" b="1" i="0" u="none" strike="noStrike" kern="1200" cap="none" spc="0" normalizeH="0" baseline="0" noProof="0">
                <a:ln>
                  <a:noFill/>
                </a:ln>
                <a:solidFill>
                  <a:schemeClr val="tx1"/>
                </a:solidFill>
                <a:uLnTx/>
                <a:uFillTx/>
                <a:latin typeface="+mj-lt"/>
                <a:ea typeface="黑体" panose="02010609060101010101" pitchFamily="49" charset="-122"/>
                <a:cs typeface="+mn-cs"/>
                <a:sym typeface="Arial" panose="020B0604020202020204" pitchFamily="34" charset="0"/>
              </a:rPr>
            </a:br>
            <a:br>
              <a:rPr kumimoji="0" lang="zh-CN" altLang="en-US" sz="2400" b="0" i="0" u="none" strike="noStrike" kern="1200" cap="none" spc="0" normalizeH="0" baseline="0" noProof="0">
                <a:ln>
                  <a:noFill/>
                </a:ln>
                <a:solidFill>
                  <a:schemeClr val="tx2"/>
                </a:solidFill>
                <a:uLnTx/>
                <a:uFillTx/>
                <a:latin typeface="+mj-lt"/>
                <a:ea typeface="+mj-ea"/>
                <a:cs typeface="+mj-cs"/>
                <a:sym typeface="Arial" panose="020B0604020202020204" pitchFamily="34" charset="0"/>
              </a:rPr>
            </a:br>
            <a:br>
              <a:rPr kumimoji="0" lang="zh-CN" altLang="en-US" sz="2000" b="1" i="0" u="none" strike="noStrike" kern="1200" cap="none" spc="0" normalizeH="0" baseline="0" noProof="0">
                <a:ln>
                  <a:noFill/>
                </a:ln>
                <a:solidFill>
                  <a:schemeClr val="tx2"/>
                </a:solidFill>
                <a:uLnTx/>
                <a:uFillTx/>
                <a:latin typeface="+mj-lt"/>
                <a:ea typeface="+mj-ea"/>
                <a:cs typeface="+mj-cs"/>
                <a:sym typeface="Arial" panose="020B0604020202020204" pitchFamily="34" charset="0"/>
              </a:rPr>
            </a:br>
            <a:br>
              <a:rPr kumimoji="0" lang="zh-CN" altLang="en-US" sz="1800" b="0" i="0" u="none" strike="noStrike" kern="1200" cap="none" spc="0" normalizeH="0" baseline="0" noProof="0">
                <a:ln>
                  <a:noFill/>
                </a:ln>
                <a:solidFill>
                  <a:schemeClr val="tx2"/>
                </a:solidFill>
                <a:uLnTx/>
                <a:uFillTx/>
                <a:latin typeface="+mj-lt"/>
                <a:ea typeface="+mj-ea"/>
                <a:cs typeface="+mj-cs"/>
                <a:sym typeface="Arial" panose="020B0604020202020204" pitchFamily="34" charset="0"/>
              </a:rPr>
            </a:br>
            <a:br>
              <a:rPr kumimoji="0" lang="zh-CN" altLang="en-US" sz="1800" b="0" i="0" u="none" strike="noStrike" kern="1200" cap="none" spc="0" normalizeH="0" baseline="0" noProof="0">
                <a:ln>
                  <a:noFill/>
                </a:ln>
                <a:solidFill>
                  <a:schemeClr val="tx2"/>
                </a:solidFill>
                <a:uLnTx/>
                <a:uFillTx/>
                <a:latin typeface="+mj-lt"/>
                <a:ea typeface="+mj-ea"/>
                <a:cs typeface="+mj-cs"/>
                <a:sym typeface="Arial" panose="020B0604020202020204" pitchFamily="34" charset="0"/>
              </a:rPr>
            </a:br>
            <a:endParaRPr kumimoji="0" lang="zh-CN" altLang="zh-CN" sz="1800" b="0" i="0" u="none" strike="noStrike" kern="1200" cap="none" spc="0" normalizeH="0" baseline="0" noProof="0">
              <a:ln>
                <a:noFill/>
              </a:ln>
              <a:solidFill>
                <a:schemeClr val="tx2"/>
              </a:solidFill>
              <a:effectLst/>
              <a:uLnTx/>
              <a:uFillTx/>
              <a:latin typeface="黑体" panose="02010609060101010101" pitchFamily="49" charset="-122"/>
              <a:ea typeface="黑体" panose="02010609060101010101" pitchFamily="49" charset="-122"/>
              <a:cs typeface="+mj-cs"/>
            </a:endParaRPr>
          </a:p>
        </p:txBody>
      </p:sp>
      <p:sp>
        <p:nvSpPr>
          <p:cNvPr id="98307" name="Rectangle 3"/>
          <p:cNvSpPr>
            <a:spLocks noGrp="1" noChangeArrowheads="1"/>
          </p:cNvSpPr>
          <p:nvPr>
            <p:ph idx="1"/>
          </p:nvPr>
        </p:nvSpPr>
        <p:spPr>
          <a:xfrm>
            <a:off x="250825" y="393700"/>
            <a:ext cx="2808288" cy="2303463"/>
          </a:xfrm>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20000"/>
              </a:spcBef>
              <a:spcAft>
                <a:spcPct val="0"/>
              </a:spcAft>
              <a:buClr>
                <a:srgbClr val="000000"/>
              </a:buClr>
              <a:buSzPct val="50000"/>
              <a:buFontTx/>
              <a:buNone/>
              <a:defRPr/>
            </a:pPr>
            <a:r>
              <a:rPr kumimoji="0" lang="zh-CN" altLang="en-US" sz="2400" b="1"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rPr>
              <a:t>今</a:t>
            </a:r>
            <a:r>
              <a:rPr kumimoji="0" lang="zh-CN" altLang="en-US" sz="2400" b="1" i="0" u="none" strike="noStrike" kern="1200" cap="none" spc="0" normalizeH="0" baseline="0" noProof="0">
                <a:ln>
                  <a:noFill/>
                </a:ln>
                <a:solidFill>
                  <a:srgbClr val="FF0000"/>
                </a:solidFill>
                <a:effectLst/>
                <a:uLnTx/>
                <a:uFillTx/>
                <a:latin typeface="Franklin Gothic Book" pitchFamily="34" charset="0"/>
                <a:ea typeface="黑体" panose="02010609060101010101" pitchFamily="49" charset="-122"/>
                <a:cs typeface="+mn-cs"/>
                <a:sym typeface="Arial" panose="020B0604020202020204" pitchFamily="34" charset="0"/>
              </a:rPr>
              <a:t>乃</a:t>
            </a:r>
            <a:r>
              <a:rPr kumimoji="0" lang="zh-CN" altLang="en-US" sz="2400" b="1"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rPr>
              <a:t>弃</a:t>
            </a:r>
            <a:r>
              <a:rPr kumimoji="0" lang="zh-CN" altLang="en-US" sz="2400" b="1" i="0" u="none" strike="noStrike" kern="1200" cap="none" spc="0" normalizeH="0" baseline="0" noProof="0">
                <a:ln>
                  <a:noFill/>
                </a:ln>
                <a:solidFill>
                  <a:srgbClr val="FF0000"/>
                </a:solidFill>
                <a:effectLst/>
                <a:uLnTx/>
                <a:uFillTx/>
                <a:latin typeface="Franklin Gothic Book" pitchFamily="34" charset="0"/>
                <a:ea typeface="黑体" panose="02010609060101010101" pitchFamily="49" charset="-122"/>
                <a:cs typeface="+mn-cs"/>
                <a:sym typeface="Arial" panose="020B0604020202020204" pitchFamily="34" charset="0"/>
              </a:rPr>
              <a:t>黔首</a:t>
            </a:r>
            <a:r>
              <a:rPr kumimoji="0" lang="zh-CN" altLang="en-US" sz="2400" b="1"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rPr>
              <a:t>以资敌国，却宾客以</a:t>
            </a:r>
            <a:r>
              <a:rPr kumimoji="0" lang="zh-CN" altLang="en-US" sz="2400" b="1" i="0" u="none" strike="noStrike" kern="1200" cap="none" spc="0" normalizeH="0" baseline="0" noProof="0">
                <a:ln>
                  <a:noFill/>
                </a:ln>
                <a:solidFill>
                  <a:srgbClr val="FF0000"/>
                </a:solidFill>
                <a:effectLst/>
                <a:uLnTx/>
                <a:uFillTx/>
                <a:latin typeface="Franklin Gothic Book" pitchFamily="34" charset="0"/>
                <a:ea typeface="黑体" panose="02010609060101010101" pitchFamily="49" charset="-122"/>
                <a:cs typeface="+mn-cs"/>
                <a:sym typeface="Arial" panose="020B0604020202020204" pitchFamily="34" charset="0"/>
              </a:rPr>
              <a:t>业</a:t>
            </a:r>
            <a:r>
              <a:rPr kumimoji="0" lang="zh-CN" altLang="en-US" sz="2400" b="1"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rPr>
              <a:t>诸侯，使天下之士退而不敢西向，裹足不入秦，此所谓“</a:t>
            </a:r>
            <a:r>
              <a:rPr kumimoji="0" lang="zh-CN" altLang="en-US" sz="2400" b="1" i="0" u="none" strike="noStrike" kern="1200" cap="none" spc="0" normalizeH="0" baseline="0" noProof="0">
                <a:ln>
                  <a:noFill/>
                </a:ln>
                <a:solidFill>
                  <a:srgbClr val="FF0000"/>
                </a:solidFill>
                <a:effectLst/>
                <a:uLnTx/>
                <a:uFillTx/>
                <a:latin typeface="Franklin Gothic Book" pitchFamily="34" charset="0"/>
                <a:ea typeface="黑体" panose="02010609060101010101" pitchFamily="49" charset="-122"/>
                <a:cs typeface="+mn-cs"/>
                <a:sym typeface="Arial" panose="020B0604020202020204" pitchFamily="34" charset="0"/>
              </a:rPr>
              <a:t>藉</a:t>
            </a:r>
            <a:r>
              <a:rPr kumimoji="0" lang="zh-CN" altLang="en-US" sz="2400" b="1"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rPr>
              <a:t>寇兵而</a:t>
            </a:r>
            <a:r>
              <a:rPr kumimoji="0" lang="zh-CN" altLang="en-US" sz="2400" b="1" i="0" u="none" strike="noStrike" kern="1200" cap="none" spc="0" normalizeH="0" baseline="0" noProof="0">
                <a:ln>
                  <a:noFill/>
                </a:ln>
                <a:solidFill>
                  <a:srgbClr val="FF0000"/>
                </a:solidFill>
                <a:effectLst/>
                <a:uLnTx/>
                <a:uFillTx/>
                <a:latin typeface="Franklin Gothic Book" pitchFamily="34" charset="0"/>
                <a:ea typeface="黑体" panose="02010609060101010101" pitchFamily="49" charset="-122"/>
                <a:cs typeface="+mn-cs"/>
                <a:sym typeface="Arial" panose="020B0604020202020204" pitchFamily="34" charset="0"/>
              </a:rPr>
              <a:t>赍</a:t>
            </a:r>
            <a:r>
              <a:rPr kumimoji="0" lang="zh-CN" altLang="en-US" sz="2400" b="1"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rPr>
              <a:t>盗粮”者也。</a:t>
            </a:r>
            <a:endParaRPr kumimoji="0" lang="zh-CN" altLang="zh-CN" sz="2400" b="1"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
                <a:srgbClr val="000000"/>
              </a:buClr>
              <a:buSzPct val="50000"/>
              <a:buFontTx/>
              <a:buNone/>
              <a:defRPr/>
            </a:pPr>
            <a:endParaRPr kumimoji="0" lang="zh-CN" altLang="zh-CN" sz="2000" b="0"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
                <a:srgbClr val="000000"/>
              </a:buClr>
              <a:buSzPct val="50000"/>
              <a:buFont typeface="Wingdings 2" panose="05020102010507070707" pitchFamily="18" charset="2"/>
              <a:buChar char="ß"/>
              <a:defRPr/>
            </a:pPr>
            <a:endParaRPr kumimoji="0" lang="zh-CN" altLang="zh-CN" sz="1800" b="1"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
                <a:srgbClr val="000000"/>
              </a:buClr>
              <a:buSzPct val="50000"/>
              <a:buFont typeface="Wingdings 2" panose="05020102010507070707" pitchFamily="18" charset="2"/>
              <a:buChar char="ß"/>
              <a:defRPr/>
            </a:pPr>
            <a:endParaRPr kumimoji="0" lang="zh-CN" altLang="zh-CN" sz="2100" b="1"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endParaRPr>
          </a:p>
          <a:p>
            <a:pPr marL="0" marR="0" lvl="0" indent="0" algn="l" defTabSz="914400" rtl="0" eaLnBrk="0" fontAlgn="base" latinLnBrk="0" hangingPunct="0">
              <a:lnSpc>
                <a:spcPct val="100000"/>
              </a:lnSpc>
              <a:spcBef>
                <a:spcPct val="20000"/>
              </a:spcBef>
              <a:spcAft>
                <a:spcPct val="0"/>
              </a:spcAft>
              <a:buClr>
                <a:srgbClr val="000000"/>
              </a:buClr>
              <a:buSzPct val="50000"/>
              <a:buFontTx/>
              <a:buNone/>
              <a:defRPr/>
            </a:pPr>
            <a:endParaRPr kumimoji="0" lang="en-US" altLang="zh-CN" sz="375" b="1" i="0" u="none" strike="noStrike" kern="1200" cap="none" spc="0" normalizeH="0" baseline="0" noProof="0">
              <a:ln>
                <a:noFill/>
              </a:ln>
              <a:solidFill>
                <a:srgbClr val="99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
                <a:srgbClr val="000000"/>
              </a:buClr>
              <a:buSzPct val="50000"/>
              <a:buFontTx/>
              <a:buNone/>
              <a:defRPr/>
            </a:pPr>
            <a:endParaRPr kumimoji="0" lang="zh-CN" altLang="zh-CN" sz="1800" b="1"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
                <a:srgbClr val="000000"/>
              </a:buClr>
              <a:buSzPct val="50000"/>
              <a:buFontTx/>
              <a:buNone/>
              <a:defRPr/>
            </a:pPr>
            <a:endParaRPr kumimoji="0" lang="zh-CN" altLang="zh-CN" sz="2400" b="1"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endParaRPr>
          </a:p>
          <a:p>
            <a:pPr marL="0" marR="0" lvl="0" indent="0" algn="l" defTabSz="914400" rtl="0" eaLnBrk="0" fontAlgn="base" latinLnBrk="0" hangingPunct="0">
              <a:lnSpc>
                <a:spcPct val="100000"/>
              </a:lnSpc>
              <a:spcBef>
                <a:spcPct val="20000"/>
              </a:spcBef>
              <a:spcAft>
                <a:spcPct val="0"/>
              </a:spcAft>
              <a:buClr>
                <a:srgbClr val="000000"/>
              </a:buClr>
              <a:buSzPct val="50000"/>
              <a:buFontTx/>
              <a:buNone/>
              <a:defRPr/>
            </a:pPr>
            <a:endParaRPr kumimoji="0" lang="en-US" altLang="zh-CN" sz="800" b="0" i="0" u="none" strike="noStrike" kern="1200" cap="none" spc="0" normalizeH="0" baseline="0" noProof="0">
              <a:ln>
                <a:noFill/>
              </a:ln>
              <a:solidFill>
                <a:srgbClr val="99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marR="0" lvl="0" indent="0" algn="l" defTabSz="914400" rtl="0" eaLnBrk="0" fontAlgn="base" latinLnBrk="0" hangingPunct="0">
              <a:lnSpc>
                <a:spcPct val="100000"/>
              </a:lnSpc>
              <a:spcBef>
                <a:spcPct val="20000"/>
              </a:spcBef>
              <a:spcAft>
                <a:spcPct val="0"/>
              </a:spcAft>
              <a:buClr>
                <a:srgbClr val="000000"/>
              </a:buClr>
              <a:buSzPct val="50000"/>
              <a:buFontTx/>
              <a:buNone/>
              <a:defRPr/>
            </a:pPr>
            <a:endParaRPr kumimoji="0" lang="zh-CN" altLang="zh-CN" sz="2100" b="1" i="0" u="none" strike="noStrike" kern="1200" cap="none" spc="0" normalizeH="0" baseline="0" noProof="0">
              <a:ln>
                <a:noFill/>
              </a:ln>
              <a:solidFill>
                <a:srgbClr val="996600"/>
              </a:solidFill>
              <a:effectLst/>
              <a:uLnTx/>
              <a:uFillTx/>
              <a:latin typeface="Franklin Gothic Book"/>
              <a:ea typeface="黑体" panose="02010609060101010101" pitchFamily="49" charset="-122"/>
              <a:cs typeface="+mn-cs"/>
              <a:sym typeface="Arial" panose="020B0604020202020204" pitchFamily="34" charset="0"/>
            </a:endParaRPr>
          </a:p>
          <a:p>
            <a:pPr marL="257175" marR="0" lvl="0" indent="-257175" algn="l" defTabSz="914400" rtl="0" eaLnBrk="1" fontAlgn="base" latinLnBrk="0" hangingPunct="1">
              <a:lnSpc>
                <a:spcPct val="90000"/>
              </a:lnSpc>
              <a:spcBef>
                <a:spcPct val="50000"/>
              </a:spcBef>
              <a:spcAft>
                <a:spcPct val="0"/>
              </a:spcAft>
              <a:buClrTx/>
              <a:buSzTx/>
              <a:buFontTx/>
              <a:buNone/>
              <a:defRPr/>
            </a:pPr>
            <a:endParaRPr kumimoji="0" lang="zh-CN" altLang="zh-CN" sz="2000" b="0"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endParaRPr>
          </a:p>
          <a:p>
            <a:pPr marL="257175" marR="0" lvl="0" indent="-257175" algn="l" defTabSz="914400" rtl="0" eaLnBrk="1" fontAlgn="base" latinLnBrk="0" hangingPunct="1">
              <a:lnSpc>
                <a:spcPct val="90000"/>
              </a:lnSpc>
              <a:spcBef>
                <a:spcPct val="50000"/>
              </a:spcBef>
              <a:spcAft>
                <a:spcPct val="0"/>
              </a:spcAft>
              <a:buClrTx/>
              <a:buSzTx/>
              <a:buFontTx/>
              <a:buNone/>
              <a:defRPr/>
            </a:pPr>
            <a:endParaRPr kumimoji="0" lang="zh-CN" altLang="zh-CN" sz="2000" b="0" i="0" u="none" strike="noStrike" kern="1200" cap="none" spc="0" normalizeH="0" baseline="0" noProof="0">
              <a:ln>
                <a:noFill/>
              </a:ln>
              <a:solidFill>
                <a:srgbClr val="996600"/>
              </a:solidFill>
              <a:effectLst/>
              <a:uLnTx/>
              <a:uFillTx/>
              <a:latin typeface="Franklin Gothic Book"/>
              <a:ea typeface="+mn-ea"/>
              <a:cs typeface="+mn-cs"/>
              <a:sym typeface="Arial" panose="020B0604020202020204" pitchFamily="34" charset="0"/>
            </a:endParaRPr>
          </a:p>
          <a:p>
            <a:pPr marL="257175" marR="0" lvl="0" indent="-257175" algn="l" defTabSz="914400" rtl="0" eaLnBrk="1" fontAlgn="base" latinLnBrk="0" hangingPunct="1">
              <a:lnSpc>
                <a:spcPct val="90000"/>
              </a:lnSpc>
              <a:spcBef>
                <a:spcPct val="50000"/>
              </a:spcBef>
              <a:spcAft>
                <a:spcPct val="0"/>
              </a:spcAft>
              <a:buClrTx/>
              <a:buSzTx/>
              <a:buFontTx/>
              <a:buNone/>
              <a:defRPr/>
            </a:pPr>
            <a:endParaRPr kumimoji="0" lang="zh-CN" altLang="zh-CN" sz="2000" b="0"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endParaRPr>
          </a:p>
          <a:p>
            <a:pPr marL="257175" marR="0" lvl="0" indent="-257175" algn="l" defTabSz="914400" rtl="0" eaLnBrk="1" fontAlgn="base" latinLnBrk="0" hangingPunct="1">
              <a:lnSpc>
                <a:spcPct val="90000"/>
              </a:lnSpc>
              <a:spcBef>
                <a:spcPct val="50000"/>
              </a:spcBef>
              <a:spcAft>
                <a:spcPct val="0"/>
              </a:spcAft>
              <a:buClrTx/>
              <a:buSzTx/>
              <a:buFontTx/>
              <a:buNone/>
              <a:defRPr/>
            </a:pPr>
            <a:r>
              <a:rPr kumimoji="0" lang="zh-CN" altLang="en-US" sz="21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rPr>
              <a:t> </a:t>
            </a:r>
            <a:endParaRPr kumimoji="0" lang="zh-CN" altLang="en-US" sz="2100" b="1" i="0" u="none" strike="noStrike" kern="1200" cap="none" spc="0" normalizeH="0" baseline="0" noProof="0">
              <a:ln>
                <a:noFill/>
              </a:ln>
              <a:solidFill>
                <a:schemeClr val="tx1"/>
              </a:solidFill>
              <a:effectLst/>
              <a:uLnTx/>
              <a:uFillTx/>
              <a:latin typeface="+mn-lt"/>
              <a:ea typeface="+mn-ea"/>
              <a:cs typeface="+mn-cs"/>
            </a:endParaRPr>
          </a:p>
          <a:p>
            <a:pPr marL="257175" marR="0" lvl="0" indent="-257175" algn="l" defTabSz="914400" rtl="0" eaLnBrk="1" fontAlgn="base" latinLnBrk="0" hangingPunct="1">
              <a:lnSpc>
                <a:spcPct val="90000"/>
              </a:lnSpc>
              <a:spcBef>
                <a:spcPct val="50000"/>
              </a:spcBef>
              <a:spcAft>
                <a:spcPct val="0"/>
              </a:spcAft>
              <a:buClrTx/>
              <a:buSzTx/>
              <a:buFontTx/>
              <a:buNone/>
              <a:defRPr/>
            </a:pPr>
            <a:r>
              <a:rPr kumimoji="0" lang="zh-CN" altLang="en-US" sz="21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  </a:t>
            </a:r>
            <a:endParaRPr kumimoji="0" lang="zh-CN" altLang="en-US" sz="21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endParaRPr>
          </a:p>
          <a:p>
            <a:pPr marL="257175" marR="0" lvl="0" indent="-257175" algn="l" defTabSz="914400" rtl="0" eaLnBrk="1" fontAlgn="base" latinLnBrk="0" hangingPunct="1">
              <a:lnSpc>
                <a:spcPct val="90000"/>
              </a:lnSpc>
              <a:spcBef>
                <a:spcPct val="50000"/>
              </a:spcBef>
              <a:spcAft>
                <a:spcPct val="0"/>
              </a:spcAft>
              <a:buClrTx/>
              <a:buSzTx/>
              <a:buFontTx/>
              <a:buNone/>
              <a:defRPr/>
            </a:pPr>
            <a:endParaRPr kumimoji="0" lang="zh-CN" altLang="en-US" sz="2400" b="1" i="0" u="none" strike="noStrike" kern="1200" cap="none" spc="0" normalizeH="0" baseline="0" noProof="0">
              <a:ln>
                <a:noFill/>
              </a:ln>
              <a:solidFill>
                <a:srgbClr val="0000FF"/>
              </a:solidFill>
              <a:effectLst/>
              <a:uLnTx/>
              <a:uFillTx/>
              <a:latin typeface="黑体" panose="02010609060101010101" pitchFamily="49" charset="-122"/>
              <a:ea typeface="黑体" panose="02010609060101010101" pitchFamily="49" charset="-122"/>
              <a:cs typeface="+mn-cs"/>
            </a:endParaRPr>
          </a:p>
        </p:txBody>
      </p:sp>
      <p:sp>
        <p:nvSpPr>
          <p:cNvPr id="98308" name="内容占位符 2"/>
          <p:cNvSpPr txBox="1">
            <a:spLocks noChangeArrowheads="1"/>
          </p:cNvSpPr>
          <p:nvPr/>
        </p:nvSpPr>
        <p:spPr bwMode="auto">
          <a:xfrm>
            <a:off x="395288" y="3219450"/>
            <a:ext cx="8424863" cy="1008063"/>
          </a:xfrm>
          <a:prstGeom prst="rect">
            <a:avLst/>
          </a:prstGeom>
          <a:noFill/>
          <a:ln>
            <a:noFill/>
          </a:ln>
        </p:spPr>
        <p:txBody>
          <a:bodyPr/>
          <a:lstStyle>
            <a:lvl1pPr marL="257175" indent="-257175" defTabSz="685800">
              <a:spcBef>
                <a:spcPct val="20000"/>
              </a:spcBef>
              <a:buChar char="•"/>
              <a:defRPr sz="2400">
                <a:solidFill>
                  <a:schemeClr val="tx1"/>
                </a:solidFill>
                <a:latin typeface="Arial" panose="020B0604020202020204" pitchFamily="34" charset="0"/>
                <a:ea typeface="宋体" panose="02010600030101010101" pitchFamily="2" charset="-122"/>
              </a:defRPr>
            </a:lvl1pPr>
            <a:lvl2pPr marL="742950" indent="-285750" defTabSz="685800">
              <a:spcBef>
                <a:spcPct val="20000"/>
              </a:spcBef>
              <a:buChar char="–"/>
              <a:defRPr sz="2100">
                <a:solidFill>
                  <a:schemeClr val="tx1"/>
                </a:solidFill>
                <a:latin typeface="Arial" panose="020B0604020202020204" pitchFamily="34" charset="0"/>
                <a:ea typeface="宋体" panose="02010600030101010101" pitchFamily="2" charset="-122"/>
              </a:defRPr>
            </a:lvl2pPr>
            <a:lvl3pPr marL="1143000" indent="-228600" defTabSz="685800">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defTabSz="685800">
              <a:spcBef>
                <a:spcPct val="20000"/>
              </a:spcBef>
              <a:buChar char="–"/>
              <a:defRPr sz="1500">
                <a:solidFill>
                  <a:schemeClr val="tx1"/>
                </a:solidFill>
                <a:latin typeface="Arial" panose="020B0604020202020204" pitchFamily="34" charset="0"/>
                <a:ea typeface="宋体" panose="02010600030101010101" pitchFamily="2" charset="-122"/>
              </a:defRPr>
            </a:lvl4pPr>
            <a:lvl5pPr marL="2057400" indent="-228600" defTabSz="685800">
              <a:spcBef>
                <a:spcPct val="20000"/>
              </a:spcBef>
              <a:buChar char="»"/>
              <a:defRPr sz="1500">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9pPr>
          </a:lstStyle>
          <a:p>
            <a:pPr marL="0" marR="0" lvl="0" indent="0" algn="l" defTabSz="685800" rtl="0" eaLnBrk="1" fontAlgn="base" latinLnBrk="0" hangingPunct="1">
              <a:lnSpc>
                <a:spcPct val="100000"/>
              </a:lnSpc>
              <a:spcBef>
                <a:spcPct val="20000"/>
              </a:spcBef>
              <a:spcAft>
                <a:spcPct val="0"/>
              </a:spcAft>
              <a:buClr>
                <a:schemeClr val="tx2"/>
              </a:buClr>
              <a:buSzPct val="50000"/>
              <a:buFontTx/>
              <a:buNone/>
              <a:defRPr/>
            </a:pPr>
            <a:r>
              <a:rPr kumimoji="0" lang="zh-CN" altLang="en-US" sz="2400" b="1" i="0" u="none" strike="noStrike" kern="1200" cap="none" spc="0" normalizeH="0" baseline="0" noProof="0">
                <a:ln>
                  <a:noFill/>
                </a:ln>
                <a:solidFill>
                  <a:schemeClr val="accent2"/>
                </a:solidFill>
                <a:effectLst/>
                <a:uLnTx/>
                <a:uFillTx/>
                <a:latin typeface="Franklin Gothic Book" pitchFamily="34" charset="0"/>
                <a:ea typeface="黑体" panose="02010609060101010101" pitchFamily="49" charset="-122"/>
                <a:cs typeface="+mn-cs"/>
              </a:rPr>
              <a:t>如今却抛弃老百姓去帮助敌国，拒绝宾客使之去成就其他国家的霸业，使天下才士都退缩着而不敢向西来，止步不入秦国，这正是所谓“给敌人提供武器和粮食”啊。</a:t>
            </a:r>
            <a:endParaRPr kumimoji="0" lang="zh-CN" altLang="en-US" sz="2400" b="1" i="0" u="none" strike="noStrike" kern="1200" cap="none" spc="0" normalizeH="0" baseline="0" noProof="0">
              <a:ln>
                <a:noFill/>
              </a:ln>
              <a:solidFill>
                <a:schemeClr val="accent2"/>
              </a:solidFill>
              <a:effectLst/>
              <a:uLnTx/>
              <a:uFillTx/>
              <a:latin typeface="Franklin Gothic Book" pitchFamily="34" charset="0"/>
              <a:ea typeface="黑体" panose="02010609060101010101" pitchFamily="49" charset="-122"/>
              <a:cs typeface="+mn-cs"/>
            </a:endParaRPr>
          </a:p>
          <a:p>
            <a:pPr marL="0" marR="0" lvl="0" indent="0" algn="l" defTabSz="685800" rtl="0" eaLnBrk="1" fontAlgn="base" latinLnBrk="0" hangingPunct="1">
              <a:lnSpc>
                <a:spcPct val="100000"/>
              </a:lnSpc>
              <a:spcBef>
                <a:spcPct val="20000"/>
              </a:spcBef>
              <a:spcAft>
                <a:spcPct val="0"/>
              </a:spcAft>
              <a:buClr>
                <a:schemeClr val="tx2"/>
              </a:buClr>
              <a:buSzPct val="50000"/>
              <a:buFontTx/>
              <a:buNone/>
              <a:defRPr/>
            </a:pPr>
            <a:endParaRPr kumimoji="0" lang="zh-CN" altLang="en-US" sz="2000" b="1" i="0" u="none" strike="noStrike" kern="1200" cap="none" spc="0" normalizeH="0" baseline="0" noProof="0">
              <a:ln>
                <a:noFill/>
              </a:ln>
              <a:solidFill>
                <a:schemeClr val="accent2"/>
              </a:solidFill>
              <a:effectLst/>
              <a:uLnTx/>
              <a:uFillTx/>
              <a:latin typeface="Franklin Gothic Book" pitchFamily="34" charset="0"/>
              <a:ea typeface="黑体" panose="02010609060101010101" pitchFamily="49" charset="-122"/>
              <a:cs typeface="+mn-cs"/>
            </a:endParaRPr>
          </a:p>
          <a:p>
            <a:pPr marL="0" marR="0" lvl="0" indent="0" algn="l" defTabSz="685800" rtl="0" eaLnBrk="1" fontAlgn="base" latinLnBrk="0" hangingPunct="1">
              <a:lnSpc>
                <a:spcPct val="100000"/>
              </a:lnSpc>
              <a:spcBef>
                <a:spcPct val="20000"/>
              </a:spcBef>
              <a:spcAft>
                <a:spcPct val="0"/>
              </a:spcAft>
              <a:buClr>
                <a:schemeClr val="tx2"/>
              </a:buClr>
              <a:buSzPct val="50000"/>
              <a:buFontTx/>
              <a:buNone/>
              <a:defRPr/>
            </a:pPr>
            <a:endParaRPr kumimoji="0" lang="zh-CN" altLang="en-US" sz="2000" b="1" i="0" u="none" strike="noStrike" kern="1200" cap="none" spc="0" normalizeH="0" baseline="0" noProof="0">
              <a:ln>
                <a:noFill/>
              </a:ln>
              <a:solidFill>
                <a:schemeClr val="accent2"/>
              </a:solidFill>
              <a:effectLst/>
              <a:uLnTx/>
              <a:uFillTx/>
              <a:latin typeface="Franklin Gothic Book" pitchFamily="34" charset="0"/>
              <a:ea typeface="黑体" panose="02010609060101010101" pitchFamily="49" charset="-122"/>
              <a:cs typeface="+mn-cs"/>
            </a:endParaRPr>
          </a:p>
          <a:p>
            <a:pPr marL="257175" marR="0" lvl="0" indent="-257175" algn="l" defTabSz="685800" rtl="0" eaLnBrk="1" fontAlgn="base" latinLnBrk="0" hangingPunct="1">
              <a:lnSpc>
                <a:spcPct val="100000"/>
              </a:lnSpc>
              <a:spcBef>
                <a:spcPct val="20000"/>
              </a:spcBef>
              <a:spcAft>
                <a:spcPct val="0"/>
              </a:spcAft>
              <a:buClr>
                <a:schemeClr val="tx2"/>
              </a:buClr>
              <a:buSzPct val="50000"/>
              <a:buFont typeface="Wingdings 2" panose="05020102010507070707" pitchFamily="18" charset="2"/>
              <a:buChar char="ß"/>
              <a:defRPr/>
            </a:pPr>
            <a:endParaRPr kumimoji="0" lang="zh-CN" altLang="en-US" sz="2000" b="1" i="0" u="none" strike="noStrike" kern="1200" cap="none" spc="0" normalizeH="0" baseline="0" noProof="0">
              <a:ln>
                <a:noFill/>
              </a:ln>
              <a:solidFill>
                <a:schemeClr val="accent2"/>
              </a:solidFill>
              <a:effectLst/>
              <a:uLnTx/>
              <a:uFillTx/>
              <a:latin typeface="Franklin Gothic Book" pitchFamily="34" charset="0"/>
              <a:ea typeface="黑体" panose="02010609060101010101" pitchFamily="49"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8307">
                                            <p:txEl>
                                              <p:charRg st="0" end="5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98306"/>
                                        </p:tgtEl>
                                        <p:attrNameLst>
                                          <p:attrName>style.visibility</p:attrName>
                                        </p:attrNameLst>
                                      </p:cBhvr>
                                      <p:to>
                                        <p:strVal val="visible"/>
                                      </p:to>
                                    </p:set>
                                    <p:animEffect transition="in" filter="fade">
                                      <p:cBhvr>
                                        <p:cTn id="11" dur="1000"/>
                                        <p:tgtEl>
                                          <p:spTgt spid="98306"/>
                                        </p:tgtEl>
                                      </p:cBhvr>
                                    </p:animEffect>
                                    <p:anim calcmode="lin" valueType="num">
                                      <p:cBhvr>
                                        <p:cTn id="12" dur="1000" fill="hold"/>
                                        <p:tgtEl>
                                          <p:spTgt spid="98306"/>
                                        </p:tgtEl>
                                        <p:attrNameLst>
                                          <p:attrName>ppt_x</p:attrName>
                                        </p:attrNameLst>
                                      </p:cBhvr>
                                      <p:tavLst>
                                        <p:tav tm="0">
                                          <p:val>
                                            <p:strVal val="#ppt_x"/>
                                          </p:val>
                                        </p:tav>
                                        <p:tav tm="100000">
                                          <p:val>
                                            <p:strVal val="#ppt_x"/>
                                          </p:val>
                                        </p:tav>
                                      </p:tavLst>
                                    </p:anim>
                                    <p:anim calcmode="lin" valueType="num">
                                      <p:cBhvr>
                                        <p:cTn id="13" dur="1000" fill="hold"/>
                                        <p:tgtEl>
                                          <p:spTgt spid="98306"/>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98308"/>
                                        </p:tgtEl>
                                        <p:attrNameLst>
                                          <p:attrName>style.visibility</p:attrName>
                                        </p:attrNameLst>
                                      </p:cBhvr>
                                      <p:to>
                                        <p:strVal val="visible"/>
                                      </p:to>
                                    </p:set>
                                    <p:animEffect transition="in" filter="fade">
                                      <p:cBhvr>
                                        <p:cTn id="18" dur="1000"/>
                                        <p:tgtEl>
                                          <p:spTgt spid="98308"/>
                                        </p:tgtEl>
                                      </p:cBhvr>
                                    </p:animEffect>
                                    <p:anim calcmode="lin" valueType="num">
                                      <p:cBhvr>
                                        <p:cTn id="19" dur="1000" fill="hold"/>
                                        <p:tgtEl>
                                          <p:spTgt spid="98308"/>
                                        </p:tgtEl>
                                        <p:attrNameLst>
                                          <p:attrName>ppt_x</p:attrName>
                                        </p:attrNameLst>
                                      </p:cBhvr>
                                      <p:tavLst>
                                        <p:tav tm="0">
                                          <p:val>
                                            <p:strVal val="#ppt_x"/>
                                          </p:val>
                                        </p:tav>
                                        <p:tav tm="100000">
                                          <p:val>
                                            <p:strVal val="#ppt_x"/>
                                          </p:val>
                                        </p:tav>
                                      </p:tavLst>
                                    </p:anim>
                                    <p:anim calcmode="lin" valueType="num">
                                      <p:cBhvr>
                                        <p:cTn id="20" dur="1000" fill="hold"/>
                                        <p:tgtEl>
                                          <p:spTgt spid="98308"/>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98307">
                                            <p:txEl>
                                              <p:charRg st="63" end="6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98307">
                                            <p:txEl>
                                              <p:charRg st="65" end="6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6" grpId="0"/>
      <p:bldP spid="98307" grpId="0" uiExpand="1" build="p"/>
      <p:bldP spid="98308"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99330" name="Text Box 2"/>
          <p:cNvSpPr/>
          <p:nvPr/>
        </p:nvSpPr>
        <p:spPr>
          <a:xfrm>
            <a:off x="2916238" y="266700"/>
            <a:ext cx="2159000" cy="552450"/>
          </a:xfrm>
          <a:prstGeom prst="rect">
            <a:avLst/>
          </a:prstGeom>
          <a:noFill/>
          <a:ln w="9525">
            <a:noFill/>
          </a:ln>
        </p:spPr>
        <p:txBody>
          <a:bodyPr anchor="t">
            <a:spAutoFit/>
          </a:bodyPr>
          <a:p>
            <a:r>
              <a:rPr lang="zh-CN" altLang="en-US" sz="3000">
                <a:solidFill>
                  <a:srgbClr val="336600"/>
                </a:solidFill>
                <a:latin typeface="方正粗黑宋简体" panose="02000000000000000000" pitchFamily="2" charset="-122"/>
                <a:ea typeface="方正粗黑宋简体" panose="02000000000000000000" pitchFamily="2" charset="-122"/>
              </a:rPr>
              <a:t>探究第三段</a:t>
            </a:r>
            <a:endParaRPr lang="zh-CN" altLang="en-US" sz="3000">
              <a:solidFill>
                <a:srgbClr val="336600"/>
              </a:solidFill>
              <a:latin typeface="方正粗黑宋简体" panose="02000000000000000000" pitchFamily="2" charset="-122"/>
              <a:ea typeface="方正粗黑宋简体" panose="02000000000000000000" pitchFamily="2" charset="-122"/>
            </a:endParaRPr>
          </a:p>
        </p:txBody>
      </p:sp>
      <p:sp>
        <p:nvSpPr>
          <p:cNvPr id="99331" name="Rectangle 3"/>
          <p:cNvSpPr/>
          <p:nvPr/>
        </p:nvSpPr>
        <p:spPr>
          <a:xfrm>
            <a:off x="900113" y="844550"/>
            <a:ext cx="7521575" cy="533400"/>
          </a:xfrm>
          <a:prstGeom prst="rect">
            <a:avLst/>
          </a:prstGeom>
          <a:noFill/>
          <a:ln w="9525">
            <a:noFill/>
          </a:ln>
        </p:spPr>
        <p:txBody>
          <a:bodyPr anchor="t">
            <a:spAutoFit/>
          </a:bodyPr>
          <a:p>
            <a:pPr>
              <a:lnSpc>
                <a:spcPct val="110000"/>
              </a:lnSpc>
              <a:spcBef>
                <a:spcPct val="50000"/>
              </a:spcBef>
            </a:pPr>
            <a:r>
              <a:rPr lang="en-US" altLang="zh-CN" sz="2800">
                <a:solidFill>
                  <a:schemeClr val="tx1"/>
                </a:solidFill>
                <a:latin typeface="微软雅黑" panose="020B0503020204020204" pitchFamily="34" charset="-122"/>
                <a:ea typeface="微软雅黑" panose="020B0503020204020204" pitchFamily="34" charset="-122"/>
              </a:rPr>
              <a:t>1</a:t>
            </a:r>
            <a:r>
              <a:rPr lang="zh-CN" altLang="en-US" sz="2800">
                <a:solidFill>
                  <a:schemeClr val="tx1"/>
                </a:solidFill>
                <a:latin typeface="微软雅黑" panose="020B0503020204020204" pitchFamily="34" charset="-122"/>
                <a:ea typeface="微软雅黑" panose="020B0503020204020204" pitchFamily="34" charset="-122"/>
              </a:rPr>
              <a:t>、本段在论证上有什么特点？请简要说明。</a:t>
            </a:r>
            <a:endParaRPr lang="zh-CN" altLang="en-US" sz="2800">
              <a:solidFill>
                <a:schemeClr val="tx1"/>
              </a:solidFill>
              <a:latin typeface="微软雅黑" panose="020B0503020204020204" pitchFamily="34" charset="-122"/>
              <a:ea typeface="微软雅黑" panose="020B0503020204020204" pitchFamily="34" charset="-122"/>
            </a:endParaRPr>
          </a:p>
        </p:txBody>
      </p:sp>
      <p:sp>
        <p:nvSpPr>
          <p:cNvPr id="99332" name="Text Box 4"/>
          <p:cNvSpPr/>
          <p:nvPr/>
        </p:nvSpPr>
        <p:spPr>
          <a:xfrm>
            <a:off x="103188" y="1433513"/>
            <a:ext cx="5400675" cy="2389187"/>
          </a:xfrm>
          <a:prstGeom prst="rect">
            <a:avLst/>
          </a:prstGeom>
          <a:noFill/>
          <a:ln w="9525" cap="flat" cmpd="sng">
            <a:solidFill>
              <a:srgbClr val="993300"/>
            </a:solidFill>
            <a:prstDash val="solid"/>
            <a:miter/>
            <a:headEnd type="none" w="med" len="med"/>
            <a:tailEnd type="none" w="med" len="med"/>
          </a:ln>
        </p:spPr>
        <p:txBody>
          <a:bodyPr anchor="t">
            <a:spAutoFit/>
          </a:bodyPr>
          <a:p>
            <a:pPr>
              <a:lnSpc>
                <a:spcPct val="110000"/>
              </a:lnSpc>
            </a:pPr>
            <a:r>
              <a:rPr lang="zh-CN" altLang="en-US">
                <a:solidFill>
                  <a:srgbClr val="000099"/>
                </a:solidFill>
                <a:latin typeface="方正粗黑宋简体" panose="02000000000000000000" pitchFamily="2" charset="-122"/>
                <a:ea typeface="方正粗黑宋简体" panose="02000000000000000000" pitchFamily="2" charset="-122"/>
              </a:rPr>
              <a:t>  正反对比论证</a:t>
            </a:r>
            <a:endParaRPr lang="en-US" altLang="zh-CN">
              <a:solidFill>
                <a:srgbClr val="000099"/>
              </a:solidFill>
              <a:latin typeface="方正粗黑宋简体" panose="02000000000000000000" pitchFamily="2" charset="-122"/>
              <a:ea typeface="方正粗黑宋简体" panose="02000000000000000000" pitchFamily="2" charset="-122"/>
            </a:endParaRPr>
          </a:p>
          <a:p>
            <a:pPr>
              <a:lnSpc>
                <a:spcPct val="110000"/>
              </a:lnSpc>
            </a:pPr>
            <a:r>
              <a:rPr lang="zh-CN" altLang="en-US">
                <a:latin typeface="方正粗黑宋简体" panose="02000000000000000000" pitchFamily="2" charset="-122"/>
                <a:ea typeface="方正粗黑宋简体" panose="02000000000000000000" pitchFamily="2" charset="-122"/>
              </a:rPr>
              <a:t>  </a:t>
            </a:r>
            <a:r>
              <a:rPr lang="zh-CN" altLang="en-US" sz="2800">
                <a:latin typeface="方正粗黑宋简体" panose="02000000000000000000" pitchFamily="2" charset="-122"/>
                <a:ea typeface="方正粗黑宋简体" panose="02000000000000000000" pitchFamily="2" charset="-122"/>
              </a:rPr>
              <a:t>正面：天道与圣王的做法</a:t>
            </a:r>
            <a:endParaRPr lang="zh-CN" altLang="en-US" sz="2800">
              <a:latin typeface="方正粗黑宋简体" panose="02000000000000000000" pitchFamily="2" charset="-122"/>
              <a:ea typeface="方正粗黑宋简体" panose="02000000000000000000" pitchFamily="2" charset="-122"/>
            </a:endParaRPr>
          </a:p>
          <a:p>
            <a:pPr>
              <a:lnSpc>
                <a:spcPct val="110000"/>
              </a:lnSpc>
            </a:pPr>
            <a:r>
              <a:rPr lang="zh-CN" altLang="en-US" sz="2800">
                <a:latin typeface="方正粗黑宋简体" panose="02000000000000000000" pitchFamily="2" charset="-122"/>
                <a:ea typeface="方正粗黑宋简体" panose="02000000000000000000" pitchFamily="2" charset="-122"/>
              </a:rPr>
              <a:t>  反面：秦国目前的做法</a:t>
            </a:r>
            <a:endParaRPr lang="zh-CN" altLang="en-US" sz="2800">
              <a:latin typeface="方正粗黑宋简体" panose="02000000000000000000" pitchFamily="2" charset="-122"/>
              <a:ea typeface="方正粗黑宋简体" panose="02000000000000000000" pitchFamily="2" charset="-122"/>
            </a:endParaRPr>
          </a:p>
          <a:p>
            <a:endParaRPr lang="en-US" altLang="zh-CN" sz="2400">
              <a:latin typeface="黑体" panose="02010609060101010101" pitchFamily="49" charset="-122"/>
            </a:endParaRPr>
          </a:p>
          <a:p>
            <a:r>
              <a:rPr lang="zh-CN" altLang="en-US" sz="2400">
                <a:solidFill>
                  <a:srgbClr val="000099"/>
                </a:solidFill>
                <a:latin typeface="Arial" panose="020B0604020202020204" pitchFamily="34" charset="0"/>
                <a:ea typeface="黑体" panose="02010609060101010101" pitchFamily="49" charset="-122"/>
              </a:rPr>
              <a:t>理论概括：阐明纳客与逐客的利害</a:t>
            </a:r>
            <a:endParaRPr lang="zh-CN" altLang="en-US" sz="2400">
              <a:latin typeface="Arial" panose="020B0604020202020204" pitchFamily="34" charset="0"/>
              <a:ea typeface="黑体" panose="02010609060101010101" pitchFamily="49" charset="-122"/>
            </a:endParaRPr>
          </a:p>
        </p:txBody>
      </p:sp>
      <p:sp>
        <p:nvSpPr>
          <p:cNvPr id="103428" name="左大括号 1"/>
          <p:cNvSpPr/>
          <p:nvPr/>
        </p:nvSpPr>
        <p:spPr>
          <a:xfrm>
            <a:off x="107950" y="1924050"/>
            <a:ext cx="503238" cy="1943100"/>
          </a:xfrm>
          <a:prstGeom prst="leftBrace">
            <a:avLst>
              <a:gd name="adj1" fmla="val 8258"/>
              <a:gd name="adj2" fmla="val 50000"/>
            </a:avLst>
          </a:prstGeom>
          <a:noFill/>
          <a:ln w="6350" cap="flat" cmpd="sng">
            <a:solidFill>
              <a:schemeClr val="accent1"/>
            </a:solidFill>
            <a:prstDash val="solid"/>
            <a:miter/>
            <a:headEnd type="none" w="med" len="med"/>
            <a:tailEnd type="none" w="med" len="med"/>
          </a:ln>
        </p:spPr>
        <p:txBody>
          <a:bodyPr anchor="ctr"/>
          <a:p>
            <a:pPr algn="ctr" eaLnBrk="0" hangingPunct="0"/>
            <a:endParaRPr lang="zh-CN" altLang="en-US">
              <a:solidFill>
                <a:schemeClr val="tx1"/>
              </a:solidFill>
              <a:latin typeface="Arial" panose="020B0604020202020204" pitchFamily="34" charset="0"/>
              <a:ea typeface="宋体" panose="02010600030101010101" pitchFamily="2" charset="-122"/>
            </a:endParaRPr>
          </a:p>
        </p:txBody>
      </p:sp>
      <p:sp>
        <p:nvSpPr>
          <p:cNvPr id="103429" name="左大括号 2"/>
          <p:cNvSpPr/>
          <p:nvPr/>
        </p:nvSpPr>
        <p:spPr>
          <a:xfrm>
            <a:off x="323850" y="2303463"/>
            <a:ext cx="71438" cy="555625"/>
          </a:xfrm>
          <a:prstGeom prst="leftBrace">
            <a:avLst>
              <a:gd name="adj1" fmla="val 8209"/>
              <a:gd name="adj2" fmla="val 50000"/>
            </a:avLst>
          </a:prstGeom>
          <a:noFill/>
          <a:ln w="6350" cap="flat" cmpd="sng">
            <a:solidFill>
              <a:schemeClr val="accent1"/>
            </a:solidFill>
            <a:prstDash val="solid"/>
            <a:miter/>
            <a:headEnd type="none" w="med" len="med"/>
            <a:tailEnd type="none" w="med" len="med"/>
          </a:ln>
        </p:spPr>
        <p:txBody>
          <a:bodyPr anchor="ctr"/>
          <a:p>
            <a:pPr algn="ctr" eaLnBrk="0" hangingPunct="0"/>
            <a:endParaRPr lang="zh-CN" altLang="en-US">
              <a:solidFill>
                <a:schemeClr val="tx1"/>
              </a:solidFill>
              <a:latin typeface="Arial" panose="020B0604020202020204" pitchFamily="34" charset="0"/>
              <a:ea typeface="宋体" panose="02010600030101010101" pitchFamily="2" charset="-122"/>
            </a:endParaRPr>
          </a:p>
        </p:txBody>
      </p:sp>
      <p:sp>
        <p:nvSpPr>
          <p:cNvPr id="99335" name="左大括号 7"/>
          <p:cNvSpPr/>
          <p:nvPr/>
        </p:nvSpPr>
        <p:spPr>
          <a:xfrm>
            <a:off x="157163" y="2141538"/>
            <a:ext cx="311150" cy="790575"/>
          </a:xfrm>
          <a:prstGeom prst="leftBrace">
            <a:avLst>
              <a:gd name="adj1" fmla="val 16915"/>
              <a:gd name="adj2" fmla="val 50000"/>
            </a:avLst>
          </a:prstGeom>
          <a:noFill/>
          <a:ln w="9525" cap="flat" cmpd="sng">
            <a:solidFill>
              <a:schemeClr val="tx1"/>
            </a:solidFill>
            <a:prstDash val="solid"/>
            <a:round/>
            <a:headEnd type="none" w="med" len="med"/>
            <a:tailEnd type="none" w="med" len="med"/>
          </a:ln>
        </p:spPr>
        <p:txBody>
          <a:bodyPr wrap="none" anchor="ctr"/>
          <a:p>
            <a:pPr algn="ctr"/>
            <a:endParaRPr lang="zh-CN" altLang="zh-CN" sz="1800">
              <a:latin typeface="Times New Roman" panose="02020603050405020304" pitchFamily="18" charset="0"/>
              <a:ea typeface="宋体" panose="02010600030101010101" pitchFamily="2" charset="-122"/>
            </a:endParaRPr>
          </a:p>
        </p:txBody>
      </p:sp>
      <p:pic>
        <p:nvPicPr>
          <p:cNvPr id="99336" name="Picture 4"/>
          <p:cNvPicPr>
            <a:picLocks noChangeAspect="1"/>
          </p:cNvPicPr>
          <p:nvPr/>
        </p:nvPicPr>
        <p:blipFill>
          <a:blip r:embed="rId1"/>
          <a:srcRect r="42676"/>
          <a:stretch>
            <a:fillRect/>
          </a:stretch>
        </p:blipFill>
        <p:spPr>
          <a:xfrm>
            <a:off x="6227763" y="1563688"/>
            <a:ext cx="2297112" cy="34925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93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99331"/>
                                        </p:tgtEl>
                                        <p:attrNameLst>
                                          <p:attrName>style.visibility</p:attrName>
                                        </p:attrNameLst>
                                      </p:cBhvr>
                                      <p:to>
                                        <p:strVal val="visible"/>
                                      </p:to>
                                    </p:set>
                                    <p:animEffect transition="in" filter="fade">
                                      <p:cBhvr>
                                        <p:cTn id="11" dur="500"/>
                                        <p:tgtEl>
                                          <p:spTgt spid="99331"/>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99332"/>
                                        </p:tgtEl>
                                        <p:attrNameLst>
                                          <p:attrName>style.visibility</p:attrName>
                                        </p:attrNameLst>
                                      </p:cBhvr>
                                      <p:to>
                                        <p:strVal val="visible"/>
                                      </p:to>
                                    </p:set>
                                    <p:animEffect transition="in" filter="blinds(horizontal)">
                                      <p:cBhvr>
                                        <p:cTn id="16" dur="500" fill="hold"/>
                                        <p:tgtEl>
                                          <p:spTgt spid="99332"/>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99335"/>
                                        </p:tgtEl>
                                        <p:attrNameLst>
                                          <p:attrName>style.visibility</p:attrName>
                                        </p:attrNameLst>
                                      </p:cBhvr>
                                      <p:to>
                                        <p:strVal val="visible"/>
                                      </p:to>
                                    </p:set>
                                    <p:animEffect transition="in" filter="dissolve">
                                      <p:cBhvr>
                                        <p:cTn id="21" dur="500" fill="hold"/>
                                        <p:tgtEl>
                                          <p:spTgt spid="99335"/>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99336"/>
                                        </p:tgtEl>
                                        <p:attrNameLst>
                                          <p:attrName>style.visibility</p:attrName>
                                        </p:attrNameLst>
                                      </p:cBhvr>
                                      <p:to>
                                        <p:strVal val="visible"/>
                                      </p:to>
                                    </p:set>
                                    <p:animEffect transition="in" filter="fade">
                                      <p:cBhvr>
                                        <p:cTn id="26" dur="1000"/>
                                        <p:tgtEl>
                                          <p:spTgt spid="99336"/>
                                        </p:tgtEl>
                                      </p:cBhvr>
                                    </p:animEffect>
                                    <p:anim calcmode="lin" valueType="num">
                                      <p:cBhvr>
                                        <p:cTn id="27" dur="1000" fill="hold"/>
                                        <p:tgtEl>
                                          <p:spTgt spid="99336"/>
                                        </p:tgtEl>
                                        <p:attrNameLst>
                                          <p:attrName>ppt_x</p:attrName>
                                        </p:attrNameLst>
                                      </p:cBhvr>
                                      <p:tavLst>
                                        <p:tav tm="0">
                                          <p:val>
                                            <p:strVal val="#ppt_x"/>
                                          </p:val>
                                        </p:tav>
                                        <p:tav tm="100000">
                                          <p:val>
                                            <p:strVal val="#ppt_x"/>
                                          </p:val>
                                        </p:tav>
                                      </p:tavLst>
                                    </p:anim>
                                    <p:anim calcmode="lin" valueType="num">
                                      <p:cBhvr>
                                        <p:cTn id="28" dur="1000" fill="hold"/>
                                        <p:tgtEl>
                                          <p:spTgt spid="993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0" grpId="0"/>
      <p:bldP spid="99331" grpId="0"/>
      <p:bldP spid="99332" grpId="0"/>
      <p:bldP spid="99335"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0354" name="矩形 1"/>
          <p:cNvSpPr/>
          <p:nvPr/>
        </p:nvSpPr>
        <p:spPr>
          <a:xfrm>
            <a:off x="576263" y="411163"/>
            <a:ext cx="5184775" cy="585787"/>
          </a:xfrm>
          <a:prstGeom prst="rect">
            <a:avLst/>
          </a:prstGeom>
          <a:noFill/>
          <a:ln w="9525">
            <a:noFill/>
          </a:ln>
        </p:spPr>
        <p:txBody>
          <a:bodyPr anchor="t">
            <a:spAutoFit/>
          </a:bodyPr>
          <a:p>
            <a:pPr eaLnBrk="0" hangingPunct="0"/>
            <a:r>
              <a:rPr lang="zh-CN" altLang="en-US">
                <a:solidFill>
                  <a:schemeClr val="tx2"/>
                </a:solidFill>
                <a:latin typeface="Franklin Gothic Book" pitchFamily="34" charset="0"/>
                <a:ea typeface="黑体" panose="02010609060101010101" pitchFamily="49" charset="-122"/>
                <a:sym typeface="Arial" panose="020B0604020202020204" pitchFamily="34" charset="0"/>
              </a:rPr>
              <a:t>       </a:t>
            </a:r>
            <a:r>
              <a:rPr lang="en-US" altLang="zh-CN">
                <a:solidFill>
                  <a:schemeClr val="tx2"/>
                </a:solidFill>
                <a:latin typeface="Franklin Gothic Book" pitchFamily="34" charset="0"/>
                <a:sym typeface="Arial" panose="020B0604020202020204" pitchFamily="34" charset="0"/>
              </a:rPr>
              <a:t>2</a:t>
            </a:r>
            <a:r>
              <a:rPr lang="zh-CN" altLang="en-US">
                <a:solidFill>
                  <a:schemeClr val="tx2"/>
                </a:solidFill>
                <a:latin typeface="Franklin Gothic Book" pitchFamily="34" charset="0"/>
                <a:ea typeface="黑体" panose="02010609060101010101" pitchFamily="49" charset="-122"/>
                <a:sym typeface="Arial" panose="020B0604020202020204" pitchFamily="34" charset="0"/>
              </a:rPr>
              <a:t>、名句精读</a:t>
            </a:r>
            <a:endParaRPr lang="zh-CN" altLang="en-US">
              <a:solidFill>
                <a:schemeClr val="tx2"/>
              </a:solidFill>
              <a:latin typeface="Arial" panose="020B0604020202020204" pitchFamily="34" charset="0"/>
              <a:ea typeface="黑体" panose="02010609060101010101" pitchFamily="49" charset="-122"/>
            </a:endParaRPr>
          </a:p>
        </p:txBody>
      </p:sp>
      <p:sp>
        <p:nvSpPr>
          <p:cNvPr id="100355" name="矩形 2"/>
          <p:cNvSpPr/>
          <p:nvPr/>
        </p:nvSpPr>
        <p:spPr>
          <a:xfrm>
            <a:off x="611188" y="1203325"/>
            <a:ext cx="8064500" cy="1570038"/>
          </a:xfrm>
          <a:prstGeom prst="rect">
            <a:avLst/>
          </a:prstGeom>
          <a:noFill/>
          <a:ln w="9525">
            <a:noFill/>
          </a:ln>
        </p:spPr>
        <p:txBody>
          <a:bodyPr anchor="t">
            <a:spAutoFit/>
          </a:bodyPr>
          <a:p>
            <a:pPr eaLnBrk="0" hangingPunct="0"/>
            <a:r>
              <a:rPr lang="zh-CN" altLang="en-US">
                <a:solidFill>
                  <a:srgbClr val="996600"/>
                </a:solidFill>
                <a:latin typeface="Franklin Gothic Book" pitchFamily="34" charset="0"/>
                <a:ea typeface="黑体" panose="02010609060101010101" pitchFamily="49" charset="-122"/>
                <a:sym typeface="Arial" panose="020B0604020202020204" pitchFamily="34" charset="0"/>
              </a:rPr>
              <a:t>       </a:t>
            </a:r>
            <a:r>
              <a:rPr lang="zh-CN" altLang="en-US">
                <a:solidFill>
                  <a:srgbClr val="FF0000"/>
                </a:solidFill>
                <a:latin typeface="Franklin Gothic Book" pitchFamily="34" charset="0"/>
                <a:ea typeface="黑体" panose="02010609060101010101" pitchFamily="49" charset="-122"/>
                <a:sym typeface="Arial" panose="020B0604020202020204" pitchFamily="34" charset="0"/>
              </a:rPr>
              <a:t>是以太山不让土壤，故能成其大；河海不择细流，故能就其深；王者不却众庶，故能明其德。</a:t>
            </a:r>
            <a:endParaRPr lang="zh-CN" altLang="en-US">
              <a:solidFill>
                <a:srgbClr val="FF0000"/>
              </a:solidFill>
              <a:latin typeface="Arial" panose="020B0604020202020204" pitchFamily="34" charset="0"/>
              <a:ea typeface="黑体" panose="02010609060101010101" pitchFamily="49" charset="-122"/>
            </a:endParaRPr>
          </a:p>
        </p:txBody>
      </p:sp>
      <p:sp>
        <p:nvSpPr>
          <p:cNvPr id="100356" name="矩形 1"/>
          <p:cNvSpPr/>
          <p:nvPr/>
        </p:nvSpPr>
        <p:spPr>
          <a:xfrm>
            <a:off x="684213" y="3081338"/>
            <a:ext cx="7991475" cy="1200150"/>
          </a:xfrm>
          <a:prstGeom prst="rect">
            <a:avLst/>
          </a:prstGeom>
          <a:noFill/>
          <a:ln w="9525">
            <a:noFill/>
          </a:ln>
        </p:spPr>
        <p:txBody>
          <a:bodyPr anchor="t">
            <a:spAutoFit/>
          </a:bodyPr>
          <a:p>
            <a:pPr eaLnBrk="0" hangingPunct="0"/>
            <a:r>
              <a:rPr lang="zh-CN" altLang="en-US" sz="2400">
                <a:solidFill>
                  <a:schemeClr val="accent2"/>
                </a:solidFill>
                <a:latin typeface="Franklin Gothic Book" pitchFamily="34" charset="0"/>
                <a:ea typeface="黑体" panose="02010609060101010101" pitchFamily="49" charset="-122"/>
              </a:rPr>
              <a:t>       因此，泰山不丢弃任何土壤，所以能成就它的高大；河海不舍弃细小的水流，所以能成就它的深广；君王不拒绝民众，所以才能显示他的恩德。</a:t>
            </a:r>
            <a:endParaRPr lang="zh-CN" altLang="en-US" sz="2400">
              <a:latin typeface="Arial" panose="020B0604020202020204" pitchFamily="34"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035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00355"/>
                                        </p:tgtEl>
                                        <p:attrNameLst>
                                          <p:attrName>style.visibility</p:attrName>
                                        </p:attrNameLst>
                                      </p:cBhvr>
                                      <p:to>
                                        <p:strVal val="visible"/>
                                      </p:to>
                                    </p:set>
                                    <p:animEffect transition="in" filter="fade">
                                      <p:cBhvr>
                                        <p:cTn id="11" dur="500"/>
                                        <p:tgtEl>
                                          <p:spTgt spid="10035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00356"/>
                                        </p:tgtEl>
                                        <p:attrNameLst>
                                          <p:attrName>style.visibility</p:attrName>
                                        </p:attrNameLst>
                                      </p:cBhvr>
                                      <p:to>
                                        <p:strVal val="visible"/>
                                      </p:to>
                                    </p:set>
                                    <p:animEffect transition="in" filter="fade">
                                      <p:cBhvr>
                                        <p:cTn id="16" dur="500"/>
                                        <p:tgtEl>
                                          <p:spTgt spid="1003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4" grpId="0"/>
      <p:bldP spid="100355" grpId="0"/>
      <p:bldP spid="100356"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1378" name="文本框 136193"/>
          <p:cNvSpPr/>
          <p:nvPr/>
        </p:nvSpPr>
        <p:spPr>
          <a:xfrm>
            <a:off x="1584325" y="2139950"/>
            <a:ext cx="6361113" cy="2003425"/>
          </a:xfrm>
          <a:prstGeom prst="rect">
            <a:avLst/>
          </a:prstGeom>
          <a:noFill/>
          <a:ln w="9525">
            <a:noFill/>
          </a:ln>
        </p:spPr>
        <p:txBody>
          <a:bodyPr anchor="t">
            <a:spAutoFit/>
          </a:bodyPr>
          <a:p>
            <a:pPr defTabSz="685800">
              <a:lnSpc>
                <a:spcPct val="90000"/>
              </a:lnSpc>
              <a:spcBef>
                <a:spcPct val="50000"/>
              </a:spcBef>
            </a:pPr>
            <a:r>
              <a:rPr lang="zh-CN" altLang="en-US" sz="2700">
                <a:solidFill>
                  <a:srgbClr val="000000"/>
                </a:solidFill>
                <a:latin typeface="华文中宋" panose="02010600040101010101" pitchFamily="2" charset="-122"/>
                <a:ea typeface="华文中宋" panose="02010600040101010101" pitchFamily="2" charset="-122"/>
              </a:rPr>
              <a:t>注意：</a:t>
            </a:r>
            <a:endParaRPr lang="zh-CN" altLang="en-US" sz="2700">
              <a:solidFill>
                <a:srgbClr val="000000"/>
              </a:solidFill>
              <a:latin typeface="华文中宋" panose="02010600040101010101" pitchFamily="2" charset="-122"/>
              <a:ea typeface="华文中宋" panose="02010600040101010101" pitchFamily="2" charset="-122"/>
            </a:endParaRPr>
          </a:p>
          <a:p>
            <a:pPr defTabSz="685800">
              <a:lnSpc>
                <a:spcPct val="90000"/>
              </a:lnSpc>
              <a:spcBef>
                <a:spcPct val="50000"/>
              </a:spcBef>
            </a:pPr>
            <a:r>
              <a:rPr lang="zh-CN" altLang="en-US" sz="2700">
                <a:solidFill>
                  <a:srgbClr val="000000"/>
                </a:solidFill>
                <a:latin typeface="华文中宋" panose="02010600040101010101" pitchFamily="2" charset="-122"/>
                <a:ea typeface="华文中宋" panose="02010600040101010101" pitchFamily="2" charset="-122"/>
              </a:rPr>
              <a:t>    </a:t>
            </a:r>
            <a:r>
              <a:rPr lang="en-US" altLang="zh-CN" sz="2700">
                <a:solidFill>
                  <a:srgbClr val="000000"/>
                </a:solidFill>
                <a:latin typeface="华文中宋" panose="02010600040101010101" pitchFamily="2" charset="-122"/>
                <a:ea typeface="华文中宋" panose="02010600040101010101" pitchFamily="2" charset="-122"/>
              </a:rPr>
              <a:t>1</a:t>
            </a:r>
            <a:r>
              <a:rPr lang="zh-CN" altLang="en-US" sz="2700">
                <a:solidFill>
                  <a:srgbClr val="000000"/>
                </a:solidFill>
                <a:latin typeface="华文中宋" panose="02010600040101010101" pitchFamily="2" charset="-122"/>
                <a:ea typeface="华文中宋" panose="02010600040101010101" pitchFamily="2" charset="-122"/>
              </a:rPr>
              <a:t>、实词的意义，虚词的用法以及特殊句式的翻译。</a:t>
            </a:r>
            <a:endParaRPr lang="zh-CN" altLang="en-US" sz="2700">
              <a:solidFill>
                <a:srgbClr val="000000"/>
              </a:solidFill>
              <a:latin typeface="华文中宋" panose="02010600040101010101" pitchFamily="2" charset="-122"/>
              <a:ea typeface="华文中宋" panose="02010600040101010101" pitchFamily="2" charset="-122"/>
            </a:endParaRPr>
          </a:p>
          <a:p>
            <a:pPr defTabSz="685800">
              <a:lnSpc>
                <a:spcPct val="90000"/>
              </a:lnSpc>
              <a:spcBef>
                <a:spcPct val="50000"/>
              </a:spcBef>
            </a:pPr>
            <a:r>
              <a:rPr lang="en-US" altLang="zh-CN" sz="2700">
                <a:solidFill>
                  <a:srgbClr val="000000"/>
                </a:solidFill>
                <a:latin typeface="华文中宋" panose="02010600040101010101" pitchFamily="2" charset="-122"/>
                <a:ea typeface="华文中宋" panose="02010600040101010101" pitchFamily="2" charset="-122"/>
              </a:rPr>
              <a:t>    2</a:t>
            </a:r>
            <a:r>
              <a:rPr lang="zh-CN" altLang="en-US" sz="2700">
                <a:solidFill>
                  <a:srgbClr val="000000"/>
                </a:solidFill>
                <a:latin typeface="华文中宋" panose="02010600040101010101" pitchFamily="2" charset="-122"/>
                <a:ea typeface="华文中宋" panose="02010600040101010101" pitchFamily="2" charset="-122"/>
              </a:rPr>
              <a:t>、翻译时做到字字落实。</a:t>
            </a:r>
            <a:endParaRPr lang="zh-CN" altLang="en-US" sz="2700">
              <a:solidFill>
                <a:srgbClr val="000000"/>
              </a:solidFill>
              <a:latin typeface="华文中宋" panose="02010600040101010101" pitchFamily="2" charset="-122"/>
              <a:ea typeface="华文中宋" panose="02010600040101010101" pitchFamily="2" charset="-122"/>
            </a:endParaRPr>
          </a:p>
        </p:txBody>
      </p:sp>
      <p:sp>
        <p:nvSpPr>
          <p:cNvPr id="101379" name="文本框 136194"/>
          <p:cNvSpPr txBox="1"/>
          <p:nvPr/>
        </p:nvSpPr>
        <p:spPr>
          <a:xfrm>
            <a:off x="1446213" y="647700"/>
            <a:ext cx="6619875" cy="1962150"/>
          </a:xfrm>
          <a:prstGeom prst="rect">
            <a:avLst/>
          </a:prstGeom>
          <a:noFill/>
          <a:ln w="9525">
            <a:noFill/>
          </a:ln>
        </p:spPr>
        <p:txBody>
          <a:bodyPr>
            <a:spAutoFit/>
          </a:bodyPr>
          <a:lstStyle/>
          <a:p>
            <a:pPr marR="0" defTabSz="685800">
              <a:buClrTx/>
              <a:buSzTx/>
              <a:buFontTx/>
              <a:defRPr/>
            </a:pPr>
            <a:r>
              <a:rPr kumimoji="0" lang="zh-CN" altLang="en-US" sz="4050" kern="1200" cap="none" spc="0" normalizeH="0" baseline="0" noProof="1">
                <a:solidFill>
                  <a:srgbClr val="C00000"/>
                </a:solidFill>
                <a:effectLst>
                  <a:outerShdw blurRad="38100" dist="38100" dir="2700000">
                    <a:srgbClr val="FFFFFF"/>
                  </a:outerShdw>
                </a:effectLst>
                <a:latin typeface="方正粗黑宋简体" panose="02000000000000000000" pitchFamily="2" charset="-122"/>
                <a:ea typeface="方正粗黑宋简体" panose="02000000000000000000" pitchFamily="2" charset="-122"/>
                <a:cs typeface="+mn-cs"/>
              </a:rPr>
              <a:t>（四）朗读第四段，疏通文意</a:t>
            </a:r>
            <a:endParaRPr kumimoji="0" lang="zh-CN" altLang="en-US" sz="4050" kern="1200" cap="none" spc="0" normalizeH="0" baseline="0" noProof="1">
              <a:solidFill>
                <a:srgbClr val="C00000"/>
              </a:solidFill>
              <a:effectLst>
                <a:outerShdw blurRad="38100" dist="38100" dir="2700000">
                  <a:srgbClr val="FFFFFF"/>
                </a:outerShdw>
              </a:effectLst>
              <a:latin typeface="方正粗黑宋简体" panose="02000000000000000000" pitchFamily="2" charset="-122"/>
              <a:ea typeface="方正粗黑宋简体" panose="02000000000000000000" pitchFamily="2" charset="-122"/>
              <a:cs typeface="+mn-cs"/>
            </a:endParaRPr>
          </a:p>
          <a:p>
            <a:pPr marR="0" defTabSz="685800">
              <a:buClrTx/>
              <a:buSzTx/>
              <a:buFontTx/>
              <a:defRPr/>
            </a:pPr>
            <a:endParaRPr kumimoji="0" lang="zh-CN" altLang="en-US" sz="4050" kern="1200" cap="none" spc="0" normalizeH="0" baseline="0" noProof="1">
              <a:solidFill>
                <a:srgbClr val="C00000"/>
              </a:solidFill>
              <a:effectLst>
                <a:outerShdw blurRad="38100" dist="38100" dir="2700000">
                  <a:srgbClr val="FFFFFF"/>
                </a:outerShdw>
              </a:effectLst>
              <a:latin typeface="方正粗黑宋简体" panose="02000000000000000000" pitchFamily="2" charset="-122"/>
              <a:ea typeface="方正粗黑宋简体" panose="02000000000000000000" pitchFamily="2" charset="-122"/>
              <a:cs typeface="+mn-cs"/>
            </a:endParaRPr>
          </a:p>
        </p:txBody>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137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01378"/>
                                        </p:tgtEl>
                                        <p:attrNameLst>
                                          <p:attrName>style.visibility</p:attrName>
                                        </p:attrNameLst>
                                      </p:cBhvr>
                                      <p:to>
                                        <p:strVal val="visible"/>
                                      </p:to>
                                    </p:set>
                                    <p:animEffect transition="in" filter="fade">
                                      <p:cBhvr>
                                        <p:cTn id="11" dur="500"/>
                                        <p:tgtEl>
                                          <p:spTgt spid="1013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78" grpId="0"/>
      <p:bldP spid="101379"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2402" name="Rectangle 2"/>
          <p:cNvSpPr>
            <a:spLocks noGrp="1" noChangeArrowheads="1"/>
          </p:cNvSpPr>
          <p:nvPr>
            <p:ph type="title"/>
          </p:nvPr>
        </p:nvSpPr>
        <p:spPr>
          <a:xfrm>
            <a:off x="3708400" y="1016000"/>
            <a:ext cx="4549775" cy="1674813"/>
          </a:xfrm>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20000"/>
              </a:spcBef>
              <a:spcAft>
                <a:spcPct val="0"/>
              </a:spcAft>
              <a:buClr>
                <a:srgbClr val="000000"/>
              </a:buClr>
              <a:buSzPct val="50000"/>
              <a:buFontTx/>
              <a:buNone/>
              <a:defRPr/>
            </a:pPr>
            <a:r>
              <a:rPr kumimoji="0" lang="zh-CN" altLang="en-US" sz="2400" b="1" i="0" u="none" strike="noStrike" kern="1200" cap="none" spc="0" normalizeH="0" baseline="0" noProof="0">
                <a:ln>
                  <a:noFill/>
                </a:ln>
                <a:solidFill>
                  <a:srgbClr val="FF3300"/>
                </a:solidFill>
                <a:effectLst/>
                <a:uLnTx/>
                <a:uFillTx/>
                <a:latin typeface="+mj-lt"/>
                <a:ea typeface="黑体" panose="02010609060101010101" pitchFamily="49" charset="-122"/>
                <a:cs typeface="+mn-cs"/>
                <a:sym typeface="Arial" panose="020B0604020202020204" pitchFamily="34" charset="0"/>
              </a:rPr>
              <a:t>资：资助，帮助。</a:t>
            </a:r>
            <a:br>
              <a:rPr kumimoji="0" lang="en-US" altLang="zh-CN" sz="2400" b="1" i="0" u="none" strike="noStrike" kern="1200" cap="none" spc="0" normalizeH="0" baseline="0" noProof="0">
                <a:ln>
                  <a:noFill/>
                </a:ln>
                <a:solidFill>
                  <a:srgbClr val="FF3300"/>
                </a:solidFill>
                <a:uLnTx/>
                <a:uFillTx/>
                <a:latin typeface="+mj-lt"/>
                <a:ea typeface="黑体" panose="02010609060101010101" pitchFamily="49" charset="-122"/>
                <a:cs typeface="+mn-cs"/>
                <a:sym typeface="Arial" panose="020B0604020202020204" pitchFamily="34" charset="0"/>
              </a:rPr>
            </a:br>
            <a:r>
              <a:rPr kumimoji="0" lang="zh-CN" altLang="en-US" sz="2400" b="1" i="0" u="none" strike="noStrike" kern="1200" cap="none" spc="0" normalizeH="0" baseline="0" noProof="0">
                <a:ln>
                  <a:noFill/>
                </a:ln>
                <a:solidFill>
                  <a:srgbClr val="FF3300"/>
                </a:solidFill>
                <a:effectLst/>
                <a:uLnTx/>
                <a:uFillTx/>
                <a:latin typeface="Franklin Gothic Book" pitchFamily="34" charset="0"/>
                <a:ea typeface="黑体" panose="02010609060101010101" pitchFamily="49" charset="-122"/>
                <a:cs typeface="+mn-cs"/>
                <a:sym typeface="Arial" panose="020B0604020202020204" pitchFamily="34" charset="0"/>
              </a:rPr>
              <a:t>益：增益，增加。</a:t>
            </a:r>
            <a:br>
              <a:rPr kumimoji="0" lang="zh-CN" altLang="zh-CN" sz="3200" b="1" i="0" u="none" strike="noStrike" kern="1200" cap="none" spc="0" normalizeH="0" baseline="0" noProof="0">
                <a:ln>
                  <a:noFill/>
                </a:ln>
                <a:solidFill>
                  <a:srgbClr val="FF3300"/>
                </a:solidFill>
                <a:uLnTx/>
                <a:uFillTx/>
                <a:latin typeface="Franklin Gothic Book" pitchFamily="34" charset="0"/>
                <a:ea typeface="黑体" panose="02010609060101010101" pitchFamily="49" charset="-122"/>
                <a:cs typeface="+mn-cs"/>
              </a:rPr>
            </a:br>
            <a:br>
              <a:rPr kumimoji="0" lang="zh-CN" altLang="en-US" sz="2000" b="1" i="0" u="none" strike="noStrike" kern="1200" cap="none" spc="0" normalizeH="0" baseline="0" noProof="0">
                <a:ln>
                  <a:noFill/>
                </a:ln>
                <a:solidFill>
                  <a:schemeClr val="tx2"/>
                </a:solidFill>
                <a:uLnTx/>
                <a:uFillTx/>
                <a:latin typeface="+mj-lt"/>
                <a:ea typeface="+mj-ea"/>
                <a:cs typeface="+mj-cs"/>
                <a:sym typeface="Arial" panose="020B0604020202020204" pitchFamily="34" charset="0"/>
              </a:rPr>
            </a:br>
            <a:br>
              <a:rPr kumimoji="0" lang="zh-CN" altLang="en-US" sz="1800" b="0" i="0" u="none" strike="noStrike" kern="1200" cap="none" spc="0" normalizeH="0" baseline="0" noProof="0">
                <a:ln>
                  <a:noFill/>
                </a:ln>
                <a:solidFill>
                  <a:schemeClr val="tx2"/>
                </a:solidFill>
                <a:uLnTx/>
                <a:uFillTx/>
                <a:latin typeface="+mj-lt"/>
                <a:ea typeface="+mj-ea"/>
                <a:cs typeface="+mj-cs"/>
                <a:sym typeface="Arial" panose="020B0604020202020204" pitchFamily="34" charset="0"/>
              </a:rPr>
            </a:br>
            <a:br>
              <a:rPr kumimoji="0" lang="zh-CN" altLang="en-US" sz="1800" b="0" i="0" u="none" strike="noStrike" kern="1200" cap="none" spc="0" normalizeH="0" baseline="0" noProof="0">
                <a:ln>
                  <a:noFill/>
                </a:ln>
                <a:solidFill>
                  <a:schemeClr val="tx2"/>
                </a:solidFill>
                <a:uLnTx/>
                <a:uFillTx/>
                <a:latin typeface="+mj-lt"/>
                <a:ea typeface="+mj-ea"/>
                <a:cs typeface="+mj-cs"/>
                <a:sym typeface="Arial" panose="020B0604020202020204" pitchFamily="34" charset="0"/>
              </a:rPr>
            </a:br>
            <a:endParaRPr kumimoji="0" lang="zh-CN" altLang="zh-CN" sz="1800" b="0" i="0" u="none" strike="noStrike" kern="1200" cap="none" spc="0" normalizeH="0" baseline="0" noProof="0">
              <a:ln>
                <a:noFill/>
              </a:ln>
              <a:solidFill>
                <a:schemeClr val="tx2"/>
              </a:solidFill>
              <a:effectLst/>
              <a:uLnTx/>
              <a:uFillTx/>
              <a:latin typeface="黑体" panose="02010609060101010101" pitchFamily="49" charset="-122"/>
              <a:ea typeface="黑体" panose="02010609060101010101" pitchFamily="49" charset="-122"/>
              <a:cs typeface="+mj-cs"/>
            </a:endParaRPr>
          </a:p>
        </p:txBody>
      </p:sp>
      <p:sp>
        <p:nvSpPr>
          <p:cNvPr id="102403" name="Rectangle 3"/>
          <p:cNvSpPr>
            <a:spLocks noGrp="1" noChangeArrowheads="1"/>
          </p:cNvSpPr>
          <p:nvPr>
            <p:ph idx="1"/>
          </p:nvPr>
        </p:nvSpPr>
        <p:spPr>
          <a:xfrm>
            <a:off x="250825" y="339725"/>
            <a:ext cx="3168650" cy="2303463"/>
          </a:xfrm>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20000"/>
              </a:spcBef>
              <a:spcAft>
                <a:spcPct val="0"/>
              </a:spcAft>
              <a:buClr>
                <a:srgbClr val="000000"/>
              </a:buClr>
              <a:buSzPct val="50000"/>
              <a:buFontTx/>
              <a:buNone/>
              <a:defRPr/>
            </a:pPr>
            <a:r>
              <a:rPr kumimoji="0" lang="zh-CN" altLang="en-US" sz="2400" b="1"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rPr>
              <a:t>      夫物不产于秦，可宝者多；士不产于秦，而愿忠者众。今逐客以</a:t>
            </a:r>
            <a:r>
              <a:rPr kumimoji="0" lang="zh-CN" altLang="en-US" sz="2400" b="1" i="0" u="none" strike="noStrike" kern="1200" cap="none" spc="0" normalizeH="0" baseline="0" noProof="0">
                <a:ln>
                  <a:noFill/>
                </a:ln>
                <a:solidFill>
                  <a:srgbClr val="FF0000"/>
                </a:solidFill>
                <a:effectLst/>
                <a:uLnTx/>
                <a:uFillTx/>
                <a:latin typeface="Franklin Gothic Book" pitchFamily="34" charset="0"/>
                <a:ea typeface="黑体" panose="02010609060101010101" pitchFamily="49" charset="-122"/>
                <a:cs typeface="+mn-cs"/>
                <a:sym typeface="Arial" panose="020B0604020202020204" pitchFamily="34" charset="0"/>
              </a:rPr>
              <a:t>资</a:t>
            </a:r>
            <a:r>
              <a:rPr kumimoji="0" lang="zh-CN" altLang="en-US" sz="2400" b="1"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rPr>
              <a:t>敌国，损民以</a:t>
            </a:r>
            <a:r>
              <a:rPr kumimoji="0" lang="zh-CN" altLang="en-US" sz="2400" b="1" i="0" u="none" strike="noStrike" kern="1200" cap="none" spc="0" normalizeH="0" baseline="0" noProof="0">
                <a:ln>
                  <a:noFill/>
                </a:ln>
                <a:solidFill>
                  <a:srgbClr val="FF0000"/>
                </a:solidFill>
                <a:effectLst/>
                <a:uLnTx/>
                <a:uFillTx/>
                <a:latin typeface="Franklin Gothic Book" pitchFamily="34" charset="0"/>
                <a:ea typeface="黑体" panose="02010609060101010101" pitchFamily="49" charset="-122"/>
                <a:cs typeface="+mn-cs"/>
                <a:sym typeface="Arial" panose="020B0604020202020204" pitchFamily="34" charset="0"/>
              </a:rPr>
              <a:t>益</a:t>
            </a:r>
            <a:r>
              <a:rPr kumimoji="0" lang="zh-CN" altLang="en-US" sz="2400" b="1"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rPr>
              <a:t>仇，内自虚而外树怨于诸侯，求国无危，不可得也。</a:t>
            </a:r>
            <a:endParaRPr kumimoji="0" lang="en-US" altLang="zh-CN" sz="600" b="1" i="0" u="none" strike="noStrike" kern="1200" cap="none" spc="0" normalizeH="0" baseline="0" noProof="0">
              <a:ln>
                <a:noFill/>
              </a:ln>
              <a:solidFill>
                <a:srgbClr val="99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
                <a:srgbClr val="000000"/>
              </a:buClr>
              <a:buSzPct val="50000"/>
              <a:buFontTx/>
              <a:buNone/>
              <a:defRPr/>
            </a:pPr>
            <a:endParaRPr kumimoji="0" lang="zh-CN" altLang="zh-CN" sz="2000" b="0"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
                <a:srgbClr val="000000"/>
              </a:buClr>
              <a:buSzPct val="50000"/>
              <a:buFontTx/>
              <a:buNone/>
              <a:defRPr/>
            </a:pPr>
            <a:endParaRPr kumimoji="0" lang="zh-CN" altLang="zh-CN" sz="2000" b="0"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
                <a:srgbClr val="000000"/>
              </a:buClr>
              <a:buSzPct val="50000"/>
              <a:buFont typeface="Wingdings 2" panose="05020102010507070707" pitchFamily="18" charset="2"/>
              <a:buChar char="ß"/>
              <a:defRPr/>
            </a:pPr>
            <a:endParaRPr kumimoji="0" lang="zh-CN" altLang="zh-CN" sz="1800" b="1"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
                <a:srgbClr val="000000"/>
              </a:buClr>
              <a:buSzPct val="50000"/>
              <a:buFont typeface="Wingdings 2" panose="05020102010507070707" pitchFamily="18" charset="2"/>
              <a:buChar char="ß"/>
              <a:defRPr/>
            </a:pPr>
            <a:endParaRPr kumimoji="0" lang="zh-CN" altLang="zh-CN" sz="2100" b="1"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endParaRPr>
          </a:p>
          <a:p>
            <a:pPr marL="0" marR="0" lvl="0" indent="0" algn="l" defTabSz="914400" rtl="0" eaLnBrk="0" fontAlgn="base" latinLnBrk="0" hangingPunct="0">
              <a:lnSpc>
                <a:spcPct val="100000"/>
              </a:lnSpc>
              <a:spcBef>
                <a:spcPct val="20000"/>
              </a:spcBef>
              <a:spcAft>
                <a:spcPct val="0"/>
              </a:spcAft>
              <a:buClr>
                <a:srgbClr val="000000"/>
              </a:buClr>
              <a:buSzPct val="50000"/>
              <a:buFontTx/>
              <a:buNone/>
              <a:defRPr/>
            </a:pPr>
            <a:endParaRPr kumimoji="0" lang="en-US" altLang="zh-CN" sz="375" b="1" i="0" u="none" strike="noStrike" kern="1200" cap="none" spc="0" normalizeH="0" baseline="0" noProof="0">
              <a:ln>
                <a:noFill/>
              </a:ln>
              <a:solidFill>
                <a:srgbClr val="99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
                <a:srgbClr val="000000"/>
              </a:buClr>
              <a:buSzPct val="50000"/>
              <a:buFontTx/>
              <a:buNone/>
              <a:defRPr/>
            </a:pPr>
            <a:endParaRPr kumimoji="0" lang="zh-CN" altLang="zh-CN" sz="1800" b="1"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
                <a:srgbClr val="000000"/>
              </a:buClr>
              <a:buSzPct val="50000"/>
              <a:buFontTx/>
              <a:buNone/>
              <a:defRPr/>
            </a:pPr>
            <a:endParaRPr kumimoji="0" lang="zh-CN" altLang="zh-CN" sz="2400" b="1"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endParaRPr>
          </a:p>
          <a:p>
            <a:pPr marL="0" marR="0" lvl="0" indent="0" algn="l" defTabSz="914400" rtl="0" eaLnBrk="0" fontAlgn="base" latinLnBrk="0" hangingPunct="0">
              <a:lnSpc>
                <a:spcPct val="100000"/>
              </a:lnSpc>
              <a:spcBef>
                <a:spcPct val="20000"/>
              </a:spcBef>
              <a:spcAft>
                <a:spcPct val="0"/>
              </a:spcAft>
              <a:buClr>
                <a:srgbClr val="000000"/>
              </a:buClr>
              <a:buSzPct val="50000"/>
              <a:buFontTx/>
              <a:buNone/>
              <a:defRPr/>
            </a:pPr>
            <a:endParaRPr kumimoji="0" lang="en-US" altLang="zh-CN" sz="800" b="0" i="0" u="none" strike="noStrike" kern="1200" cap="none" spc="0" normalizeH="0" baseline="0" noProof="0">
              <a:ln>
                <a:noFill/>
              </a:ln>
              <a:solidFill>
                <a:srgbClr val="990000"/>
              </a:solidFill>
              <a:effectLst/>
              <a:uLnTx/>
              <a:uFillTx/>
              <a:latin typeface="黑体" panose="02010609060101010101" pitchFamily="49" charset="-122"/>
              <a:ea typeface="黑体" panose="02010609060101010101" pitchFamily="49" charset="-122"/>
              <a:cs typeface="+mn-cs"/>
              <a:sym typeface="Arial" panose="020B0604020202020204" pitchFamily="34" charset="0"/>
            </a:endParaRPr>
          </a:p>
          <a:p>
            <a:pPr marL="0" marR="0" lvl="0" indent="0" algn="l" defTabSz="914400" rtl="0" eaLnBrk="0" fontAlgn="base" latinLnBrk="0" hangingPunct="0">
              <a:lnSpc>
                <a:spcPct val="100000"/>
              </a:lnSpc>
              <a:spcBef>
                <a:spcPct val="20000"/>
              </a:spcBef>
              <a:spcAft>
                <a:spcPct val="0"/>
              </a:spcAft>
              <a:buClr>
                <a:srgbClr val="000000"/>
              </a:buClr>
              <a:buSzPct val="50000"/>
              <a:buFontTx/>
              <a:buNone/>
              <a:defRPr/>
            </a:pPr>
            <a:endParaRPr kumimoji="0" lang="zh-CN" altLang="zh-CN" sz="2100" b="1" i="0" u="none" strike="noStrike" kern="1200" cap="none" spc="0" normalizeH="0" baseline="0" noProof="0">
              <a:ln>
                <a:noFill/>
              </a:ln>
              <a:solidFill>
                <a:srgbClr val="996600"/>
              </a:solidFill>
              <a:effectLst/>
              <a:uLnTx/>
              <a:uFillTx/>
              <a:latin typeface="Franklin Gothic Book"/>
              <a:ea typeface="黑体" panose="02010609060101010101" pitchFamily="49" charset="-122"/>
              <a:cs typeface="+mn-cs"/>
              <a:sym typeface="Arial" panose="020B0604020202020204" pitchFamily="34" charset="0"/>
            </a:endParaRPr>
          </a:p>
          <a:p>
            <a:pPr marL="257175" marR="0" lvl="0" indent="-257175" algn="l" defTabSz="914400" rtl="0" eaLnBrk="1" fontAlgn="base" latinLnBrk="0" hangingPunct="1">
              <a:lnSpc>
                <a:spcPct val="90000"/>
              </a:lnSpc>
              <a:spcBef>
                <a:spcPct val="50000"/>
              </a:spcBef>
              <a:spcAft>
                <a:spcPct val="0"/>
              </a:spcAft>
              <a:buClrTx/>
              <a:buSzTx/>
              <a:buFontTx/>
              <a:buNone/>
              <a:defRPr/>
            </a:pPr>
            <a:endParaRPr kumimoji="0" lang="zh-CN" altLang="zh-CN" sz="2000" b="0"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endParaRPr>
          </a:p>
          <a:p>
            <a:pPr marL="257175" marR="0" lvl="0" indent="-257175" algn="l" defTabSz="914400" rtl="0" eaLnBrk="1" fontAlgn="base" latinLnBrk="0" hangingPunct="1">
              <a:lnSpc>
                <a:spcPct val="90000"/>
              </a:lnSpc>
              <a:spcBef>
                <a:spcPct val="50000"/>
              </a:spcBef>
              <a:spcAft>
                <a:spcPct val="0"/>
              </a:spcAft>
              <a:buClrTx/>
              <a:buSzTx/>
              <a:buFontTx/>
              <a:buNone/>
              <a:defRPr/>
            </a:pPr>
            <a:endParaRPr kumimoji="0" lang="zh-CN" altLang="zh-CN" sz="2000" b="0" i="0" u="none" strike="noStrike" kern="1200" cap="none" spc="0" normalizeH="0" baseline="0" noProof="0">
              <a:ln>
                <a:noFill/>
              </a:ln>
              <a:solidFill>
                <a:srgbClr val="996600"/>
              </a:solidFill>
              <a:effectLst/>
              <a:uLnTx/>
              <a:uFillTx/>
              <a:latin typeface="Franklin Gothic Book"/>
              <a:ea typeface="+mn-ea"/>
              <a:cs typeface="+mn-cs"/>
              <a:sym typeface="Arial" panose="020B0604020202020204" pitchFamily="34" charset="0"/>
            </a:endParaRPr>
          </a:p>
          <a:p>
            <a:pPr marL="257175" marR="0" lvl="0" indent="-257175" algn="l" defTabSz="914400" rtl="0" eaLnBrk="1" fontAlgn="base" latinLnBrk="0" hangingPunct="1">
              <a:lnSpc>
                <a:spcPct val="90000"/>
              </a:lnSpc>
              <a:spcBef>
                <a:spcPct val="50000"/>
              </a:spcBef>
              <a:spcAft>
                <a:spcPct val="0"/>
              </a:spcAft>
              <a:buClrTx/>
              <a:buSzTx/>
              <a:buFontTx/>
              <a:buNone/>
              <a:defRPr/>
            </a:pPr>
            <a:endParaRPr kumimoji="0" lang="zh-CN" altLang="zh-CN" sz="2000" b="0" i="0" u="none" strike="noStrike" kern="1200" cap="none" spc="0" normalizeH="0" baseline="0" noProof="0">
              <a:ln>
                <a:noFill/>
              </a:ln>
              <a:solidFill>
                <a:srgbClr val="996600"/>
              </a:solidFill>
              <a:effectLst/>
              <a:uLnTx/>
              <a:uFillTx/>
              <a:latin typeface="Franklin Gothic Book" pitchFamily="34" charset="0"/>
              <a:ea typeface="黑体" panose="02010609060101010101" pitchFamily="49" charset="-122"/>
              <a:cs typeface="+mn-cs"/>
              <a:sym typeface="Arial" panose="020B0604020202020204" pitchFamily="34" charset="0"/>
            </a:endParaRPr>
          </a:p>
          <a:p>
            <a:pPr marL="257175" marR="0" lvl="0" indent="-257175" algn="l" defTabSz="914400" rtl="0" eaLnBrk="1" fontAlgn="base" latinLnBrk="0" hangingPunct="1">
              <a:lnSpc>
                <a:spcPct val="90000"/>
              </a:lnSpc>
              <a:spcBef>
                <a:spcPct val="50000"/>
              </a:spcBef>
              <a:spcAft>
                <a:spcPct val="0"/>
              </a:spcAft>
              <a:buClrTx/>
              <a:buSzTx/>
              <a:buFontTx/>
              <a:buNone/>
              <a:defRPr/>
            </a:pPr>
            <a:r>
              <a:rPr kumimoji="0" lang="zh-CN" altLang="en-US" sz="21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rPr>
              <a:t> </a:t>
            </a:r>
            <a:endParaRPr kumimoji="0" lang="zh-CN" altLang="en-US" sz="2100" b="1" i="0" u="none" strike="noStrike" kern="1200" cap="none" spc="0" normalizeH="0" baseline="0" noProof="0">
              <a:ln>
                <a:noFill/>
              </a:ln>
              <a:solidFill>
                <a:schemeClr val="tx1"/>
              </a:solidFill>
              <a:effectLst/>
              <a:uLnTx/>
              <a:uFillTx/>
              <a:latin typeface="+mn-lt"/>
              <a:ea typeface="+mn-ea"/>
              <a:cs typeface="+mn-cs"/>
            </a:endParaRPr>
          </a:p>
          <a:p>
            <a:pPr marL="257175" marR="0" lvl="0" indent="-257175" algn="l" defTabSz="914400" rtl="0" eaLnBrk="1" fontAlgn="base" latinLnBrk="0" hangingPunct="1">
              <a:lnSpc>
                <a:spcPct val="90000"/>
              </a:lnSpc>
              <a:spcBef>
                <a:spcPct val="50000"/>
              </a:spcBef>
              <a:spcAft>
                <a:spcPct val="0"/>
              </a:spcAft>
              <a:buClrTx/>
              <a:buSzTx/>
              <a:buFontTx/>
              <a:buNone/>
              <a:defRPr/>
            </a:pPr>
            <a:r>
              <a:rPr kumimoji="0" lang="zh-CN" altLang="en-US" sz="21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  </a:t>
            </a:r>
            <a:endParaRPr kumimoji="0" lang="zh-CN" altLang="en-US" sz="21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endParaRPr>
          </a:p>
          <a:p>
            <a:pPr marL="257175" marR="0" lvl="0" indent="-257175" algn="l" defTabSz="914400" rtl="0" eaLnBrk="1" fontAlgn="base" latinLnBrk="0" hangingPunct="1">
              <a:lnSpc>
                <a:spcPct val="90000"/>
              </a:lnSpc>
              <a:spcBef>
                <a:spcPct val="50000"/>
              </a:spcBef>
              <a:spcAft>
                <a:spcPct val="0"/>
              </a:spcAft>
              <a:buClrTx/>
              <a:buSzTx/>
              <a:buFontTx/>
              <a:buNone/>
              <a:defRPr/>
            </a:pPr>
            <a:endParaRPr kumimoji="0" lang="zh-CN" altLang="en-US" sz="2400" b="1" i="0" u="none" strike="noStrike" kern="1200" cap="none" spc="0" normalizeH="0" baseline="0" noProof="0">
              <a:ln>
                <a:noFill/>
              </a:ln>
              <a:solidFill>
                <a:srgbClr val="0000FF"/>
              </a:solidFill>
              <a:effectLst/>
              <a:uLnTx/>
              <a:uFillTx/>
              <a:latin typeface="黑体" panose="02010609060101010101" pitchFamily="49" charset="-122"/>
              <a:ea typeface="黑体" panose="02010609060101010101" pitchFamily="49" charset="-122"/>
              <a:cs typeface="+mn-cs"/>
            </a:endParaRPr>
          </a:p>
        </p:txBody>
      </p:sp>
      <p:sp>
        <p:nvSpPr>
          <p:cNvPr id="102404" name="内容占位符 2"/>
          <p:cNvSpPr txBox="1">
            <a:spLocks noChangeArrowheads="1"/>
          </p:cNvSpPr>
          <p:nvPr/>
        </p:nvSpPr>
        <p:spPr bwMode="auto">
          <a:xfrm>
            <a:off x="239713" y="3003550"/>
            <a:ext cx="8724900" cy="1008063"/>
          </a:xfrm>
          <a:prstGeom prst="rect">
            <a:avLst/>
          </a:prstGeom>
          <a:noFill/>
          <a:ln>
            <a:noFill/>
          </a:ln>
        </p:spPr>
        <p:txBody>
          <a:bodyPr/>
          <a:lstStyle>
            <a:lvl1pPr marL="257175" indent="-257175" defTabSz="685800">
              <a:spcBef>
                <a:spcPct val="20000"/>
              </a:spcBef>
              <a:buChar char="•"/>
              <a:defRPr sz="2400">
                <a:solidFill>
                  <a:schemeClr val="tx1"/>
                </a:solidFill>
                <a:latin typeface="Arial" panose="020B0604020202020204" pitchFamily="34" charset="0"/>
                <a:ea typeface="宋体" panose="02010600030101010101" pitchFamily="2" charset="-122"/>
              </a:defRPr>
            </a:lvl1pPr>
            <a:lvl2pPr marL="742950" indent="-285750" defTabSz="685800">
              <a:spcBef>
                <a:spcPct val="20000"/>
              </a:spcBef>
              <a:buChar char="–"/>
              <a:defRPr sz="2100">
                <a:solidFill>
                  <a:schemeClr val="tx1"/>
                </a:solidFill>
                <a:latin typeface="Arial" panose="020B0604020202020204" pitchFamily="34" charset="0"/>
                <a:ea typeface="宋体" panose="02010600030101010101" pitchFamily="2" charset="-122"/>
              </a:defRPr>
            </a:lvl2pPr>
            <a:lvl3pPr marL="1143000" indent="-228600" defTabSz="685800">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defTabSz="685800">
              <a:spcBef>
                <a:spcPct val="20000"/>
              </a:spcBef>
              <a:buChar char="–"/>
              <a:defRPr sz="1500">
                <a:solidFill>
                  <a:schemeClr val="tx1"/>
                </a:solidFill>
                <a:latin typeface="Arial" panose="020B0604020202020204" pitchFamily="34" charset="0"/>
                <a:ea typeface="宋体" panose="02010600030101010101" pitchFamily="2" charset="-122"/>
              </a:defRPr>
            </a:lvl4pPr>
            <a:lvl5pPr marL="2057400" indent="-228600" defTabSz="685800">
              <a:spcBef>
                <a:spcPct val="20000"/>
              </a:spcBef>
              <a:buChar char="»"/>
              <a:defRPr sz="1500">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9pPr>
          </a:lstStyle>
          <a:p>
            <a:pPr marL="0" marR="0" lvl="0" indent="0" algn="l" defTabSz="685800" rtl="0" eaLnBrk="1" fontAlgn="base" latinLnBrk="0" hangingPunct="1">
              <a:lnSpc>
                <a:spcPct val="100000"/>
              </a:lnSpc>
              <a:spcBef>
                <a:spcPct val="20000"/>
              </a:spcBef>
              <a:spcAft>
                <a:spcPct val="0"/>
              </a:spcAft>
              <a:buClr>
                <a:schemeClr val="tx2"/>
              </a:buClr>
              <a:buSzPct val="50000"/>
              <a:buFontTx/>
              <a:buNone/>
              <a:defRPr/>
            </a:pPr>
            <a:r>
              <a:rPr kumimoji="0" lang="zh-CN" altLang="en-US" sz="2400" b="1" i="0" u="none" strike="noStrike" kern="1200" cap="none" spc="0" normalizeH="0" baseline="0" noProof="0">
                <a:ln>
                  <a:noFill/>
                </a:ln>
                <a:solidFill>
                  <a:schemeClr val="accent2"/>
                </a:solidFill>
                <a:effectLst/>
                <a:uLnTx/>
                <a:uFillTx/>
                <a:latin typeface="Franklin Gothic Book" pitchFamily="34" charset="0"/>
                <a:ea typeface="黑体" panose="02010609060101010101" pitchFamily="49" charset="-122"/>
                <a:cs typeface="+mn-cs"/>
              </a:rPr>
              <a:t>      物品不出产在秦国，但值得珍视的有很多；人才不出生在秦国，但愿意效忠秦国的也很多。现在驱逐客卿以帮助敌国，减损本国民众而增加敌国人口，在内则削弱了自己的国家，在外则在诸侯中结怨，</a:t>
            </a:r>
            <a:r>
              <a:rPr kumimoji="0" lang="en-US" altLang="zh-CN" sz="2400" b="1" i="0" u="none" strike="noStrike" kern="1200" cap="none" spc="0" normalizeH="0" baseline="0" noProof="0">
                <a:ln>
                  <a:noFill/>
                </a:ln>
                <a:solidFill>
                  <a:schemeClr val="accent2"/>
                </a:solidFill>
                <a:effectLst/>
                <a:uLnTx/>
                <a:uFillTx/>
                <a:latin typeface="Franklin Gothic Book" pitchFamily="34" charset="0"/>
                <a:ea typeface="黑体" panose="02010609060101010101" pitchFamily="49" charset="-122"/>
                <a:cs typeface="+mn-cs"/>
              </a:rPr>
              <a:t>(</a:t>
            </a:r>
            <a:r>
              <a:rPr kumimoji="0" lang="zh-CN" altLang="en-US" sz="2400" b="1" i="0" u="none" strike="noStrike" kern="1200" cap="none" spc="0" normalizeH="0" baseline="0" noProof="0">
                <a:ln>
                  <a:noFill/>
                </a:ln>
                <a:solidFill>
                  <a:schemeClr val="accent2"/>
                </a:solidFill>
                <a:effectLst/>
                <a:uLnTx/>
                <a:uFillTx/>
                <a:latin typeface="Franklin Gothic Book" pitchFamily="34" charset="0"/>
                <a:ea typeface="黑体" panose="02010609060101010101" pitchFamily="49" charset="-122"/>
                <a:cs typeface="+mn-cs"/>
              </a:rPr>
              <a:t>这样下去</a:t>
            </a:r>
            <a:r>
              <a:rPr kumimoji="0" lang="en-US" altLang="zh-CN" sz="2400" b="1" i="0" u="none" strike="noStrike" kern="1200" cap="none" spc="0" normalizeH="0" baseline="0" noProof="0">
                <a:ln>
                  <a:noFill/>
                </a:ln>
                <a:solidFill>
                  <a:schemeClr val="accent2"/>
                </a:solidFill>
                <a:effectLst/>
                <a:uLnTx/>
                <a:uFillTx/>
                <a:latin typeface="Franklin Gothic Book" pitchFamily="34" charset="0"/>
                <a:ea typeface="黑体" panose="02010609060101010101" pitchFamily="49" charset="-122"/>
                <a:cs typeface="+mn-cs"/>
              </a:rPr>
              <a:t>)</a:t>
            </a:r>
            <a:r>
              <a:rPr kumimoji="0" lang="zh-CN" altLang="en-US" sz="2400" b="1" i="0" u="none" strike="noStrike" kern="1200" cap="none" spc="0" normalizeH="0" baseline="0" noProof="0">
                <a:ln>
                  <a:noFill/>
                </a:ln>
                <a:solidFill>
                  <a:schemeClr val="accent2"/>
                </a:solidFill>
                <a:effectLst/>
                <a:uLnTx/>
                <a:uFillTx/>
                <a:latin typeface="Franklin Gothic Book" pitchFamily="34" charset="0"/>
                <a:ea typeface="黑体" panose="02010609060101010101" pitchFamily="49" charset="-122"/>
                <a:cs typeface="+mn-cs"/>
              </a:rPr>
              <a:t>要使秦国没有危险，是不可能的。</a:t>
            </a:r>
            <a:endParaRPr kumimoji="0" lang="zh-CN" altLang="en-US" sz="2400" b="1" i="0" u="none" strike="noStrike" kern="1200" cap="none" spc="0" normalizeH="0" baseline="0" noProof="0">
              <a:ln>
                <a:noFill/>
              </a:ln>
              <a:solidFill>
                <a:schemeClr val="accent2"/>
              </a:solidFill>
              <a:effectLst/>
              <a:uLnTx/>
              <a:uFillTx/>
              <a:latin typeface="Franklin Gothic Book" pitchFamily="34" charset="0"/>
              <a:ea typeface="黑体" panose="02010609060101010101" pitchFamily="49" charset="-122"/>
              <a:cs typeface="+mn-cs"/>
            </a:endParaRPr>
          </a:p>
          <a:p>
            <a:pPr marL="0" marR="0" lvl="0" indent="0" algn="l" defTabSz="685800" rtl="0" eaLnBrk="1" fontAlgn="base" latinLnBrk="0" hangingPunct="1">
              <a:lnSpc>
                <a:spcPct val="100000"/>
              </a:lnSpc>
              <a:spcBef>
                <a:spcPct val="20000"/>
              </a:spcBef>
              <a:spcAft>
                <a:spcPct val="0"/>
              </a:spcAft>
              <a:buClr>
                <a:schemeClr val="tx2"/>
              </a:buClr>
              <a:buSzPct val="50000"/>
              <a:buFontTx/>
              <a:buNone/>
              <a:defRPr/>
            </a:pPr>
            <a:endParaRPr kumimoji="0" lang="zh-CN" altLang="en-US" sz="2000" b="1" i="0" u="none" strike="noStrike" kern="1200" cap="none" spc="0" normalizeH="0" baseline="0" noProof="0">
              <a:ln>
                <a:noFill/>
              </a:ln>
              <a:solidFill>
                <a:schemeClr val="accent2"/>
              </a:solidFill>
              <a:effectLst/>
              <a:uLnTx/>
              <a:uFillTx/>
              <a:latin typeface="Franklin Gothic Book" pitchFamily="34" charset="0"/>
              <a:ea typeface="黑体" panose="02010609060101010101" pitchFamily="49" charset="-122"/>
              <a:cs typeface="+mn-cs"/>
            </a:endParaRPr>
          </a:p>
          <a:p>
            <a:pPr marL="0" marR="0" lvl="0" indent="0" algn="l" defTabSz="685800" rtl="0" eaLnBrk="1" fontAlgn="base" latinLnBrk="0" hangingPunct="1">
              <a:lnSpc>
                <a:spcPct val="100000"/>
              </a:lnSpc>
              <a:spcBef>
                <a:spcPct val="20000"/>
              </a:spcBef>
              <a:spcAft>
                <a:spcPct val="0"/>
              </a:spcAft>
              <a:buClr>
                <a:schemeClr val="tx2"/>
              </a:buClr>
              <a:buSzPct val="50000"/>
              <a:buFontTx/>
              <a:buNone/>
              <a:defRPr/>
            </a:pPr>
            <a:endParaRPr kumimoji="0" lang="zh-CN" altLang="en-US" sz="2000" b="1" i="0" u="none" strike="noStrike" kern="1200" cap="none" spc="0" normalizeH="0" baseline="0" noProof="0">
              <a:ln>
                <a:noFill/>
              </a:ln>
              <a:solidFill>
                <a:schemeClr val="accent2"/>
              </a:solidFill>
              <a:effectLst/>
              <a:uLnTx/>
              <a:uFillTx/>
              <a:latin typeface="Franklin Gothic Book" pitchFamily="34" charset="0"/>
              <a:ea typeface="黑体" panose="02010609060101010101" pitchFamily="49" charset="-122"/>
              <a:cs typeface="+mn-cs"/>
            </a:endParaRPr>
          </a:p>
          <a:p>
            <a:pPr marL="0" marR="0" lvl="0" indent="0" algn="l" defTabSz="685800" rtl="0" eaLnBrk="1" fontAlgn="base" latinLnBrk="0" hangingPunct="1">
              <a:lnSpc>
                <a:spcPct val="100000"/>
              </a:lnSpc>
              <a:spcBef>
                <a:spcPct val="20000"/>
              </a:spcBef>
              <a:spcAft>
                <a:spcPct val="0"/>
              </a:spcAft>
              <a:buClr>
                <a:schemeClr val="tx2"/>
              </a:buClr>
              <a:buSzPct val="50000"/>
              <a:buFontTx/>
              <a:buNone/>
              <a:defRPr/>
            </a:pPr>
            <a:endParaRPr kumimoji="0" lang="zh-CN" altLang="en-US" sz="2000" b="1" i="0" u="none" strike="noStrike" kern="1200" cap="none" spc="0" normalizeH="0" baseline="0" noProof="0">
              <a:ln>
                <a:noFill/>
              </a:ln>
              <a:solidFill>
                <a:schemeClr val="accent2"/>
              </a:solidFill>
              <a:effectLst/>
              <a:uLnTx/>
              <a:uFillTx/>
              <a:latin typeface="Franklin Gothic Book" pitchFamily="34" charset="0"/>
              <a:ea typeface="黑体" panose="02010609060101010101" pitchFamily="49" charset="-122"/>
              <a:cs typeface="+mn-cs"/>
            </a:endParaRPr>
          </a:p>
          <a:p>
            <a:pPr marL="257175" marR="0" lvl="0" indent="-257175" algn="l" defTabSz="685800" rtl="0" eaLnBrk="1" fontAlgn="base" latinLnBrk="0" hangingPunct="1">
              <a:lnSpc>
                <a:spcPct val="100000"/>
              </a:lnSpc>
              <a:spcBef>
                <a:spcPct val="20000"/>
              </a:spcBef>
              <a:spcAft>
                <a:spcPct val="0"/>
              </a:spcAft>
              <a:buClr>
                <a:schemeClr val="tx2"/>
              </a:buClr>
              <a:buSzPct val="50000"/>
              <a:buFont typeface="Wingdings 2" panose="05020102010507070707" pitchFamily="18" charset="2"/>
              <a:buChar char="ß"/>
              <a:defRPr/>
            </a:pPr>
            <a:endParaRPr kumimoji="0" lang="zh-CN" altLang="en-US" sz="2000" b="1" i="0" u="none" strike="noStrike" kern="1200" cap="none" spc="0" normalizeH="0" baseline="0" noProof="0">
              <a:ln>
                <a:noFill/>
              </a:ln>
              <a:solidFill>
                <a:schemeClr val="accent2"/>
              </a:solidFill>
              <a:effectLst/>
              <a:uLnTx/>
              <a:uFillTx/>
              <a:latin typeface="Franklin Gothic Book" pitchFamily="34" charset="0"/>
              <a:ea typeface="黑体" panose="02010609060101010101" pitchFamily="49"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03">
                                            <p:txEl>
                                              <p:charRg st="0" end="6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02402"/>
                                        </p:tgtEl>
                                        <p:attrNameLst>
                                          <p:attrName>style.visibility</p:attrName>
                                        </p:attrNameLst>
                                      </p:cBhvr>
                                      <p:to>
                                        <p:strVal val="visible"/>
                                      </p:to>
                                    </p:set>
                                    <p:anim calcmode="lin" valueType="num">
                                      <p:cBhvr>
                                        <p:cTn id="11" dur="500" fill="hold"/>
                                        <p:tgtEl>
                                          <p:spTgt spid="102402"/>
                                        </p:tgtEl>
                                        <p:attrNameLst>
                                          <p:attrName>ppt_x</p:attrName>
                                        </p:attrNameLst>
                                      </p:cBhvr>
                                      <p:tavLst>
                                        <p:tav tm="0">
                                          <p:val>
                                            <p:strVal val="#ppt_x"/>
                                          </p:val>
                                        </p:tav>
                                        <p:tav tm="100000">
                                          <p:val>
                                            <p:strVal val="#ppt_x"/>
                                          </p:val>
                                        </p:tav>
                                      </p:tavLst>
                                    </p:anim>
                                    <p:anim calcmode="lin" valueType="num">
                                      <p:cBhvr>
                                        <p:cTn id="12" dur="500" fill="hold"/>
                                        <p:tgtEl>
                                          <p:spTgt spid="10240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02404"/>
                                        </p:tgtEl>
                                        <p:attrNameLst>
                                          <p:attrName>style.visibility</p:attrName>
                                        </p:attrNameLst>
                                      </p:cBhvr>
                                      <p:to>
                                        <p:strVal val="visible"/>
                                      </p:to>
                                    </p:set>
                                    <p:animEffect transition="in" filter="fade">
                                      <p:cBhvr>
                                        <p:cTn id="17" dur="1000"/>
                                        <p:tgtEl>
                                          <p:spTgt spid="102404"/>
                                        </p:tgtEl>
                                      </p:cBhvr>
                                    </p:animEffect>
                                    <p:anim calcmode="lin" valueType="num">
                                      <p:cBhvr>
                                        <p:cTn id="18" dur="1000" fill="hold"/>
                                        <p:tgtEl>
                                          <p:spTgt spid="102404"/>
                                        </p:tgtEl>
                                        <p:attrNameLst>
                                          <p:attrName>ppt_x</p:attrName>
                                        </p:attrNameLst>
                                      </p:cBhvr>
                                      <p:tavLst>
                                        <p:tav tm="0">
                                          <p:val>
                                            <p:strVal val="#ppt_x"/>
                                          </p:val>
                                        </p:tav>
                                        <p:tav tm="100000">
                                          <p:val>
                                            <p:strVal val="#ppt_x"/>
                                          </p:val>
                                        </p:tav>
                                      </p:tavLst>
                                    </p:anim>
                                    <p:anim calcmode="lin" valueType="num">
                                      <p:cBhvr>
                                        <p:cTn id="19" dur="1000" fill="hold"/>
                                        <p:tgtEl>
                                          <p:spTgt spid="10240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02403">
                                            <p:txEl>
                                              <p:charRg st="78" end="80"/>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02403">
                                            <p:txEl>
                                              <p:charRg st="80" end="8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2" grpId="0"/>
      <p:bldP spid="102403" grpId="0" uiExpand="1" build="p"/>
      <p:bldP spid="102404"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3426" name="Text Box 2"/>
          <p:cNvSpPr/>
          <p:nvPr/>
        </p:nvSpPr>
        <p:spPr>
          <a:xfrm>
            <a:off x="2916238" y="266700"/>
            <a:ext cx="2159000" cy="552450"/>
          </a:xfrm>
          <a:prstGeom prst="rect">
            <a:avLst/>
          </a:prstGeom>
          <a:noFill/>
          <a:ln w="9525">
            <a:noFill/>
          </a:ln>
        </p:spPr>
        <p:txBody>
          <a:bodyPr anchor="t">
            <a:spAutoFit/>
          </a:bodyPr>
          <a:p>
            <a:r>
              <a:rPr lang="zh-CN" altLang="en-US" sz="3000">
                <a:solidFill>
                  <a:srgbClr val="336600"/>
                </a:solidFill>
                <a:latin typeface="方正粗黑宋简体" panose="02000000000000000000" pitchFamily="2" charset="-122"/>
                <a:ea typeface="方正粗黑宋简体" panose="02000000000000000000" pitchFamily="2" charset="-122"/>
              </a:rPr>
              <a:t>探究第四段</a:t>
            </a:r>
            <a:endParaRPr lang="zh-CN" altLang="en-US" sz="3000">
              <a:solidFill>
                <a:srgbClr val="336600"/>
              </a:solidFill>
              <a:latin typeface="方正粗黑宋简体" panose="02000000000000000000" pitchFamily="2" charset="-122"/>
              <a:ea typeface="方正粗黑宋简体" panose="02000000000000000000" pitchFamily="2" charset="-122"/>
            </a:endParaRPr>
          </a:p>
        </p:txBody>
      </p:sp>
      <p:sp>
        <p:nvSpPr>
          <p:cNvPr id="103427" name="Rectangle 3"/>
          <p:cNvSpPr/>
          <p:nvPr/>
        </p:nvSpPr>
        <p:spPr>
          <a:xfrm>
            <a:off x="900113" y="844550"/>
            <a:ext cx="7521575" cy="533400"/>
          </a:xfrm>
          <a:prstGeom prst="rect">
            <a:avLst/>
          </a:prstGeom>
          <a:noFill/>
          <a:ln w="9525">
            <a:noFill/>
          </a:ln>
        </p:spPr>
        <p:txBody>
          <a:bodyPr anchor="t">
            <a:spAutoFit/>
          </a:bodyPr>
          <a:p>
            <a:pPr>
              <a:lnSpc>
                <a:spcPct val="110000"/>
              </a:lnSpc>
              <a:spcBef>
                <a:spcPct val="50000"/>
              </a:spcBef>
            </a:pPr>
            <a:r>
              <a:rPr lang="zh-CN" altLang="en-US" sz="2800">
                <a:solidFill>
                  <a:schemeClr val="tx1"/>
                </a:solidFill>
                <a:latin typeface="微软雅黑" panose="020B0503020204020204" pitchFamily="34" charset="-122"/>
                <a:ea typeface="微软雅黑" panose="020B0503020204020204" pitchFamily="34" charset="-122"/>
              </a:rPr>
              <a:t>本段在论证上有什么特点？请简要说明。</a:t>
            </a:r>
            <a:endParaRPr lang="zh-CN" altLang="en-US" sz="2800">
              <a:solidFill>
                <a:schemeClr val="tx1"/>
              </a:solidFill>
              <a:latin typeface="微软雅黑" panose="020B0503020204020204" pitchFamily="34" charset="-122"/>
              <a:ea typeface="微软雅黑" panose="020B0503020204020204" pitchFamily="34" charset="-122"/>
            </a:endParaRPr>
          </a:p>
        </p:txBody>
      </p:sp>
      <p:sp>
        <p:nvSpPr>
          <p:cNvPr id="107523" name="左大括号 1"/>
          <p:cNvSpPr/>
          <p:nvPr/>
        </p:nvSpPr>
        <p:spPr>
          <a:xfrm>
            <a:off x="107950" y="1924050"/>
            <a:ext cx="503238" cy="1943100"/>
          </a:xfrm>
          <a:prstGeom prst="leftBrace">
            <a:avLst>
              <a:gd name="adj1" fmla="val 8258"/>
              <a:gd name="adj2" fmla="val 50000"/>
            </a:avLst>
          </a:prstGeom>
          <a:noFill/>
          <a:ln w="6350" cap="flat" cmpd="sng">
            <a:solidFill>
              <a:schemeClr val="accent1"/>
            </a:solidFill>
            <a:prstDash val="solid"/>
            <a:miter/>
            <a:headEnd type="none" w="med" len="med"/>
            <a:tailEnd type="none" w="med" len="med"/>
          </a:ln>
        </p:spPr>
        <p:txBody>
          <a:bodyPr anchor="ctr"/>
          <a:p>
            <a:pPr algn="ctr" eaLnBrk="0" hangingPunct="0"/>
            <a:endParaRPr lang="zh-CN" altLang="en-US">
              <a:solidFill>
                <a:schemeClr val="tx1"/>
              </a:solidFill>
              <a:latin typeface="Arial" panose="020B0604020202020204" pitchFamily="34" charset="0"/>
              <a:ea typeface="宋体" panose="02010600030101010101" pitchFamily="2" charset="-122"/>
            </a:endParaRPr>
          </a:p>
        </p:txBody>
      </p:sp>
      <p:sp>
        <p:nvSpPr>
          <p:cNvPr id="107524" name="左大括号 2"/>
          <p:cNvSpPr/>
          <p:nvPr/>
        </p:nvSpPr>
        <p:spPr>
          <a:xfrm>
            <a:off x="323850" y="2303463"/>
            <a:ext cx="71438" cy="555625"/>
          </a:xfrm>
          <a:prstGeom prst="leftBrace">
            <a:avLst>
              <a:gd name="adj1" fmla="val 8209"/>
              <a:gd name="adj2" fmla="val 50000"/>
            </a:avLst>
          </a:prstGeom>
          <a:noFill/>
          <a:ln w="6350" cap="flat" cmpd="sng">
            <a:solidFill>
              <a:schemeClr val="accent1"/>
            </a:solidFill>
            <a:prstDash val="solid"/>
            <a:miter/>
            <a:headEnd type="none" w="med" len="med"/>
            <a:tailEnd type="none" w="med" len="med"/>
          </a:ln>
        </p:spPr>
        <p:txBody>
          <a:bodyPr anchor="ctr"/>
          <a:p>
            <a:pPr algn="ctr" eaLnBrk="0" hangingPunct="0"/>
            <a:endParaRPr lang="zh-CN" altLang="en-US">
              <a:solidFill>
                <a:schemeClr val="tx1"/>
              </a:solidFill>
              <a:latin typeface="Arial" panose="020B0604020202020204" pitchFamily="34" charset="0"/>
              <a:ea typeface="宋体" panose="02010600030101010101" pitchFamily="2" charset="-122"/>
            </a:endParaRPr>
          </a:p>
        </p:txBody>
      </p:sp>
      <p:sp>
        <p:nvSpPr>
          <p:cNvPr id="103430" name="Rectangle 9"/>
          <p:cNvSpPr>
            <a:spLocks noRot="1"/>
          </p:cNvSpPr>
          <p:nvPr/>
        </p:nvSpPr>
        <p:spPr>
          <a:xfrm>
            <a:off x="900113" y="1924050"/>
            <a:ext cx="4535487" cy="1727200"/>
          </a:xfrm>
          <a:prstGeom prst="rect">
            <a:avLst/>
          </a:prstGeom>
          <a:noFill/>
          <a:ln w="9525" cap="flat" cmpd="sng">
            <a:solidFill>
              <a:srgbClr val="FF9966"/>
            </a:solidFill>
            <a:prstDash val="solid"/>
            <a:miter/>
            <a:headEnd type="none" w="med" len="med"/>
            <a:tailEnd type="none" w="med" len="med"/>
          </a:ln>
        </p:spPr>
        <p:txBody>
          <a:bodyPr lIns="68592" tIns="34296" rIns="68592" bIns="34296" anchor="t"/>
          <a:p>
            <a:pPr>
              <a:lnSpc>
                <a:spcPct val="110000"/>
              </a:lnSpc>
              <a:spcBef>
                <a:spcPct val="20000"/>
              </a:spcBef>
            </a:pPr>
            <a:r>
              <a:rPr lang="zh-CN" altLang="en-US" sz="2800">
                <a:solidFill>
                  <a:srgbClr val="FF0000"/>
                </a:solidFill>
                <a:latin typeface="黑体" panose="02010609060101010101" pitchFamily="49" charset="-122"/>
                <a:ea typeface="黑体" panose="02010609060101010101" pitchFamily="49" charset="-122"/>
              </a:rPr>
              <a:t>正面论证和反面论证结合</a:t>
            </a:r>
            <a:endParaRPr lang="en-US" altLang="zh-CN" sz="2800">
              <a:solidFill>
                <a:srgbClr val="FF0000"/>
              </a:solidFill>
              <a:latin typeface="黑体" panose="02010609060101010101" pitchFamily="49" charset="-122"/>
            </a:endParaRPr>
          </a:p>
          <a:p>
            <a:pPr>
              <a:lnSpc>
                <a:spcPct val="110000"/>
              </a:lnSpc>
              <a:spcBef>
                <a:spcPct val="20000"/>
              </a:spcBef>
            </a:pPr>
            <a:r>
              <a:rPr lang="zh-CN" altLang="en-US" sz="2800">
                <a:solidFill>
                  <a:schemeClr val="tx1"/>
                </a:solidFill>
                <a:latin typeface="黑体" panose="02010609060101010101" pitchFamily="49" charset="-122"/>
                <a:ea typeface="黑体" panose="02010609060101010101" pitchFamily="49" charset="-122"/>
              </a:rPr>
              <a:t>正面：士愿忠于秦国</a:t>
            </a:r>
            <a:endParaRPr lang="zh-CN" altLang="en-US" sz="2800">
              <a:solidFill>
                <a:schemeClr val="tx1"/>
              </a:solidFill>
              <a:latin typeface="黑体" panose="02010609060101010101" pitchFamily="49" charset="-122"/>
              <a:ea typeface="黑体" panose="02010609060101010101" pitchFamily="49" charset="-122"/>
            </a:endParaRPr>
          </a:p>
          <a:p>
            <a:pPr>
              <a:lnSpc>
                <a:spcPct val="110000"/>
              </a:lnSpc>
              <a:spcBef>
                <a:spcPct val="20000"/>
              </a:spcBef>
            </a:pPr>
            <a:r>
              <a:rPr lang="zh-CN" altLang="en-US" sz="2800">
                <a:solidFill>
                  <a:schemeClr val="tx1"/>
                </a:solidFill>
                <a:latin typeface="黑体" panose="02010609060101010101" pitchFamily="49" charset="-122"/>
                <a:ea typeface="黑体" panose="02010609060101010101" pitchFamily="49" charset="-122"/>
              </a:rPr>
              <a:t>反面：逐客国危</a:t>
            </a:r>
            <a:endParaRPr lang="zh-CN" altLang="en-US" sz="2800">
              <a:solidFill>
                <a:schemeClr val="tx1"/>
              </a:solidFill>
              <a:latin typeface="黑体" panose="02010609060101010101" pitchFamily="49" charset="-122"/>
              <a:ea typeface="黑体" panose="02010609060101010101" pitchFamily="49" charset="-122"/>
            </a:endParaRPr>
          </a:p>
        </p:txBody>
      </p:sp>
      <p:pic>
        <p:nvPicPr>
          <p:cNvPr id="103431" name="Picture 4"/>
          <p:cNvPicPr>
            <a:picLocks noChangeAspect="1"/>
          </p:cNvPicPr>
          <p:nvPr/>
        </p:nvPicPr>
        <p:blipFill>
          <a:blip r:embed="rId1"/>
          <a:srcRect r="42676"/>
          <a:stretch>
            <a:fillRect/>
          </a:stretch>
        </p:blipFill>
        <p:spPr>
          <a:xfrm>
            <a:off x="6227763" y="1563688"/>
            <a:ext cx="2297112" cy="34925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34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03427"/>
                                        </p:tgtEl>
                                        <p:attrNameLst>
                                          <p:attrName>style.visibility</p:attrName>
                                        </p:attrNameLst>
                                      </p:cBhvr>
                                      <p:to>
                                        <p:strVal val="visible"/>
                                      </p:to>
                                    </p:set>
                                    <p:animEffect transition="in" filter="fade">
                                      <p:cBhvr>
                                        <p:cTn id="11" dur="500"/>
                                        <p:tgtEl>
                                          <p:spTgt spid="103427"/>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103430"/>
                                        </p:tgtEl>
                                        <p:attrNameLst>
                                          <p:attrName>style.visibility</p:attrName>
                                        </p:attrNameLst>
                                      </p:cBhvr>
                                      <p:to>
                                        <p:strVal val="visible"/>
                                      </p:to>
                                    </p:set>
                                    <p:anim calcmode="lin" valueType="num">
                                      <p:cBhvr>
                                        <p:cTn id="16" dur="500" fill="hold"/>
                                        <p:tgtEl>
                                          <p:spTgt spid="103430"/>
                                        </p:tgtEl>
                                        <p:attrNameLst>
                                          <p:attrName>ppt_x</p:attrName>
                                        </p:attrNameLst>
                                      </p:cBhvr>
                                      <p:tavLst>
                                        <p:tav tm="0">
                                          <p:val>
                                            <p:strVal val="#ppt_x"/>
                                          </p:val>
                                        </p:tav>
                                        <p:tav tm="100000">
                                          <p:val>
                                            <p:strVal val="#ppt_x"/>
                                          </p:val>
                                        </p:tav>
                                      </p:tavLst>
                                    </p:anim>
                                    <p:anim calcmode="lin" valueType="num">
                                      <p:cBhvr>
                                        <p:cTn id="17" dur="500" fill="hold"/>
                                        <p:tgtEl>
                                          <p:spTgt spid="103430"/>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103431"/>
                                        </p:tgtEl>
                                        <p:attrNameLst>
                                          <p:attrName>style.visibility</p:attrName>
                                        </p:attrNameLst>
                                      </p:cBhvr>
                                      <p:to>
                                        <p:strVal val="visible"/>
                                      </p:to>
                                    </p:set>
                                    <p:animEffect transition="in" filter="fade">
                                      <p:cBhvr>
                                        <p:cTn id="22" dur="1000"/>
                                        <p:tgtEl>
                                          <p:spTgt spid="103431"/>
                                        </p:tgtEl>
                                      </p:cBhvr>
                                    </p:animEffect>
                                    <p:anim calcmode="lin" valueType="num">
                                      <p:cBhvr>
                                        <p:cTn id="23" dur="1000" fill="hold"/>
                                        <p:tgtEl>
                                          <p:spTgt spid="103431"/>
                                        </p:tgtEl>
                                        <p:attrNameLst>
                                          <p:attrName>ppt_x</p:attrName>
                                        </p:attrNameLst>
                                      </p:cBhvr>
                                      <p:tavLst>
                                        <p:tav tm="0">
                                          <p:val>
                                            <p:strVal val="#ppt_x"/>
                                          </p:val>
                                        </p:tav>
                                        <p:tav tm="100000">
                                          <p:val>
                                            <p:strVal val="#ppt_x"/>
                                          </p:val>
                                        </p:tav>
                                      </p:tavLst>
                                    </p:anim>
                                    <p:anim calcmode="lin" valueType="num">
                                      <p:cBhvr>
                                        <p:cTn id="24" dur="1000" fill="hold"/>
                                        <p:tgtEl>
                                          <p:spTgt spid="1034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6" grpId="0"/>
      <p:bldP spid="103427" grpId="0"/>
      <p:bldP spid="103430"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4450" name="Rectangle 2"/>
          <p:cNvSpPr>
            <a:spLocks noGrp="1" noRot="1"/>
          </p:cNvSpPr>
          <p:nvPr>
            <p:ph type="ctrTitle"/>
          </p:nvPr>
        </p:nvSpPr>
        <p:spPr>
          <a:xfrm>
            <a:off x="2203450" y="328613"/>
            <a:ext cx="3887788" cy="457200"/>
          </a:xfrm>
        </p:spPr>
        <p:txBody>
          <a:bodyPr vert="horz" wrap="square" lIns="68592" tIns="34296" rIns="68592" bIns="34296" anchor="b"/>
          <a:p>
            <a:pPr defTabSz="914400" eaLnBrk="1" hangingPunct="1">
              <a:buSzTx/>
            </a:pPr>
            <a:r>
              <a:rPr kumimoji="0" lang="zh-CN" altLang="en-US" sz="4400" b="1" kern="1200" baseline="0">
                <a:solidFill>
                  <a:srgbClr val="FF3300"/>
                </a:solidFill>
                <a:latin typeface="微软雅黑" panose="020B0503020204020204" pitchFamily="34" charset="-122"/>
                <a:ea typeface="微软雅黑" panose="020B0503020204020204" pitchFamily="34" charset="-122"/>
                <a:cs typeface="+mj-cs"/>
              </a:rPr>
              <a:t>五、结构分析</a:t>
            </a:r>
            <a:endParaRPr kumimoji="0" lang="zh-CN" altLang="en-US" sz="4400" b="1" kern="1200" baseline="0">
              <a:solidFill>
                <a:srgbClr val="FF3300"/>
              </a:solidFill>
              <a:latin typeface="微软雅黑" panose="020B0503020204020204" pitchFamily="34" charset="-122"/>
              <a:ea typeface="微软雅黑" panose="020B0503020204020204" pitchFamily="34" charset="-122"/>
              <a:cs typeface="+mj-cs"/>
            </a:endParaRPr>
          </a:p>
        </p:txBody>
      </p:sp>
      <p:sp>
        <p:nvSpPr>
          <p:cNvPr id="104451" name="Rectangle 3"/>
          <p:cNvSpPr>
            <a:spLocks noGrp="1" noRot="1"/>
          </p:cNvSpPr>
          <p:nvPr>
            <p:ph type="subTitle" idx="1"/>
          </p:nvPr>
        </p:nvSpPr>
        <p:spPr>
          <a:xfrm>
            <a:off x="1319213" y="1506538"/>
            <a:ext cx="1582737" cy="498475"/>
          </a:xfrm>
        </p:spPr>
        <p:txBody>
          <a:bodyPr vert="horz" wrap="square" lIns="68592" tIns="34296" rIns="68592" bIns="34296" anchor="t"/>
          <a:p>
            <a:pPr algn="l" defTabSz="914400" eaLnBrk="1" hangingPunct="1">
              <a:buSzTx/>
            </a:pPr>
            <a:r>
              <a:rPr kumimoji="0" lang="zh-CN" altLang="en-US" sz="2400" b="1" kern="1200" baseline="0">
                <a:solidFill>
                  <a:srgbClr val="FF0000"/>
                </a:solidFill>
                <a:latin typeface="微软雅黑" panose="020B0503020204020204" pitchFamily="34" charset="-122"/>
                <a:ea typeface="微软雅黑" panose="020B0503020204020204" pitchFamily="34" charset="-122"/>
                <a:cs typeface="+mn-cs"/>
              </a:rPr>
              <a:t>追溯历史：</a:t>
            </a:r>
            <a:endParaRPr kumimoji="0" lang="zh-CN" altLang="en-US" sz="2400" b="1" kern="1200" baseline="0">
              <a:solidFill>
                <a:srgbClr val="660033"/>
              </a:solidFill>
              <a:latin typeface="微软雅黑" panose="020B0503020204020204" pitchFamily="34" charset="-122"/>
              <a:ea typeface="微软雅黑" panose="020B0503020204020204" pitchFamily="34" charset="-122"/>
              <a:cs typeface="+mn-cs"/>
            </a:endParaRPr>
          </a:p>
        </p:txBody>
      </p:sp>
      <p:sp>
        <p:nvSpPr>
          <p:cNvPr id="104452" name="Text Box 4"/>
          <p:cNvSpPr/>
          <p:nvPr/>
        </p:nvSpPr>
        <p:spPr>
          <a:xfrm>
            <a:off x="1317625" y="2405063"/>
            <a:ext cx="1728788" cy="812800"/>
          </a:xfrm>
          <a:prstGeom prst="rect">
            <a:avLst/>
          </a:prstGeom>
          <a:noFill/>
          <a:ln w="9525">
            <a:noFill/>
          </a:ln>
        </p:spPr>
        <p:txBody>
          <a:bodyPr anchor="t">
            <a:spAutoFit/>
          </a:bodyPr>
          <a:p>
            <a:pPr>
              <a:lnSpc>
                <a:spcPct val="120000"/>
              </a:lnSpc>
              <a:spcBef>
                <a:spcPct val="50000"/>
              </a:spcBef>
            </a:pPr>
            <a:r>
              <a:rPr lang="zh-CN" altLang="en-US" sz="2400">
                <a:solidFill>
                  <a:srgbClr val="FF0000"/>
                </a:solidFill>
                <a:latin typeface="微软雅黑" panose="020B0503020204020204" pitchFamily="34" charset="-122"/>
                <a:ea typeface="微软雅黑" panose="020B0503020204020204" pitchFamily="34" charset="-122"/>
              </a:rPr>
              <a:t>现实作法：</a:t>
            </a:r>
            <a:endParaRPr lang="zh-CN" altLang="en-US" sz="2400">
              <a:solidFill>
                <a:srgbClr val="FF0000"/>
              </a:solidFill>
              <a:latin typeface="微软雅黑" panose="020B0503020204020204" pitchFamily="34" charset="-122"/>
              <a:ea typeface="微软雅黑" panose="020B0503020204020204" pitchFamily="34" charset="-122"/>
            </a:endParaRPr>
          </a:p>
          <a:p>
            <a:r>
              <a:rPr lang="zh-CN" altLang="en-US" sz="1800">
                <a:solidFill>
                  <a:srgbClr val="0000CC"/>
                </a:solidFill>
                <a:latin typeface="宋体" panose="02010600030101010101" pitchFamily="2" charset="-122"/>
                <a:ea typeface="宋体" panose="02010600030101010101" pitchFamily="2" charset="-122"/>
              </a:rPr>
              <a:t>     </a:t>
            </a:r>
            <a:endParaRPr lang="zh-CN" altLang="en-US" sz="2400">
              <a:solidFill>
                <a:srgbClr val="660033"/>
              </a:solidFill>
              <a:latin typeface="微软雅黑" panose="020B0503020204020204" pitchFamily="34" charset="-122"/>
              <a:ea typeface="微软雅黑" panose="020B0503020204020204" pitchFamily="34" charset="-122"/>
            </a:endParaRPr>
          </a:p>
        </p:txBody>
      </p:sp>
      <p:sp>
        <p:nvSpPr>
          <p:cNvPr id="104453" name="Text Box 5"/>
          <p:cNvSpPr txBox="1"/>
          <p:nvPr/>
        </p:nvSpPr>
        <p:spPr>
          <a:xfrm>
            <a:off x="1050925" y="3571875"/>
            <a:ext cx="2247900" cy="831850"/>
          </a:xfrm>
          <a:prstGeom prst="rect">
            <a:avLst/>
          </a:prstGeom>
          <a:noFill/>
          <a:ln w="9525">
            <a:noFill/>
            <a:miter/>
          </a:ln>
        </p:spPr>
        <p:txBody>
          <a:bodyPr>
            <a:spAutoFit/>
          </a:bodyPr>
          <a:lstStyle/>
          <a:p>
            <a:pPr marR="0" defTabSz="914400">
              <a:buClrTx/>
              <a:buSzTx/>
              <a:buFont typeface="Arial" panose="020B0604020202020204" pitchFamily="34" charset="0"/>
              <a:defRPr/>
            </a:pPr>
            <a:r>
              <a:rPr kumimoji="0" lang="zh-CN" altLang="en-US" sz="2400" kern="1200" cap="none" spc="0" normalizeH="0" baseline="0" noProof="1">
                <a:solidFill>
                  <a:srgbClr val="FF0000"/>
                </a:solidFill>
                <a:latin typeface="微软雅黑" panose="020B0503020204020204" pitchFamily="34" charset="-122"/>
                <a:ea typeface="微软雅黑" panose="020B0503020204020204" pitchFamily="34" charset="-122"/>
                <a:cs typeface="+mn-ea"/>
              </a:rPr>
              <a:t>“逐客”后果：</a:t>
            </a:r>
            <a:endParaRPr kumimoji="0" lang="zh-CN" altLang="en-US" sz="2400" kern="1200" cap="none" spc="0" normalizeH="0" baseline="0" noProof="1">
              <a:solidFill>
                <a:srgbClr val="FF0000"/>
              </a:solidFill>
              <a:latin typeface="微软雅黑" panose="020B0503020204020204" pitchFamily="34" charset="-122"/>
              <a:ea typeface="微软雅黑" panose="020B0503020204020204" pitchFamily="34" charset="-122"/>
              <a:cs typeface="+mn-cs"/>
            </a:endParaRPr>
          </a:p>
          <a:p>
            <a:pPr marR="0" defTabSz="914400">
              <a:buClrTx/>
              <a:buSzTx/>
              <a:buFont typeface="Arial" panose="020B0604020202020204" pitchFamily="34" charset="0"/>
              <a:defRPr/>
            </a:pPr>
            <a:r>
              <a:rPr kumimoji="0" lang="zh-CN" altLang="en-US" sz="1650" kern="1200" cap="none" spc="0" normalizeH="0" baseline="0" noProof="1">
                <a:solidFill>
                  <a:schemeClr val="tx1"/>
                </a:solidFill>
                <a:latin typeface="微软雅黑" panose="020B0503020204020204" pitchFamily="34" charset="-122"/>
                <a:ea typeface="微软雅黑" panose="020B0503020204020204" pitchFamily="34" charset="-122"/>
                <a:cs typeface="+mn-ea"/>
              </a:rPr>
              <a:t>    </a:t>
            </a:r>
            <a:r>
              <a:rPr kumimoji="0" lang="zh-CN" altLang="en-US" sz="2400" kern="1200" cap="none" spc="0" normalizeH="0" baseline="0" noProof="1">
                <a:solidFill>
                  <a:schemeClr val="tx1"/>
                </a:solidFill>
                <a:latin typeface="微软雅黑" panose="020B0503020204020204" pitchFamily="34" charset="-122"/>
                <a:ea typeface="微软雅黑" panose="020B0503020204020204" pitchFamily="34" charset="-122"/>
                <a:cs typeface="+mn-ea"/>
              </a:rPr>
              <a:t> </a:t>
            </a:r>
            <a:endParaRPr kumimoji="0" lang="zh-CN" altLang="en-US" sz="2400" kern="1200" cap="none" spc="0" normalizeH="0" baseline="0" noProof="1">
              <a:solidFill>
                <a:srgbClr val="660033"/>
              </a:solidFill>
              <a:latin typeface="微软雅黑" panose="020B0503020204020204" pitchFamily="34" charset="-122"/>
              <a:ea typeface="微软雅黑" panose="020B0503020204020204" pitchFamily="34" charset="-122"/>
              <a:cs typeface="+mn-cs"/>
            </a:endParaRPr>
          </a:p>
        </p:txBody>
      </p:sp>
      <p:sp>
        <p:nvSpPr>
          <p:cNvPr id="104454" name="Text Box 8"/>
          <p:cNvSpPr/>
          <p:nvPr/>
        </p:nvSpPr>
        <p:spPr>
          <a:xfrm>
            <a:off x="1319213" y="777875"/>
            <a:ext cx="6775450" cy="498475"/>
          </a:xfrm>
          <a:prstGeom prst="rect">
            <a:avLst/>
          </a:prstGeom>
          <a:noFill/>
          <a:ln w="9525">
            <a:noFill/>
          </a:ln>
        </p:spPr>
        <p:txBody>
          <a:bodyPr anchor="t">
            <a:spAutoFit/>
          </a:bodyPr>
          <a:p>
            <a:pPr>
              <a:lnSpc>
                <a:spcPct val="120000"/>
              </a:lnSpc>
              <a:spcBef>
                <a:spcPct val="50000"/>
              </a:spcBef>
            </a:pPr>
            <a:r>
              <a:rPr lang="zh-CN" altLang="en-US" sz="2400">
                <a:solidFill>
                  <a:srgbClr val="FF0000"/>
                </a:solidFill>
                <a:latin typeface="微软雅黑" panose="020B0503020204020204" pitchFamily="34" charset="-122"/>
                <a:ea typeface="微软雅黑" panose="020B0503020204020204" pitchFamily="34" charset="-122"/>
              </a:rPr>
              <a:t>开门见山：</a:t>
            </a:r>
            <a:r>
              <a:rPr lang="zh-CN" altLang="en-US" sz="2400">
                <a:solidFill>
                  <a:srgbClr val="660033"/>
                </a:solidFill>
                <a:latin typeface="微软雅黑" panose="020B0503020204020204" pitchFamily="34" charset="-122"/>
                <a:ea typeface="微软雅黑" panose="020B0503020204020204" pitchFamily="34" charset="-122"/>
              </a:rPr>
              <a:t>臣闻吏议逐客，窃以为过矣。</a:t>
            </a:r>
            <a:endParaRPr lang="zh-CN" altLang="en-US" sz="2400">
              <a:solidFill>
                <a:srgbClr val="660033"/>
              </a:solidFill>
              <a:latin typeface="微软雅黑" panose="020B0503020204020204" pitchFamily="34" charset="-122"/>
              <a:ea typeface="微软雅黑" panose="020B0503020204020204" pitchFamily="34" charset="-122"/>
            </a:endParaRPr>
          </a:p>
        </p:txBody>
      </p:sp>
      <p:pic>
        <p:nvPicPr>
          <p:cNvPr id="108550" name="Picture 10" descr="E:\我的文档\My Pictures\文化\南越王墓出土精品\承露盘.jpg"/>
          <p:cNvPicPr>
            <a:picLocks noChangeAspect="1"/>
          </p:cNvPicPr>
          <p:nvPr/>
        </p:nvPicPr>
        <p:blipFill>
          <a:blip r:embed="rId1">
            <a:clrChange>
              <a:clrFrom>
                <a:srgbClr val="FFFFFF"/>
              </a:clrFrom>
              <a:clrTo>
                <a:srgbClr val="FFFFFF">
                  <a:alpha val="0"/>
                </a:srgbClr>
              </a:clrTo>
            </a:clrChange>
          </a:blip>
          <a:stretch>
            <a:fillRect/>
          </a:stretch>
        </p:blipFill>
        <p:spPr>
          <a:xfrm>
            <a:off x="7258050" y="4610100"/>
            <a:ext cx="742950" cy="625475"/>
          </a:xfrm>
          <a:prstGeom prst="rect">
            <a:avLst/>
          </a:prstGeom>
          <a:noFill/>
          <a:ln w="9525">
            <a:noFill/>
          </a:ln>
        </p:spPr>
      </p:pic>
      <p:sp>
        <p:nvSpPr>
          <p:cNvPr id="104456" name="Rectangle 3"/>
          <p:cNvSpPr>
            <a:spLocks noRot="1"/>
          </p:cNvSpPr>
          <p:nvPr/>
        </p:nvSpPr>
        <p:spPr>
          <a:xfrm>
            <a:off x="1317625" y="1360488"/>
            <a:ext cx="7215188" cy="1028700"/>
          </a:xfrm>
          <a:prstGeom prst="rect">
            <a:avLst/>
          </a:prstGeom>
          <a:noFill/>
          <a:ln w="9525">
            <a:noFill/>
          </a:ln>
        </p:spPr>
        <p:txBody>
          <a:bodyPr lIns="68592" tIns="34296" rIns="68592" bIns="34296" anchor="t"/>
          <a:p>
            <a:pPr>
              <a:spcBef>
                <a:spcPct val="20000"/>
              </a:spcBef>
            </a:pPr>
            <a:r>
              <a:rPr lang="zh-CN" altLang="en-US" sz="2400">
                <a:solidFill>
                  <a:srgbClr val="660033"/>
                </a:solidFill>
                <a:latin typeface="微软雅黑" panose="020B0503020204020204" pitchFamily="34" charset="-122"/>
                <a:ea typeface="微软雅黑" panose="020B0503020204020204" pitchFamily="34" charset="-122"/>
              </a:rPr>
              <a:t>                 四君以客，霸戎成业        </a:t>
            </a:r>
            <a:r>
              <a:rPr lang="zh-CN" altLang="en-US" sz="2400">
                <a:solidFill>
                  <a:schemeClr val="tx1"/>
                </a:solidFill>
                <a:latin typeface="微软雅黑" panose="020B0503020204020204" pitchFamily="34" charset="-122"/>
                <a:ea typeface="微软雅黑" panose="020B0503020204020204" pitchFamily="34" charset="-122"/>
              </a:rPr>
              <a:t>正面</a:t>
            </a:r>
            <a:endParaRPr lang="zh-CN" altLang="en-US" sz="2400">
              <a:solidFill>
                <a:schemeClr val="tx1"/>
              </a:solidFill>
              <a:latin typeface="微软雅黑" panose="020B0503020204020204" pitchFamily="34" charset="-122"/>
              <a:ea typeface="微软雅黑" panose="020B0503020204020204" pitchFamily="34" charset="-122"/>
            </a:endParaRPr>
          </a:p>
          <a:p>
            <a:r>
              <a:rPr lang="zh-CN" altLang="en-US" sz="2400">
                <a:solidFill>
                  <a:srgbClr val="660033"/>
                </a:solidFill>
                <a:latin typeface="微软雅黑" panose="020B0503020204020204" pitchFamily="34" charset="-122"/>
                <a:ea typeface="微软雅黑" panose="020B0503020204020204" pitchFamily="34" charset="-122"/>
              </a:rPr>
              <a:t>                 向使却客，无利无名。     </a:t>
            </a:r>
            <a:r>
              <a:rPr lang="zh-CN" altLang="en-US" sz="2400">
                <a:solidFill>
                  <a:schemeClr val="tx1"/>
                </a:solidFill>
                <a:latin typeface="微软雅黑" panose="020B0503020204020204" pitchFamily="34" charset="-122"/>
                <a:ea typeface="微软雅黑" panose="020B0503020204020204" pitchFamily="34" charset="-122"/>
              </a:rPr>
              <a:t>反面</a:t>
            </a: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04457" name="Text Box 4"/>
          <p:cNvSpPr/>
          <p:nvPr/>
        </p:nvSpPr>
        <p:spPr>
          <a:xfrm>
            <a:off x="2836863" y="2201863"/>
            <a:ext cx="4562475" cy="1274762"/>
          </a:xfrm>
          <a:prstGeom prst="rect">
            <a:avLst/>
          </a:prstGeom>
          <a:noFill/>
          <a:ln w="9525">
            <a:noFill/>
          </a:ln>
        </p:spPr>
        <p:txBody>
          <a:bodyPr anchor="t">
            <a:spAutoFit/>
          </a:bodyPr>
          <a:p>
            <a:pPr>
              <a:lnSpc>
                <a:spcPct val="120000"/>
              </a:lnSpc>
              <a:spcBef>
                <a:spcPct val="50000"/>
              </a:spcBef>
            </a:pPr>
            <a:r>
              <a:rPr lang="zh-CN" altLang="en-US" sz="2400">
                <a:solidFill>
                  <a:srgbClr val="660033"/>
                </a:solidFill>
                <a:latin typeface="微软雅黑" panose="020B0503020204020204" pitchFamily="34" charset="-122"/>
                <a:ea typeface="微软雅黑" panose="020B0503020204020204" pitchFamily="34" charset="-122"/>
              </a:rPr>
              <a:t>取享乐之物                      正面</a:t>
            </a:r>
            <a:endParaRPr lang="zh-CN" altLang="en-US" sz="2400">
              <a:solidFill>
                <a:srgbClr val="660033"/>
              </a:solidFill>
              <a:latin typeface="微软雅黑" panose="020B0503020204020204" pitchFamily="34" charset="-122"/>
              <a:ea typeface="微软雅黑" panose="020B0503020204020204" pitchFamily="34" charset="-122"/>
            </a:endParaRPr>
          </a:p>
          <a:p>
            <a:r>
              <a:rPr lang="zh-CN" altLang="en-US" sz="2400">
                <a:solidFill>
                  <a:srgbClr val="660033"/>
                </a:solidFill>
                <a:latin typeface="微软雅黑" panose="020B0503020204020204" pitchFamily="34" charset="-122"/>
                <a:ea typeface="微软雅黑" panose="020B0503020204020204" pitchFamily="34" charset="-122"/>
              </a:rPr>
              <a:t>却有用之人                      反面</a:t>
            </a:r>
            <a:endParaRPr lang="zh-CN" altLang="en-US" sz="2400">
              <a:solidFill>
                <a:srgbClr val="660033"/>
              </a:solidFill>
              <a:latin typeface="微软雅黑" panose="020B0503020204020204" pitchFamily="34" charset="-122"/>
              <a:ea typeface="微软雅黑" panose="020B0503020204020204" pitchFamily="34" charset="-122"/>
            </a:endParaRPr>
          </a:p>
          <a:p>
            <a:r>
              <a:rPr lang="zh-CN" altLang="en-US" sz="2400">
                <a:solidFill>
                  <a:srgbClr val="660033"/>
                </a:solidFill>
                <a:latin typeface="微软雅黑" panose="020B0503020204020204" pitchFamily="34" charset="-122"/>
                <a:ea typeface="微软雅黑" panose="020B0503020204020204" pitchFamily="34" charset="-122"/>
              </a:rPr>
              <a:t>重物轻士，非所制术</a:t>
            </a:r>
            <a:endParaRPr lang="zh-CN" altLang="en-US" sz="2400">
              <a:solidFill>
                <a:srgbClr val="660033"/>
              </a:solidFill>
              <a:latin typeface="微软雅黑" panose="020B0503020204020204" pitchFamily="34" charset="-122"/>
              <a:ea typeface="微软雅黑" panose="020B0503020204020204" pitchFamily="34" charset="-122"/>
            </a:endParaRPr>
          </a:p>
        </p:txBody>
      </p:sp>
      <p:sp>
        <p:nvSpPr>
          <p:cNvPr id="104458" name="Text Box 5"/>
          <p:cNvSpPr txBox="1"/>
          <p:nvPr/>
        </p:nvSpPr>
        <p:spPr>
          <a:xfrm>
            <a:off x="3270250" y="3571875"/>
            <a:ext cx="5202238" cy="830263"/>
          </a:xfrm>
          <a:prstGeom prst="rect">
            <a:avLst/>
          </a:prstGeom>
          <a:noFill/>
          <a:ln w="9525">
            <a:noFill/>
          </a:ln>
        </p:spPr>
        <p:txBody>
          <a:bodyPr anchor="t">
            <a:spAutoFit/>
          </a:bodyPr>
          <a:p>
            <a:pPr>
              <a:buSzTx/>
              <a:buFont typeface="Arial" panose="020B0604020202020204" pitchFamily="34" charset="0"/>
            </a:pPr>
            <a:r>
              <a:rPr lang="zh-CN" altLang="en-US" sz="2400">
                <a:solidFill>
                  <a:srgbClr val="660033"/>
                </a:solidFill>
                <a:latin typeface="微软雅黑" panose="020B0503020204020204" pitchFamily="34" charset="-122"/>
                <a:ea typeface="微软雅黑" panose="020B0503020204020204" pitchFamily="34" charset="-122"/>
              </a:rPr>
              <a:t>五帝三王取客无敌       正面</a:t>
            </a:r>
            <a:endParaRPr lang="zh-CN" altLang="en-US" sz="2400">
              <a:solidFill>
                <a:srgbClr val="660033"/>
              </a:solidFill>
              <a:latin typeface="微软雅黑" panose="020B0503020204020204" pitchFamily="34" charset="-122"/>
              <a:ea typeface="微软雅黑" panose="020B0503020204020204" pitchFamily="34" charset="-122"/>
            </a:endParaRPr>
          </a:p>
          <a:p>
            <a:pPr>
              <a:buSzTx/>
              <a:buFont typeface="Arial" panose="020B0604020202020204" pitchFamily="34" charset="0"/>
            </a:pPr>
            <a:r>
              <a:rPr lang="zh-CN" altLang="en-US" sz="2400">
                <a:solidFill>
                  <a:srgbClr val="660033"/>
                </a:solidFill>
                <a:latin typeface="微软雅黑" panose="020B0503020204020204" pitchFamily="34" charset="-122"/>
                <a:ea typeface="微软雅黑" panose="020B0503020204020204" pitchFamily="34" charset="-122"/>
              </a:rPr>
              <a:t>现今却宾将业诸侯       反面</a:t>
            </a:r>
            <a:endParaRPr lang="zh-CN" altLang="en-US" sz="2400">
              <a:solidFill>
                <a:srgbClr val="660033"/>
              </a:solidFill>
              <a:latin typeface="微软雅黑" panose="020B0503020204020204" pitchFamily="34" charset="-122"/>
              <a:ea typeface="微软雅黑" panose="020B0503020204020204" pitchFamily="34" charset="-122"/>
            </a:endParaRPr>
          </a:p>
        </p:txBody>
      </p:sp>
      <p:sp>
        <p:nvSpPr>
          <p:cNvPr id="104459" name="Text Box 8"/>
          <p:cNvSpPr/>
          <p:nvPr/>
        </p:nvSpPr>
        <p:spPr>
          <a:xfrm>
            <a:off x="403225" y="1992313"/>
            <a:ext cx="647700" cy="1827212"/>
          </a:xfrm>
          <a:prstGeom prst="rect">
            <a:avLst/>
          </a:prstGeom>
          <a:noFill/>
          <a:ln w="9525">
            <a:noFill/>
          </a:ln>
        </p:spPr>
        <p:txBody>
          <a:bodyPr anchor="t">
            <a:spAutoFit/>
          </a:bodyPr>
          <a:p>
            <a:pPr>
              <a:lnSpc>
                <a:spcPct val="120000"/>
              </a:lnSpc>
              <a:spcBef>
                <a:spcPct val="50000"/>
              </a:spcBef>
            </a:pPr>
            <a:r>
              <a:rPr lang="zh-CN" altLang="en-US" sz="2400">
                <a:solidFill>
                  <a:srgbClr val="660033"/>
                </a:solidFill>
                <a:latin typeface="微软雅黑" panose="020B0503020204020204" pitchFamily="34" charset="-122"/>
                <a:ea typeface="微软雅黑" panose="020B0503020204020204" pitchFamily="34" charset="-122"/>
              </a:rPr>
              <a:t>谏逐客书</a:t>
            </a:r>
            <a:endParaRPr lang="zh-CN" altLang="en-US" sz="2400">
              <a:solidFill>
                <a:srgbClr val="660033"/>
              </a:solidFill>
              <a:latin typeface="微软雅黑" panose="020B0503020204020204" pitchFamily="34" charset="-122"/>
              <a:ea typeface="微软雅黑" panose="020B0503020204020204" pitchFamily="34" charset="-122"/>
            </a:endParaRPr>
          </a:p>
        </p:txBody>
      </p:sp>
      <p:sp>
        <p:nvSpPr>
          <p:cNvPr id="104460" name="左大括号 14"/>
          <p:cNvSpPr/>
          <p:nvPr/>
        </p:nvSpPr>
        <p:spPr>
          <a:xfrm>
            <a:off x="952500" y="1014413"/>
            <a:ext cx="425450" cy="3663950"/>
          </a:xfrm>
          <a:prstGeom prst="leftBrace">
            <a:avLst>
              <a:gd name="adj1" fmla="val 16904"/>
              <a:gd name="adj2" fmla="val 50000"/>
            </a:avLst>
          </a:prstGeom>
          <a:noFill/>
          <a:ln w="38100" cap="flat" cmpd="sng">
            <a:solidFill>
              <a:schemeClr val="tx1"/>
            </a:solidFill>
            <a:prstDash val="solid"/>
            <a:round/>
            <a:headEnd type="none" w="med" len="med"/>
            <a:tailEnd type="none" w="med" len="med"/>
          </a:ln>
        </p:spPr>
        <p:txBody>
          <a:bodyPr wrap="none" anchor="ctr"/>
          <a:p>
            <a:pPr algn="ctr"/>
            <a:endParaRPr lang="zh-CN" altLang="zh-CN" sz="1800">
              <a:latin typeface="Times New Roman" panose="02020603050405020304" pitchFamily="18" charset="0"/>
              <a:ea typeface="宋体" panose="02010600030101010101" pitchFamily="2" charset="-122"/>
            </a:endParaRPr>
          </a:p>
        </p:txBody>
      </p:sp>
      <p:sp>
        <p:nvSpPr>
          <p:cNvPr id="104461" name="Text Box 5"/>
          <p:cNvSpPr/>
          <p:nvPr/>
        </p:nvSpPr>
        <p:spPr>
          <a:xfrm>
            <a:off x="1346200" y="4445000"/>
            <a:ext cx="2406650" cy="461963"/>
          </a:xfrm>
          <a:prstGeom prst="rect">
            <a:avLst/>
          </a:prstGeom>
          <a:noFill/>
          <a:ln w="9525">
            <a:noFill/>
          </a:ln>
        </p:spPr>
        <p:txBody>
          <a:bodyPr anchor="t">
            <a:spAutoFit/>
          </a:bodyPr>
          <a:p>
            <a:r>
              <a:rPr lang="en-US" altLang="en-US" sz="2400">
                <a:solidFill>
                  <a:srgbClr val="FF0000"/>
                </a:solidFill>
                <a:latin typeface="微软雅黑" panose="020B0503020204020204" pitchFamily="34" charset="-122"/>
                <a:ea typeface="微软雅黑" panose="020B0503020204020204" pitchFamily="34" charset="-122"/>
              </a:rPr>
              <a:t>结论：不宜逐客</a:t>
            </a:r>
            <a:endParaRPr lang="en-US" altLang="en-US" sz="240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445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grpId="0" nodeType="clickEffect">
                                  <p:stCondLst>
                                    <p:cond delay="0"/>
                                  </p:stCondLst>
                                  <p:childTnLst>
                                    <p:set>
                                      <p:cBhvr>
                                        <p:cTn id="10" dur="1" fill="hold">
                                          <p:stCondLst>
                                            <p:cond delay="0"/>
                                          </p:stCondLst>
                                        </p:cTn>
                                        <p:tgtEl>
                                          <p:spTgt spid="104459"/>
                                        </p:tgtEl>
                                        <p:attrNameLst>
                                          <p:attrName>style.visibility</p:attrName>
                                        </p:attrNameLst>
                                      </p:cBhvr>
                                      <p:to>
                                        <p:strVal val="visible"/>
                                      </p:to>
                                    </p:set>
                                    <p:anim calcmode="lin" valueType="num">
                                      <p:cBhvr>
                                        <p:cTn id="11" dur="500" fill="hold"/>
                                        <p:tgtEl>
                                          <p:spTgt spid="104459"/>
                                        </p:tgtEl>
                                        <p:attrNameLst>
                                          <p:attrName>ppt_x</p:attrName>
                                        </p:attrNameLst>
                                      </p:cBhvr>
                                      <p:tavLst>
                                        <p:tav tm="0">
                                          <p:val>
                                            <p:strVal val="0-#ppt_w/2"/>
                                          </p:val>
                                        </p:tav>
                                        <p:tav tm="100000">
                                          <p:val>
                                            <p:strVal val="#ppt_x"/>
                                          </p:val>
                                        </p:tav>
                                      </p:tavLst>
                                    </p:anim>
                                    <p:anim calcmode="lin" valueType="num">
                                      <p:cBhvr>
                                        <p:cTn id="12" dur="500" fill="hold"/>
                                        <p:tgtEl>
                                          <p:spTgt spid="104459"/>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04460"/>
                                        </p:tgtEl>
                                        <p:attrNameLst>
                                          <p:attrName>style.visibility</p:attrName>
                                        </p:attrNameLst>
                                      </p:cBhvr>
                                      <p:to>
                                        <p:strVal val="visible"/>
                                      </p:to>
                                    </p:set>
                                    <p:animEffect transition="in" filter="dissolve">
                                      <p:cBhvr>
                                        <p:cTn id="17" dur="500" fill="hold"/>
                                        <p:tgtEl>
                                          <p:spTgt spid="10446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4454"/>
                                        </p:tgtEl>
                                        <p:attrNameLst>
                                          <p:attrName>style.visibility</p:attrName>
                                        </p:attrNameLst>
                                      </p:cBhvr>
                                      <p:to>
                                        <p:strVal val="visible"/>
                                      </p:to>
                                    </p:set>
                                    <p:animEffect transition="in" filter="fade">
                                      <p:cBhvr>
                                        <p:cTn id="22" dur="500"/>
                                        <p:tgtEl>
                                          <p:spTgt spid="104454"/>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10445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10445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5" presetClass="entr" presetSubtype="10" fill="hold" grpId="0" nodeType="clickEffect">
                                  <p:stCondLst>
                                    <p:cond delay="0"/>
                                  </p:stCondLst>
                                  <p:childTnLst>
                                    <p:set>
                                      <p:cBhvr>
                                        <p:cTn id="34" dur="1" fill="hold">
                                          <p:stCondLst>
                                            <p:cond delay="0"/>
                                          </p:stCondLst>
                                        </p:cTn>
                                        <p:tgtEl>
                                          <p:spTgt spid="104452"/>
                                        </p:tgtEl>
                                        <p:attrNameLst>
                                          <p:attrName>style.visibility</p:attrName>
                                        </p:attrNameLst>
                                      </p:cBhvr>
                                      <p:to>
                                        <p:strVal val="visible"/>
                                      </p:to>
                                    </p:set>
                                    <p:animEffect transition="in" filter="checkerboard(across)">
                                      <p:cBhvr>
                                        <p:cTn id="35" dur="500" fill="hold"/>
                                        <p:tgtEl>
                                          <p:spTgt spid="104452"/>
                                        </p:tgtEl>
                                      </p:cBhvr>
                                    </p:animEffect>
                                  </p:childTnLst>
                                </p:cTn>
                              </p:par>
                            </p:childTnLst>
                          </p:cTn>
                        </p:par>
                      </p:childTnLst>
                    </p:cTn>
                  </p:par>
                  <p:par>
                    <p:cTn id="36" fill="hold">
                      <p:stCondLst>
                        <p:cond delay="indefinite"/>
                      </p:stCondLst>
                      <p:childTnLst>
                        <p:par>
                          <p:cTn id="37" fill="hold">
                            <p:stCondLst>
                              <p:cond delay="0"/>
                            </p:stCondLst>
                            <p:childTnLst>
                              <p:par>
                                <p:cTn id="38" presetID="5" presetClass="entr" presetSubtype="10" fill="hold" grpId="0" nodeType="clickEffect">
                                  <p:stCondLst>
                                    <p:cond delay="0"/>
                                  </p:stCondLst>
                                  <p:childTnLst>
                                    <p:set>
                                      <p:cBhvr>
                                        <p:cTn id="39" dur="1" fill="hold">
                                          <p:stCondLst>
                                            <p:cond delay="0"/>
                                          </p:stCondLst>
                                        </p:cTn>
                                        <p:tgtEl>
                                          <p:spTgt spid="104457"/>
                                        </p:tgtEl>
                                        <p:attrNameLst>
                                          <p:attrName>style.visibility</p:attrName>
                                        </p:attrNameLst>
                                      </p:cBhvr>
                                      <p:to>
                                        <p:strVal val="visible"/>
                                      </p:to>
                                    </p:set>
                                    <p:animEffect transition="in" filter="checkerboard(across)">
                                      <p:cBhvr>
                                        <p:cTn id="40" dur="500" fill="hold"/>
                                        <p:tgtEl>
                                          <p:spTgt spid="104457"/>
                                        </p:tgtEl>
                                      </p:cBhvr>
                                    </p:animEffect>
                                  </p:childTnLst>
                                </p:cTn>
                              </p:par>
                            </p:childTnLst>
                          </p:cTn>
                        </p:par>
                      </p:childTnLst>
                    </p:cTn>
                  </p:par>
                  <p:par>
                    <p:cTn id="41" fill="hold">
                      <p:stCondLst>
                        <p:cond delay="indefinite"/>
                      </p:stCondLst>
                      <p:childTnLst>
                        <p:par>
                          <p:cTn id="42" fill="hold">
                            <p:stCondLst>
                              <p:cond delay="0"/>
                            </p:stCondLst>
                            <p:childTnLst>
                              <p:par>
                                <p:cTn id="43" presetID="18" presetClass="entr" presetSubtype="6" fill="hold" grpId="0" nodeType="clickEffect">
                                  <p:stCondLst>
                                    <p:cond delay="0"/>
                                  </p:stCondLst>
                                  <p:childTnLst>
                                    <p:set>
                                      <p:cBhvr>
                                        <p:cTn id="44" dur="1" fill="hold">
                                          <p:stCondLst>
                                            <p:cond delay="0"/>
                                          </p:stCondLst>
                                        </p:cTn>
                                        <p:tgtEl>
                                          <p:spTgt spid="104453"/>
                                        </p:tgtEl>
                                        <p:attrNameLst>
                                          <p:attrName>style.visibility</p:attrName>
                                        </p:attrNameLst>
                                      </p:cBhvr>
                                      <p:to>
                                        <p:strVal val="visible"/>
                                      </p:to>
                                    </p:set>
                                    <p:animEffect transition="in" filter="strips(downRight)">
                                      <p:cBhvr>
                                        <p:cTn id="45" dur="500" fill="hold"/>
                                        <p:tgtEl>
                                          <p:spTgt spid="104453"/>
                                        </p:tgtEl>
                                      </p:cBhvr>
                                    </p:animEffect>
                                  </p:childTnLst>
                                </p:cTn>
                              </p:par>
                            </p:childTnLst>
                          </p:cTn>
                        </p:par>
                      </p:childTnLst>
                    </p:cTn>
                  </p:par>
                  <p:par>
                    <p:cTn id="46" fill="hold">
                      <p:stCondLst>
                        <p:cond delay="indefinite"/>
                      </p:stCondLst>
                      <p:childTnLst>
                        <p:par>
                          <p:cTn id="47" fill="hold">
                            <p:stCondLst>
                              <p:cond delay="0"/>
                            </p:stCondLst>
                            <p:childTnLst>
                              <p:par>
                                <p:cTn id="48" presetID="18" presetClass="entr" presetSubtype="6" fill="hold" grpId="0" nodeType="clickEffect">
                                  <p:stCondLst>
                                    <p:cond delay="0"/>
                                  </p:stCondLst>
                                  <p:childTnLst>
                                    <p:set>
                                      <p:cBhvr>
                                        <p:cTn id="49" dur="1" fill="hold">
                                          <p:stCondLst>
                                            <p:cond delay="0"/>
                                          </p:stCondLst>
                                        </p:cTn>
                                        <p:tgtEl>
                                          <p:spTgt spid="104458"/>
                                        </p:tgtEl>
                                        <p:attrNameLst>
                                          <p:attrName>style.visibility</p:attrName>
                                        </p:attrNameLst>
                                      </p:cBhvr>
                                      <p:to>
                                        <p:strVal val="visible"/>
                                      </p:to>
                                    </p:set>
                                    <p:animEffect transition="in" filter="strips(downRight)">
                                      <p:cBhvr>
                                        <p:cTn id="50" dur="500" fill="hold"/>
                                        <p:tgtEl>
                                          <p:spTgt spid="104458"/>
                                        </p:tgtEl>
                                      </p:cBhvr>
                                    </p:animEffect>
                                  </p:childTnLst>
                                </p:cTn>
                              </p:par>
                            </p:childTnLst>
                          </p:cTn>
                        </p:par>
                      </p:childTnLst>
                    </p:cTn>
                  </p:par>
                  <p:par>
                    <p:cTn id="51" fill="hold">
                      <p:stCondLst>
                        <p:cond delay="indefinite"/>
                      </p:stCondLst>
                      <p:childTnLst>
                        <p:par>
                          <p:cTn id="52" fill="hold">
                            <p:stCondLst>
                              <p:cond delay="0"/>
                            </p:stCondLst>
                            <p:childTnLst>
                              <p:par>
                                <p:cTn id="53" presetID="18" presetClass="entr" presetSubtype="6" fill="hold" grpId="0" nodeType="clickEffect">
                                  <p:stCondLst>
                                    <p:cond delay="0"/>
                                  </p:stCondLst>
                                  <p:childTnLst>
                                    <p:set>
                                      <p:cBhvr>
                                        <p:cTn id="54" dur="1" fill="hold">
                                          <p:stCondLst>
                                            <p:cond delay="0"/>
                                          </p:stCondLst>
                                        </p:cTn>
                                        <p:tgtEl>
                                          <p:spTgt spid="104461"/>
                                        </p:tgtEl>
                                        <p:attrNameLst>
                                          <p:attrName>style.visibility</p:attrName>
                                        </p:attrNameLst>
                                      </p:cBhvr>
                                      <p:to>
                                        <p:strVal val="visible"/>
                                      </p:to>
                                    </p:set>
                                    <p:animEffect transition="in" filter="strips(downRight)">
                                      <p:cBhvr>
                                        <p:cTn id="55" dur="500" fill="hold"/>
                                        <p:tgtEl>
                                          <p:spTgt spid="1044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0" grpId="0"/>
      <p:bldP spid="104451" grpId="0"/>
      <p:bldP spid="104452" grpId="0"/>
      <p:bldP spid="104453" grpId="0"/>
      <p:bldP spid="104454" grpId="0"/>
      <p:bldP spid="104456" grpId="0"/>
      <p:bldP spid="104457" grpId="0"/>
      <p:bldP spid="104458" grpId="0"/>
      <p:bldP spid="104459" grpId="0"/>
      <p:bldP spid="104460" grpId="0"/>
      <p:bldP spid="104461"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5474" name="矩形 2"/>
          <p:cNvSpPr/>
          <p:nvPr/>
        </p:nvSpPr>
        <p:spPr>
          <a:xfrm>
            <a:off x="0" y="1301750"/>
            <a:ext cx="9144000" cy="3786188"/>
          </a:xfrm>
          <a:prstGeom prst="rect">
            <a:avLst/>
          </a:prstGeom>
          <a:noFill/>
          <a:ln w="9525">
            <a:noFill/>
          </a:ln>
        </p:spPr>
        <p:txBody>
          <a:bodyPr anchor="t">
            <a:spAutoFit/>
          </a:bodyPr>
          <a:p>
            <a:pPr indent="539750" algn="just">
              <a:lnSpc>
                <a:spcPct val="150000"/>
              </a:lnSpc>
            </a:pPr>
            <a:r>
              <a:rPr lang="en-US" altLang="en-US" sz="2000">
                <a:solidFill>
                  <a:srgbClr val="FF0000"/>
                </a:solidFill>
                <a:latin typeface="微软雅黑" panose="020B0503020204020204" pitchFamily="34" charset="-122"/>
                <a:ea typeface="微软雅黑" panose="020B0503020204020204" pitchFamily="34" charset="-122"/>
              </a:rPr>
              <a:t>①角度的变化。</a:t>
            </a:r>
            <a:endParaRPr lang="en-US" altLang="zh-CN" sz="2000">
              <a:solidFill>
                <a:srgbClr val="FF0000"/>
              </a:solidFill>
              <a:latin typeface="微软雅黑" panose="020B0503020204020204" pitchFamily="34" charset="-122"/>
              <a:ea typeface="微软雅黑" panose="020B0503020204020204" pitchFamily="34" charset="-122"/>
            </a:endParaRPr>
          </a:p>
          <a:p>
            <a:pPr indent="539750" algn="just">
              <a:lnSpc>
                <a:spcPct val="150000"/>
              </a:lnSpc>
            </a:pPr>
            <a:r>
              <a:rPr lang="en-US" altLang="en-US" sz="2000">
                <a:solidFill>
                  <a:schemeClr val="tx2"/>
                </a:solidFill>
                <a:latin typeface="微软雅黑" panose="020B0503020204020204" pitchFamily="34" charset="-122"/>
                <a:ea typeface="微软雅黑" panose="020B0503020204020204" pitchFamily="34" charset="-122"/>
              </a:rPr>
              <a:t>铺陈同类和类似事物时，要注意角度的挪移、侧重点的选择，以突出其特征。如第</a:t>
            </a:r>
            <a:r>
              <a:rPr lang="en-US" altLang="zh-CN" sz="2000">
                <a:solidFill>
                  <a:schemeClr val="tx2"/>
                </a:solidFill>
                <a:latin typeface="微软雅黑" panose="020B0503020204020204" pitchFamily="34" charset="-122"/>
                <a:ea typeface="微软雅黑" panose="020B0503020204020204" pitchFamily="34" charset="-122"/>
              </a:rPr>
              <a:t>1</a:t>
            </a:r>
            <a:r>
              <a:rPr lang="en-US" altLang="en-US" sz="2000">
                <a:solidFill>
                  <a:schemeClr val="tx2"/>
                </a:solidFill>
                <a:latin typeface="微软雅黑" panose="020B0503020204020204" pitchFamily="34" charset="-122"/>
                <a:ea typeface="微软雅黑" panose="020B0503020204020204" pitchFamily="34" charset="-122"/>
              </a:rPr>
              <a:t>段连写四位君王“以客之功”，就各取一个主要角度：穆公用客卿强调人才来自四面八方，重在广纳人才；孝公用客卿，从思想、政治、经济、军事方面全面论述，重在变法治国；惠王用客卿，以连衡打破合纵，侧重于四面扩张；昭王用客卿，“废穰侯，逐华阳”，侧重于打击豪门。其实四位君王在重用客卿、提倡耕战、富国强兵、对外扩张上，有许多共同之处。这里有意避同取异，显得各有千秋。角度的变化既突出了各自的主要特点，又避免了雷同。</a:t>
            </a:r>
            <a:endParaRPr lang="en-US" altLang="en-US" sz="2000">
              <a:solidFill>
                <a:schemeClr val="tx2"/>
              </a:solidFill>
              <a:latin typeface="微软雅黑" panose="020B0503020204020204" pitchFamily="34" charset="-122"/>
              <a:ea typeface="微软雅黑" panose="020B0503020204020204" pitchFamily="34" charset="-122"/>
            </a:endParaRPr>
          </a:p>
        </p:txBody>
      </p:sp>
      <p:sp>
        <p:nvSpPr>
          <p:cNvPr id="105475" name="Text Box 4"/>
          <p:cNvSpPr/>
          <p:nvPr/>
        </p:nvSpPr>
        <p:spPr>
          <a:xfrm>
            <a:off x="152400" y="700088"/>
            <a:ext cx="9036050" cy="581025"/>
          </a:xfrm>
          <a:prstGeom prst="rect">
            <a:avLst/>
          </a:prstGeom>
          <a:noFill/>
          <a:ln w="9525">
            <a:noFill/>
          </a:ln>
        </p:spPr>
        <p:txBody>
          <a:bodyPr anchor="t">
            <a:spAutoFit/>
          </a:bodyPr>
          <a:p>
            <a:pPr algn="just">
              <a:lnSpc>
                <a:spcPct val="150000"/>
              </a:lnSpc>
            </a:pPr>
            <a:r>
              <a:rPr lang="en-US" altLang="en-US" sz="2400">
                <a:solidFill>
                  <a:srgbClr val="FF0000"/>
                </a:solidFill>
                <a:latin typeface="微软雅黑" panose="020B0503020204020204" pitchFamily="34" charset="-122"/>
                <a:ea typeface="微软雅黑" panose="020B0503020204020204" pitchFamily="34" charset="-122"/>
              </a:rPr>
              <a:t>     善用铺陈。</a:t>
            </a:r>
            <a:r>
              <a:rPr lang="en-US" altLang="en-US" sz="2400">
                <a:solidFill>
                  <a:schemeClr val="tx2"/>
                </a:solidFill>
                <a:latin typeface="微软雅黑" panose="020B0503020204020204" pitchFamily="34" charset="-122"/>
                <a:ea typeface="微软雅黑" panose="020B0503020204020204" pitchFamily="34" charset="-122"/>
              </a:rPr>
              <a:t>本文铺陈有以下特点。</a:t>
            </a:r>
            <a:endParaRPr lang="en-US" altLang="zh-CN" sz="2400">
              <a:solidFill>
                <a:schemeClr val="tx2"/>
              </a:solidFill>
              <a:latin typeface="微软雅黑" panose="020B0503020204020204" pitchFamily="34" charset="-122"/>
              <a:ea typeface="微软雅黑" panose="020B0503020204020204" pitchFamily="34" charset="-122"/>
            </a:endParaRPr>
          </a:p>
        </p:txBody>
      </p:sp>
      <p:sp>
        <p:nvSpPr>
          <p:cNvPr id="105476" name="矩形 1"/>
          <p:cNvSpPr/>
          <p:nvPr/>
        </p:nvSpPr>
        <p:spPr>
          <a:xfrm>
            <a:off x="2771775" y="66675"/>
            <a:ext cx="3795713" cy="768350"/>
          </a:xfrm>
          <a:prstGeom prst="rect">
            <a:avLst/>
          </a:prstGeom>
          <a:noFill/>
          <a:ln w="9525">
            <a:noFill/>
          </a:ln>
        </p:spPr>
        <p:txBody>
          <a:bodyPr anchor="t">
            <a:spAutoFit/>
          </a:bodyPr>
          <a:p>
            <a:pPr eaLnBrk="0" hangingPunct="0"/>
            <a:r>
              <a:rPr lang="zh-CN" altLang="en-US" sz="4400">
                <a:solidFill>
                  <a:srgbClr val="FF0000"/>
                </a:solidFill>
                <a:latin typeface="微软雅黑" panose="020B0503020204020204" pitchFamily="34" charset="-122"/>
                <a:ea typeface="微软雅黑" panose="020B0503020204020204" pitchFamily="34" charset="-122"/>
              </a:rPr>
              <a:t>六、写作特色</a:t>
            </a:r>
            <a:endParaRPr lang="zh-CN" altLang="en-US" sz="4400">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47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05475"/>
                                        </p:tgtEl>
                                        <p:attrNameLst>
                                          <p:attrName>style.visibility</p:attrName>
                                        </p:attrNameLst>
                                      </p:cBhvr>
                                      <p:to>
                                        <p:strVal val="visible"/>
                                      </p:to>
                                    </p:set>
                                    <p:anim calcmode="lin" valueType="num">
                                      <p:cBhvr>
                                        <p:cTn id="11" dur="500" fill="hold"/>
                                        <p:tgtEl>
                                          <p:spTgt spid="105475"/>
                                        </p:tgtEl>
                                        <p:attrNameLst>
                                          <p:attrName>ppt_x</p:attrName>
                                        </p:attrNameLst>
                                      </p:cBhvr>
                                      <p:tavLst>
                                        <p:tav tm="0">
                                          <p:val>
                                            <p:strVal val="#ppt_x"/>
                                          </p:val>
                                        </p:tav>
                                        <p:tav tm="100000">
                                          <p:val>
                                            <p:strVal val="#ppt_x"/>
                                          </p:val>
                                        </p:tav>
                                      </p:tavLst>
                                    </p:anim>
                                    <p:anim calcmode="lin" valueType="num">
                                      <p:cBhvr>
                                        <p:cTn id="12" dur="500" fill="hold"/>
                                        <p:tgtEl>
                                          <p:spTgt spid="10547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5474"/>
                                        </p:tgtEl>
                                        <p:attrNameLst>
                                          <p:attrName>style.visibility</p:attrName>
                                        </p:attrNameLst>
                                      </p:cBhvr>
                                      <p:to>
                                        <p:strVal val="visible"/>
                                      </p:to>
                                    </p:set>
                                    <p:anim calcmode="lin" valueType="num">
                                      <p:cBhvr>
                                        <p:cTn id="17" dur="500" fill="hold"/>
                                        <p:tgtEl>
                                          <p:spTgt spid="105474"/>
                                        </p:tgtEl>
                                        <p:attrNameLst>
                                          <p:attrName>ppt_x</p:attrName>
                                        </p:attrNameLst>
                                      </p:cBhvr>
                                      <p:tavLst>
                                        <p:tav tm="0">
                                          <p:val>
                                            <p:strVal val="#ppt_x"/>
                                          </p:val>
                                        </p:tav>
                                        <p:tav tm="100000">
                                          <p:val>
                                            <p:strVal val="#ppt_x"/>
                                          </p:val>
                                        </p:tav>
                                      </p:tavLst>
                                    </p:anim>
                                    <p:anim calcmode="lin" valueType="num">
                                      <p:cBhvr>
                                        <p:cTn id="18" dur="500" fill="hold"/>
                                        <p:tgtEl>
                                          <p:spTgt spid="1054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4" grpId="0"/>
      <p:bldP spid="105475" grpId="0"/>
      <p:bldP spid="105476"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6498" name="矩形 2"/>
          <p:cNvSpPr/>
          <p:nvPr/>
        </p:nvSpPr>
        <p:spPr>
          <a:xfrm>
            <a:off x="0" y="127000"/>
            <a:ext cx="9144000" cy="5016500"/>
          </a:xfrm>
          <a:prstGeom prst="rect">
            <a:avLst/>
          </a:prstGeom>
          <a:noFill/>
          <a:ln w="9525">
            <a:noFill/>
          </a:ln>
        </p:spPr>
        <p:txBody>
          <a:bodyPr anchor="t">
            <a:spAutoFit/>
          </a:bodyPr>
          <a:p>
            <a:pPr indent="539750" algn="just"/>
            <a:r>
              <a:rPr lang="en-US" altLang="en-US" sz="2000">
                <a:solidFill>
                  <a:srgbClr val="FF0000"/>
                </a:solidFill>
                <a:latin typeface="微软雅黑" panose="020B0503020204020204" pitchFamily="34" charset="-122"/>
                <a:ea typeface="微软雅黑" panose="020B0503020204020204" pitchFamily="34" charset="-122"/>
              </a:rPr>
              <a:t>②用词的变化。</a:t>
            </a:r>
            <a:r>
              <a:rPr lang="en-US" altLang="en-US" sz="2000">
                <a:solidFill>
                  <a:schemeClr val="tx2"/>
                </a:solidFill>
                <a:latin typeface="微软雅黑" panose="020B0503020204020204" pitchFamily="34" charset="-122"/>
                <a:ea typeface="微软雅黑" panose="020B0503020204020204" pitchFamily="34" charset="-122"/>
              </a:rPr>
              <a:t>如第</a:t>
            </a:r>
            <a:r>
              <a:rPr lang="en-US" altLang="zh-CN" sz="2000">
                <a:solidFill>
                  <a:schemeClr val="tx2"/>
                </a:solidFill>
                <a:latin typeface="微软雅黑" panose="020B0503020204020204" pitchFamily="34" charset="-122"/>
                <a:ea typeface="微软雅黑" panose="020B0503020204020204" pitchFamily="34" charset="-122"/>
              </a:rPr>
              <a:t>1</a:t>
            </a:r>
            <a:r>
              <a:rPr lang="en-US" altLang="en-US" sz="2000">
                <a:solidFill>
                  <a:schemeClr val="tx2"/>
                </a:solidFill>
                <a:latin typeface="微软雅黑" panose="020B0503020204020204" pitchFamily="34" charset="-122"/>
                <a:ea typeface="微软雅黑" panose="020B0503020204020204" pitchFamily="34" charset="-122"/>
              </a:rPr>
              <a:t>段写穆公八方求士，用“取”“得”“迎”“来”四个近义词，实际含义一样。由于变化就避免了重复。写惠王的四面扩张，连用“拔”“并”“收”“取”“包”“制”“据”“割”“散”九个动词，灵活多变。第</a:t>
            </a:r>
            <a:r>
              <a:rPr lang="en-US" altLang="zh-CN" sz="2000">
                <a:solidFill>
                  <a:schemeClr val="tx2"/>
                </a:solidFill>
                <a:latin typeface="微软雅黑" panose="020B0503020204020204" pitchFamily="34" charset="-122"/>
                <a:ea typeface="微软雅黑" panose="020B0503020204020204" pitchFamily="34" charset="-122"/>
              </a:rPr>
              <a:t>2 </a:t>
            </a:r>
            <a:r>
              <a:rPr lang="en-US" altLang="en-US" sz="2000">
                <a:solidFill>
                  <a:schemeClr val="tx2"/>
                </a:solidFill>
                <a:latin typeface="微软雅黑" panose="020B0503020204020204" pitchFamily="34" charset="-122"/>
                <a:ea typeface="微软雅黑" panose="020B0503020204020204" pitchFamily="34" charset="-122"/>
              </a:rPr>
              <a:t>段写秦王获取珍宝，用“致”“有”“垂”“服”“乘”“建”“树”七个动词，分别与一定的名词搭配，贴切自然，这些都是用词的变化。</a:t>
            </a:r>
            <a:endParaRPr lang="en-US" altLang="zh-CN" sz="2000">
              <a:solidFill>
                <a:schemeClr val="tx2"/>
              </a:solidFill>
              <a:latin typeface="微软雅黑" panose="020B0503020204020204" pitchFamily="34" charset="-122"/>
              <a:ea typeface="微软雅黑" panose="020B0503020204020204" pitchFamily="34" charset="-122"/>
            </a:endParaRPr>
          </a:p>
          <a:p>
            <a:pPr indent="539750" algn="just"/>
            <a:r>
              <a:rPr lang="en-US" altLang="en-US" sz="2000">
                <a:solidFill>
                  <a:srgbClr val="FF0000"/>
                </a:solidFill>
                <a:latin typeface="微软雅黑" panose="020B0503020204020204" pitchFamily="34" charset="-122"/>
                <a:ea typeface="微软雅黑" panose="020B0503020204020204" pitchFamily="34" charset="-122"/>
              </a:rPr>
              <a:t>③句式的变化。</a:t>
            </a:r>
            <a:r>
              <a:rPr lang="en-US" altLang="en-US" sz="2000">
                <a:solidFill>
                  <a:schemeClr val="tx2"/>
                </a:solidFill>
                <a:latin typeface="微软雅黑" panose="020B0503020204020204" pitchFamily="34" charset="-122"/>
                <a:ea typeface="微软雅黑" panose="020B0503020204020204" pitchFamily="34" charset="-122"/>
              </a:rPr>
              <a:t>如第</a:t>
            </a:r>
            <a:r>
              <a:rPr lang="en-US" altLang="zh-CN" sz="2000">
                <a:solidFill>
                  <a:schemeClr val="tx2"/>
                </a:solidFill>
                <a:latin typeface="微软雅黑" panose="020B0503020204020204" pitchFamily="34" charset="-122"/>
                <a:ea typeface="微软雅黑" panose="020B0503020204020204" pitchFamily="34" charset="-122"/>
              </a:rPr>
              <a:t>2</a:t>
            </a:r>
            <a:r>
              <a:rPr lang="en-US" altLang="en-US" sz="2000">
                <a:solidFill>
                  <a:schemeClr val="tx2"/>
                </a:solidFill>
                <a:latin typeface="微软雅黑" panose="020B0503020204020204" pitchFamily="34" charset="-122"/>
                <a:ea typeface="微软雅黑" panose="020B0503020204020204" pitchFamily="34" charset="-122"/>
              </a:rPr>
              <a:t>段中，在铺陈大量珍宝时，就采取了多变的句式，写了十几种东西。“今陛下致昆山之玉</a:t>
            </a:r>
            <a:r>
              <a:rPr lang="en-US" altLang="zh-CN" sz="2000">
                <a:solidFill>
                  <a:schemeClr val="tx2"/>
                </a:solidFill>
                <a:latin typeface="微软雅黑" panose="020B0503020204020204" pitchFamily="34" charset="-122"/>
                <a:ea typeface="微软雅黑" panose="020B0503020204020204" pitchFamily="34" charset="-122"/>
              </a:rPr>
              <a:t>……</a:t>
            </a:r>
            <a:r>
              <a:rPr lang="en-US" altLang="en-US" sz="2000">
                <a:solidFill>
                  <a:schemeClr val="tx2"/>
                </a:solidFill>
                <a:latin typeface="微软雅黑" panose="020B0503020204020204" pitchFamily="34" charset="-122"/>
                <a:ea typeface="微软雅黑" panose="020B0503020204020204" pitchFamily="34" charset="-122"/>
              </a:rPr>
              <a:t>树灵鼍之鼓。</a:t>
            </a:r>
            <a:r>
              <a:rPr lang="en-US" altLang="zh-CN" sz="2000">
                <a:solidFill>
                  <a:schemeClr val="tx2"/>
                </a:solidFill>
                <a:latin typeface="微软雅黑" panose="020B0503020204020204" pitchFamily="34" charset="-122"/>
                <a:ea typeface="微软雅黑" panose="020B0503020204020204" pitchFamily="34" charset="-122"/>
              </a:rPr>
              <a:t>……</a:t>
            </a:r>
            <a:r>
              <a:rPr lang="en-US" altLang="en-US" sz="2000">
                <a:solidFill>
                  <a:schemeClr val="tx2"/>
                </a:solidFill>
                <a:latin typeface="微软雅黑" panose="020B0503020204020204" pitchFamily="34" charset="-122"/>
                <a:ea typeface="微软雅黑" panose="020B0503020204020204" pitchFamily="34" charset="-122"/>
              </a:rPr>
              <a:t>而陛下说之，何也？”在这一段话中，前面先用七个动宾结构，极力铺陈，而且是肯定性的铺陈；接着用一个反问句“</a:t>
            </a:r>
            <a:r>
              <a:rPr lang="en-US" altLang="zh-CN" sz="2000">
                <a:solidFill>
                  <a:schemeClr val="tx2"/>
                </a:solidFill>
                <a:latin typeface="微软雅黑" panose="020B0503020204020204" pitchFamily="34" charset="-122"/>
                <a:ea typeface="微软雅黑" panose="020B0503020204020204" pitchFamily="34" charset="-122"/>
              </a:rPr>
              <a:t>……</a:t>
            </a:r>
            <a:r>
              <a:rPr lang="en-US" altLang="en-US" sz="2000">
                <a:solidFill>
                  <a:schemeClr val="tx2"/>
                </a:solidFill>
                <a:latin typeface="微软雅黑" panose="020B0503020204020204" pitchFamily="34" charset="-122"/>
                <a:ea typeface="微软雅黑" panose="020B0503020204020204" pitchFamily="34" charset="-122"/>
              </a:rPr>
              <a:t>何也？”又把前面的铺陈全面提领起来。下一句是“必秦国之所生然后可，</a:t>
            </a:r>
            <a:r>
              <a:rPr lang="en-US" altLang="zh-CN" sz="2000">
                <a:solidFill>
                  <a:schemeClr val="tx2"/>
                </a:solidFill>
                <a:latin typeface="微软雅黑" panose="020B0503020204020204" pitchFamily="34" charset="-122"/>
                <a:ea typeface="微软雅黑" panose="020B0503020204020204" pitchFamily="34" charset="-122"/>
              </a:rPr>
              <a:t>……</a:t>
            </a:r>
            <a:r>
              <a:rPr lang="en-US" altLang="en-US" sz="2000">
                <a:solidFill>
                  <a:schemeClr val="tx2"/>
                </a:solidFill>
                <a:latin typeface="微软雅黑" panose="020B0503020204020204" pitchFamily="34" charset="-122"/>
                <a:ea typeface="微软雅黑" panose="020B0503020204020204" pitchFamily="34" charset="-122"/>
              </a:rPr>
              <a:t>西蜀丹青不为采”。在这里则是先用一个假设句总提，然后连用六个主谓句进行铺陈，而且是否定性铺陈。这两段话都是铺陈珍宝，但一个是先铺陈后反问，一个是先假设后铺陈；一个是肯定性动宾结构铺陈，一个是否定性主谓结构铺陈。对美色的铺陈也有所变化，这里就不一一列举了。</a:t>
            </a:r>
            <a:r>
              <a:rPr lang="en-US" altLang="en-US" sz="2000">
                <a:solidFill>
                  <a:srgbClr val="FF0000"/>
                </a:solidFill>
                <a:latin typeface="微软雅黑" panose="020B0503020204020204" pitchFamily="34" charset="-122"/>
                <a:ea typeface="微软雅黑" panose="020B0503020204020204" pitchFamily="34" charset="-122"/>
              </a:rPr>
              <a:t>总之，由于铺陈中同中有变，变中有同，所以使大量铺陈错综复杂又一气贯通，既恣肆又严谨，读之但觉势如奔马，而又不觉得烦琐、累赘。</a:t>
            </a:r>
            <a:endParaRPr lang="en-US" altLang="en-US" sz="2000">
              <a:solidFill>
                <a:srgbClr val="FF0000"/>
              </a:solidFill>
              <a:latin typeface="微软雅黑" panose="020B0503020204020204" pitchFamily="34" charset="-122"/>
              <a:ea typeface="微软雅黑" panose="020B0503020204020204" pitchFamily="34" charset="-122"/>
            </a:endParaRPr>
          </a:p>
          <a:p>
            <a:pPr indent="539750" algn="just"/>
            <a:endParaRPr lang="en-US" altLang="en-US" sz="2000">
              <a:solidFill>
                <a:schemeClr val="tx2"/>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6498"/>
                                        </p:tgtEl>
                                        <p:attrNameLst>
                                          <p:attrName>style.visibility</p:attrName>
                                        </p:attrNameLst>
                                      </p:cBhvr>
                                      <p:to>
                                        <p:strVal val="visible"/>
                                      </p:to>
                                    </p:set>
                                    <p:anim calcmode="lin" valueType="num">
                                      <p:cBhvr>
                                        <p:cTn id="7" dur="500" fill="hold"/>
                                        <p:tgtEl>
                                          <p:spTgt spid="106498"/>
                                        </p:tgtEl>
                                        <p:attrNameLst>
                                          <p:attrName>ppt_x</p:attrName>
                                        </p:attrNameLst>
                                      </p:cBhvr>
                                      <p:tavLst>
                                        <p:tav tm="0">
                                          <p:val>
                                            <p:strVal val="#ppt_x"/>
                                          </p:val>
                                        </p:tav>
                                        <p:tav tm="100000">
                                          <p:val>
                                            <p:strVal val="#ppt_x"/>
                                          </p:val>
                                        </p:tav>
                                      </p:tavLst>
                                    </p:anim>
                                    <p:anim calcmode="lin" valueType="num">
                                      <p:cBhvr>
                                        <p:cTn id="8" dur="500" fill="hold"/>
                                        <p:tgtEl>
                                          <p:spTgt spid="1064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49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7762" name="Rectangle 3"/>
          <p:cNvSpPr>
            <a:spLocks noGrp="1" noRot="1"/>
          </p:cNvSpPr>
          <p:nvPr>
            <p:ph type="body" idx="4294967295"/>
            <p:custDataLst>
              <p:tags r:id="rId1"/>
            </p:custDataLst>
          </p:nvPr>
        </p:nvSpPr>
        <p:spPr>
          <a:xfrm>
            <a:off x="362585" y="748665"/>
            <a:ext cx="8521700" cy="3822065"/>
          </a:xfrm>
        </p:spPr>
        <p:txBody>
          <a:bodyPr wrap="square" lIns="68580" tIns="34290" rIns="68580" bIns="34290" anchor="t"/>
          <a:p>
            <a:pPr eaLnBrk="1" hangingPunct="1">
              <a:buNone/>
            </a:pPr>
            <a:r>
              <a:rPr lang="zh-CN" altLang="en-US" sz="1400" b="1">
                <a:solidFill>
                  <a:srgbClr val="000000"/>
                </a:solidFill>
                <a:latin typeface="黑体" panose="02010609060101010101" pitchFamily="49" charset="-122"/>
                <a:ea typeface="黑体" panose="02010609060101010101" pitchFamily="49" charset="-122"/>
              </a:rPr>
              <a:t>1、</a:t>
            </a:r>
            <a:r>
              <a:rPr lang="zh-CN" altLang="en-US" sz="2000" b="1">
                <a:solidFill>
                  <a:srgbClr val="000000"/>
                </a:solidFill>
                <a:latin typeface="黑体" panose="02010609060101010101" pitchFamily="49" charset="-122"/>
                <a:ea typeface="黑体" panose="02010609060101010101" pitchFamily="49" charset="-122"/>
              </a:rPr>
              <a:t>早年为郡小吏，后从荀子学帝王之术，学成入秦。初被吕不韦任以为</a:t>
            </a:r>
            <a:r>
              <a:rPr lang="zh-CN" altLang="en-US" sz="2000" b="1">
                <a:solidFill>
                  <a:srgbClr val="FF3300"/>
                </a:solidFill>
                <a:latin typeface="黑体" panose="02010609060101010101" pitchFamily="49" charset="-122"/>
                <a:ea typeface="黑体" panose="02010609060101010101" pitchFamily="49" charset="-122"/>
              </a:rPr>
              <a:t>郎</a:t>
            </a:r>
            <a:r>
              <a:rPr lang="zh-CN" altLang="en-US" sz="2000" b="1">
                <a:solidFill>
                  <a:srgbClr val="000000"/>
                </a:solidFill>
                <a:latin typeface="黑体" panose="02010609060101010101" pitchFamily="49" charset="-122"/>
                <a:ea typeface="黑体" panose="02010609060101010101" pitchFamily="49" charset="-122"/>
              </a:rPr>
              <a:t>，后劝说秦王政灭诸侯、成帝业，被任为</a:t>
            </a:r>
            <a:r>
              <a:rPr lang="zh-CN" altLang="en-US" sz="2000" b="1">
                <a:solidFill>
                  <a:srgbClr val="FF3300"/>
                </a:solidFill>
                <a:latin typeface="黑体" panose="02010609060101010101" pitchFamily="49" charset="-122"/>
                <a:ea typeface="黑体" panose="02010609060101010101" pitchFamily="49" charset="-122"/>
              </a:rPr>
              <a:t>长史</a:t>
            </a:r>
            <a:r>
              <a:rPr lang="zh-CN" altLang="en-US" sz="2000" b="1">
                <a:solidFill>
                  <a:srgbClr val="000000"/>
                </a:solidFill>
                <a:latin typeface="黑体" panose="02010609060101010101" pitchFamily="49" charset="-122"/>
                <a:ea typeface="黑体" panose="02010609060101010101" pitchFamily="49" charset="-122"/>
              </a:rPr>
              <a:t>。秦王采纳其计谋，遣谋士持金玉游说关东六国，离间各国君臣，又任其为</a:t>
            </a:r>
            <a:r>
              <a:rPr lang="zh-CN" altLang="en-US" sz="2000" b="1">
                <a:solidFill>
                  <a:srgbClr val="FF3300"/>
                </a:solidFill>
                <a:latin typeface="黑体" panose="02010609060101010101" pitchFamily="49" charset="-122"/>
                <a:ea typeface="黑体" panose="02010609060101010101" pitchFamily="49" charset="-122"/>
              </a:rPr>
              <a:t>客卿</a:t>
            </a:r>
            <a:r>
              <a:rPr lang="zh-CN" altLang="en-US" sz="2000" b="1">
                <a:solidFill>
                  <a:srgbClr val="000000"/>
                </a:solidFill>
                <a:latin typeface="黑体" panose="02010609060101010101" pitchFamily="49" charset="-122"/>
                <a:ea typeface="黑体" panose="02010609060101010101" pitchFamily="49" charset="-122"/>
              </a:rPr>
              <a:t>。</a:t>
            </a:r>
            <a:endParaRPr lang="zh-CN" altLang="en-US" sz="2000" b="1">
              <a:solidFill>
                <a:srgbClr val="000000"/>
              </a:solidFill>
              <a:latin typeface="黑体" panose="02010609060101010101" pitchFamily="49" charset="-122"/>
              <a:ea typeface="黑体" panose="02010609060101010101" pitchFamily="49" charset="-122"/>
            </a:endParaRPr>
          </a:p>
          <a:p>
            <a:pPr eaLnBrk="1" hangingPunct="1">
              <a:buNone/>
            </a:pPr>
            <a:r>
              <a:rPr lang="zh-CN" altLang="en-US" sz="2000" b="1">
                <a:solidFill>
                  <a:srgbClr val="000000"/>
                </a:solidFill>
                <a:latin typeface="黑体" panose="02010609060101010101" pitchFamily="49" charset="-122"/>
                <a:ea typeface="黑体" panose="02010609060101010101" pitchFamily="49" charset="-122"/>
              </a:rPr>
              <a:t>2、秦王政十年（前237年）下令驱逐六国客卿。李斯上《谏逐客书》阻止，为秦王赵政所采纳，不久官为</a:t>
            </a:r>
            <a:r>
              <a:rPr lang="zh-CN" altLang="en-US" sz="2000" b="1">
                <a:solidFill>
                  <a:srgbClr val="FF3300"/>
                </a:solidFill>
                <a:latin typeface="黑体" panose="02010609060101010101" pitchFamily="49" charset="-122"/>
                <a:ea typeface="黑体" panose="02010609060101010101" pitchFamily="49" charset="-122"/>
              </a:rPr>
              <a:t>廷尉</a:t>
            </a:r>
            <a:r>
              <a:rPr lang="zh-CN" altLang="en-US" sz="2000" b="1">
                <a:solidFill>
                  <a:srgbClr val="000000"/>
                </a:solidFill>
                <a:latin typeface="黑体" panose="02010609060101010101" pitchFamily="49" charset="-122"/>
                <a:ea typeface="黑体" panose="02010609060101010101" pitchFamily="49" charset="-122"/>
              </a:rPr>
              <a:t>。在秦王政</a:t>
            </a:r>
            <a:r>
              <a:rPr lang="zh-CN" altLang="en-US" sz="2000" b="1">
                <a:solidFill>
                  <a:srgbClr val="FF3300"/>
                </a:solidFill>
                <a:latin typeface="黑体" panose="02010609060101010101" pitchFamily="49" charset="-122"/>
                <a:ea typeface="黑体" panose="02010609060101010101" pitchFamily="49" charset="-122"/>
              </a:rPr>
              <a:t>统一六国</a:t>
            </a:r>
            <a:r>
              <a:rPr lang="zh-CN" altLang="en-US" sz="2000" b="1">
                <a:solidFill>
                  <a:srgbClr val="000000"/>
                </a:solidFill>
                <a:latin typeface="黑体" panose="02010609060101010101" pitchFamily="49" charset="-122"/>
                <a:ea typeface="黑体" panose="02010609060101010101" pitchFamily="49" charset="-122"/>
              </a:rPr>
              <a:t>的事业中起了较大作用。</a:t>
            </a:r>
            <a:endParaRPr lang="zh-CN" altLang="en-US" sz="2000" b="1">
              <a:solidFill>
                <a:srgbClr val="000000"/>
              </a:solidFill>
              <a:latin typeface="黑体" panose="02010609060101010101" pitchFamily="49" charset="-122"/>
              <a:ea typeface="黑体" panose="02010609060101010101" pitchFamily="49" charset="-122"/>
            </a:endParaRPr>
          </a:p>
          <a:p>
            <a:pPr eaLnBrk="1" hangingPunct="1">
              <a:buNone/>
            </a:pPr>
            <a:r>
              <a:rPr lang="zh-CN" altLang="en-US" sz="2000" b="1">
                <a:solidFill>
                  <a:srgbClr val="000000"/>
                </a:solidFill>
                <a:latin typeface="黑体" panose="02010609060101010101" pitchFamily="49" charset="-122"/>
                <a:ea typeface="黑体" panose="02010609060101010101" pitchFamily="49" charset="-122"/>
              </a:rPr>
              <a:t>3、秦统一天下后，还参与</a:t>
            </a:r>
            <a:r>
              <a:rPr lang="zh-CN" altLang="en-US" sz="2000" b="1">
                <a:solidFill>
                  <a:srgbClr val="FF3300"/>
                </a:solidFill>
                <a:latin typeface="黑体" panose="02010609060101010101" pitchFamily="49" charset="-122"/>
                <a:ea typeface="黑体" panose="02010609060101010101" pitchFamily="49" charset="-122"/>
              </a:rPr>
              <a:t>制定了法律，统一车轨、文字、度量衡制度</a:t>
            </a:r>
            <a:r>
              <a:rPr lang="zh-CN" altLang="en-US" sz="2000" b="1">
                <a:solidFill>
                  <a:srgbClr val="000000"/>
                </a:solidFill>
                <a:latin typeface="黑体" panose="02010609060101010101" pitchFamily="49" charset="-122"/>
                <a:ea typeface="黑体" panose="02010609060101010101" pitchFamily="49" charset="-122"/>
              </a:rPr>
              <a:t>。</a:t>
            </a:r>
            <a:endParaRPr lang="zh-CN" altLang="en-US" sz="2000" b="1">
              <a:solidFill>
                <a:srgbClr val="000000"/>
              </a:solidFill>
              <a:latin typeface="黑体" panose="02010609060101010101" pitchFamily="49" charset="-122"/>
              <a:ea typeface="黑体" panose="02010609060101010101" pitchFamily="49" charset="-122"/>
            </a:endParaRPr>
          </a:p>
          <a:p>
            <a:pPr eaLnBrk="1" hangingPunct="1">
              <a:buNone/>
            </a:pPr>
            <a:r>
              <a:rPr lang="zh-CN" altLang="en-US" sz="2000" b="1">
                <a:solidFill>
                  <a:srgbClr val="000000"/>
                </a:solidFill>
                <a:latin typeface="黑体" panose="02010609060101010101" pitchFamily="49" charset="-122"/>
                <a:ea typeface="黑体" panose="02010609060101010101" pitchFamily="49" charset="-122"/>
              </a:rPr>
              <a:t>4、他是</a:t>
            </a:r>
            <a:r>
              <a:rPr lang="zh-CN" altLang="en-US" sz="2000" b="1">
                <a:solidFill>
                  <a:srgbClr val="FF3300"/>
                </a:solidFill>
                <a:latin typeface="黑体" panose="02010609060101010101" pitchFamily="49" charset="-122"/>
                <a:ea typeface="黑体" panose="02010609060101010101" pitchFamily="49" charset="-122"/>
              </a:rPr>
              <a:t>秦代散文的代表作家</a:t>
            </a:r>
            <a:r>
              <a:rPr lang="zh-CN" altLang="en-US" sz="2000" b="1">
                <a:solidFill>
                  <a:srgbClr val="000000"/>
                </a:solidFill>
                <a:latin typeface="黑体" panose="02010609060101010101" pitchFamily="49" charset="-122"/>
                <a:ea typeface="黑体" panose="02010609060101010101" pitchFamily="49" charset="-122"/>
              </a:rPr>
              <a:t>，现存 《谏逐客书》、《泰山刻石文》、《瑯玡台刻石文》等，以前者最为著名。</a:t>
            </a:r>
            <a:r>
              <a:rPr lang="zh-CN" altLang="en-US" sz="2000" b="1">
                <a:solidFill>
                  <a:srgbClr val="000000"/>
                </a:solidFill>
                <a:effectLst>
                  <a:outerShdw blurRad="38100" dist="38100" dir="2700000">
                    <a:srgbClr val="FFFFFF"/>
                  </a:outerShdw>
                </a:effectLst>
                <a:latin typeface="黑体" panose="02010609060101010101" pitchFamily="49" charset="-122"/>
                <a:ea typeface="黑体" panose="02010609060101010101" pitchFamily="49" charset="-122"/>
              </a:rPr>
              <a:t> </a:t>
            </a:r>
            <a:endParaRPr lang="zh-CN" altLang="en-US" sz="2000" b="1">
              <a:solidFill>
                <a:srgbClr val="000000"/>
              </a:solidFill>
              <a:effectLst>
                <a:outerShdw blurRad="38100" dist="38100" dir="2700000">
                  <a:srgbClr val="FFFFFF"/>
                </a:outerShdw>
              </a:effectLst>
              <a:latin typeface="黑体" panose="02010609060101010101" pitchFamily="49" charset="-122"/>
              <a:ea typeface="黑体" panose="02010609060101010101" pitchFamily="49" charset="-122"/>
            </a:endParaRPr>
          </a:p>
          <a:p>
            <a:pPr eaLnBrk="1" hangingPunct="1"/>
            <a:endParaRPr lang="zh-CN" altLang="en-US" sz="2000" b="1">
              <a:solidFill>
                <a:srgbClr val="000000"/>
              </a:solidFill>
              <a:effectLst>
                <a:outerShdw blurRad="38100" dist="38100" dir="2700000">
                  <a:srgbClr val="FFFFFF"/>
                </a:outerShdw>
              </a:effectLst>
              <a:latin typeface="黑体" panose="02010609060101010101" pitchFamily="49" charset="-122"/>
              <a:ea typeface="黑体" panose="02010609060101010101" pitchFamily="49" charset="-122"/>
            </a:endParaRPr>
          </a:p>
        </p:txBody>
      </p:sp>
      <p:sp>
        <p:nvSpPr>
          <p:cNvPr id="117763" name="Oval 3"/>
          <p:cNvSpPr/>
          <p:nvPr>
            <p:custDataLst>
              <p:tags r:id="rId2"/>
            </p:custDataLst>
          </p:nvPr>
        </p:nvSpPr>
        <p:spPr>
          <a:xfrm>
            <a:off x="2415858" y="4321255"/>
            <a:ext cx="4104085" cy="572690"/>
          </a:xfrm>
          <a:prstGeom prst="ellipse">
            <a:avLst/>
          </a:prstGeom>
          <a:solidFill>
            <a:schemeClr val="accent1"/>
          </a:solidFill>
          <a:ln w="9525" cap="flat" cmpd="sng">
            <a:solidFill>
              <a:schemeClr val="tx1"/>
            </a:solidFill>
            <a:prstDash val="solid"/>
            <a:headEnd type="none" w="med" len="med"/>
            <a:tailEnd type="none" w="med" len="med"/>
          </a:ln>
        </p:spPr>
        <p:txBody>
          <a:bodyPr wrap="none" anchor="ctr"/>
          <a:p>
            <a:pPr algn="ctr"/>
            <a:r>
              <a:rPr lang="zh-CN" altLang="en-US" sz="2100" b="1">
                <a:solidFill>
                  <a:srgbClr val="0000FF"/>
                </a:solidFill>
                <a:latin typeface="Times New Roman" panose="02020603050405020304" pitchFamily="18" charset="0"/>
                <a:ea typeface="方正舒体" panose="02010601030101010101" pitchFamily="2" charset="-122"/>
              </a:rPr>
              <a:t>秦之文章，李斯一人而已（鲁迅）</a:t>
            </a:r>
            <a:endParaRPr lang="zh-CN" altLang="en-US" sz="2100" b="1">
              <a:solidFill>
                <a:srgbClr val="0000FF"/>
              </a:solidFill>
              <a:latin typeface="Times New Roman" panose="02020603050405020304" pitchFamily="18" charset="0"/>
              <a:ea typeface="方正舒体" panose="02010601030101010101" pitchFamily="2" charset="-122"/>
            </a:endParaRPr>
          </a:p>
        </p:txBody>
      </p:sp>
      <p:sp>
        <p:nvSpPr>
          <p:cNvPr id="117764" name="Text Box 4"/>
          <p:cNvSpPr/>
          <p:nvPr>
            <p:custDataLst>
              <p:tags r:id="rId3"/>
            </p:custDataLst>
          </p:nvPr>
        </p:nvSpPr>
        <p:spPr>
          <a:xfrm>
            <a:off x="2195513" y="195263"/>
            <a:ext cx="5160645" cy="553085"/>
          </a:xfrm>
          <a:prstGeom prst="rect">
            <a:avLst/>
          </a:prstGeom>
          <a:noFill/>
          <a:ln w="9525">
            <a:noFill/>
          </a:ln>
        </p:spPr>
        <p:txBody>
          <a:bodyPr wrap="none">
            <a:spAutoFit/>
          </a:bodyPr>
          <a:p>
            <a:r>
              <a:rPr lang="zh-CN" altLang="en-US" sz="3000" b="1" u="sng">
                <a:solidFill>
                  <a:srgbClr val="FF3300"/>
                </a:solidFill>
                <a:latin typeface="Times New Roman" panose="02020603050405020304" pitchFamily="18" charset="0"/>
                <a:ea typeface="方正舒体" panose="02010601030101010101" pitchFamily="2" charset="-122"/>
              </a:rPr>
              <a:t>一只才华横溢功勋卓著的</a:t>
            </a:r>
            <a:r>
              <a:rPr lang="zh-CN" altLang="en-US" sz="3000" u="sng">
                <a:solidFill>
                  <a:srgbClr val="0000C0"/>
                </a:solidFill>
                <a:latin typeface="Times New Roman" panose="02020603050405020304" pitchFamily="18" charset="0"/>
                <a:ea typeface="方正舒体" panose="02010601030101010101" pitchFamily="2" charset="-122"/>
              </a:rPr>
              <a:t>仓鼠</a:t>
            </a:r>
            <a:endParaRPr lang="zh-CN" altLang="en-US" sz="3000" u="sng">
              <a:solidFill>
                <a:srgbClr val="0000C0"/>
              </a:solidFill>
              <a:latin typeface="Times New Roman" panose="02020603050405020304" pitchFamily="18" charset="0"/>
              <a:ea typeface="方正舒体" panose="02010601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17762">
                                            <p:txEl>
                                              <p:charRg st="0" end="90"/>
                                            </p:txEl>
                                          </p:spTgt>
                                        </p:tgtEl>
                                        <p:attrNameLst>
                                          <p:attrName>style.visibility</p:attrName>
                                        </p:attrNameLst>
                                      </p:cBhvr>
                                      <p:to>
                                        <p:strVal val="visible"/>
                                      </p:to>
                                    </p:set>
                                    <p:animEffect transition="in" filter="fade">
                                      <p:cBhvr>
                                        <p:cTn id="7" dur="1000" fill="hold"/>
                                        <p:tgtEl>
                                          <p:spTgt spid="117762">
                                            <p:txEl>
                                              <p:charRg st="0" end="90"/>
                                            </p:txEl>
                                          </p:spTgt>
                                        </p:tgtEl>
                                      </p:cBhvr>
                                    </p:animEffect>
                                    <p:anim calcmode="lin" valueType="num">
                                      <p:cBhvr>
                                        <p:cTn id="8" dur="1000" fill="hold"/>
                                        <p:tgtEl>
                                          <p:spTgt spid="117762">
                                            <p:txEl>
                                              <p:charRg st="0" end="9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117762">
                                            <p:txEl>
                                              <p:charRg st="0" end="9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17762">
                                            <p:txEl>
                                              <p:charRg st="0" end="9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117762">
                                            <p:txEl>
                                              <p:charRg st="91" end="162"/>
                                            </p:txEl>
                                          </p:spTgt>
                                        </p:tgtEl>
                                        <p:attrNameLst>
                                          <p:attrName>style.visibility</p:attrName>
                                        </p:attrNameLst>
                                      </p:cBhvr>
                                      <p:to>
                                        <p:strVal val="visible"/>
                                      </p:to>
                                    </p:set>
                                    <p:animEffect transition="in" filter="fade">
                                      <p:cBhvr>
                                        <p:cTn id="15" dur="1000" fill="hold"/>
                                        <p:tgtEl>
                                          <p:spTgt spid="117762">
                                            <p:txEl>
                                              <p:charRg st="91" end="162"/>
                                            </p:txEl>
                                          </p:spTgt>
                                        </p:tgtEl>
                                      </p:cBhvr>
                                    </p:animEffect>
                                    <p:anim calcmode="lin" valueType="num">
                                      <p:cBhvr>
                                        <p:cTn id="16" dur="1000" fill="hold"/>
                                        <p:tgtEl>
                                          <p:spTgt spid="117762">
                                            <p:txEl>
                                              <p:charRg st="91" end="162"/>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117762">
                                            <p:txEl>
                                              <p:charRg st="91" end="162"/>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117762">
                                            <p:txEl>
                                              <p:charRg st="91" end="162"/>
                                            </p:txEl>
                                          </p:spTgt>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grpId="0" nodeType="clickEffect">
                                  <p:stCondLst>
                                    <p:cond delay="0"/>
                                  </p:stCondLst>
                                  <p:childTnLst>
                                    <p:set>
                                      <p:cBhvr>
                                        <p:cTn id="22" dur="1" fill="hold">
                                          <p:stCondLst>
                                            <p:cond delay="0"/>
                                          </p:stCondLst>
                                        </p:cTn>
                                        <p:tgtEl>
                                          <p:spTgt spid="117762">
                                            <p:txEl>
                                              <p:charRg st="163" end="196"/>
                                            </p:txEl>
                                          </p:spTgt>
                                        </p:tgtEl>
                                        <p:attrNameLst>
                                          <p:attrName>style.visibility</p:attrName>
                                        </p:attrNameLst>
                                      </p:cBhvr>
                                      <p:to>
                                        <p:strVal val="visible"/>
                                      </p:to>
                                    </p:set>
                                    <p:animEffect transition="in" filter="fade">
                                      <p:cBhvr>
                                        <p:cTn id="23" dur="1000" fill="hold"/>
                                        <p:tgtEl>
                                          <p:spTgt spid="117762">
                                            <p:txEl>
                                              <p:charRg st="163" end="196"/>
                                            </p:txEl>
                                          </p:spTgt>
                                        </p:tgtEl>
                                      </p:cBhvr>
                                    </p:animEffect>
                                    <p:anim calcmode="lin" valueType="num">
                                      <p:cBhvr>
                                        <p:cTn id="24" dur="1000" fill="hold"/>
                                        <p:tgtEl>
                                          <p:spTgt spid="117762">
                                            <p:txEl>
                                              <p:charRg st="163" end="196"/>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117762">
                                            <p:txEl>
                                              <p:charRg st="163" end="196"/>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117762">
                                            <p:txEl>
                                              <p:charRg st="163" end="196"/>
                                            </p:txEl>
                                          </p:spTgt>
                                        </p:tgtEl>
                                        <p:attrNameLst>
                                          <p:attrName>ppt_y</p:attrName>
                                        </p:attrNameLst>
                                      </p:cBhvr>
                                      <p:tavLst>
                                        <p:tav tm="0">
                                          <p:val>
                                            <p:strVal val="#ppt_y-.03"/>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7" presetClass="entr" presetSubtype="0" fill="hold" grpId="0" nodeType="clickEffect">
                                  <p:stCondLst>
                                    <p:cond delay="0"/>
                                  </p:stCondLst>
                                  <p:childTnLst>
                                    <p:set>
                                      <p:cBhvr>
                                        <p:cTn id="30" dur="1" fill="hold">
                                          <p:stCondLst>
                                            <p:cond delay="0"/>
                                          </p:stCondLst>
                                        </p:cTn>
                                        <p:tgtEl>
                                          <p:spTgt spid="117762">
                                            <p:txEl>
                                              <p:charRg st="196" end="248"/>
                                            </p:txEl>
                                          </p:spTgt>
                                        </p:tgtEl>
                                        <p:attrNameLst>
                                          <p:attrName>style.visibility</p:attrName>
                                        </p:attrNameLst>
                                      </p:cBhvr>
                                      <p:to>
                                        <p:strVal val="visible"/>
                                      </p:to>
                                    </p:set>
                                    <p:animEffect transition="in" filter="fade">
                                      <p:cBhvr>
                                        <p:cTn id="31" dur="1000" fill="hold"/>
                                        <p:tgtEl>
                                          <p:spTgt spid="117762">
                                            <p:txEl>
                                              <p:charRg st="196" end="248"/>
                                            </p:txEl>
                                          </p:spTgt>
                                        </p:tgtEl>
                                      </p:cBhvr>
                                    </p:animEffect>
                                    <p:anim calcmode="lin" valueType="num">
                                      <p:cBhvr>
                                        <p:cTn id="32" dur="1000" fill="hold"/>
                                        <p:tgtEl>
                                          <p:spTgt spid="117762">
                                            <p:txEl>
                                              <p:charRg st="196" end="248"/>
                                            </p:txEl>
                                          </p:spTgt>
                                        </p:tgtEl>
                                        <p:attrNameLst>
                                          <p:attrName>ppt_x</p:attrName>
                                        </p:attrNameLst>
                                      </p:cBhvr>
                                      <p:tavLst>
                                        <p:tav tm="0">
                                          <p:val>
                                            <p:strVal val="#ppt_x"/>
                                          </p:val>
                                        </p:tav>
                                        <p:tav tm="100000">
                                          <p:val>
                                            <p:strVal val="#ppt_x"/>
                                          </p:val>
                                        </p:tav>
                                      </p:tavLst>
                                    </p:anim>
                                    <p:anim calcmode="lin" valueType="num">
                                      <p:cBhvr>
                                        <p:cTn id="33" dur="900" decel="100000" fill="hold"/>
                                        <p:tgtEl>
                                          <p:spTgt spid="117762">
                                            <p:txEl>
                                              <p:charRg st="196" end="248"/>
                                            </p:txEl>
                                          </p:spTgt>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117762">
                                            <p:txEl>
                                              <p:charRg st="196" end="248"/>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2" grpId="0" animBg="1" uiExpand="1" build="p"/>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9570" name="文本占位符 31745"/>
          <p:cNvSpPr>
            <a:spLocks noGrp="1"/>
          </p:cNvSpPr>
          <p:nvPr>
            <p:ph idx="1"/>
          </p:nvPr>
        </p:nvSpPr>
        <p:spPr>
          <a:xfrm>
            <a:off x="0" y="627063"/>
            <a:ext cx="8942388" cy="3354387"/>
          </a:xfrm>
        </p:spPr>
        <p:txBody>
          <a:bodyPr vert="horz" wrap="square" lIns="91440" tIns="45720" rIns="91440" bIns="45720" anchor="t"/>
          <a:p>
            <a:pPr eaLnBrk="1" hangingPunct="1">
              <a:buNone/>
            </a:pPr>
            <a:r>
              <a:rPr lang="zh-CN" altLang="en-US" sz="2800" b="1">
                <a:solidFill>
                  <a:srgbClr val="FF3300"/>
                </a:solidFill>
                <a:latin typeface="方正粗黑宋简体" panose="02000000000000000000" pitchFamily="2" charset="-122"/>
                <a:ea typeface="方正粗黑宋简体" panose="02000000000000000000" pitchFamily="2" charset="-122"/>
              </a:rPr>
              <a:t>      </a:t>
            </a:r>
            <a:r>
              <a:rPr lang="zh-CN" altLang="en-US" b="1">
                <a:solidFill>
                  <a:srgbClr val="FF3300"/>
                </a:solidFill>
                <a:latin typeface="方正粗黑宋简体" panose="02000000000000000000" pitchFamily="2" charset="-122"/>
                <a:ea typeface="方正粗黑宋简体" panose="02000000000000000000" pitchFamily="2" charset="-122"/>
              </a:rPr>
              <a:t>伴君如伴虎，</a:t>
            </a:r>
            <a:r>
              <a:rPr lang="zh-CN" altLang="en-US" b="1">
                <a:latin typeface="方正粗黑宋简体" panose="02000000000000000000" pitchFamily="2" charset="-122"/>
                <a:ea typeface="方正粗黑宋简体" panose="02000000000000000000" pitchFamily="2" charset="-122"/>
              </a:rPr>
              <a:t>劝谏何其难，</a:t>
            </a:r>
            <a:r>
              <a:rPr lang="zh-CN" altLang="en-US" b="1">
                <a:solidFill>
                  <a:srgbClr val="FF0000"/>
                </a:solidFill>
                <a:latin typeface="微软雅黑" panose="020B0503020204020204" pitchFamily="34" charset="-122"/>
                <a:ea typeface="微软雅黑" panose="020B0503020204020204" pitchFamily="34" charset="-122"/>
              </a:rPr>
              <a:t>本文能够达到预期效果的根本原因，在于作者的劝谏艺术 。</a:t>
            </a:r>
            <a:endParaRPr lang="en-US" altLang="zh-CN" b="1">
              <a:solidFill>
                <a:srgbClr val="FF0000"/>
              </a:solidFill>
              <a:latin typeface="微软雅黑" panose="020B0503020204020204" pitchFamily="34" charset="-122"/>
              <a:ea typeface="微软雅黑" panose="020B0503020204020204" pitchFamily="34" charset="-122"/>
            </a:endParaRPr>
          </a:p>
          <a:p>
            <a:pPr eaLnBrk="1" hangingPunct="1">
              <a:buNone/>
            </a:pPr>
            <a:r>
              <a:rPr lang="zh-CN" altLang="en-US" b="1">
                <a:latin typeface="方正粗黑宋简体" panose="02000000000000000000" pitchFamily="2" charset="-122"/>
                <a:ea typeface="方正粗黑宋简体" panose="02000000000000000000" pitchFamily="2" charset="-122"/>
              </a:rPr>
              <a:t>          </a:t>
            </a:r>
            <a:r>
              <a:rPr lang="zh-CN" altLang="en-US" b="1">
                <a:solidFill>
                  <a:srgbClr val="0E0E14"/>
                </a:solidFill>
                <a:latin typeface="方正粗黑宋简体" panose="02000000000000000000" pitchFamily="2" charset="-122"/>
                <a:ea typeface="方正粗黑宋简体" panose="02000000000000000000" pitchFamily="2" charset="-122"/>
              </a:rPr>
              <a:t>李斯既亦在逐中，若</a:t>
            </a:r>
            <a:r>
              <a:rPr lang="zh-CN" altLang="en-US" b="1" u="sng">
                <a:latin typeface="方正粗黑宋简体" panose="02000000000000000000" pitchFamily="2" charset="-122"/>
                <a:ea typeface="方正粗黑宋简体" panose="02000000000000000000" pitchFamily="2" charset="-122"/>
              </a:rPr>
              <a:t>开口便直斥逐客之非，宁不适以触人主之怒</a:t>
            </a:r>
            <a:r>
              <a:rPr lang="zh-CN" altLang="en-US" b="1">
                <a:latin typeface="方正粗黑宋简体" panose="02000000000000000000" pitchFamily="2" charset="-122"/>
                <a:ea typeface="方正粗黑宋简体" panose="02000000000000000000" pitchFamily="2" charset="-122"/>
              </a:rPr>
              <a:t>，</a:t>
            </a:r>
            <a:r>
              <a:rPr lang="zh-CN" altLang="en-US" b="1">
                <a:solidFill>
                  <a:srgbClr val="0E0E14"/>
                </a:solidFill>
                <a:latin typeface="方正粗黑宋简体" panose="02000000000000000000" pitchFamily="2" charset="-122"/>
                <a:ea typeface="方正粗黑宋简体" panose="02000000000000000000" pitchFamily="2" charset="-122"/>
              </a:rPr>
              <a:t>而滋之令转甚耶！妙在</a:t>
            </a:r>
            <a:r>
              <a:rPr lang="zh-CN" altLang="en-US" b="1" u="sng">
                <a:solidFill>
                  <a:srgbClr val="0000C0"/>
                </a:solidFill>
                <a:latin typeface="方正粗黑宋简体" panose="02000000000000000000" pitchFamily="2" charset="-122"/>
                <a:ea typeface="方正粗黑宋简体" panose="02000000000000000000" pitchFamily="2" charset="-122"/>
              </a:rPr>
              <a:t>绝不为客谋，而通体专为秦谋</a:t>
            </a:r>
            <a:r>
              <a:rPr lang="zh-CN" altLang="en-US" b="1">
                <a:solidFill>
                  <a:srgbClr val="0E0E14"/>
                </a:solidFill>
                <a:latin typeface="方正粗黑宋简体" panose="02000000000000000000" pitchFamily="2" charset="-122"/>
                <a:ea typeface="方正粗黑宋简体" panose="02000000000000000000" pitchFamily="2" charset="-122"/>
              </a:rPr>
              <a:t>。</a:t>
            </a:r>
            <a:r>
              <a:rPr lang="zh-CN" altLang="en-US" b="1">
                <a:solidFill>
                  <a:schemeClr val="tx2"/>
                </a:solidFill>
                <a:latin typeface="微软雅黑" panose="020B0503020204020204" pitchFamily="34" charset="-122"/>
                <a:ea typeface="微软雅黑" panose="020B0503020204020204" pitchFamily="34" charset="-122"/>
              </a:rPr>
              <a:t>作者时时处处都始终针对秦王意欲富国强兵、统一天下的心理，说到了他的心坎上。全文各小段的小结，借以晨钟暮鼓般的语气，着重强调逐客之害，他会使秦“无强大之名”、“非所以跨海内，制诸侯之术也”、“藉寇兵而赍盗粮”、“求国无危，不可得也”， 句句都可使秦王怦然心动。再加上举例子与讲道理，还富于文采，理足词胜雄辩滔滔。</a:t>
            </a:r>
            <a:endParaRPr lang="zh-CN" altLang="en-US" b="1">
              <a:solidFill>
                <a:schemeClr val="tx2"/>
              </a:solidFill>
              <a:latin typeface="微软雅黑" panose="020B0503020204020204" pitchFamily="34" charset="-122"/>
              <a:ea typeface="微软雅黑" panose="020B0503020204020204" pitchFamily="34" charset="-122"/>
            </a:endParaRPr>
          </a:p>
        </p:txBody>
      </p:sp>
      <p:sp>
        <p:nvSpPr>
          <p:cNvPr id="109571" name="标题 31746"/>
          <p:cNvSpPr>
            <a:spLocks noGrp="1" noRot="1"/>
          </p:cNvSpPr>
          <p:nvPr>
            <p:ph type="title"/>
          </p:nvPr>
        </p:nvSpPr>
        <p:spPr>
          <a:xfrm>
            <a:off x="1493838" y="0"/>
            <a:ext cx="5829300" cy="593725"/>
          </a:xfrm>
        </p:spPr>
        <p:txBody>
          <a:bodyPr vert="horz" wrap="square" lIns="91440" tIns="45720" rIns="91440" bIns="45720" anchor="ctr"/>
          <a:p>
            <a:pPr eaLnBrk="1" hangingPunct="1"/>
            <a:r>
              <a:rPr lang="zh-CN" altLang="en-US" b="1"/>
              <a:t>　	</a:t>
            </a:r>
            <a:r>
              <a:rPr lang="zh-CN" altLang="en-US" b="1">
                <a:solidFill>
                  <a:srgbClr val="FF0000"/>
                </a:solidFill>
                <a:latin typeface="微软雅黑" panose="020B0503020204020204" pitchFamily="34" charset="-122"/>
                <a:ea typeface="微软雅黑" panose="020B0503020204020204" pitchFamily="34" charset="-122"/>
              </a:rPr>
              <a:t>六、</a:t>
            </a:r>
            <a:r>
              <a:rPr lang="zh-CN" altLang="en-US" b="1">
                <a:solidFill>
                  <a:srgbClr val="FF3300"/>
                </a:solidFill>
                <a:latin typeface="微软雅黑" panose="020B0503020204020204" pitchFamily="34" charset="-122"/>
                <a:ea typeface="微软雅黑" panose="020B0503020204020204" pitchFamily="34" charset="-122"/>
              </a:rPr>
              <a:t>劝谏艺术</a:t>
            </a:r>
            <a:endParaRPr lang="zh-CN" altLang="en-US" b="1">
              <a:solidFill>
                <a:srgbClr val="FF33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957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09570">
                                            <p:txEl>
                                              <p:charRg st="0" end="46"/>
                                            </p:txEl>
                                          </p:spTgt>
                                        </p:tgtEl>
                                        <p:attrNameLst>
                                          <p:attrName>style.visibility</p:attrName>
                                        </p:attrNameLst>
                                      </p:cBhvr>
                                      <p:to>
                                        <p:strVal val="visible"/>
                                      </p:to>
                                    </p:set>
                                    <p:animEffect transition="in" filter="fade">
                                      <p:cBhvr>
                                        <p:cTn id="11" dur="500"/>
                                        <p:tgtEl>
                                          <p:spTgt spid="109570">
                                            <p:txEl>
                                              <p:charRg st="0" end="46"/>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09570">
                                            <p:txEl>
                                              <p:charRg st="46" end="265"/>
                                            </p:txEl>
                                          </p:spTgt>
                                        </p:tgtEl>
                                        <p:attrNameLst>
                                          <p:attrName>style.visibility</p:attrName>
                                        </p:attrNameLst>
                                      </p:cBhvr>
                                      <p:to>
                                        <p:strVal val="visible"/>
                                      </p:to>
                                    </p:set>
                                    <p:animEffect transition="in" filter="fade">
                                      <p:cBhvr>
                                        <p:cTn id="16" dur="500"/>
                                        <p:tgtEl>
                                          <p:spTgt spid="109570">
                                            <p:txEl>
                                              <p:charRg st="46" end="26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0" grpId="0" uiExpand="1" build="p"/>
      <p:bldP spid="109571"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11618" name="Rectangle 2"/>
          <p:cNvSpPr>
            <a:spLocks noGrp="1" noRot="1"/>
          </p:cNvSpPr>
          <p:nvPr>
            <p:ph type="title" idx="4294967295"/>
          </p:nvPr>
        </p:nvSpPr>
        <p:spPr>
          <a:xfrm>
            <a:off x="1385888" y="195263"/>
            <a:ext cx="6405562" cy="857250"/>
          </a:xfrm>
        </p:spPr>
        <p:txBody>
          <a:bodyPr vert="horz" wrap="square" lIns="91440" tIns="45720" rIns="91440" bIns="45720" anchor="ctr"/>
          <a:p>
            <a:r>
              <a:rPr lang="zh-CN" altLang="en-US" sz="4000" b="1">
                <a:solidFill>
                  <a:srgbClr val="FF0000"/>
                </a:solidFill>
                <a:latin typeface="微软雅黑" panose="020B0503020204020204" pitchFamily="34" charset="-122"/>
                <a:ea typeface="微软雅黑" panose="020B0503020204020204" pitchFamily="34" charset="-122"/>
              </a:rPr>
              <a:t>七、主旨归纳</a:t>
            </a:r>
            <a:endParaRPr lang="zh-CN" altLang="en-US" sz="4000" b="1">
              <a:solidFill>
                <a:srgbClr val="FF0000"/>
              </a:solidFill>
              <a:latin typeface="微软雅黑" panose="020B0503020204020204" pitchFamily="34" charset="-122"/>
              <a:ea typeface="微软雅黑" panose="020B0503020204020204" pitchFamily="34" charset="-122"/>
            </a:endParaRPr>
          </a:p>
        </p:txBody>
      </p:sp>
      <p:sp>
        <p:nvSpPr>
          <p:cNvPr id="111619" name="Rectangle 3"/>
          <p:cNvSpPr>
            <a:spLocks noGrp="1" noRot="1"/>
          </p:cNvSpPr>
          <p:nvPr>
            <p:ph type="body" idx="4294967295"/>
          </p:nvPr>
        </p:nvSpPr>
        <p:spPr>
          <a:xfrm>
            <a:off x="0" y="1060450"/>
            <a:ext cx="8820150" cy="2484438"/>
          </a:xfrm>
        </p:spPr>
        <p:txBody>
          <a:bodyPr vert="horz" wrap="square" lIns="91440" tIns="45720" rIns="91440" bIns="45720" anchor="t"/>
          <a:p>
            <a:pPr marL="0" indent="0">
              <a:lnSpc>
                <a:spcPct val="90000"/>
              </a:lnSpc>
              <a:buNone/>
            </a:pPr>
            <a:r>
              <a:rPr lang="en-US" altLang="zh-CN" sz="1500">
                <a:solidFill>
                  <a:srgbClr val="000000"/>
                </a:solidFill>
              </a:rPr>
              <a:t>         </a:t>
            </a:r>
            <a:r>
              <a:rPr lang="en-US" altLang="zh-CN" sz="2800" b="1">
                <a:solidFill>
                  <a:srgbClr val="000000"/>
                </a:solidFill>
              </a:rPr>
              <a:t>1</a:t>
            </a:r>
            <a:r>
              <a:rPr lang="zh-CN" altLang="en-US" sz="2800" b="1">
                <a:solidFill>
                  <a:srgbClr val="000000"/>
                </a:solidFill>
              </a:rPr>
              <a:t>、</a:t>
            </a:r>
            <a:r>
              <a:rPr lang="zh-CN" altLang="en-US" sz="2800" b="1">
                <a:solidFill>
                  <a:srgbClr val="000000"/>
                </a:solidFill>
                <a:latin typeface="方正粗黑宋简体" panose="02000000000000000000" pitchFamily="2" charset="-122"/>
                <a:ea typeface="方正粗黑宋简体" panose="02000000000000000000" pitchFamily="2" charset="-122"/>
              </a:rPr>
              <a:t>这篇文章论证了</a:t>
            </a:r>
            <a:r>
              <a:rPr lang="zh-CN" altLang="en-US" sz="2800" b="1">
                <a:solidFill>
                  <a:srgbClr val="FF0000"/>
                </a:solidFill>
                <a:latin typeface="方正粗黑宋简体" panose="02000000000000000000" pitchFamily="2" charset="-122"/>
                <a:ea typeface="方正粗黑宋简体" panose="02000000000000000000" pitchFamily="2" charset="-122"/>
              </a:rPr>
              <a:t>秦国驱逐客卿的错误和危害</a:t>
            </a:r>
            <a:r>
              <a:rPr lang="zh-CN" altLang="en-US" sz="2800" b="1">
                <a:solidFill>
                  <a:srgbClr val="000000"/>
                </a:solidFill>
                <a:latin typeface="方正粗黑宋简体" panose="02000000000000000000" pitchFamily="2" charset="-122"/>
                <a:ea typeface="方正粗黑宋简体" panose="02000000000000000000" pitchFamily="2" charset="-122"/>
              </a:rPr>
              <a:t>。</a:t>
            </a:r>
            <a:endParaRPr lang="en-US" altLang="zh-CN" sz="2800" b="1">
              <a:solidFill>
                <a:srgbClr val="000000"/>
              </a:solidFill>
              <a:latin typeface="方正粗黑宋简体" panose="02000000000000000000" pitchFamily="2" charset="-122"/>
              <a:ea typeface="方正粗黑宋简体" panose="02000000000000000000" pitchFamily="2" charset="-122"/>
            </a:endParaRPr>
          </a:p>
          <a:p>
            <a:pPr marL="0" indent="0">
              <a:lnSpc>
                <a:spcPct val="90000"/>
              </a:lnSpc>
              <a:buNone/>
            </a:pPr>
            <a:r>
              <a:rPr lang="en-US" altLang="zh-CN" sz="2800" b="1">
                <a:solidFill>
                  <a:srgbClr val="000000"/>
                </a:solidFill>
                <a:latin typeface="方正粗黑宋简体" panose="02000000000000000000" pitchFamily="2" charset="-122"/>
                <a:ea typeface="方正粗黑宋简体" panose="02000000000000000000" pitchFamily="2" charset="-122"/>
              </a:rPr>
              <a:t>     2</a:t>
            </a:r>
            <a:r>
              <a:rPr lang="zh-CN" altLang="en-US" sz="2800" b="1">
                <a:solidFill>
                  <a:srgbClr val="000000"/>
                </a:solidFill>
                <a:latin typeface="方正粗黑宋简体" panose="02000000000000000000" pitchFamily="2" charset="-122"/>
                <a:ea typeface="方正粗黑宋简体" panose="02000000000000000000" pitchFamily="2" charset="-122"/>
              </a:rPr>
              <a:t>、同时作者站在“跨海内、制诸侯”完成统一天下大业的高度，分析阐明逐客的利害得失，反映了其卓越见识，体现了他顺应历史潮流的进步政治主张和用人路线。文章表现出</a:t>
            </a:r>
            <a:r>
              <a:rPr lang="zh-CN" altLang="en-US" sz="2800" b="1">
                <a:solidFill>
                  <a:srgbClr val="FF3300"/>
                </a:solidFill>
                <a:latin typeface="方正粗黑宋简体" panose="02000000000000000000" pitchFamily="2" charset="-122"/>
                <a:ea typeface="方正粗黑宋简体" panose="02000000000000000000" pitchFamily="2" charset="-122"/>
              </a:rPr>
              <a:t>不分地域，任人唯贤</a:t>
            </a:r>
            <a:r>
              <a:rPr lang="zh-CN" altLang="en-US" sz="2800" b="1">
                <a:solidFill>
                  <a:srgbClr val="000000"/>
                </a:solidFill>
                <a:latin typeface="方正粗黑宋简体" panose="02000000000000000000" pitchFamily="2" charset="-122"/>
                <a:ea typeface="方正粗黑宋简体" panose="02000000000000000000" pitchFamily="2" charset="-122"/>
              </a:rPr>
              <a:t>的思想。</a:t>
            </a:r>
            <a:br>
              <a:rPr lang="zh-CN" altLang="en-US" sz="2800" b="1">
                <a:solidFill>
                  <a:srgbClr val="000000"/>
                </a:solidFill>
                <a:latin typeface="方正粗黑宋简体" panose="02000000000000000000" pitchFamily="2" charset="-122"/>
                <a:ea typeface="方正粗黑宋简体" panose="02000000000000000000" pitchFamily="2" charset="-122"/>
              </a:rPr>
            </a:br>
            <a:br>
              <a:rPr lang="zh-CN" altLang="en-US" sz="3200" b="1">
                <a:latin typeface="微软雅黑" panose="020B0503020204020204" pitchFamily="34" charset="-122"/>
                <a:ea typeface="微软雅黑" panose="020B0503020204020204" pitchFamily="34" charset="-122"/>
              </a:rPr>
            </a:br>
            <a:endParaRPr lang="zh-CN" altLang="en-US" sz="3200" b="1">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16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5" presetClass="entr" presetSubtype="0" fill="hold" grpId="0" nodeType="clickEffect">
                                  <p:stCondLst>
                                    <p:cond delay="0"/>
                                  </p:stCondLst>
                                  <p:childTnLst>
                                    <p:set>
                                      <p:cBhvr>
                                        <p:cTn id="10" dur="1" fill="hold">
                                          <p:stCondLst>
                                            <p:cond delay="0"/>
                                          </p:stCondLst>
                                        </p:cTn>
                                        <p:tgtEl>
                                          <p:spTgt spid="111619">
                                            <p:txEl>
                                              <p:charRg st="0" end="32"/>
                                            </p:txEl>
                                          </p:spTgt>
                                        </p:tgtEl>
                                        <p:attrNameLst>
                                          <p:attrName>style.visibility</p:attrName>
                                        </p:attrNameLst>
                                      </p:cBhvr>
                                      <p:to>
                                        <p:strVal val="visible"/>
                                      </p:to>
                                    </p:set>
                                    <p:anim calcmode="lin" valueType="num">
                                      <p:cBhvr>
                                        <p:cTn id="11" dur="1000" fill="hold"/>
                                        <p:tgtEl>
                                          <p:spTgt spid="111619">
                                            <p:txEl>
                                              <p:charRg st="0" end="32"/>
                                            </p:txEl>
                                          </p:spTgt>
                                        </p:tgtEl>
                                        <p:attrNameLst>
                                          <p:attrName>ppt_w</p:attrName>
                                        </p:attrNameLst>
                                      </p:cBhvr>
                                      <p:tavLst>
                                        <p:tav tm="0">
                                          <p:val>
                                            <p:strVal val="#ppt_w*0.70"/>
                                          </p:val>
                                        </p:tav>
                                        <p:tav tm="100000">
                                          <p:val>
                                            <p:strVal val="#ppt_w"/>
                                          </p:val>
                                        </p:tav>
                                      </p:tavLst>
                                    </p:anim>
                                    <p:anim calcmode="lin" valueType="num">
                                      <p:cBhvr>
                                        <p:cTn id="12" dur="1000" fill="hold"/>
                                        <p:tgtEl>
                                          <p:spTgt spid="111619">
                                            <p:txEl>
                                              <p:charRg st="0" end="32"/>
                                            </p:txEl>
                                          </p:spTgt>
                                        </p:tgtEl>
                                        <p:attrNameLst>
                                          <p:attrName>ppt_h</p:attrName>
                                        </p:attrNameLst>
                                      </p:cBhvr>
                                      <p:tavLst>
                                        <p:tav tm="0">
                                          <p:val>
                                            <p:strVal val="#ppt_h"/>
                                          </p:val>
                                        </p:tav>
                                        <p:tav tm="100000">
                                          <p:val>
                                            <p:strVal val="#ppt_h"/>
                                          </p:val>
                                        </p:tav>
                                      </p:tavLst>
                                    </p:anim>
                                    <p:animEffect transition="in" filter="fade">
                                      <p:cBhvr>
                                        <p:cTn id="13" dur="1000" fill="hold"/>
                                        <p:tgtEl>
                                          <p:spTgt spid="111619">
                                            <p:txEl>
                                              <p:charRg st="0" end="3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55" presetClass="entr" presetSubtype="0" fill="hold" grpId="0" nodeType="clickEffect">
                                  <p:stCondLst>
                                    <p:cond delay="0"/>
                                  </p:stCondLst>
                                  <p:childTnLst>
                                    <p:set>
                                      <p:cBhvr>
                                        <p:cTn id="17" dur="1" fill="hold">
                                          <p:stCondLst>
                                            <p:cond delay="0"/>
                                          </p:stCondLst>
                                        </p:cTn>
                                        <p:tgtEl>
                                          <p:spTgt spid="111619">
                                            <p:txEl>
                                              <p:charRg st="32" end="131"/>
                                            </p:txEl>
                                          </p:spTgt>
                                        </p:tgtEl>
                                        <p:attrNameLst>
                                          <p:attrName>style.visibility</p:attrName>
                                        </p:attrNameLst>
                                      </p:cBhvr>
                                      <p:to>
                                        <p:strVal val="visible"/>
                                      </p:to>
                                    </p:set>
                                    <p:anim calcmode="lin" valueType="num">
                                      <p:cBhvr>
                                        <p:cTn id="18" dur="1000" fill="hold"/>
                                        <p:tgtEl>
                                          <p:spTgt spid="111619">
                                            <p:txEl>
                                              <p:charRg st="32" end="131"/>
                                            </p:txEl>
                                          </p:spTgt>
                                        </p:tgtEl>
                                        <p:attrNameLst>
                                          <p:attrName>ppt_w</p:attrName>
                                        </p:attrNameLst>
                                      </p:cBhvr>
                                      <p:tavLst>
                                        <p:tav tm="0">
                                          <p:val>
                                            <p:strVal val="#ppt_w*0.70"/>
                                          </p:val>
                                        </p:tav>
                                        <p:tav tm="100000">
                                          <p:val>
                                            <p:strVal val="#ppt_w"/>
                                          </p:val>
                                        </p:tav>
                                      </p:tavLst>
                                    </p:anim>
                                    <p:anim calcmode="lin" valueType="num">
                                      <p:cBhvr>
                                        <p:cTn id="19" dur="1000" fill="hold"/>
                                        <p:tgtEl>
                                          <p:spTgt spid="111619">
                                            <p:txEl>
                                              <p:charRg st="32" end="131"/>
                                            </p:txEl>
                                          </p:spTgt>
                                        </p:tgtEl>
                                        <p:attrNameLst>
                                          <p:attrName>ppt_h</p:attrName>
                                        </p:attrNameLst>
                                      </p:cBhvr>
                                      <p:tavLst>
                                        <p:tav tm="0">
                                          <p:val>
                                            <p:strVal val="#ppt_h"/>
                                          </p:val>
                                        </p:tav>
                                        <p:tav tm="100000">
                                          <p:val>
                                            <p:strVal val="#ppt_h"/>
                                          </p:val>
                                        </p:tav>
                                      </p:tavLst>
                                    </p:anim>
                                    <p:animEffect transition="in" filter="fade">
                                      <p:cBhvr>
                                        <p:cTn id="20" dur="1000" fill="hold"/>
                                        <p:tgtEl>
                                          <p:spTgt spid="111619">
                                            <p:txEl>
                                              <p:charRg st="32" end="13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8" grpId="0"/>
      <p:bldP spid="111619" grpId="0" uiExpand="1" build="p"/>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12642" name="标题 1"/>
          <p:cNvSpPr>
            <a:spLocks noGrp="1"/>
          </p:cNvSpPr>
          <p:nvPr>
            <p:ph type="title"/>
          </p:nvPr>
        </p:nvSpPr>
        <p:spPr/>
        <p:txBody>
          <a:bodyPr vert="horz" wrap="square" lIns="91440" tIns="45720" rIns="91440" bIns="45720" anchor="ctr"/>
          <a:p>
            <a:r>
              <a:rPr lang="zh-CN" altLang="en-US" b="1">
                <a:solidFill>
                  <a:srgbClr val="FF0000"/>
                </a:solidFill>
                <a:latin typeface="微软雅黑" panose="020B0503020204020204" pitchFamily="34" charset="-122"/>
                <a:ea typeface="微软雅黑" panose="020B0503020204020204" pitchFamily="34" charset="-122"/>
              </a:rPr>
              <a:t>八、现实意义</a:t>
            </a:r>
            <a:endParaRPr lang="zh-CN" altLang="en-US" b="1">
              <a:solidFill>
                <a:srgbClr val="FF0000"/>
              </a:solidFill>
              <a:latin typeface="微软雅黑" panose="020B0503020204020204" pitchFamily="34" charset="-122"/>
              <a:ea typeface="微软雅黑" panose="020B0503020204020204" pitchFamily="34" charset="-122"/>
            </a:endParaRPr>
          </a:p>
        </p:txBody>
      </p:sp>
      <p:sp>
        <p:nvSpPr>
          <p:cNvPr id="112643" name="内容占位符 2"/>
          <p:cNvSpPr>
            <a:spLocks noGrp="1"/>
          </p:cNvSpPr>
          <p:nvPr>
            <p:ph idx="1"/>
          </p:nvPr>
        </p:nvSpPr>
        <p:spPr>
          <a:xfrm>
            <a:off x="250825" y="1203325"/>
            <a:ext cx="8893175" cy="3203575"/>
          </a:xfrm>
        </p:spPr>
        <p:txBody>
          <a:bodyPr vert="horz" wrap="square" lIns="91440" tIns="45720" rIns="91440" bIns="45720" anchor="t"/>
          <a:p>
            <a:r>
              <a:rPr lang="zh-CN" altLang="en-US">
                <a:latin typeface="方正粗黑宋简体" panose="02000000000000000000" pitchFamily="2" charset="-122"/>
                <a:ea typeface="方正粗黑宋简体" panose="02000000000000000000" pitchFamily="2" charset="-122"/>
              </a:rPr>
              <a:t>     当前国际竞争的实质是以经济实力和科技实力为基础的综合国力的较量。发展经济和科技关键靠人才。</a:t>
            </a:r>
            <a:r>
              <a:rPr lang="en-US" altLang="zh-CN">
                <a:latin typeface="方正粗黑宋简体" panose="02000000000000000000" pitchFamily="2" charset="-122"/>
                <a:ea typeface="方正粗黑宋简体" panose="02000000000000000000" pitchFamily="2" charset="-122"/>
              </a:rPr>
              <a:t>《</a:t>
            </a:r>
            <a:r>
              <a:rPr lang="zh-CN" altLang="en-US">
                <a:latin typeface="方正粗黑宋简体" panose="02000000000000000000" pitchFamily="2" charset="-122"/>
                <a:ea typeface="方正粗黑宋简体" panose="02000000000000000000" pitchFamily="2" charset="-122"/>
              </a:rPr>
              <a:t>谏逐客书</a:t>
            </a:r>
            <a:r>
              <a:rPr lang="en-US" altLang="zh-CN">
                <a:latin typeface="方正粗黑宋简体" panose="02000000000000000000" pitchFamily="2" charset="-122"/>
                <a:ea typeface="方正粗黑宋简体" panose="02000000000000000000" pitchFamily="2" charset="-122"/>
              </a:rPr>
              <a:t>》</a:t>
            </a:r>
            <a:r>
              <a:rPr lang="zh-CN" altLang="en-US">
                <a:latin typeface="方正粗黑宋简体" panose="02000000000000000000" pitchFamily="2" charset="-122"/>
                <a:ea typeface="方正粗黑宋简体" panose="02000000000000000000" pitchFamily="2" charset="-122"/>
              </a:rPr>
              <a:t>在人才观方面能给我们有益的启迪。</a:t>
            </a:r>
            <a:endParaRPr lang="en-US" altLang="zh-CN">
              <a:latin typeface="方正粗黑宋简体" panose="02000000000000000000" pitchFamily="2" charset="-122"/>
              <a:ea typeface="方正粗黑宋简体" panose="02000000000000000000" pitchFamily="2" charset="-122"/>
            </a:endParaRPr>
          </a:p>
          <a:p>
            <a:r>
              <a:rPr lang="en-US" altLang="zh-CN">
                <a:latin typeface="方正粗黑宋简体" panose="02000000000000000000" pitchFamily="2" charset="-122"/>
                <a:ea typeface="方正粗黑宋简体" panose="02000000000000000000" pitchFamily="2" charset="-122"/>
              </a:rPr>
              <a:t>1.</a:t>
            </a:r>
            <a:r>
              <a:rPr lang="zh-CN" altLang="en-US">
                <a:solidFill>
                  <a:srgbClr val="FF0000"/>
                </a:solidFill>
                <a:latin typeface="方正粗黑宋简体" panose="02000000000000000000" pitchFamily="2" charset="-122"/>
                <a:ea typeface="方正粗黑宋简体" panose="02000000000000000000" pitchFamily="2" charset="-122"/>
              </a:rPr>
              <a:t>确立人才资源意识</a:t>
            </a:r>
            <a:r>
              <a:rPr lang="zh-CN" altLang="en-US">
                <a:latin typeface="方正粗黑宋简体" panose="02000000000000000000" pitchFamily="2" charset="-122"/>
                <a:ea typeface="方正粗黑宋简体" panose="02000000000000000000" pitchFamily="2" charset="-122"/>
              </a:rPr>
              <a:t>。人才也是一种资源，并且是第一资源，要广纳贤才。</a:t>
            </a:r>
            <a:endParaRPr lang="en-US" altLang="zh-CN">
              <a:latin typeface="方正粗黑宋简体" panose="02000000000000000000" pitchFamily="2" charset="-122"/>
              <a:ea typeface="方正粗黑宋简体" panose="02000000000000000000" pitchFamily="2" charset="-122"/>
            </a:endParaRPr>
          </a:p>
          <a:p>
            <a:r>
              <a:rPr lang="en-US" altLang="zh-CN">
                <a:latin typeface="方正粗黑宋简体" panose="02000000000000000000" pitchFamily="2" charset="-122"/>
                <a:ea typeface="方正粗黑宋简体" panose="02000000000000000000" pitchFamily="2" charset="-122"/>
              </a:rPr>
              <a:t>2.</a:t>
            </a:r>
            <a:r>
              <a:rPr lang="zh-CN" altLang="en-US">
                <a:solidFill>
                  <a:srgbClr val="FF0000"/>
                </a:solidFill>
                <a:latin typeface="方正粗黑宋简体" panose="02000000000000000000" pitchFamily="2" charset="-122"/>
                <a:ea typeface="方正粗黑宋简体" panose="02000000000000000000" pitchFamily="2" charset="-122"/>
              </a:rPr>
              <a:t>要克服重物轻人、见物不见人的倾向。</a:t>
            </a:r>
            <a:r>
              <a:rPr lang="zh-CN" altLang="en-US">
                <a:latin typeface="方正粗黑宋简体" panose="02000000000000000000" pitchFamily="2" charset="-122"/>
                <a:ea typeface="方正粗黑宋简体" panose="02000000000000000000" pitchFamily="2" charset="-122"/>
              </a:rPr>
              <a:t>坚持“以人为本”的原则，人才是最重要的无形资本，把发现、培养、吸引、稳定人才作为人才管理的核心理念。</a:t>
            </a:r>
            <a:endParaRPr lang="en-US" altLang="zh-CN">
              <a:latin typeface="方正粗黑宋简体" panose="02000000000000000000" pitchFamily="2" charset="-122"/>
              <a:ea typeface="方正粗黑宋简体" panose="02000000000000000000" pitchFamily="2" charset="-122"/>
            </a:endParaRPr>
          </a:p>
          <a:p>
            <a:endParaRPr lang="zh-CN" altLang="en-US"/>
          </a:p>
        </p:txBody>
      </p:sp>
      <p:pic>
        <p:nvPicPr>
          <p:cNvPr id="112644" name="New picture"/>
          <p:cNvPicPr/>
          <p:nvPr/>
        </p:nvPicPr>
        <p:blipFill>
          <a:blip r:embed="rId1"/>
          <a:stretch>
            <a:fillRect/>
          </a:stretch>
        </p:blipFill>
        <p:spPr>
          <a:xfrm>
            <a:off x="11734800" y="12357100"/>
            <a:ext cx="330200" cy="2540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2642"/>
                                        </p:tgtEl>
                                        <p:attrNameLst>
                                          <p:attrName>style.visibility</p:attrName>
                                        </p:attrNameLst>
                                      </p:cBhvr>
                                      <p:to>
                                        <p:strVal val="visible"/>
                                      </p:to>
                                    </p:set>
                                    <p:animEffect transition="in" filter="fade">
                                      <p:cBhvr>
                                        <p:cTn id="7" dur="500"/>
                                        <p:tgtEl>
                                          <p:spTgt spid="11264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12643">
                                            <p:txEl>
                                              <p:charRg st="0" end="73"/>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12643">
                                            <p:txEl>
                                              <p:charRg st="73" end="108"/>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12643">
                                            <p:txEl>
                                              <p:charRg st="108" end="17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2" grpId="0"/>
      <p:bldP spid="11264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solidFill>
          <a:srgbClr val="F0F0F0"/>
        </a:solidFill>
        <a:effectLst/>
      </p:bgPr>
    </p:bg>
    <p:spTree>
      <p:nvGrpSpPr>
        <p:cNvPr id="1" name=""/>
        <p:cNvGrpSpPr/>
        <p:nvPr/>
      </p:nvGrpSpPr>
      <p:grpSpPr/>
      <p:sp>
        <p:nvSpPr>
          <p:cNvPr id="74754" name="Rectangle 2"/>
          <p:cNvSpPr>
            <a:spLocks noGrp="1" noRot="1"/>
          </p:cNvSpPr>
          <p:nvPr>
            <p:ph type="title"/>
          </p:nvPr>
        </p:nvSpPr>
        <p:spPr>
          <a:xfrm>
            <a:off x="1331913" y="196850"/>
            <a:ext cx="3481387" cy="457200"/>
          </a:xfrm>
        </p:spPr>
        <p:txBody>
          <a:bodyPr vert="horz" wrap="square" lIns="68592" tIns="34296" rIns="68592" bIns="34296" anchor="ctr"/>
          <a:p>
            <a:pPr algn="l" eaLnBrk="1" hangingPunct="1"/>
            <a:r>
              <a:rPr lang="zh-CN" altLang="en-US" sz="4000" b="1">
                <a:solidFill>
                  <a:srgbClr val="FF3300"/>
                </a:solidFill>
                <a:ea typeface="隶书" panose="02010509060101010101" pitchFamily="49" charset="-122"/>
              </a:rPr>
              <a:t>秦泰山刻石</a:t>
            </a:r>
            <a:endParaRPr lang="zh-CN" altLang="en-US" sz="4000" b="1">
              <a:solidFill>
                <a:srgbClr val="FF3300"/>
              </a:solidFill>
              <a:ea typeface="隶书" panose="02010509060101010101" pitchFamily="49" charset="-122"/>
            </a:endParaRPr>
          </a:p>
        </p:txBody>
      </p:sp>
      <p:sp>
        <p:nvSpPr>
          <p:cNvPr id="74755" name="Rectangle 3"/>
          <p:cNvSpPr>
            <a:spLocks noGrp="1" noRot="1"/>
          </p:cNvSpPr>
          <p:nvPr>
            <p:ph idx="1"/>
          </p:nvPr>
        </p:nvSpPr>
        <p:spPr>
          <a:xfrm>
            <a:off x="26988" y="701675"/>
            <a:ext cx="5880100" cy="4022725"/>
          </a:xfrm>
        </p:spPr>
        <p:txBody>
          <a:bodyPr vert="horz" wrap="square" lIns="68592" tIns="34296" rIns="68592" bIns="34296" anchor="t"/>
          <a:p>
            <a:pPr eaLnBrk="1" hangingPunct="1">
              <a:lnSpc>
                <a:spcPct val="90000"/>
              </a:lnSpc>
            </a:pPr>
            <a:r>
              <a:rPr lang="zh-CN" altLang="en-US" sz="2100" b="1">
                <a:solidFill>
                  <a:schemeClr val="tx2"/>
                </a:solidFill>
                <a:latin typeface="微软雅黑" panose="020B0503020204020204" pitchFamily="34" charset="-122"/>
                <a:ea typeface="微软雅黑" panose="020B0503020204020204" pitchFamily="34" charset="-122"/>
              </a:rPr>
              <a:t>位于岱庙东御座大殿露台前西侧，是泰山石刻中时代最早的作品。</a:t>
            </a:r>
            <a:endParaRPr lang="zh-CN" altLang="en-US" sz="2100" b="1">
              <a:solidFill>
                <a:schemeClr val="tx2"/>
              </a:solidFill>
              <a:latin typeface="微软雅黑" panose="020B0503020204020204" pitchFamily="34" charset="-122"/>
              <a:ea typeface="微软雅黑" panose="020B0503020204020204" pitchFamily="34" charset="-122"/>
            </a:endParaRPr>
          </a:p>
          <a:p>
            <a:pPr eaLnBrk="1" hangingPunct="1">
              <a:lnSpc>
                <a:spcPct val="90000"/>
              </a:lnSpc>
            </a:pPr>
            <a:r>
              <a:rPr lang="zh-CN" altLang="en-US" sz="2100" b="1">
                <a:latin typeface="微软雅黑" panose="020B0503020204020204" pitchFamily="34" charset="-122"/>
                <a:ea typeface="微软雅黑" panose="020B0503020204020204" pitchFamily="34" charset="-122"/>
              </a:rPr>
              <a:t>始皇功德铭和二世诏书，由丞相李斯篆书</a:t>
            </a:r>
            <a:r>
              <a:rPr lang="zh-CN" altLang="en-US" sz="2100" b="1">
                <a:solidFill>
                  <a:schemeClr val="tx2"/>
                </a:solidFill>
                <a:latin typeface="微软雅黑" panose="020B0503020204020204" pitchFamily="34" charset="-122"/>
                <a:ea typeface="微软雅黑" panose="020B0503020204020204" pitchFamily="34" charset="-122"/>
              </a:rPr>
              <a:t>。</a:t>
            </a:r>
            <a:endParaRPr lang="zh-CN" altLang="en-US" sz="2100" b="1">
              <a:solidFill>
                <a:schemeClr val="tx2"/>
              </a:solidFill>
              <a:latin typeface="微软雅黑" panose="020B0503020204020204" pitchFamily="34" charset="-122"/>
              <a:ea typeface="微软雅黑" panose="020B0503020204020204" pitchFamily="34" charset="-122"/>
            </a:endParaRPr>
          </a:p>
          <a:p>
            <a:pPr eaLnBrk="1" hangingPunct="1">
              <a:lnSpc>
                <a:spcPct val="90000"/>
              </a:lnSpc>
            </a:pPr>
            <a:r>
              <a:rPr lang="zh-CN" altLang="en-US" sz="2100" b="1">
                <a:solidFill>
                  <a:schemeClr val="tx2"/>
                </a:solidFill>
                <a:latin typeface="微软雅黑" panose="020B0503020204020204" pitchFamily="34" charset="-122"/>
                <a:ea typeface="微软雅黑" panose="020B0503020204020204" pitchFamily="34" charset="-122"/>
              </a:rPr>
              <a:t>刻石原文222字，历经沧桑，现仅存10字：“臣去疾臣请矣臣”七字完整，“斯昧死”三字残缺。</a:t>
            </a:r>
            <a:endParaRPr lang="zh-CN" altLang="en-US" sz="2100" b="1">
              <a:solidFill>
                <a:schemeClr val="tx2"/>
              </a:solidFill>
              <a:latin typeface="微软雅黑" panose="020B0503020204020204" pitchFamily="34" charset="-122"/>
              <a:ea typeface="微软雅黑" panose="020B0503020204020204" pitchFamily="34" charset="-122"/>
            </a:endParaRPr>
          </a:p>
          <a:p>
            <a:pPr eaLnBrk="1" hangingPunct="1">
              <a:lnSpc>
                <a:spcPct val="90000"/>
              </a:lnSpc>
            </a:pPr>
            <a:r>
              <a:rPr lang="zh-CN" altLang="en-US" sz="2100" b="1">
                <a:solidFill>
                  <a:schemeClr val="tx2"/>
                </a:solidFill>
                <a:latin typeface="微软雅黑" panose="020B0503020204020204" pitchFamily="34" charset="-122"/>
                <a:ea typeface="微软雅黑" panose="020B0503020204020204" pitchFamily="34" charset="-122"/>
              </a:rPr>
              <a:t>《泰山刻石》的作者秦相李斯，可称得上是我国书法史上第一个有记载的书法家。《泰山刻石》的书体是秦统一后的标准字体，小篆。其结构特点，直接继承了《石鼓文》的特征，比《石鼓文》更加简化和方整，并呈长方形，线条圆润流畅，疏密匀停，给人以端庄稳重的感受。</a:t>
            </a:r>
            <a:endParaRPr lang="zh-CN" altLang="en-US" sz="2100" b="1">
              <a:solidFill>
                <a:schemeClr val="tx2"/>
              </a:solidFill>
              <a:latin typeface="微软雅黑" panose="020B0503020204020204" pitchFamily="34" charset="-122"/>
              <a:ea typeface="微软雅黑" panose="020B0503020204020204" pitchFamily="34" charset="-122"/>
            </a:endParaRPr>
          </a:p>
        </p:txBody>
      </p:sp>
      <p:pic>
        <p:nvPicPr>
          <p:cNvPr id="74756" name="Picture 5" descr="E:\我的文档\My Pictures\文化\南越王墓出土精品\承露盘.jpg"/>
          <p:cNvPicPr>
            <a:picLocks noChangeAspect="1"/>
          </p:cNvPicPr>
          <p:nvPr/>
        </p:nvPicPr>
        <p:blipFill>
          <a:blip r:embed="rId1">
            <a:clrChange>
              <a:clrFrom>
                <a:srgbClr val="FFFFFF"/>
              </a:clrFrom>
              <a:clrTo>
                <a:srgbClr val="FFFFFF">
                  <a:alpha val="0"/>
                </a:srgbClr>
              </a:clrTo>
            </a:clrChange>
          </a:blip>
          <a:stretch>
            <a:fillRect/>
          </a:stretch>
        </p:blipFill>
        <p:spPr>
          <a:xfrm>
            <a:off x="-36512" y="4516438"/>
            <a:ext cx="742950" cy="625475"/>
          </a:xfrm>
          <a:prstGeom prst="rect">
            <a:avLst/>
          </a:prstGeom>
          <a:noFill/>
          <a:ln w="9525">
            <a:noFill/>
          </a:ln>
        </p:spPr>
      </p:pic>
      <p:pic>
        <p:nvPicPr>
          <p:cNvPr id="74757" name="Picture 4"/>
          <p:cNvPicPr>
            <a:picLocks noChangeAspect="1"/>
          </p:cNvPicPr>
          <p:nvPr/>
        </p:nvPicPr>
        <p:blipFill>
          <a:blip r:embed="rId2"/>
          <a:srcRect r="42676"/>
          <a:stretch>
            <a:fillRect/>
          </a:stretch>
        </p:blipFill>
        <p:spPr>
          <a:xfrm>
            <a:off x="5868988" y="-19050"/>
            <a:ext cx="3276600" cy="4981575"/>
          </a:xfrm>
          <a:prstGeom prst="rect">
            <a:avLst/>
          </a:prstGeom>
          <a:noFill/>
          <a:ln w="9525">
            <a:noFill/>
          </a:ln>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8786" name="Rectangle 3"/>
          <p:cNvSpPr>
            <a:spLocks noGrp="1" noRot="1"/>
          </p:cNvSpPr>
          <p:nvPr>
            <p:ph type="body" idx="4294967295"/>
            <p:custDataLst>
              <p:tags r:id="rId1"/>
            </p:custDataLst>
          </p:nvPr>
        </p:nvSpPr>
        <p:spPr>
          <a:xfrm>
            <a:off x="311150" y="1167765"/>
            <a:ext cx="8499475" cy="3677285"/>
          </a:xfrm>
        </p:spPr>
        <p:txBody>
          <a:bodyPr wrap="square" lIns="68580" tIns="34290" rIns="68580" bIns="34290" anchor="t"/>
          <a:p>
            <a:pPr eaLnBrk="1" hangingPunct="1">
              <a:lnSpc>
                <a:spcPct val="80000"/>
              </a:lnSpc>
            </a:pPr>
            <a:r>
              <a:rPr lang="zh-CN" altLang="en-US" sz="600" b="1">
                <a:solidFill>
                  <a:srgbClr val="000000"/>
                </a:solidFill>
                <a:latin typeface="黑体" panose="02010609060101010101" pitchFamily="49" charset="-122"/>
                <a:ea typeface="黑体" panose="02010609060101010101" pitchFamily="49" charset="-122"/>
              </a:rPr>
              <a:t>　</a:t>
            </a:r>
            <a:endParaRPr lang="zh-CN" altLang="en-US" sz="600" b="1">
              <a:solidFill>
                <a:srgbClr val="000000"/>
              </a:solidFill>
              <a:latin typeface="黑体" panose="02010609060101010101" pitchFamily="49" charset="-122"/>
              <a:ea typeface="黑体" panose="02010609060101010101" pitchFamily="49" charset="-122"/>
            </a:endParaRPr>
          </a:p>
          <a:p>
            <a:pPr eaLnBrk="1" hangingPunct="1">
              <a:lnSpc>
                <a:spcPct val="80000"/>
              </a:lnSpc>
              <a:buNone/>
            </a:pPr>
            <a:r>
              <a:rPr lang="zh-CN" altLang="en-US" b="1">
                <a:solidFill>
                  <a:srgbClr val="000000"/>
                </a:solidFill>
                <a:latin typeface="黑体" panose="02010609060101010101" pitchFamily="49" charset="-122"/>
                <a:ea typeface="黑体" panose="02010609060101010101" pitchFamily="49" charset="-122"/>
              </a:rPr>
              <a:t>1、引同窗好友</a:t>
            </a:r>
            <a:r>
              <a:rPr lang="zh-CN" altLang="en-US" b="1">
                <a:solidFill>
                  <a:srgbClr val="FF3300"/>
                </a:solidFill>
                <a:latin typeface="黑体" panose="02010609060101010101" pitchFamily="49" charset="-122"/>
                <a:ea typeface="黑体" panose="02010609060101010101" pitchFamily="49" charset="-122"/>
              </a:rPr>
              <a:t>韩非</a:t>
            </a:r>
            <a:r>
              <a:rPr lang="zh-CN" altLang="en-US" b="1">
                <a:solidFill>
                  <a:srgbClr val="000000"/>
                </a:solidFill>
                <a:latin typeface="黑体" panose="02010609060101010101" pitchFamily="49" charset="-122"/>
                <a:ea typeface="黑体" panose="02010609060101010101" pitchFamily="49" charset="-122"/>
              </a:rPr>
              <a:t>到秦国，又嫉妒其才能，将其设计害死。</a:t>
            </a:r>
            <a:endParaRPr lang="zh-CN" altLang="en-US" b="1">
              <a:solidFill>
                <a:srgbClr val="000000"/>
              </a:solidFill>
              <a:latin typeface="黑体" panose="02010609060101010101" pitchFamily="49" charset="-122"/>
              <a:ea typeface="黑体" panose="02010609060101010101" pitchFamily="49" charset="-122"/>
            </a:endParaRPr>
          </a:p>
          <a:p>
            <a:pPr eaLnBrk="1" hangingPunct="1">
              <a:lnSpc>
                <a:spcPct val="80000"/>
              </a:lnSpc>
              <a:buNone/>
            </a:pPr>
            <a:r>
              <a:rPr lang="zh-CN" altLang="en-US" b="1">
                <a:solidFill>
                  <a:srgbClr val="000000"/>
                </a:solidFill>
                <a:latin typeface="黑体" panose="02010609060101010101" pitchFamily="49" charset="-122"/>
                <a:ea typeface="黑体" panose="02010609060101010101" pitchFamily="49" charset="-122"/>
              </a:rPr>
              <a:t>2、秦统一天下后，被任为</a:t>
            </a:r>
            <a:r>
              <a:rPr lang="zh-CN" altLang="en-US" b="1">
                <a:solidFill>
                  <a:srgbClr val="FF3300"/>
                </a:solidFill>
                <a:latin typeface="黑体" panose="02010609060101010101" pitchFamily="49" charset="-122"/>
                <a:ea typeface="黑体" panose="02010609060101010101" pitchFamily="49" charset="-122"/>
              </a:rPr>
              <a:t>丞相</a:t>
            </a:r>
            <a:r>
              <a:rPr lang="zh-CN" altLang="en-US" b="1">
                <a:solidFill>
                  <a:srgbClr val="000000"/>
                </a:solidFill>
                <a:latin typeface="黑体" panose="02010609060101010101" pitchFamily="49" charset="-122"/>
                <a:ea typeface="黑体" panose="02010609060101010101" pitchFamily="49" charset="-122"/>
              </a:rPr>
              <a:t>。他建议拆除郡县城墙，销毁民间的兵器，以加强对人民的统治；反对分封制，坚持郡县制；又主张焚烧民间收藏的《诗》、《书》、百家语，禁止私学，以加强专制主义中央集权的统治。 秦始皇死后，他与赵高合谋，伪造遗诏，迫令始皇长子扶苏自杀，立少子胡亥为二世皇帝。</a:t>
            </a:r>
            <a:endParaRPr lang="zh-CN" altLang="en-US" b="1">
              <a:solidFill>
                <a:srgbClr val="000000"/>
              </a:solidFill>
              <a:latin typeface="黑体" panose="02010609060101010101" pitchFamily="49" charset="-122"/>
              <a:ea typeface="黑体" panose="02010609060101010101" pitchFamily="49" charset="-122"/>
            </a:endParaRPr>
          </a:p>
          <a:p>
            <a:pPr eaLnBrk="1" hangingPunct="1">
              <a:lnSpc>
                <a:spcPct val="80000"/>
              </a:lnSpc>
              <a:buNone/>
            </a:pPr>
            <a:r>
              <a:rPr lang="zh-CN" altLang="en-US" b="1">
                <a:solidFill>
                  <a:srgbClr val="000000"/>
                </a:solidFill>
                <a:latin typeface="黑体" panose="02010609060101010101" pitchFamily="49" charset="-122"/>
                <a:ea typeface="黑体" panose="02010609060101010101" pitchFamily="49" charset="-122"/>
              </a:rPr>
              <a:t>3、后为赵高所忌，于秦二世二年（前208年）被腰斩于咸阳闹市，并夷三族。 </a:t>
            </a:r>
            <a:endParaRPr lang="zh-CN" altLang="en-US" b="1">
              <a:solidFill>
                <a:srgbClr val="000000"/>
              </a:solidFill>
              <a:latin typeface="黑体" panose="02010609060101010101" pitchFamily="49" charset="-122"/>
              <a:ea typeface="黑体" panose="02010609060101010101" pitchFamily="49" charset="-122"/>
            </a:endParaRPr>
          </a:p>
          <a:p>
            <a:pPr eaLnBrk="1" hangingPunct="1">
              <a:lnSpc>
                <a:spcPct val="80000"/>
              </a:lnSpc>
            </a:pPr>
            <a:endParaRPr lang="zh-CN" altLang="en-US" sz="2100" b="1">
              <a:solidFill>
                <a:srgbClr val="000000"/>
              </a:solidFill>
              <a:latin typeface="黑体" panose="02010609060101010101" pitchFamily="49" charset="-122"/>
              <a:ea typeface="黑体" panose="02010609060101010101" pitchFamily="49" charset="-122"/>
            </a:endParaRPr>
          </a:p>
          <a:p>
            <a:pPr eaLnBrk="1" hangingPunct="1">
              <a:lnSpc>
                <a:spcPct val="80000"/>
              </a:lnSpc>
            </a:pPr>
            <a:r>
              <a:rPr lang="zh-CN" altLang="en-US" sz="1200" b="1">
                <a:solidFill>
                  <a:srgbClr val="000000"/>
                </a:solidFill>
                <a:latin typeface="黑体" panose="02010609060101010101" pitchFamily="49" charset="-122"/>
                <a:ea typeface="黑体" panose="02010609060101010101" pitchFamily="49" charset="-122"/>
              </a:rPr>
              <a:t>    </a:t>
            </a:r>
            <a:endParaRPr lang="zh-CN" altLang="en-US" sz="1200" b="1">
              <a:solidFill>
                <a:srgbClr val="000000"/>
              </a:solidFill>
              <a:effectLst>
                <a:outerShdw blurRad="38100" dist="38100" dir="2700000">
                  <a:srgbClr val="FFFFFF"/>
                </a:outerShdw>
              </a:effectLst>
              <a:latin typeface="黑体" panose="02010609060101010101" pitchFamily="49" charset="-122"/>
              <a:ea typeface="黑体" panose="02010609060101010101" pitchFamily="49" charset="-122"/>
            </a:endParaRPr>
          </a:p>
        </p:txBody>
      </p:sp>
      <p:sp>
        <p:nvSpPr>
          <p:cNvPr id="118787" name="Text Box 4"/>
          <p:cNvSpPr/>
          <p:nvPr>
            <p:custDataLst>
              <p:tags r:id="rId2"/>
            </p:custDataLst>
          </p:nvPr>
        </p:nvSpPr>
        <p:spPr>
          <a:xfrm>
            <a:off x="3113485" y="735806"/>
            <a:ext cx="2430065" cy="460375"/>
          </a:xfrm>
          <a:prstGeom prst="rect">
            <a:avLst/>
          </a:prstGeom>
          <a:noFill/>
          <a:ln w="9525">
            <a:noFill/>
          </a:ln>
        </p:spPr>
        <p:txBody>
          <a:bodyPr>
            <a:spAutoFit/>
          </a:bodyPr>
          <a:p>
            <a:pPr>
              <a:spcBef>
                <a:spcPct val="50000"/>
              </a:spcBef>
            </a:pPr>
            <a:endParaRPr lang="zh-CN" altLang="en-US" sz="2400">
              <a:solidFill>
                <a:srgbClr val="545472"/>
              </a:solidFill>
            </a:endParaRPr>
          </a:p>
        </p:txBody>
      </p:sp>
      <p:sp>
        <p:nvSpPr>
          <p:cNvPr id="118788" name="Oval 4"/>
          <p:cNvSpPr/>
          <p:nvPr>
            <p:custDataLst>
              <p:tags r:id="rId3"/>
            </p:custDataLst>
          </p:nvPr>
        </p:nvSpPr>
        <p:spPr>
          <a:xfrm>
            <a:off x="2519363" y="195263"/>
            <a:ext cx="4212431" cy="685800"/>
          </a:xfrm>
          <a:prstGeom prst="ellipse">
            <a:avLst/>
          </a:prstGeom>
          <a:solidFill>
            <a:schemeClr val="accent1"/>
          </a:solidFill>
          <a:ln w="9525" cap="flat" cmpd="sng">
            <a:solidFill>
              <a:schemeClr val="tx1"/>
            </a:solidFill>
            <a:prstDash val="solid"/>
            <a:headEnd type="none" w="med" len="med"/>
            <a:tailEnd type="none" w="med" len="med"/>
          </a:ln>
        </p:spPr>
        <p:txBody>
          <a:bodyPr wrap="none" anchor="ctr"/>
          <a:p>
            <a:pPr algn="ctr"/>
            <a:r>
              <a:rPr lang="zh-CN" altLang="en-US" sz="3600">
                <a:solidFill>
                  <a:srgbClr val="FF3300"/>
                </a:solidFill>
                <a:latin typeface="Times New Roman" panose="02020603050405020304" pitchFamily="18" charset="0"/>
                <a:ea typeface="方正舒体" panose="02010601030101010101" pitchFamily="2" charset="-122"/>
              </a:rPr>
              <a:t>一只利欲熏心的硕鼠</a:t>
            </a:r>
            <a:endParaRPr lang="zh-CN" altLang="en-US" sz="3600">
              <a:solidFill>
                <a:srgbClr val="FF3300"/>
              </a:solidFill>
              <a:latin typeface="Times New Roman" panose="02020603050405020304" pitchFamily="18" charset="0"/>
              <a:ea typeface="方正舒体" panose="02010601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8786">
                                            <p:txEl>
                                              <p:charRg st="0" end="2"/>
                                            </p:txEl>
                                          </p:spTgt>
                                        </p:tgtEl>
                                        <p:attrNameLst>
                                          <p:attrName>style.visibility</p:attrName>
                                        </p:attrNameLst>
                                      </p:cBhvr>
                                      <p:to>
                                        <p:strVal val="visible"/>
                                      </p:to>
                                    </p:set>
                                    <p:animEffect transition="in" filter="diamond(in)">
                                      <p:cBhvr>
                                        <p:cTn id="7" dur="2000" fill="hold"/>
                                        <p:tgtEl>
                                          <p:spTgt spid="118786">
                                            <p:txEl>
                                              <p:charRg st="0"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18786">
                                            <p:txEl>
                                              <p:charRg st="2" end="30"/>
                                            </p:txEl>
                                          </p:spTgt>
                                        </p:tgtEl>
                                        <p:attrNameLst>
                                          <p:attrName>style.visibility</p:attrName>
                                        </p:attrNameLst>
                                      </p:cBhvr>
                                      <p:to>
                                        <p:strVal val="visible"/>
                                      </p:to>
                                    </p:set>
                                    <p:animEffect transition="in" filter="diamond(in)">
                                      <p:cBhvr>
                                        <p:cTn id="12" dur="2000" fill="hold"/>
                                        <p:tgtEl>
                                          <p:spTgt spid="118786">
                                            <p:txEl>
                                              <p:charRg st="2" end="3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18786">
                                            <p:txEl>
                                              <p:charRg st="32" end="171"/>
                                            </p:txEl>
                                          </p:spTgt>
                                        </p:tgtEl>
                                        <p:attrNameLst>
                                          <p:attrName>style.visibility</p:attrName>
                                        </p:attrNameLst>
                                      </p:cBhvr>
                                      <p:to>
                                        <p:strVal val="visible"/>
                                      </p:to>
                                    </p:set>
                                    <p:animEffect transition="in" filter="diamond(in)">
                                      <p:cBhvr>
                                        <p:cTn id="17" dur="2000" fill="hold"/>
                                        <p:tgtEl>
                                          <p:spTgt spid="118786">
                                            <p:txEl>
                                              <p:charRg st="32" end="17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18786">
                                            <p:txEl>
                                              <p:charRg st="172" end="210"/>
                                            </p:txEl>
                                          </p:spTgt>
                                        </p:tgtEl>
                                        <p:attrNameLst>
                                          <p:attrName>style.visibility</p:attrName>
                                        </p:attrNameLst>
                                      </p:cBhvr>
                                      <p:to>
                                        <p:strVal val="visible"/>
                                      </p:to>
                                    </p:set>
                                    <p:animEffect transition="in" filter="diamond(in)">
                                      <p:cBhvr>
                                        <p:cTn id="22" dur="2000" fill="hold"/>
                                        <p:tgtEl>
                                          <p:spTgt spid="118786">
                                            <p:txEl>
                                              <p:charRg st="172" end="21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118786">
                                            <p:txEl>
                                              <p:charRg st="211" end="216"/>
                                            </p:txEl>
                                          </p:spTgt>
                                        </p:tgtEl>
                                        <p:attrNameLst>
                                          <p:attrName>style.visibility</p:attrName>
                                        </p:attrNameLst>
                                      </p:cBhvr>
                                      <p:to>
                                        <p:strVal val="visible"/>
                                      </p:to>
                                    </p:set>
                                    <p:animEffect transition="in" filter="diamond(in)">
                                      <p:cBhvr>
                                        <p:cTn id="27" dur="2000" fill="hold"/>
                                        <p:tgtEl>
                                          <p:spTgt spid="118786">
                                            <p:txEl>
                                              <p:charRg st="211" end="21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786" grpId="0" animBg="1" uiExpand="1" build="p"/>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3730" name="矩形 1"/>
          <p:cNvSpPr/>
          <p:nvPr/>
        </p:nvSpPr>
        <p:spPr>
          <a:xfrm>
            <a:off x="250825" y="696913"/>
            <a:ext cx="8929688" cy="2306955"/>
          </a:xfrm>
          <a:prstGeom prst="rect">
            <a:avLst/>
          </a:prstGeom>
          <a:noFill/>
          <a:ln w="9525">
            <a:noFill/>
          </a:ln>
        </p:spPr>
        <p:txBody>
          <a:bodyPr anchor="t">
            <a:spAutoFit/>
          </a:bodyPr>
          <a:p>
            <a:pPr eaLnBrk="0" hangingPunct="0"/>
            <a:r>
              <a:rPr lang="en-US" altLang="zh-CN" sz="2400">
                <a:solidFill>
                  <a:srgbClr val="000099"/>
                </a:solidFill>
                <a:latin typeface="黑体" panose="02010609060101010101" pitchFamily="49" charset="-122"/>
                <a:cs typeface="黑体" panose="02010609060101010101" pitchFamily="49" charset="-122"/>
              </a:rPr>
              <a:t>1</a:t>
            </a:r>
            <a:r>
              <a:rPr lang="zh-CN" altLang="en-US" sz="2400">
                <a:solidFill>
                  <a:srgbClr val="000099"/>
                </a:solidFill>
                <a:latin typeface="黑体" panose="02010609060101010101" pitchFamily="49" charset="-122"/>
                <a:cs typeface="黑体" panose="02010609060101010101" pitchFamily="49" charset="-122"/>
              </a:rPr>
              <a:t>、司马迁：</a:t>
            </a:r>
            <a:r>
              <a:rPr lang="zh-CN" altLang="en-US" sz="2400" u="sng">
                <a:solidFill>
                  <a:srgbClr val="000000"/>
                </a:solidFill>
                <a:latin typeface="黑体" panose="02010609060101010101" pitchFamily="49" charset="-122"/>
                <a:cs typeface="黑体" panose="02010609060101010101" pitchFamily="49" charset="-122"/>
              </a:rPr>
              <a:t>李斯</a:t>
            </a:r>
            <a:r>
              <a:rPr lang="zh-CN" altLang="en-US" sz="2400">
                <a:solidFill>
                  <a:srgbClr val="000000"/>
                </a:solidFill>
                <a:latin typeface="黑体" panose="02010609060101010101" pitchFamily="49" charset="-122"/>
                <a:cs typeface="黑体" panose="02010609060101010101" pitchFamily="49" charset="-122"/>
              </a:rPr>
              <a:t>以闾阎历诸侯，入事秦，因以瑕衅，以辅始皇，卒成帝业，斯为三公，可谓尊用矣。斯知</a:t>
            </a:r>
            <a:r>
              <a:rPr lang="en-US" altLang="zh-CN" sz="2400">
                <a:solidFill>
                  <a:srgbClr val="000000"/>
                </a:solidFill>
                <a:latin typeface="黑体" panose="02010609060101010101" pitchFamily="49" charset="-122"/>
                <a:cs typeface="黑体" panose="02010609060101010101" pitchFamily="49" charset="-122"/>
              </a:rPr>
              <a:t>《</a:t>
            </a:r>
            <a:r>
              <a:rPr lang="zh-CN" altLang="en-US" sz="2400">
                <a:solidFill>
                  <a:srgbClr val="000000"/>
                </a:solidFill>
                <a:latin typeface="黑体" panose="02010609060101010101" pitchFamily="49" charset="-122"/>
                <a:cs typeface="黑体" panose="02010609060101010101" pitchFamily="49" charset="-122"/>
              </a:rPr>
              <a:t>六艺</a:t>
            </a:r>
            <a:r>
              <a:rPr lang="en-US" altLang="zh-CN" sz="2400">
                <a:solidFill>
                  <a:srgbClr val="000000"/>
                </a:solidFill>
                <a:latin typeface="黑体" panose="02010609060101010101" pitchFamily="49" charset="-122"/>
                <a:cs typeface="黑体" panose="02010609060101010101" pitchFamily="49" charset="-122"/>
              </a:rPr>
              <a:t>》</a:t>
            </a:r>
            <a:r>
              <a:rPr lang="zh-CN" altLang="en-US" sz="2400">
                <a:solidFill>
                  <a:srgbClr val="000000"/>
                </a:solidFill>
                <a:latin typeface="黑体" panose="02010609060101010101" pitchFamily="49" charset="-122"/>
                <a:cs typeface="黑体" panose="02010609060101010101" pitchFamily="49" charset="-122"/>
              </a:rPr>
              <a:t>之归，不务明政以补主上之缺，持爵禄之重，阿顺苟合，严威酷刑，听高邪说，废适立庶。诸侯已畔，斯乃欲谏争，不亦末乎！人皆以斯极忠而被五刑死，察其本，乃与俗议之异。不然，斯之功且与周、召列矣。</a:t>
            </a:r>
            <a:endParaRPr lang="zh-CN" altLang="en-US" sz="2400">
              <a:solidFill>
                <a:srgbClr val="000000"/>
              </a:solidFill>
              <a:latin typeface="黑体" panose="02010609060101010101" pitchFamily="49" charset="-122"/>
              <a:cs typeface="黑体" panose="02010609060101010101" pitchFamily="49" charset="-122"/>
            </a:endParaRPr>
          </a:p>
        </p:txBody>
      </p:sp>
      <p:sp>
        <p:nvSpPr>
          <p:cNvPr id="73731" name="矩形 2"/>
          <p:cNvSpPr/>
          <p:nvPr/>
        </p:nvSpPr>
        <p:spPr>
          <a:xfrm>
            <a:off x="250508" y="4281805"/>
            <a:ext cx="5329237" cy="460375"/>
          </a:xfrm>
          <a:prstGeom prst="rect">
            <a:avLst/>
          </a:prstGeom>
          <a:noFill/>
          <a:ln w="9525">
            <a:noFill/>
          </a:ln>
        </p:spPr>
        <p:txBody>
          <a:bodyPr anchor="t">
            <a:spAutoFit/>
          </a:bodyPr>
          <a:p>
            <a:pPr algn="ctr"/>
            <a:r>
              <a:rPr lang="en-US" altLang="zh-CN" sz="2400">
                <a:solidFill>
                  <a:srgbClr val="000099"/>
                </a:solidFill>
                <a:latin typeface="黑体" panose="02010609060101010101" pitchFamily="49" charset="-122"/>
                <a:cs typeface="黑体" panose="02010609060101010101" pitchFamily="49" charset="-122"/>
              </a:rPr>
              <a:t>3</a:t>
            </a:r>
            <a:r>
              <a:rPr lang="zh-CN" altLang="en-US" sz="2400">
                <a:solidFill>
                  <a:srgbClr val="000099"/>
                </a:solidFill>
                <a:latin typeface="黑体" panose="02010609060101010101" pitchFamily="49" charset="-122"/>
                <a:cs typeface="黑体" panose="02010609060101010101" pitchFamily="49" charset="-122"/>
              </a:rPr>
              <a:t>、鲁迅：</a:t>
            </a:r>
            <a:r>
              <a:rPr lang="zh-CN" altLang="en-US" sz="2400">
                <a:solidFill>
                  <a:srgbClr val="FF0000"/>
                </a:solidFill>
                <a:latin typeface="黑体" panose="02010609060101010101" pitchFamily="49" charset="-122"/>
                <a:cs typeface="黑体" panose="02010609060101010101" pitchFamily="49" charset="-122"/>
              </a:rPr>
              <a:t>秦之文章，李斯一人而已。</a:t>
            </a:r>
            <a:endParaRPr lang="en-US" altLang="zh-CN" sz="2400">
              <a:solidFill>
                <a:srgbClr val="FF0000"/>
              </a:solidFill>
              <a:latin typeface="黑体" panose="02010609060101010101" pitchFamily="49" charset="-122"/>
              <a:cs typeface="黑体" panose="02010609060101010101" pitchFamily="49" charset="-122"/>
            </a:endParaRPr>
          </a:p>
        </p:txBody>
      </p:sp>
      <p:sp>
        <p:nvSpPr>
          <p:cNvPr id="73732" name="矩形 6"/>
          <p:cNvSpPr/>
          <p:nvPr/>
        </p:nvSpPr>
        <p:spPr>
          <a:xfrm>
            <a:off x="3381375" y="-30162"/>
            <a:ext cx="2381250" cy="646112"/>
          </a:xfrm>
          <a:prstGeom prst="rect">
            <a:avLst/>
          </a:prstGeom>
          <a:noFill/>
          <a:ln w="9525">
            <a:noFill/>
          </a:ln>
        </p:spPr>
        <p:txBody>
          <a:bodyPr anchor="t">
            <a:spAutoFit/>
          </a:bodyPr>
          <a:p>
            <a:pPr eaLnBrk="0" hangingPunct="0"/>
            <a:r>
              <a:rPr lang="zh-CN" altLang="en-US" sz="3600">
                <a:latin typeface="Arial" panose="020B0604020202020204" pitchFamily="34" charset="0"/>
                <a:ea typeface="黑体" panose="02010609060101010101" pitchFamily="49" charset="-122"/>
              </a:rPr>
              <a:t>后世评价</a:t>
            </a:r>
            <a:endParaRPr lang="zh-CN" altLang="en-US" sz="3600">
              <a:latin typeface="Arial" panose="020B0604020202020204" pitchFamily="34" charset="0"/>
              <a:ea typeface="黑体" panose="02010609060101010101" pitchFamily="49" charset="-122"/>
            </a:endParaRPr>
          </a:p>
        </p:txBody>
      </p:sp>
      <p:sp>
        <p:nvSpPr>
          <p:cNvPr id="73733" name="矩形 7"/>
          <p:cNvSpPr/>
          <p:nvPr/>
        </p:nvSpPr>
        <p:spPr>
          <a:xfrm>
            <a:off x="250825" y="3082925"/>
            <a:ext cx="8713788" cy="1198880"/>
          </a:xfrm>
          <a:prstGeom prst="rect">
            <a:avLst/>
          </a:prstGeom>
          <a:noFill/>
          <a:ln w="9525">
            <a:noFill/>
          </a:ln>
        </p:spPr>
        <p:txBody>
          <a:bodyPr anchor="t">
            <a:spAutoFit/>
          </a:bodyPr>
          <a:p>
            <a:pPr eaLnBrk="0" hangingPunct="0"/>
            <a:r>
              <a:rPr lang="en-US" altLang="zh-CN" sz="2400">
                <a:solidFill>
                  <a:srgbClr val="000099"/>
                </a:solidFill>
                <a:latin typeface="黑体" panose="02010609060101010101" pitchFamily="49" charset="-122"/>
                <a:cs typeface="黑体" panose="02010609060101010101" pitchFamily="49" charset="-122"/>
              </a:rPr>
              <a:t>2</a:t>
            </a:r>
            <a:r>
              <a:rPr lang="zh-CN" altLang="en-US" sz="2400">
                <a:solidFill>
                  <a:srgbClr val="000099"/>
                </a:solidFill>
                <a:latin typeface="黑体" panose="02010609060101010101" pitchFamily="49" charset="-122"/>
                <a:cs typeface="黑体" panose="02010609060101010101" pitchFamily="49" charset="-122"/>
              </a:rPr>
              <a:t>、曾国藩：</a:t>
            </a:r>
            <a:r>
              <a:rPr lang="zh-CN" altLang="en-US" sz="2400">
                <a:solidFill>
                  <a:srgbClr val="000000"/>
                </a:solidFill>
                <a:latin typeface="黑体" panose="02010609060101010101" pitchFamily="49" charset="-122"/>
                <a:cs typeface="黑体" panose="02010609060101010101" pitchFamily="49" charset="-122"/>
              </a:rPr>
              <a:t>古来如李斯、曹操、董卓、杨素，</a:t>
            </a:r>
            <a:r>
              <a:rPr lang="zh-CN" altLang="en-US" sz="2400">
                <a:solidFill>
                  <a:srgbClr val="FF0000"/>
                </a:solidFill>
                <a:latin typeface="黑体" panose="02010609060101010101" pitchFamily="49" charset="-122"/>
                <a:cs typeface="黑体" panose="02010609060101010101" pitchFamily="49" charset="-122"/>
              </a:rPr>
              <a:t>其智力皆横绝一世，</a:t>
            </a:r>
            <a:r>
              <a:rPr lang="zh-CN" altLang="en-US" sz="2400">
                <a:solidFill>
                  <a:srgbClr val="000000"/>
                </a:solidFill>
                <a:latin typeface="黑体" panose="02010609060101010101" pitchFamily="49" charset="-122"/>
                <a:cs typeface="黑体" panose="02010609060101010101" pitchFamily="49" charset="-122"/>
              </a:rPr>
              <a:t>而其祸败亦迥异寻常</a:t>
            </a:r>
            <a:r>
              <a:rPr lang="en-US" altLang="zh-CN" sz="2400">
                <a:solidFill>
                  <a:srgbClr val="000000"/>
                </a:solidFill>
                <a:latin typeface="黑体" panose="02010609060101010101" pitchFamily="49" charset="-122"/>
                <a:cs typeface="黑体" panose="02010609060101010101" pitchFamily="49" charset="-122"/>
              </a:rPr>
              <a:t>……</a:t>
            </a:r>
            <a:r>
              <a:rPr lang="zh-CN" altLang="en-US" sz="2400">
                <a:solidFill>
                  <a:srgbClr val="000000"/>
                </a:solidFill>
                <a:latin typeface="黑体" panose="02010609060101010101" pitchFamily="49" charset="-122"/>
                <a:cs typeface="黑体" panose="02010609060101010101" pitchFamily="49" charset="-122"/>
              </a:rPr>
              <a:t>故吾辈在自修处求强则可，在胜人处求强则不可。</a:t>
            </a:r>
            <a:endParaRPr lang="zh-CN" altLang="en-US" sz="2400">
              <a:solidFill>
                <a:srgbClr val="000000"/>
              </a:solidFill>
              <a:latin typeface="黑体" panose="02010609060101010101" pitchFamily="49" charset="-122"/>
              <a:cs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373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73730"/>
                                        </p:tgtEl>
                                        <p:attrNameLst>
                                          <p:attrName>style.visibility</p:attrName>
                                        </p:attrNameLst>
                                      </p:cBhvr>
                                      <p:to>
                                        <p:strVal val="visible"/>
                                      </p:to>
                                    </p:set>
                                    <p:animEffect transition="in" filter="fade">
                                      <p:cBhvr>
                                        <p:cTn id="11" dur="500"/>
                                        <p:tgtEl>
                                          <p:spTgt spid="7373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73733"/>
                                        </p:tgtEl>
                                        <p:attrNameLst>
                                          <p:attrName>style.visibility</p:attrName>
                                        </p:attrNameLst>
                                      </p:cBhvr>
                                      <p:to>
                                        <p:strVal val="visible"/>
                                      </p:to>
                                    </p:set>
                                    <p:animEffect transition="in" filter="fade">
                                      <p:cBhvr>
                                        <p:cTn id="16" dur="500"/>
                                        <p:tgtEl>
                                          <p:spTgt spid="73733"/>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73731"/>
                                        </p:tgtEl>
                                        <p:attrNameLst>
                                          <p:attrName>style.visibility</p:attrName>
                                        </p:attrNameLst>
                                      </p:cBhvr>
                                      <p:to>
                                        <p:strVal val="visible"/>
                                      </p:to>
                                    </p:set>
                                    <p:animEffect transition="in" filter="fade">
                                      <p:cBhvr>
                                        <p:cTn id="21" dur="500"/>
                                        <p:tgtEl>
                                          <p:spTgt spid="737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0" grpId="0"/>
      <p:bldP spid="73731" grpId="0"/>
      <p:bldP spid="73732" grpId="0"/>
      <p:bldP spid="73733"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4754" name="文本占位符 16386"/>
          <p:cNvSpPr>
            <a:spLocks noGrp="1"/>
          </p:cNvSpPr>
          <p:nvPr>
            <p:ph idx="1"/>
          </p:nvPr>
        </p:nvSpPr>
        <p:spPr>
          <a:xfrm>
            <a:off x="-180975" y="611188"/>
            <a:ext cx="9145588" cy="3779837"/>
          </a:xfrm>
        </p:spPr>
        <p:txBody>
          <a:bodyPr vert="horz" wrap="square" lIns="91440" tIns="45720" rIns="91440" bIns="45720" anchor="t"/>
          <a:p>
            <a:pPr indent="0" algn="just" eaLnBrk="1" hangingPunct="1">
              <a:spcBef>
                <a:spcPct val="0"/>
              </a:spcBef>
              <a:buNone/>
            </a:pPr>
            <a:r>
              <a:rPr lang="en-US" altLang="zh-CN" sz="2100">
                <a:solidFill>
                  <a:srgbClr val="0E0E14"/>
                </a:solidFill>
                <a:latin typeface="隶书" panose="02010509060101010101" pitchFamily="49" charset="-122"/>
                <a:ea typeface="隶书" panose="02010509060101010101" pitchFamily="49" charset="-122"/>
              </a:rPr>
              <a:t>     </a:t>
            </a:r>
            <a:r>
              <a:rPr lang="zh-CN" altLang="en-US" sz="2800" b="1">
                <a:solidFill>
                  <a:srgbClr val="0E0E14"/>
                </a:solidFill>
                <a:latin typeface="方正粗黑宋简体" panose="02000000000000000000" pitchFamily="2" charset="-122"/>
                <a:ea typeface="方正粗黑宋简体" panose="02000000000000000000" pitchFamily="2" charset="-122"/>
                <a:cs typeface="方正粗黑宋简体" panose="02000000000000000000" pitchFamily="2" charset="-122"/>
              </a:rPr>
              <a:t>公元前</a:t>
            </a:r>
            <a:r>
              <a:rPr lang="en-US" altLang="zh-CN" sz="2800" b="1">
                <a:solidFill>
                  <a:srgbClr val="0E0E14"/>
                </a:solidFill>
                <a:latin typeface="方正粗黑宋简体" panose="02000000000000000000" pitchFamily="2" charset="-122"/>
                <a:ea typeface="方正粗黑宋简体" panose="02000000000000000000" pitchFamily="2" charset="-122"/>
                <a:cs typeface="方正粗黑宋简体" panose="02000000000000000000" pitchFamily="2" charset="-122"/>
              </a:rPr>
              <a:t>238</a:t>
            </a:r>
            <a:r>
              <a:rPr lang="zh-CN" altLang="en-US" sz="2800" b="1">
                <a:solidFill>
                  <a:srgbClr val="0E0E14"/>
                </a:solidFill>
                <a:latin typeface="方正粗黑宋简体" panose="02000000000000000000" pitchFamily="2" charset="-122"/>
                <a:ea typeface="方正粗黑宋简体" panose="02000000000000000000" pitchFamily="2" charset="-122"/>
                <a:cs typeface="方正粗黑宋简体" panose="02000000000000000000" pitchFamily="2" charset="-122"/>
              </a:rPr>
              <a:t>年，地处秦国东邻的韩国，</a:t>
            </a:r>
            <a:r>
              <a:rPr lang="zh-CN" altLang="en-US" sz="2800" b="1">
                <a:solidFill>
                  <a:srgbClr val="FF0000"/>
                </a:solidFill>
                <a:latin typeface="方正粗黑宋简体" panose="02000000000000000000" pitchFamily="2" charset="-122"/>
                <a:ea typeface="方正粗黑宋简体" panose="02000000000000000000" pitchFamily="2" charset="-122"/>
                <a:cs typeface="方正粗黑宋简体" panose="02000000000000000000" pitchFamily="2" charset="-122"/>
              </a:rPr>
              <a:t>因忧患秦国吞并六国，故派水工郑国入秦，借为秦国筑渠兴修水利以消耗秦国的人力、物力和财力，而阻止秦国东征。</a:t>
            </a:r>
            <a:r>
              <a:rPr lang="zh-CN" altLang="en-US" sz="2800" b="1">
                <a:solidFill>
                  <a:srgbClr val="0E0E14"/>
                </a:solidFill>
                <a:latin typeface="方正粗黑宋简体" panose="02000000000000000000" pitchFamily="2" charset="-122"/>
                <a:ea typeface="方正粗黑宋简体" panose="02000000000000000000" pitchFamily="2" charset="-122"/>
                <a:cs typeface="方正粗黑宋简体" panose="02000000000000000000" pitchFamily="2" charset="-122"/>
              </a:rPr>
              <a:t>郑国阴谋败露，秦国宗室大臣纷纷要求秦王驱逐客卿。</a:t>
            </a:r>
            <a:endParaRPr lang="zh-CN" altLang="en-US" sz="2800" b="1">
              <a:solidFill>
                <a:srgbClr val="0E0E14"/>
              </a:solidFill>
              <a:latin typeface="方正粗黑宋简体" panose="02000000000000000000" pitchFamily="2" charset="-122"/>
              <a:ea typeface="方正粗黑宋简体" panose="02000000000000000000" pitchFamily="2" charset="-122"/>
              <a:cs typeface="方正粗黑宋简体" panose="02000000000000000000" pitchFamily="2" charset="-122"/>
            </a:endParaRPr>
          </a:p>
          <a:p>
            <a:pPr indent="0" algn="just" eaLnBrk="1" hangingPunct="1">
              <a:spcBef>
                <a:spcPct val="0"/>
              </a:spcBef>
              <a:buNone/>
            </a:pPr>
            <a:r>
              <a:rPr lang="zh-CN" altLang="en-US" sz="2800" b="1">
                <a:solidFill>
                  <a:srgbClr val="0E0E14"/>
                </a:solidFill>
                <a:latin typeface="方正粗黑宋简体" panose="02000000000000000000" pitchFamily="2" charset="-122"/>
                <a:ea typeface="方正粗黑宋简体" panose="02000000000000000000" pitchFamily="2" charset="-122"/>
                <a:cs typeface="方正粗黑宋简体" panose="02000000000000000000" pitchFamily="2" charset="-122"/>
              </a:rPr>
              <a:t>      秦始皇在公元前</a:t>
            </a:r>
            <a:r>
              <a:rPr lang="en-US" altLang="zh-CN" sz="2800" b="1">
                <a:solidFill>
                  <a:srgbClr val="0E0E14"/>
                </a:solidFill>
                <a:latin typeface="方正粗黑宋简体" panose="02000000000000000000" pitchFamily="2" charset="-122"/>
                <a:ea typeface="方正粗黑宋简体" panose="02000000000000000000" pitchFamily="2" charset="-122"/>
                <a:cs typeface="方正粗黑宋简体" panose="02000000000000000000" pitchFamily="2" charset="-122"/>
              </a:rPr>
              <a:t>237</a:t>
            </a:r>
            <a:r>
              <a:rPr lang="zh-CN" altLang="en-US" sz="2800" b="1">
                <a:solidFill>
                  <a:srgbClr val="0E0E14"/>
                </a:solidFill>
                <a:latin typeface="方正粗黑宋简体" panose="02000000000000000000" pitchFamily="2" charset="-122"/>
                <a:ea typeface="方正粗黑宋简体" panose="02000000000000000000" pitchFamily="2" charset="-122"/>
                <a:cs typeface="方正粗黑宋简体" panose="02000000000000000000" pitchFamily="2" charset="-122"/>
              </a:rPr>
              <a:t>年下令逐客，李斯也在被逐之列。就在被逐出境的途中，李斯写下了有名的</a:t>
            </a:r>
            <a:r>
              <a:rPr lang="en-US" altLang="zh-CN" sz="2800" b="1">
                <a:solidFill>
                  <a:srgbClr val="0E0E14"/>
                </a:solidFill>
                <a:latin typeface="方正粗黑宋简体" panose="02000000000000000000" pitchFamily="2" charset="-122"/>
                <a:ea typeface="方正粗黑宋简体" panose="02000000000000000000" pitchFamily="2" charset="-122"/>
                <a:cs typeface="方正粗黑宋简体" panose="02000000000000000000" pitchFamily="2" charset="-122"/>
              </a:rPr>
              <a:t>《</a:t>
            </a:r>
            <a:r>
              <a:rPr lang="zh-CN" altLang="en-US" sz="2800" b="1">
                <a:solidFill>
                  <a:srgbClr val="0E0E14"/>
                </a:solidFill>
                <a:latin typeface="方正粗黑宋简体" panose="02000000000000000000" pitchFamily="2" charset="-122"/>
                <a:ea typeface="方正粗黑宋简体" panose="02000000000000000000" pitchFamily="2" charset="-122"/>
                <a:cs typeface="方正粗黑宋简体" panose="02000000000000000000" pitchFamily="2" charset="-122"/>
              </a:rPr>
              <a:t>谏逐客书</a:t>
            </a:r>
            <a:r>
              <a:rPr lang="en-US" altLang="zh-CN" sz="2800" b="1">
                <a:solidFill>
                  <a:srgbClr val="0E0E14"/>
                </a:solidFill>
                <a:latin typeface="方正粗黑宋简体" panose="02000000000000000000" pitchFamily="2" charset="-122"/>
                <a:ea typeface="方正粗黑宋简体" panose="02000000000000000000" pitchFamily="2" charset="-122"/>
                <a:cs typeface="方正粗黑宋简体" panose="02000000000000000000" pitchFamily="2" charset="-122"/>
              </a:rPr>
              <a:t>》</a:t>
            </a:r>
            <a:r>
              <a:rPr lang="zh-CN" altLang="en-US" sz="2800" b="1">
                <a:solidFill>
                  <a:srgbClr val="0E0E14"/>
                </a:solidFill>
                <a:latin typeface="方正粗黑宋简体" panose="02000000000000000000" pitchFamily="2" charset="-122"/>
                <a:ea typeface="方正粗黑宋简体" panose="02000000000000000000" pitchFamily="2" charset="-122"/>
                <a:cs typeface="方正粗黑宋简体" panose="02000000000000000000" pitchFamily="2" charset="-122"/>
              </a:rPr>
              <a:t>，劝阻秦王。</a:t>
            </a:r>
            <a:endParaRPr lang="zh-CN" altLang="en-US" sz="2800" b="1">
              <a:solidFill>
                <a:srgbClr val="0E0E14"/>
              </a:solidFill>
              <a:latin typeface="方正粗黑宋简体" panose="02000000000000000000" pitchFamily="2" charset="-122"/>
              <a:ea typeface="方正粗黑宋简体" panose="02000000000000000000" pitchFamily="2" charset="-122"/>
              <a:cs typeface="方正粗黑宋简体" panose="02000000000000000000" pitchFamily="2" charset="-122"/>
            </a:endParaRPr>
          </a:p>
          <a:p>
            <a:pPr indent="0" algn="just" eaLnBrk="1" hangingPunct="1">
              <a:spcBef>
                <a:spcPct val="0"/>
              </a:spcBef>
              <a:buNone/>
            </a:pPr>
            <a:r>
              <a:rPr lang="zh-CN" altLang="en-US" sz="2800" b="1">
                <a:solidFill>
                  <a:srgbClr val="0E0E14"/>
                </a:solidFill>
                <a:latin typeface="方正粗黑宋简体" panose="02000000000000000000" pitchFamily="2" charset="-122"/>
                <a:ea typeface="方正粗黑宋简体" panose="02000000000000000000" pitchFamily="2" charset="-122"/>
                <a:cs typeface="方正粗黑宋简体" panose="02000000000000000000" pitchFamily="2" charset="-122"/>
              </a:rPr>
              <a:t>      秦王采纳了他的意见，立即派人将李斯追回，任命为廷尉（最高司法官），并下令废除逐客令。</a:t>
            </a:r>
            <a:endParaRPr lang="zh-CN" altLang="en-US" sz="2800" b="1">
              <a:solidFill>
                <a:srgbClr val="0E0E14"/>
              </a:solidFill>
              <a:latin typeface="方正粗黑宋简体" panose="02000000000000000000" pitchFamily="2" charset="-122"/>
              <a:ea typeface="方正粗黑宋简体" panose="02000000000000000000" pitchFamily="2" charset="-122"/>
              <a:cs typeface="方正粗黑宋简体" panose="02000000000000000000" pitchFamily="2" charset="-122"/>
            </a:endParaRPr>
          </a:p>
        </p:txBody>
      </p:sp>
      <p:sp>
        <p:nvSpPr>
          <p:cNvPr id="74755" name="矩形 16387"/>
          <p:cNvSpPr/>
          <p:nvPr/>
        </p:nvSpPr>
        <p:spPr>
          <a:xfrm>
            <a:off x="2252028" y="0"/>
            <a:ext cx="4122738" cy="755650"/>
          </a:xfrm>
          <a:prstGeom prst="rect">
            <a:avLst/>
          </a:prstGeom>
          <a:noFill/>
          <a:ln w="9525">
            <a:noFill/>
            <a:miter/>
          </a:ln>
        </p:spPr>
        <p:txBody>
          <a:bodyPr anchor="ctr"/>
          <a:lstStyle>
            <a:lvl1pPr marL="0" lvl="0" indent="0" algn="ctr" defTabSz="914400" eaLnBrk="1" fontAlgn="base" latinLnBrk="0" hangingPunct="1">
              <a:spcBef>
                <a:spcPct val="0"/>
              </a:spcBef>
              <a:spcAft>
                <a:spcPct val="0"/>
              </a:spcAft>
              <a:buClr>
                <a:srgbClr val="000000"/>
              </a:buClr>
              <a:buNone/>
              <a:defRPr sz="4400" b="0" i="0" u="none" kern="1200" baseline="0">
                <a:solidFill>
                  <a:schemeClr val="tx2"/>
                </a:solidFill>
                <a:latin typeface="Tahoma" panose="020B0604030504040204" pitchFamily="2"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
                <a:srgbClr val="000000"/>
              </a:buClr>
              <a:buSzTx/>
              <a:buFont typeface="Arial" panose="020B0604020202020204" pitchFamily="34" charset="0"/>
              <a:buNone/>
              <a:defRPr/>
            </a:pPr>
            <a:r>
              <a:rPr kumimoji="0" lang="zh-CN" altLang="en-US" sz="3600" b="1" i="0" u="none" strike="noStrike" kern="1200" cap="none" spc="0" normalizeH="0" baseline="0" noProof="1">
                <a:ln>
                  <a:noFill/>
                </a:ln>
                <a:solidFill>
                  <a:srgbClr val="FF0000"/>
                </a:solidFill>
                <a:effectLst/>
                <a:uLnTx/>
                <a:uFillTx/>
                <a:latin typeface="微软雅黑" panose="020B0503020204020204" pitchFamily="34" charset="-122"/>
                <a:ea typeface="微软雅黑" panose="020B0503020204020204" pitchFamily="34" charset="-122"/>
                <a:cs typeface="+mn-ea"/>
              </a:rPr>
              <a:t>二、背景简介</a:t>
            </a:r>
            <a:endParaRPr kumimoji="0" lang="zh-CN" altLang="en-US" sz="3600" b="1" i="0" u="none" strike="noStrike" kern="1200" cap="none" spc="0" normalizeH="0" baseline="0" noProof="1">
              <a:ln>
                <a:noFill/>
              </a:ln>
              <a:solidFill>
                <a:srgbClr val="FF0000"/>
              </a:solidFill>
              <a:effectLst/>
              <a:uLnTx/>
              <a:uFillTx/>
              <a:latin typeface="微软雅黑" panose="020B0503020204020204" pitchFamily="34" charset="-122"/>
              <a:ea typeface="微软雅黑" panose="020B0503020204020204" pitchFamily="34" charset="-122"/>
              <a:cs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475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74754">
                                            <p:txEl>
                                              <p:charRg st="0" end="100"/>
                                            </p:txEl>
                                          </p:spTgt>
                                        </p:tgtEl>
                                        <p:attrNameLst>
                                          <p:attrName>style.visibility</p:attrName>
                                        </p:attrNameLst>
                                      </p:cBhvr>
                                      <p:to>
                                        <p:strVal val="visible"/>
                                      </p:to>
                                    </p:set>
                                    <p:animEffect transition="in" filter="fade">
                                      <p:cBhvr>
                                        <p:cTn id="11" dur="500"/>
                                        <p:tgtEl>
                                          <p:spTgt spid="74754">
                                            <p:txEl>
                                              <p:charRg st="0" end="10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74754">
                                            <p:txEl>
                                              <p:charRg st="100" end="162"/>
                                            </p:txEl>
                                          </p:spTgt>
                                        </p:tgtEl>
                                        <p:attrNameLst>
                                          <p:attrName>style.visibility</p:attrName>
                                        </p:attrNameLst>
                                      </p:cBhvr>
                                      <p:to>
                                        <p:strVal val="visible"/>
                                      </p:to>
                                    </p:set>
                                    <p:animEffect transition="in" filter="fade">
                                      <p:cBhvr>
                                        <p:cTn id="16" dur="500"/>
                                        <p:tgtEl>
                                          <p:spTgt spid="74754">
                                            <p:txEl>
                                              <p:charRg st="100" end="16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74754">
                                            <p:txEl>
                                              <p:charRg st="162" end="211"/>
                                            </p:txEl>
                                          </p:spTgt>
                                        </p:tgtEl>
                                        <p:attrNameLst>
                                          <p:attrName>style.visibility</p:attrName>
                                        </p:attrNameLst>
                                      </p:cBhvr>
                                      <p:to>
                                        <p:strVal val="visible"/>
                                      </p:to>
                                    </p:set>
                                    <p:animEffect transition="in" filter="fade">
                                      <p:cBhvr>
                                        <p:cTn id="21" dur="500"/>
                                        <p:tgtEl>
                                          <p:spTgt spid="74754">
                                            <p:txEl>
                                              <p:charRg st="162" end="2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4" grpId="0" uiExpand="1" build="p"/>
      <p:bldP spid="74755"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9873" name="标题 1"/>
          <p:cNvSpPr>
            <a:spLocks noGrp="1" noRot="1"/>
          </p:cNvSpPr>
          <p:nvPr>
            <p:ph type="title"/>
          </p:nvPr>
        </p:nvSpPr>
        <p:spPr/>
        <p:txBody>
          <a:bodyPr vert="horz" wrap="square" lIns="68592" tIns="34296" rIns="68592" bIns="34296" anchor="b"/>
          <a:p>
            <a:r>
              <a:rPr lang="zh-CN" altLang="en-US" sz="4000" b="1">
                <a:solidFill>
                  <a:srgbClr val="FF0000"/>
                </a:solidFill>
                <a:latin typeface="微软雅黑" panose="020B0503020204020204" pitchFamily="34" charset="-122"/>
                <a:ea typeface="微软雅黑" panose="020B0503020204020204" pitchFamily="34" charset="-122"/>
              </a:rPr>
              <a:t>解  题</a:t>
            </a:r>
            <a:endParaRPr lang="zh-CN" altLang="en-US" sz="4000" b="1">
              <a:solidFill>
                <a:srgbClr val="FF0000"/>
              </a:solidFill>
              <a:latin typeface="微软雅黑" panose="020B0503020204020204" pitchFamily="34" charset="-122"/>
              <a:ea typeface="微软雅黑" panose="020B0503020204020204" pitchFamily="34" charset="-122"/>
            </a:endParaRPr>
          </a:p>
        </p:txBody>
      </p:sp>
      <p:sp>
        <p:nvSpPr>
          <p:cNvPr id="75779" name="内容占位符 2"/>
          <p:cNvSpPr>
            <a:spLocks noGrp="1"/>
          </p:cNvSpPr>
          <p:nvPr>
            <p:ph idx="1"/>
          </p:nvPr>
        </p:nvSpPr>
        <p:spPr>
          <a:xfrm>
            <a:off x="1403350" y="1204913"/>
            <a:ext cx="8540750" cy="3201988"/>
          </a:xfrm>
        </p:spPr>
        <p:txBody>
          <a:bodyPr vert="horz" wrap="square" lIns="68592" tIns="34296" rIns="68592" bIns="34296" numCol="1" anchor="t" anchorCtr="0" compatLnSpc="1"/>
          <a:lstStyle>
            <a:lvl1pPr marL="257175" indent="-257175" algn="l" defTabSz="685800" rtl="0" eaLnBrk="0" fontAlgn="base" hangingPunct="0">
              <a:lnSpc>
                <a:spcPct val="100000"/>
              </a:lnSpc>
              <a:spcBef>
                <a:spcPct val="15000"/>
              </a:spcBef>
              <a:spcAft>
                <a:spcPct val="0"/>
              </a:spcAft>
              <a:buClrTx/>
              <a:buSzPct val="90000"/>
              <a:buFontTx/>
              <a:buBlip>
                <a:blip r:embed="rId1"/>
              </a:buBlip>
              <a:defRPr kumimoji="0" lang="en-US" altLang="en-US" sz="2400" b="0" i="0" u="none" kern="1200" baseline="0">
                <a:solidFill>
                  <a:schemeClr val="tx1"/>
                </a:solidFill>
                <a:latin typeface="+mn-lt"/>
                <a:ea typeface="+mn-ea"/>
                <a:cs typeface="+mn-cs"/>
              </a:defRPr>
            </a:lvl1pPr>
            <a:lvl2pPr marL="557530" lvl="1" indent="-214630" algn="l" defTabSz="685800" rtl="0" eaLnBrk="0" fontAlgn="base" hangingPunct="0">
              <a:lnSpc>
                <a:spcPct val="100000"/>
              </a:lnSpc>
              <a:spcBef>
                <a:spcPct val="15000"/>
              </a:spcBef>
              <a:spcAft>
                <a:spcPct val="0"/>
              </a:spcAft>
              <a:buClrTx/>
              <a:buSzPct val="80000"/>
              <a:buFontTx/>
              <a:buBlip>
                <a:blip r:embed="rId2"/>
              </a:buBlip>
              <a:defRPr kumimoji="0" lang="en-US" altLang="en-US" sz="2100" b="0" i="0" u="none" kern="1200" baseline="0">
                <a:solidFill>
                  <a:schemeClr val="tx1"/>
                </a:solidFill>
                <a:latin typeface="+mn-lt"/>
                <a:ea typeface="+mn-ea"/>
                <a:cs typeface="+mn-cs"/>
              </a:defRPr>
            </a:lvl2pPr>
            <a:lvl3pPr marL="857250" lvl="2" indent="-171450" algn="l" defTabSz="685800" rtl="0" eaLnBrk="0" fontAlgn="base" hangingPunct="0">
              <a:lnSpc>
                <a:spcPct val="100000"/>
              </a:lnSpc>
              <a:spcBef>
                <a:spcPct val="15000"/>
              </a:spcBef>
              <a:spcAft>
                <a:spcPct val="0"/>
              </a:spcAft>
              <a:buClrTx/>
              <a:buSzPct val="70000"/>
              <a:buFontTx/>
              <a:buBlip>
                <a:blip r:embed="rId3"/>
              </a:buBlip>
              <a:defRPr kumimoji="0" lang="en-US" altLang="en-US" sz="2400" b="0" i="0" u="none" kern="1200" baseline="0">
                <a:solidFill>
                  <a:schemeClr val="tx1"/>
                </a:solidFill>
                <a:latin typeface="+mn-lt"/>
                <a:ea typeface="+mn-ea"/>
                <a:cs typeface="+mn-cs"/>
              </a:defRPr>
            </a:lvl3pPr>
            <a:lvl4pPr marL="1200150" lvl="3" indent="-171450" algn="l" defTabSz="685800" rtl="0" eaLnBrk="0" fontAlgn="base" hangingPunct="0">
              <a:lnSpc>
                <a:spcPct val="100000"/>
              </a:lnSpc>
              <a:spcBef>
                <a:spcPct val="15000"/>
              </a:spcBef>
              <a:spcAft>
                <a:spcPct val="0"/>
              </a:spcAft>
              <a:buClrTx/>
              <a:buSzPct val="70000"/>
              <a:buFontTx/>
              <a:buBlip>
                <a:blip r:embed="rId4"/>
              </a:buBlip>
              <a:defRPr kumimoji="0" lang="en-US" altLang="en-US" sz="1500" b="0" i="0" u="none" kern="1200" baseline="0">
                <a:solidFill>
                  <a:schemeClr val="tx1"/>
                </a:solidFill>
                <a:latin typeface="+mn-lt"/>
                <a:ea typeface="+mn-ea"/>
                <a:cs typeface="+mn-cs"/>
              </a:defRPr>
            </a:lvl4pPr>
            <a:lvl5pPr marL="1543050" lvl="4" indent="-171450" algn="l" defTabSz="685800" rtl="0" eaLnBrk="0" fontAlgn="base" hangingPunct="0">
              <a:lnSpc>
                <a:spcPct val="100000"/>
              </a:lnSpc>
              <a:spcBef>
                <a:spcPct val="15000"/>
              </a:spcBef>
              <a:spcAft>
                <a:spcPct val="0"/>
              </a:spcAft>
              <a:buClrTx/>
              <a:buSzPct val="70000"/>
              <a:buFontTx/>
              <a:buBlip>
                <a:blip r:embed="rId5"/>
              </a:buBlip>
              <a:defRPr kumimoji="0" lang="en-US" altLang="en-US" sz="1500" b="0" i="0" u="none" kern="1200" baseline="0">
                <a:solidFill>
                  <a:schemeClr val="tx1"/>
                </a:solidFill>
                <a:latin typeface="+mn-lt"/>
                <a:ea typeface="+mn-ea"/>
                <a:cs typeface="+mn-cs"/>
              </a:defRPr>
            </a:lvl5pPr>
            <a:lvl6pPr marL="1885950" lvl="5" indent="-170815" algn="l" defTabSz="685800" eaLnBrk="1" fontAlgn="base" latinLnBrk="0" hangingPunct="1">
              <a:spcBef>
                <a:spcPct val="15000"/>
              </a:spcBef>
              <a:spcAft>
                <a:spcPct val="0"/>
              </a:spcAft>
              <a:buSzPct val="70000"/>
              <a:buBlip>
                <a:blip r:embed="rId5"/>
              </a:buBlip>
              <a:defRPr lang="en-US" altLang="en-US" sz="1500" b="0" i="0" u="none" kern="1200" baseline="0">
                <a:solidFill>
                  <a:schemeClr val="tx1"/>
                </a:solidFill>
                <a:latin typeface="+mn-lt"/>
                <a:ea typeface="+mn-ea"/>
                <a:cs typeface="+mn-cs"/>
              </a:defRPr>
            </a:lvl6pPr>
            <a:lvl7pPr marL="2228850" lvl="6" indent="-170815" algn="l" defTabSz="685800" eaLnBrk="1" fontAlgn="base" latinLnBrk="0" hangingPunct="1">
              <a:spcBef>
                <a:spcPct val="15000"/>
              </a:spcBef>
              <a:spcAft>
                <a:spcPct val="0"/>
              </a:spcAft>
              <a:buSzPct val="70000"/>
              <a:buBlip>
                <a:blip r:embed="rId5"/>
              </a:buBlip>
              <a:defRPr lang="en-US" altLang="en-US" sz="1500" b="0" i="0" u="none" kern="1200" baseline="0">
                <a:solidFill>
                  <a:schemeClr val="tx1"/>
                </a:solidFill>
                <a:latin typeface="+mn-lt"/>
                <a:ea typeface="+mn-ea"/>
                <a:cs typeface="+mn-cs"/>
              </a:defRPr>
            </a:lvl7pPr>
            <a:lvl8pPr marL="2571750" lvl="7" indent="-170815" algn="l" defTabSz="685800" eaLnBrk="1" fontAlgn="base" latinLnBrk="0" hangingPunct="1">
              <a:spcBef>
                <a:spcPct val="15000"/>
              </a:spcBef>
              <a:spcAft>
                <a:spcPct val="0"/>
              </a:spcAft>
              <a:buSzPct val="70000"/>
              <a:buBlip>
                <a:blip r:embed="rId5"/>
              </a:buBlip>
              <a:defRPr lang="en-US" altLang="en-US" sz="1500" b="0" i="0" u="none" kern="1200" baseline="0">
                <a:solidFill>
                  <a:schemeClr val="tx1"/>
                </a:solidFill>
                <a:latin typeface="+mn-lt"/>
                <a:ea typeface="+mn-ea"/>
                <a:cs typeface="+mn-cs"/>
              </a:defRPr>
            </a:lvl8pPr>
            <a:lvl9pPr marL="2915285" lvl="8" indent="-170815" algn="l" defTabSz="685800" eaLnBrk="1" fontAlgn="base" latinLnBrk="0" hangingPunct="1">
              <a:spcBef>
                <a:spcPct val="15000"/>
              </a:spcBef>
              <a:spcAft>
                <a:spcPct val="0"/>
              </a:spcAft>
              <a:buSzPct val="70000"/>
              <a:buBlip>
                <a:blip r:embed="rId5"/>
              </a:buBlip>
              <a:defRPr lang="en-US" altLang="en-US" sz="1500" b="0" i="0" u="none" kern="1200" baseline="0">
                <a:solidFill>
                  <a:schemeClr val="tx1"/>
                </a:solidFill>
                <a:latin typeface="+mn-lt"/>
                <a:ea typeface="+mn-ea"/>
                <a:cs typeface="+mn-cs"/>
              </a:defRPr>
            </a:lvl9pPr>
          </a:lstStyle>
          <a:p>
            <a:pPr marL="342900" marR="0" lvl="0" indent="-342900" algn="l" defTabSz="685800" rtl="0" eaLnBrk="1" fontAlgn="base" latinLnBrk="0" hangingPunct="1">
              <a:lnSpc>
                <a:spcPct val="100000"/>
              </a:lnSpc>
              <a:spcBef>
                <a:spcPct val="20000"/>
              </a:spcBef>
              <a:spcAft>
                <a:spcPct val="0"/>
              </a:spcAft>
              <a:buClrTx/>
              <a:buSzPct val="90000"/>
              <a:buFont typeface="Wingdings 2" panose="05020102010507070707" pitchFamily="18" charset="2"/>
              <a:buNone/>
            </a:pPr>
            <a:r>
              <a:rPr kumimoji="0" lang="en-US" altLang="zh-CN" sz="2800" b="1" i="0" u="none" strike="noStrike" kern="1200" cap="none" spc="0" normalizeH="0" baseline="0" noProof="1">
                <a:solidFill>
                  <a:srgbClr val="0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r>
              <a:rPr kumimoji="0" lang="zh-CN" altLang="en-US" sz="2800" b="1" i="0" u="none" strike="noStrike" kern="1200" cap="none" spc="0" normalizeH="0" baseline="0" noProof="1">
                <a:solidFill>
                  <a:srgbClr val="0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谏</a:t>
            </a:r>
            <a:r>
              <a:rPr kumimoji="0" lang="en-US" altLang="zh-CN" sz="2800" b="1" i="0" u="none" strike="noStrike" kern="1200" cap="none" spc="0" normalizeH="0" baseline="0" noProof="1">
                <a:solidFill>
                  <a:srgbClr val="0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r>
              <a:rPr kumimoji="0" lang="zh-CN" altLang="en-US" sz="2800" b="1" i="0" u="none" strike="noStrike" kern="1200" cap="none" spc="0" normalizeH="0" baseline="0" noProof="1">
                <a:solidFill>
                  <a:srgbClr val="0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书</a:t>
            </a:r>
            <a:r>
              <a:rPr kumimoji="0" lang="zh-CN" altLang="en-US" sz="2800" b="1" i="0" u="none" strike="noStrike" kern="1200" cap="none" spc="0" normalizeH="0" baseline="0" noProof="1">
                <a:solidFill>
                  <a:srgbClr val="0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a:t>
            </a:r>
            <a:r>
              <a:rPr kumimoji="0" lang="zh-CN" altLang="en-US" sz="2800" b="1" i="0" u="none" strike="noStrike" kern="1200" cap="none" spc="0" normalizeH="0" baseline="0" noProof="1">
                <a:solidFill>
                  <a:srgbClr val="000000"/>
                </a:solidFill>
                <a:effectLst/>
                <a:latin typeface="微软雅黑" panose="020B0503020204020204" pitchFamily="34" charset="-122"/>
                <a:ea typeface="微软雅黑" panose="020B0503020204020204" pitchFamily="34" charset="-122"/>
                <a:cs typeface="+mn-cs"/>
              </a:rPr>
              <a:t> </a:t>
            </a:r>
            <a:br>
              <a:rPr lang="zh-CN" altLang="en-US" sz="2800" b="1">
                <a:solidFill>
                  <a:srgbClr val="000000"/>
                </a:solidFill>
                <a:latin typeface="微软雅黑" panose="020B0503020204020204" pitchFamily="34" charset="-122"/>
                <a:ea typeface="微软雅黑" panose="020B0503020204020204" pitchFamily="34" charset="-122"/>
              </a:rPr>
            </a:br>
            <a:endParaRPr kumimoji="0" lang="zh-CN" altLang="en-US" sz="2800" b="1" i="0" u="none" strike="noStrike" kern="1200" cap="none" spc="0" normalizeH="0" baseline="0" noProof="1">
              <a:solidFill>
                <a:srgbClr val="000000"/>
              </a:solidFill>
              <a:effectLst/>
              <a:latin typeface="微软雅黑" panose="020B0503020204020204" pitchFamily="34" charset="-122"/>
              <a:ea typeface="微软雅黑" panose="020B0503020204020204" pitchFamily="34" charset="-122"/>
              <a:cs typeface="+mn-cs"/>
            </a:endParaRPr>
          </a:p>
          <a:p>
            <a:pPr marL="342900" marR="0" lvl="0" indent="-342900" algn="l" defTabSz="685800" rtl="0" eaLnBrk="1" fontAlgn="base" latinLnBrk="0" hangingPunct="1">
              <a:lnSpc>
                <a:spcPct val="100000"/>
              </a:lnSpc>
              <a:spcBef>
                <a:spcPct val="20000"/>
              </a:spcBef>
              <a:spcAft>
                <a:spcPct val="0"/>
              </a:spcAft>
              <a:buClrTx/>
              <a:buSzPct val="90000"/>
              <a:buFont typeface="Wingdings 2" panose="05020102010507070707" pitchFamily="18" charset="2"/>
              <a:buNone/>
            </a:pPr>
            <a:r>
              <a:rPr kumimoji="0" lang="zh-CN" altLang="en-US" sz="2800" b="1" i="0" u="none" strike="noStrike" kern="1200" cap="none" spc="0" normalizeH="0" baseline="0" noProof="1">
                <a:solidFill>
                  <a:srgbClr val="000000"/>
                </a:solidFill>
                <a:effectLst/>
                <a:latin typeface="微软雅黑" panose="020B0503020204020204" pitchFamily="34" charset="-122"/>
                <a:ea typeface="微软雅黑" panose="020B0503020204020204" pitchFamily="34" charset="-122"/>
                <a:cs typeface="+mn-cs"/>
              </a:rPr>
              <a:t>谏：</a:t>
            </a:r>
            <a:r>
              <a:rPr kumimoji="0" lang="zh-CN" altLang="en-US" sz="2800" b="1" i="0" u="none" strike="noStrike" kern="1200" cap="none" spc="0" normalizeH="0" baseline="0" noProof="1">
                <a:solidFill>
                  <a:srgbClr val="003399"/>
                </a:solidFill>
                <a:effectLst/>
                <a:latin typeface="微软雅黑" panose="020B0503020204020204" pitchFamily="34" charset="-122"/>
                <a:ea typeface="微软雅黑" panose="020B0503020204020204" pitchFamily="34" charset="-122"/>
                <a:cs typeface="+mn-cs"/>
              </a:rPr>
              <a:t>下对上进行劝诫的用语。　</a:t>
            </a:r>
            <a:r>
              <a:rPr kumimoji="0" lang="zh-CN" altLang="en-US" sz="2800" b="1" i="0" u="none" strike="noStrike" kern="1200" cap="none" spc="0" normalizeH="0" baseline="0" noProof="1">
                <a:solidFill>
                  <a:srgbClr val="000000"/>
                </a:solidFill>
                <a:effectLst/>
                <a:latin typeface="微软雅黑" panose="020B0503020204020204" pitchFamily="34" charset="-122"/>
                <a:ea typeface="微软雅黑" panose="020B0503020204020204" pitchFamily="34" charset="-122"/>
                <a:cs typeface="+mn-cs"/>
              </a:rPr>
              <a:t>　</a:t>
            </a:r>
            <a:endParaRPr kumimoji="0" lang="zh-CN" altLang="en-US" sz="2800" b="1" i="0" u="none" strike="noStrike" kern="1200" cap="none" spc="0" normalizeH="0" baseline="0" noProof="1">
              <a:solidFill>
                <a:srgbClr val="000000"/>
              </a:solidFill>
              <a:effectLst/>
              <a:latin typeface="微软雅黑" panose="020B0503020204020204" pitchFamily="34" charset="-122"/>
              <a:ea typeface="微软雅黑" panose="020B0503020204020204" pitchFamily="34" charset="-122"/>
              <a:cs typeface="+mn-cs"/>
            </a:endParaRPr>
          </a:p>
          <a:p>
            <a:pPr marL="342900" marR="0" lvl="0" indent="-342900" algn="l" defTabSz="685800" rtl="0" eaLnBrk="1" fontAlgn="base" latinLnBrk="0" hangingPunct="1">
              <a:lnSpc>
                <a:spcPct val="100000"/>
              </a:lnSpc>
              <a:spcBef>
                <a:spcPct val="20000"/>
              </a:spcBef>
              <a:spcAft>
                <a:spcPct val="0"/>
              </a:spcAft>
              <a:buClrTx/>
              <a:buSzPct val="90000"/>
              <a:buFont typeface="Wingdings 2" panose="05020102010507070707" pitchFamily="18" charset="2"/>
              <a:buNone/>
            </a:pPr>
            <a:r>
              <a:rPr kumimoji="0" lang="zh-CN" altLang="en-US" sz="2800" b="1" i="0" u="none" strike="noStrike" kern="1200" cap="none" spc="0" normalizeH="0" baseline="0" noProof="1">
                <a:solidFill>
                  <a:srgbClr val="000000"/>
                </a:solidFill>
                <a:effectLst/>
                <a:latin typeface="微软雅黑" panose="020B0503020204020204" pitchFamily="34" charset="-122"/>
                <a:ea typeface="微软雅黑" panose="020B0503020204020204" pitchFamily="34" charset="-122"/>
                <a:cs typeface="+mn-cs"/>
              </a:rPr>
              <a:t>书：</a:t>
            </a:r>
            <a:r>
              <a:rPr kumimoji="0" lang="zh-CN" altLang="en-US" sz="2800" b="1" i="0" u="none" strike="noStrike" kern="1200" cap="none" spc="0" normalizeH="0" baseline="0" noProof="1">
                <a:solidFill>
                  <a:srgbClr val="003399"/>
                </a:solidFill>
                <a:effectLst/>
                <a:latin typeface="微软雅黑" panose="020B0503020204020204" pitchFamily="34" charset="-122"/>
                <a:ea typeface="微软雅黑" panose="020B0503020204020204" pitchFamily="34" charset="-122"/>
                <a:cs typeface="+mn-cs"/>
              </a:rPr>
              <a:t>上书，古代臣向君陈述意见的一种文体。</a:t>
            </a:r>
            <a:endParaRPr kumimoji="0" lang="zh-CN" altLang="en-US" sz="2800" b="1" i="0" u="none" strike="noStrike" kern="1200" cap="none" spc="0" normalizeH="0" baseline="0" noProof="1">
              <a:solidFill>
                <a:srgbClr val="003399"/>
              </a:solidFill>
              <a:effectLst/>
              <a:latin typeface="微软雅黑" panose="020B0503020204020204" pitchFamily="34" charset="-122"/>
              <a:ea typeface="微软雅黑" panose="020B0503020204020204" pitchFamily="34" charset="-122"/>
              <a:cs typeface="+mn-cs"/>
            </a:endParaRPr>
          </a:p>
          <a:p>
            <a:pPr marL="342900" marR="0" lvl="0" indent="-342900" algn="l" defTabSz="685800" rtl="0" eaLnBrk="0" fontAlgn="base" latinLnBrk="0" hangingPunct="0">
              <a:lnSpc>
                <a:spcPct val="100000"/>
              </a:lnSpc>
              <a:spcBef>
                <a:spcPct val="20000"/>
              </a:spcBef>
              <a:spcAft>
                <a:spcPct val="0"/>
              </a:spcAft>
              <a:buClrTx/>
              <a:buSzPct val="90000"/>
              <a:buFontTx/>
              <a:buChar char="•"/>
            </a:pPr>
            <a:endParaRPr kumimoji="0" lang="zh-CN" altLang="en-US" sz="2400" b="0" i="0" u="none" strike="noStrike" kern="1200" cap="none" spc="0" normalizeH="0" baseline="0" noProof="1">
              <a:solidFill>
                <a:srgbClr val="003399"/>
              </a:solidFill>
              <a:effectLst/>
              <a:latin typeface="微软雅黑" panose="020B0503020204020204" pitchFamily="34" charset="-122"/>
              <a:ea typeface="微软雅黑" panose="020B0503020204020204" pitchFamily="34" charset="-122"/>
              <a:cs typeface="+mn-cs"/>
            </a:endParaRPr>
          </a:p>
        </p:txBody>
      </p:sp>
    </p:spTree>
  </p:cSld>
  <p:clrMapOvr>
    <a:masterClrMapping/>
  </p:clrMapOvr>
  <p:transition/>
</p:sld>
</file>

<file path=ppt/tags/tag1.xml><?xml version="1.0" encoding="utf-8"?>
<p:tagLst xmlns:p="http://schemas.openxmlformats.org/presentationml/2006/main">
  <p:tag name="AS_UNIQUEID" val="949"/>
</p:tagLst>
</file>

<file path=ppt/tags/tag10.xml><?xml version="1.0" encoding="utf-8"?>
<p:tagLst xmlns:p="http://schemas.openxmlformats.org/presentationml/2006/main">
  <p:tag name="AS_UNIQUEID" val="958"/>
</p:tagLst>
</file>

<file path=ppt/tags/tag11.xml><?xml version="1.0" encoding="utf-8"?>
<p:tagLst xmlns:p="http://schemas.openxmlformats.org/presentationml/2006/main">
  <p:tag name="AS_UNIQUEID" val="959"/>
</p:tagLst>
</file>

<file path=ppt/tags/tag12.xml><?xml version="1.0" encoding="utf-8"?>
<p:tagLst xmlns:p="http://schemas.openxmlformats.org/presentationml/2006/main">
  <p:tag name="AS_UNIQUEID" val="960"/>
</p:tagLst>
</file>

<file path=ppt/tags/tag13.xml><?xml version="1.0" encoding="utf-8"?>
<p:tagLst xmlns:p="http://schemas.openxmlformats.org/presentationml/2006/main">
  <p:tag name="AS_UNIQUEID" val="961"/>
</p:tagLst>
</file>

<file path=ppt/tags/tag14.xml><?xml version="1.0" encoding="utf-8"?>
<p:tagLst xmlns:p="http://schemas.openxmlformats.org/presentationml/2006/main">
  <p:tag name="AS_UNIQUEID" val="962"/>
</p:tagLst>
</file>

<file path=ppt/tags/tag15.xml><?xml version="1.0" encoding="utf-8"?>
<p:tagLst xmlns:p="http://schemas.openxmlformats.org/presentationml/2006/main">
  <p:tag name="AS_OS" val="Unix 3.10 unknown"/>
  <p:tag name="AS_RELEASE_DATE" val="2020.11.30"/>
  <p:tag name="AS_TITLE" val="Aspose.Slides for Java"/>
  <p:tag name="AS_VERSION" val="20.11"/>
</p:tagLst>
</file>

<file path=ppt/tags/tag2.xml><?xml version="1.0" encoding="utf-8"?>
<p:tagLst xmlns:p="http://schemas.openxmlformats.org/presentationml/2006/main">
  <p:tag name="AS_UNIQUEID" val="950"/>
</p:tagLst>
</file>

<file path=ppt/tags/tag3.xml><?xml version="1.0" encoding="utf-8"?>
<p:tagLst xmlns:p="http://schemas.openxmlformats.org/presentationml/2006/main">
  <p:tag name="AS_UNIQUEID" val="951"/>
</p:tagLst>
</file>

<file path=ppt/tags/tag4.xml><?xml version="1.0" encoding="utf-8"?>
<p:tagLst xmlns:p="http://schemas.openxmlformats.org/presentationml/2006/main">
  <p:tag name="AS_UNIQUEID" val="952"/>
</p:tagLst>
</file>

<file path=ppt/tags/tag5.xml><?xml version="1.0" encoding="utf-8"?>
<p:tagLst xmlns:p="http://schemas.openxmlformats.org/presentationml/2006/main">
  <p:tag name="AS_UNIQUEID" val="953"/>
</p:tagLst>
</file>

<file path=ppt/tags/tag6.xml><?xml version="1.0" encoding="utf-8"?>
<p:tagLst xmlns:p="http://schemas.openxmlformats.org/presentationml/2006/main">
  <p:tag name="AS_UNIQUEID" val="954"/>
</p:tagLst>
</file>

<file path=ppt/tags/tag7.xml><?xml version="1.0" encoding="utf-8"?>
<p:tagLst xmlns:p="http://schemas.openxmlformats.org/presentationml/2006/main">
  <p:tag name="AS_UNIQUEID" val="955"/>
</p:tagLst>
</file>

<file path=ppt/tags/tag8.xml><?xml version="1.0" encoding="utf-8"?>
<p:tagLst xmlns:p="http://schemas.openxmlformats.org/presentationml/2006/main">
  <p:tag name="AS_UNIQUEID" val="956"/>
</p:tagLst>
</file>

<file path=ppt/tags/tag9.xml><?xml version="1.0" encoding="utf-8"?>
<p:tagLst xmlns:p="http://schemas.openxmlformats.org/presentationml/2006/main">
  <p:tag name="AS_UNIQUEID" val="957"/>
</p:tagLst>
</file>

<file path=ppt/theme/theme1.xml><?xml version="1.0" encoding="utf-8"?>
<a:theme xmlns:a="http://schemas.openxmlformats.org/drawingml/2006/main" name="蓝长城，上下有砖形">
  <a:themeElements>
    <a:clrScheme name="蓝长城，上下有砖形 3">
      <a:dk1>
        <a:srgbClr val="0000FF"/>
      </a:dk1>
      <a:lt1>
        <a:srgbClr val="C0C0C0"/>
      </a:lt1>
      <a:dk2>
        <a:srgbClr val="000000"/>
      </a:dk2>
      <a:lt2>
        <a:srgbClr val="B2B2B2"/>
      </a:lt2>
      <a:accent1>
        <a:srgbClr val="FFCC99"/>
      </a:accent1>
      <a:accent2>
        <a:srgbClr val="FF99CC"/>
      </a:accent2>
      <a:accent3>
        <a:srgbClr val="DCDCDC"/>
      </a:accent3>
      <a:accent4>
        <a:srgbClr val="0000DA"/>
      </a:accent4>
      <a:accent5>
        <a:srgbClr val="FFE2CA"/>
      </a:accent5>
      <a:accent6>
        <a:srgbClr val="E78AB9"/>
      </a:accent6>
      <a:hlink>
        <a:srgbClr val="9C4070"/>
      </a:hlink>
      <a:folHlink>
        <a:srgbClr val="00716E"/>
      </a:folHlink>
    </a:clrScheme>
    <a:fontScheme name="蓝长城，上下有砖形">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ctr" anchorCtr="0" compatLnSpc="1"/>
      <a:lstStyle>
        <a:defPPr marL="0" marR="0" indent="0" algn="l" defTabSz="914400" rtl="0" eaLnBrk="1" fontAlgn="base" latinLnBrk="0" hangingPunct="1">
          <a:spcBef>
            <a:spcPct val="0"/>
          </a:spcBef>
          <a:spcAft>
            <a:spcPct val="0"/>
          </a:spcAft>
          <a:buClrTx/>
          <a:buSzTx/>
          <a:buFontTx/>
          <a:buNone/>
          <a:defRPr kumimoji="0" lang="en-US" sz="3200" b="1" i="0" u="none" strike="noStrike" cap="none" normalizeH="0" baseline="0" smtClean="0">
            <a:ln>
              <a:noFill/>
            </a:ln>
            <a:solidFill>
              <a:srgbClr val="FF3300"/>
            </a:solidFill>
            <a:effectLst/>
            <a:latin typeface="Arial" panose="020B0604020202020204" pitchFamily="34" charset="0"/>
            <a:ea typeface="黑体" panose="02010609060101010101" pitchFamily="49"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ctr" anchorCtr="0" compatLnSpc="1"/>
      <a:lstStyle>
        <a:defPPr marL="0" marR="0" indent="0" algn="l" defTabSz="914400" rtl="0" eaLnBrk="1" fontAlgn="base" latinLnBrk="0" hangingPunct="1">
          <a:spcBef>
            <a:spcPct val="0"/>
          </a:spcBef>
          <a:spcAft>
            <a:spcPct val="0"/>
          </a:spcAft>
          <a:buClrTx/>
          <a:buSzTx/>
          <a:buFontTx/>
          <a:buNone/>
          <a:defRPr kumimoji="0" lang="en-US" sz="3200" b="1" i="0" u="none" strike="noStrike" cap="none" normalizeH="0" baseline="0" smtClean="0">
            <a:ln>
              <a:noFill/>
            </a:ln>
            <a:solidFill>
              <a:srgbClr val="FF3300"/>
            </a:solidFill>
            <a:effectLst/>
            <a:latin typeface="Arial" panose="020B0604020202020204" pitchFamily="34" charset="0"/>
            <a:ea typeface="黑体" panose="02010609060101010101" pitchFamily="49" charset="-122"/>
          </a:defRPr>
        </a:defPPr>
      </a:lstStyle>
    </a:lnDef>
  </a:objectDefaults>
  <a:extraClrSchemeLst>
    <a:extraClrScheme>
      <a:clrScheme name="蓝长城，上下有砖形 1">
        <a:dk1>
          <a:srgbClr val="000000"/>
        </a:dk1>
        <a:lt1>
          <a:srgbClr val="FFFFFF"/>
        </a:lt1>
        <a:dk2>
          <a:srgbClr val="000099"/>
        </a:dk2>
        <a:lt2>
          <a:srgbClr val="969696"/>
        </a:lt2>
        <a:accent1>
          <a:srgbClr val="FFFF99"/>
        </a:accent1>
        <a:accent2>
          <a:srgbClr val="006666"/>
        </a:accent2>
        <a:accent3>
          <a:srgbClr val="FFFFFF"/>
        </a:accent3>
        <a:accent4>
          <a:srgbClr val="000000"/>
        </a:accent4>
        <a:accent5>
          <a:srgbClr val="FFFFCA"/>
        </a:accent5>
        <a:accent6>
          <a:srgbClr val="005C5C"/>
        </a:accent6>
        <a:hlink>
          <a:srgbClr val="800080"/>
        </a:hlink>
        <a:folHlink>
          <a:srgbClr val="FF6600"/>
        </a:folHlink>
      </a:clrScheme>
      <a:clrMap bg1="lt1" tx1="dk1" bg2="lt2" tx2="dk2" accent1="accent1" accent2="accent2" accent3="accent3" accent4="accent4" accent5="accent5" accent6="accent6" hlink="hlink" folHlink="folHlink"/>
    </a:extraClrScheme>
    <a:extraClrScheme>
      <a:clrScheme name="蓝长城，上下有砖形 2">
        <a:dk1>
          <a:srgbClr val="000000"/>
        </a:dk1>
        <a:lt1>
          <a:srgbClr val="8EA4EA"/>
        </a:lt1>
        <a:dk2>
          <a:srgbClr val="0033CC"/>
        </a:dk2>
        <a:lt2>
          <a:srgbClr val="969696"/>
        </a:lt2>
        <a:accent1>
          <a:srgbClr val="86B5B6"/>
        </a:accent1>
        <a:accent2>
          <a:srgbClr val="FFCC66"/>
        </a:accent2>
        <a:accent3>
          <a:srgbClr val="C6CFF3"/>
        </a:accent3>
        <a:accent4>
          <a:srgbClr val="000000"/>
        </a:accent4>
        <a:accent5>
          <a:srgbClr val="C3D7D7"/>
        </a:accent5>
        <a:accent6>
          <a:srgbClr val="E7B95C"/>
        </a:accent6>
        <a:hlink>
          <a:srgbClr val="626292"/>
        </a:hlink>
        <a:folHlink>
          <a:srgbClr val="A2366C"/>
        </a:folHlink>
      </a:clrScheme>
      <a:clrMap bg1="lt1" tx1="dk1" bg2="lt2" tx2="dk2" accent1="accent1" accent2="accent2" accent3="accent3" accent4="accent4" accent5="accent5" accent6="accent6" hlink="hlink" folHlink="folHlink"/>
    </a:extraClrScheme>
    <a:extraClrScheme>
      <a:clrScheme name="蓝长城，上下有砖形 3">
        <a:dk1>
          <a:srgbClr val="0000FF"/>
        </a:dk1>
        <a:lt1>
          <a:srgbClr val="C0C0C0"/>
        </a:lt1>
        <a:dk2>
          <a:srgbClr val="000000"/>
        </a:dk2>
        <a:lt2>
          <a:srgbClr val="B2B2B2"/>
        </a:lt2>
        <a:accent1>
          <a:srgbClr val="FFCC99"/>
        </a:accent1>
        <a:accent2>
          <a:srgbClr val="FF99CC"/>
        </a:accent2>
        <a:accent3>
          <a:srgbClr val="DCDCDC"/>
        </a:accent3>
        <a:accent4>
          <a:srgbClr val="0000DA"/>
        </a:accent4>
        <a:accent5>
          <a:srgbClr val="FFE2CA"/>
        </a:accent5>
        <a:accent6>
          <a:srgbClr val="E78AB9"/>
        </a:accent6>
        <a:hlink>
          <a:srgbClr val="9C4070"/>
        </a:hlink>
        <a:folHlink>
          <a:srgbClr val="00716E"/>
        </a:folHlink>
      </a:clrScheme>
      <a:clrMap bg1="lt1" tx1="dk1" bg2="lt2" tx2="dk2" accent1="accent1" accent2="accent2" accent3="accent3" accent4="accent4" accent5="accent5" accent6="accent6" hlink="hlink" folHlink="folHlink"/>
    </a:extraClrScheme>
    <a:extraClrScheme>
      <a:clrScheme name="蓝长城，上下有砖形 4">
        <a:dk1>
          <a:srgbClr val="0029AC"/>
        </a:dk1>
        <a:lt1>
          <a:srgbClr val="CCFFCC"/>
        </a:lt1>
        <a:dk2>
          <a:srgbClr val="993366"/>
        </a:dk2>
        <a:lt2>
          <a:srgbClr val="969696"/>
        </a:lt2>
        <a:accent1>
          <a:srgbClr val="FFCC99"/>
        </a:accent1>
        <a:accent2>
          <a:srgbClr val="6699FF"/>
        </a:accent2>
        <a:accent3>
          <a:srgbClr val="E2FFE2"/>
        </a:accent3>
        <a:accent4>
          <a:srgbClr val="002192"/>
        </a:accent4>
        <a:accent5>
          <a:srgbClr val="FFE2CA"/>
        </a:accent5>
        <a:accent6>
          <a:srgbClr val="5C8AE7"/>
        </a:accent6>
        <a:hlink>
          <a:srgbClr val="006600"/>
        </a:hlink>
        <a:folHlink>
          <a:srgbClr val="3366FF"/>
        </a:folHlink>
      </a:clrScheme>
      <a:clrMap bg1="lt1" tx1="dk1" bg2="lt2" tx2="dk2" accent1="accent1" accent2="accent2" accent3="accent3" accent4="accent4" accent5="accent5" accent6="accent6" hlink="hlink" folHlink="folHlink"/>
    </a:extraClrScheme>
    <a:extraClrScheme>
      <a:clrScheme name="蓝长城，上下有砖形 5">
        <a:dk1>
          <a:srgbClr val="333333"/>
        </a:dk1>
        <a:lt1>
          <a:srgbClr val="FF99CC"/>
        </a:lt1>
        <a:dk2>
          <a:srgbClr val="006600"/>
        </a:dk2>
        <a:lt2>
          <a:srgbClr val="B2B2B2"/>
        </a:lt2>
        <a:accent1>
          <a:srgbClr val="FFFF66"/>
        </a:accent1>
        <a:accent2>
          <a:srgbClr val="33CCFF"/>
        </a:accent2>
        <a:accent3>
          <a:srgbClr val="FFCAE2"/>
        </a:accent3>
        <a:accent4>
          <a:srgbClr val="2A2A2A"/>
        </a:accent4>
        <a:accent5>
          <a:srgbClr val="FFFFB8"/>
        </a:accent5>
        <a:accent6>
          <a:srgbClr val="2DB9E7"/>
        </a:accent6>
        <a:hlink>
          <a:srgbClr val="6600FF"/>
        </a:hlink>
        <a:folHlink>
          <a:srgbClr val="CC0066"/>
        </a:folHlink>
      </a:clrScheme>
      <a:clrMap bg1="lt1" tx1="dk1" bg2="lt2" tx2="dk2" accent1="accent1" accent2="accent2" accent3="accent3" accent4="accent4" accent5="accent5" accent6="accent6" hlink="hlink" folHlink="folHlink"/>
    </a:extraClrScheme>
    <a:extraClrScheme>
      <a:clrScheme name="蓝长城，上下有砖形 6">
        <a:dk1>
          <a:srgbClr val="000000"/>
        </a:dk1>
        <a:lt1>
          <a:srgbClr val="FFFFCC"/>
        </a:lt1>
        <a:dk2>
          <a:srgbClr val="6756A6"/>
        </a:dk2>
        <a:lt2>
          <a:srgbClr val="969696"/>
        </a:lt2>
        <a:accent1>
          <a:srgbClr val="99CCFF"/>
        </a:accent1>
        <a:accent2>
          <a:srgbClr val="008000"/>
        </a:accent2>
        <a:accent3>
          <a:srgbClr val="FFFFE2"/>
        </a:accent3>
        <a:accent4>
          <a:srgbClr val="000000"/>
        </a:accent4>
        <a:accent5>
          <a:srgbClr val="CAE2FF"/>
        </a:accent5>
        <a:accent6>
          <a:srgbClr val="007300"/>
        </a:accent6>
        <a:hlink>
          <a:srgbClr val="990033"/>
        </a:hlink>
        <a:folHlink>
          <a:srgbClr val="9900CC"/>
        </a:folHlink>
      </a:clrScheme>
      <a:clrMap bg1="lt1" tx1="dk1" bg2="lt2" tx2="dk2" accent1="accent1" accent2="accent2" accent3="accent3" accent4="accent4" accent5="accent5" accent6="accent6" hlink="hlink" folHlink="folHlink"/>
    </a:extraClrScheme>
    <a:extraClrScheme>
      <a:clrScheme name="蓝长城，上下有砖形 7">
        <a:dk1>
          <a:srgbClr val="CC3300"/>
        </a:dk1>
        <a:lt1>
          <a:srgbClr val="99CCFF"/>
        </a:lt1>
        <a:dk2>
          <a:srgbClr val="003399"/>
        </a:dk2>
        <a:lt2>
          <a:srgbClr val="969696"/>
        </a:lt2>
        <a:accent1>
          <a:srgbClr val="CED7FE"/>
        </a:accent1>
        <a:accent2>
          <a:srgbClr val="FFFFFF"/>
        </a:accent2>
        <a:accent3>
          <a:srgbClr val="CAE2FF"/>
        </a:accent3>
        <a:accent4>
          <a:srgbClr val="AE2A00"/>
        </a:accent4>
        <a:accent5>
          <a:srgbClr val="E3E8FE"/>
        </a:accent5>
        <a:accent6>
          <a:srgbClr val="E7E7E7"/>
        </a:accent6>
        <a:hlink>
          <a:srgbClr val="006600"/>
        </a:hlink>
        <a:folHlink>
          <a:srgbClr val="777777"/>
        </a:folHlink>
      </a:clrScheme>
      <a:clrMap bg1="lt1" tx1="dk1" bg2="lt2" tx2="dk2" accent1="accent1" accent2="accent2" accent3="accent3" accent4="accent4" accent5="accent5" accent6="accent6" hlink="hlink" folHlink="folHlink"/>
    </a:extraClrScheme>
    <a:extraClrScheme>
      <a:clrScheme name="蓝长城，上下有砖形 8">
        <a:dk1>
          <a:srgbClr val="006600"/>
        </a:dk1>
        <a:lt1>
          <a:srgbClr val="FFCC99"/>
        </a:lt1>
        <a:dk2>
          <a:srgbClr val="000000"/>
        </a:dk2>
        <a:lt2>
          <a:srgbClr val="B2B2B2"/>
        </a:lt2>
        <a:accent1>
          <a:srgbClr val="FFFFFF"/>
        </a:accent1>
        <a:accent2>
          <a:srgbClr val="FFFF66"/>
        </a:accent2>
        <a:accent3>
          <a:srgbClr val="FFE2CA"/>
        </a:accent3>
        <a:accent4>
          <a:srgbClr val="005600"/>
        </a:accent4>
        <a:accent5>
          <a:srgbClr val="FFFFFF"/>
        </a:accent5>
        <a:accent6>
          <a:srgbClr val="E7E75C"/>
        </a:accent6>
        <a:hlink>
          <a:srgbClr val="5B5B89"/>
        </a:hlink>
        <a:folHlink>
          <a:srgbClr val="3366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Sumi Painting">
  <a:themeElements>
    <a:clrScheme name="">
      <a:dk1>
        <a:srgbClr val="545472"/>
      </a:dk1>
      <a:lt1>
        <a:srgbClr val="FFFFFF"/>
      </a:lt1>
      <a:dk2>
        <a:srgbClr val="660066"/>
      </a:dk2>
      <a:lt2>
        <a:srgbClr val="9797B7"/>
      </a:lt2>
      <a:accent1>
        <a:srgbClr val="A7CCD9"/>
      </a:accent1>
      <a:accent2>
        <a:srgbClr val="C7C7DF"/>
      </a:accent2>
      <a:accent3>
        <a:srgbClr val="FFFFFF"/>
      </a:accent3>
      <a:accent4>
        <a:srgbClr val="474761"/>
      </a:accent4>
      <a:accent5>
        <a:srgbClr val="D0E2E9"/>
      </a:accent5>
      <a:accent6>
        <a:srgbClr val="B2B2C8"/>
      </a:accent6>
      <a:hlink>
        <a:srgbClr val="9595FF"/>
      </a:hlink>
      <a:folHlink>
        <a:srgbClr val="8888AE"/>
      </a:folHlink>
    </a:clrScheme>
    <a:fontScheme name="">
      <a:majorFont>
        <a:latin typeface="Arial"/>
        <a:ea typeface="宋体"/>
        <a:cs typeface="Arial"/>
      </a:majorFont>
      <a:minorFont>
        <a:latin typeface="Arial"/>
        <a:ea typeface="宋体"/>
        <a:cs typeface="Arial"/>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1_Sumi Painting 1">
        <a:dk1>
          <a:srgbClr val="545472"/>
        </a:dk1>
        <a:lt1>
          <a:srgbClr val="FFFFFF"/>
        </a:lt1>
        <a:dk2>
          <a:srgbClr val="660066"/>
        </a:dk2>
        <a:lt2>
          <a:srgbClr val="9797B7"/>
        </a:lt2>
        <a:accent1>
          <a:srgbClr val="A7CCD9"/>
        </a:accent1>
        <a:accent2>
          <a:srgbClr val="C7C7DF"/>
        </a:accent2>
        <a:accent3>
          <a:srgbClr val="FFFFFF"/>
        </a:accent3>
        <a:accent4>
          <a:srgbClr val="464660"/>
        </a:accent4>
        <a:accent5>
          <a:srgbClr val="D0E2E9"/>
        </a:accent5>
        <a:accent6>
          <a:srgbClr val="B4B4CA"/>
        </a:accent6>
        <a:hlink>
          <a:srgbClr val="9595FF"/>
        </a:hlink>
        <a:folHlink>
          <a:srgbClr val="8888AE"/>
        </a:folHlink>
      </a:clrScheme>
      <a:clrMap bg1="lt1" tx1="dk1" bg2="lt2" tx2="dk2" accent1="accent1" accent2="accent2" accent3="accent3" accent4="accent4" accent5="accent5" accent6="accent6" hlink="hlink" folHlink="folHlink"/>
    </a:extraClrScheme>
    <a:extraClrScheme>
      <a:clrScheme name="1_Sumi Painting 2">
        <a:dk1>
          <a:srgbClr val="545472"/>
        </a:dk1>
        <a:lt1>
          <a:srgbClr val="FFFFFF"/>
        </a:lt1>
        <a:dk2>
          <a:srgbClr val="892D5B"/>
        </a:dk2>
        <a:lt2>
          <a:srgbClr val="68A7BE"/>
        </a:lt2>
        <a:accent1>
          <a:srgbClr val="CAACCC"/>
        </a:accent1>
        <a:accent2>
          <a:srgbClr val="A7CCD9"/>
        </a:accent2>
        <a:accent3>
          <a:srgbClr val="FFFFFF"/>
        </a:accent3>
        <a:accent4>
          <a:srgbClr val="464660"/>
        </a:accent4>
        <a:accent5>
          <a:srgbClr val="E1D2E2"/>
        </a:accent5>
        <a:accent6>
          <a:srgbClr val="97B9C4"/>
        </a:accent6>
        <a:hlink>
          <a:srgbClr val="9595FF"/>
        </a:hlink>
        <a:folHlink>
          <a:srgbClr val="8888AE"/>
        </a:folHlink>
      </a:clrScheme>
      <a:clrMap bg1="lt1" tx1="dk1" bg2="lt2" tx2="dk2" accent1="accent1" accent2="accent2" accent3="accent3" accent4="accent4" accent5="accent5" accent6="accent6" hlink="hlink" folHlink="folHlink"/>
    </a:extraClrScheme>
    <a:extraClrScheme>
      <a:clrScheme name="1_Sumi Painting 3">
        <a:dk1>
          <a:srgbClr val="000000"/>
        </a:dk1>
        <a:lt1>
          <a:srgbClr val="FFFFFF"/>
        </a:lt1>
        <a:dk2>
          <a:srgbClr val="000000"/>
        </a:dk2>
        <a:lt2>
          <a:srgbClr val="333333"/>
        </a:lt2>
        <a:accent1>
          <a:srgbClr val="B2B2B2"/>
        </a:accent1>
        <a:accent2>
          <a:srgbClr val="DDDDDD"/>
        </a:accent2>
        <a:accent3>
          <a:srgbClr val="FFFFFF"/>
        </a:accent3>
        <a:accent4>
          <a:srgbClr val="000000"/>
        </a:accent4>
        <a:accent5>
          <a:srgbClr val="D5D5D5"/>
        </a:accent5>
        <a:accent6>
          <a:srgbClr val="C8C8C8"/>
        </a:accent6>
        <a:hlink>
          <a:srgbClr val="4D4D4D"/>
        </a:hlink>
        <a:folHlink>
          <a:srgbClr val="969696"/>
        </a:folHlink>
      </a:clrScheme>
      <a:clrMap bg1="lt1" tx1="dk1" bg2="lt2" tx2="dk2" accent1="accent1" accent2="accent2" accent3="accent3" accent4="accent4" accent5="accent5" accent6="accent6" hlink="hlink" folHlink="folHlink"/>
    </a:extraClrScheme>
    <a:extraClrScheme>
      <a:clrScheme name="1_Sumi Painting 4">
        <a:dk1>
          <a:srgbClr val="545472"/>
        </a:dk1>
        <a:lt1>
          <a:srgbClr val="FFFFFF"/>
        </a:lt1>
        <a:dk2>
          <a:srgbClr val="892D5B"/>
        </a:dk2>
        <a:lt2>
          <a:srgbClr val="AC3872"/>
        </a:lt2>
        <a:accent1>
          <a:srgbClr val="660066"/>
        </a:accent1>
        <a:accent2>
          <a:srgbClr val="E2A6C4"/>
        </a:accent2>
        <a:accent3>
          <a:srgbClr val="FFFFFF"/>
        </a:accent3>
        <a:accent4>
          <a:srgbClr val="464660"/>
        </a:accent4>
        <a:accent5>
          <a:srgbClr val="B8AAB8"/>
        </a:accent5>
        <a:accent6>
          <a:srgbClr val="CD96B1"/>
        </a:accent6>
        <a:hlink>
          <a:srgbClr val="8585FF"/>
        </a:hlink>
        <a:folHlink>
          <a:srgbClr val="563EE8"/>
        </a:folHlink>
      </a:clrScheme>
      <a:clrMap bg1="lt1" tx1="dk1" bg2="lt2" tx2="dk2" accent1="accent1" accent2="accent2" accent3="accent3" accent4="accent4" accent5="accent5" accent6="accent6" hlink="hlink" folHlink="folHlink"/>
    </a:extraClrScheme>
    <a:extraClrScheme>
      <a:clrScheme name="1_Sumi Painting 5">
        <a:dk1>
          <a:srgbClr val="545472"/>
        </a:dk1>
        <a:lt1>
          <a:srgbClr val="FFFFFF"/>
        </a:lt1>
        <a:dk2>
          <a:srgbClr val="892D5B"/>
        </a:dk2>
        <a:lt2>
          <a:srgbClr val="515BA7"/>
        </a:lt2>
        <a:accent1>
          <a:srgbClr val="8BD8E7"/>
        </a:accent1>
        <a:accent2>
          <a:srgbClr val="A5AAD3"/>
        </a:accent2>
        <a:accent3>
          <a:srgbClr val="FFFFFF"/>
        </a:accent3>
        <a:accent4>
          <a:srgbClr val="464660"/>
        </a:accent4>
        <a:accent5>
          <a:srgbClr val="C4E9F1"/>
        </a:accent5>
        <a:accent6>
          <a:srgbClr val="959ABF"/>
        </a:accent6>
        <a:hlink>
          <a:srgbClr val="B78AFA"/>
        </a:hlink>
        <a:folHlink>
          <a:srgbClr val="A0A5D0"/>
        </a:folHlink>
      </a:clrScheme>
      <a:clrMap bg1="lt1" tx1="dk1" bg2="lt2" tx2="dk2" accent1="accent1" accent2="accent2" accent3="accent3" accent4="accent4" accent5="accent5" accent6="accent6" hlink="hlink" folHlink="folHlink"/>
    </a:extraClrScheme>
    <a:extraClrScheme>
      <a:clrScheme name="1_Sumi Painting 6">
        <a:dk1>
          <a:srgbClr val="545472"/>
        </a:dk1>
        <a:lt1>
          <a:srgbClr val="FFFFFF"/>
        </a:lt1>
        <a:dk2>
          <a:srgbClr val="37467F"/>
        </a:dk2>
        <a:lt2>
          <a:srgbClr val="547A3C"/>
        </a:lt2>
        <a:accent1>
          <a:srgbClr val="8BD8E7"/>
        </a:accent1>
        <a:accent2>
          <a:srgbClr val="B7D3A5"/>
        </a:accent2>
        <a:accent3>
          <a:srgbClr val="FFFFFF"/>
        </a:accent3>
        <a:accent4>
          <a:srgbClr val="464660"/>
        </a:accent4>
        <a:accent5>
          <a:srgbClr val="C4E9F1"/>
        </a:accent5>
        <a:accent6>
          <a:srgbClr val="A6BF95"/>
        </a:accent6>
        <a:hlink>
          <a:srgbClr val="619147"/>
        </a:hlink>
        <a:folHlink>
          <a:srgbClr val="94BE7C"/>
        </a:folHlink>
      </a:clrScheme>
      <a:clrMap bg1="lt1" tx1="dk1" bg2="lt2" tx2="dk2" accent1="accent1" accent2="accent2" accent3="accent3" accent4="accent4" accent5="accent5" accent6="accent6" hlink="hlink" folHlink="folHlink"/>
    </a:extraClrScheme>
    <a:extraClrScheme>
      <a:clrScheme name="1_Sumi Painting 7">
        <a:dk1>
          <a:srgbClr val="545472"/>
        </a:dk1>
        <a:lt1>
          <a:srgbClr val="FFFFFF"/>
        </a:lt1>
        <a:dk2>
          <a:srgbClr val="655851"/>
        </a:dk2>
        <a:lt2>
          <a:srgbClr val="B49234"/>
        </a:lt2>
        <a:accent1>
          <a:srgbClr val="F8C684"/>
        </a:accent1>
        <a:accent2>
          <a:srgbClr val="E1CE97"/>
        </a:accent2>
        <a:accent3>
          <a:srgbClr val="FFFFFF"/>
        </a:accent3>
        <a:accent4>
          <a:srgbClr val="464660"/>
        </a:accent4>
        <a:accent5>
          <a:srgbClr val="FBDFC2"/>
        </a:accent5>
        <a:accent6>
          <a:srgbClr val="CCBA88"/>
        </a:accent6>
        <a:hlink>
          <a:srgbClr val="7C6148"/>
        </a:hlink>
        <a:folHlink>
          <a:srgbClr val="8E856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Sumi Painting">
  <a:themeElements>
    <a:clrScheme name="">
      <a:dk1>
        <a:srgbClr val="545472"/>
      </a:dk1>
      <a:lt1>
        <a:srgbClr val="FFFFFF"/>
      </a:lt1>
      <a:dk2>
        <a:srgbClr val="660066"/>
      </a:dk2>
      <a:lt2>
        <a:srgbClr val="9797B7"/>
      </a:lt2>
      <a:accent1>
        <a:srgbClr val="A7CCD9"/>
      </a:accent1>
      <a:accent2>
        <a:srgbClr val="C7C7DF"/>
      </a:accent2>
      <a:accent3>
        <a:srgbClr val="FFFFFF"/>
      </a:accent3>
      <a:accent4>
        <a:srgbClr val="474761"/>
      </a:accent4>
      <a:accent5>
        <a:srgbClr val="D0E2E9"/>
      </a:accent5>
      <a:accent6>
        <a:srgbClr val="B2B2C8"/>
      </a:accent6>
      <a:hlink>
        <a:srgbClr val="9595FF"/>
      </a:hlink>
      <a:folHlink>
        <a:srgbClr val="8888AE"/>
      </a:folHlink>
    </a:clrScheme>
    <a:fontScheme name="">
      <a:majorFont>
        <a:latin typeface="Arial"/>
        <a:ea typeface="宋体"/>
        <a:cs typeface="Arial"/>
      </a:majorFont>
      <a:minorFont>
        <a:latin typeface="Arial"/>
        <a:ea typeface="宋体"/>
        <a:cs typeface="Arial"/>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2_Sumi Painting 1">
        <a:dk1>
          <a:srgbClr val="545472"/>
        </a:dk1>
        <a:lt1>
          <a:srgbClr val="FFFFFF"/>
        </a:lt1>
        <a:dk2>
          <a:srgbClr val="660066"/>
        </a:dk2>
        <a:lt2>
          <a:srgbClr val="9797B7"/>
        </a:lt2>
        <a:accent1>
          <a:srgbClr val="A7CCD9"/>
        </a:accent1>
        <a:accent2>
          <a:srgbClr val="C7C7DF"/>
        </a:accent2>
        <a:accent3>
          <a:srgbClr val="FFFFFF"/>
        </a:accent3>
        <a:accent4>
          <a:srgbClr val="464660"/>
        </a:accent4>
        <a:accent5>
          <a:srgbClr val="D0E2E9"/>
        </a:accent5>
        <a:accent6>
          <a:srgbClr val="B4B4CA"/>
        </a:accent6>
        <a:hlink>
          <a:srgbClr val="9595FF"/>
        </a:hlink>
        <a:folHlink>
          <a:srgbClr val="8888AE"/>
        </a:folHlink>
      </a:clrScheme>
      <a:clrMap bg1="lt1" tx1="dk1" bg2="lt2" tx2="dk2" accent1="accent1" accent2="accent2" accent3="accent3" accent4="accent4" accent5="accent5" accent6="accent6" hlink="hlink" folHlink="folHlink"/>
    </a:extraClrScheme>
    <a:extraClrScheme>
      <a:clrScheme name="2_Sumi Painting 2">
        <a:dk1>
          <a:srgbClr val="545472"/>
        </a:dk1>
        <a:lt1>
          <a:srgbClr val="FFFFFF"/>
        </a:lt1>
        <a:dk2>
          <a:srgbClr val="892D5B"/>
        </a:dk2>
        <a:lt2>
          <a:srgbClr val="68A7BE"/>
        </a:lt2>
        <a:accent1>
          <a:srgbClr val="CAACCC"/>
        </a:accent1>
        <a:accent2>
          <a:srgbClr val="A7CCD9"/>
        </a:accent2>
        <a:accent3>
          <a:srgbClr val="FFFFFF"/>
        </a:accent3>
        <a:accent4>
          <a:srgbClr val="464660"/>
        </a:accent4>
        <a:accent5>
          <a:srgbClr val="E1D2E2"/>
        </a:accent5>
        <a:accent6>
          <a:srgbClr val="97B9C4"/>
        </a:accent6>
        <a:hlink>
          <a:srgbClr val="9595FF"/>
        </a:hlink>
        <a:folHlink>
          <a:srgbClr val="8888AE"/>
        </a:folHlink>
      </a:clrScheme>
      <a:clrMap bg1="lt1" tx1="dk1" bg2="lt2" tx2="dk2" accent1="accent1" accent2="accent2" accent3="accent3" accent4="accent4" accent5="accent5" accent6="accent6" hlink="hlink" folHlink="folHlink"/>
    </a:extraClrScheme>
    <a:extraClrScheme>
      <a:clrScheme name="2_Sumi Painting 3">
        <a:dk1>
          <a:srgbClr val="000000"/>
        </a:dk1>
        <a:lt1>
          <a:srgbClr val="FFFFFF"/>
        </a:lt1>
        <a:dk2>
          <a:srgbClr val="000000"/>
        </a:dk2>
        <a:lt2>
          <a:srgbClr val="333333"/>
        </a:lt2>
        <a:accent1>
          <a:srgbClr val="B2B2B2"/>
        </a:accent1>
        <a:accent2>
          <a:srgbClr val="DDDDDD"/>
        </a:accent2>
        <a:accent3>
          <a:srgbClr val="FFFFFF"/>
        </a:accent3>
        <a:accent4>
          <a:srgbClr val="000000"/>
        </a:accent4>
        <a:accent5>
          <a:srgbClr val="D5D5D5"/>
        </a:accent5>
        <a:accent6>
          <a:srgbClr val="C8C8C8"/>
        </a:accent6>
        <a:hlink>
          <a:srgbClr val="4D4D4D"/>
        </a:hlink>
        <a:folHlink>
          <a:srgbClr val="969696"/>
        </a:folHlink>
      </a:clrScheme>
      <a:clrMap bg1="lt1" tx1="dk1" bg2="lt2" tx2="dk2" accent1="accent1" accent2="accent2" accent3="accent3" accent4="accent4" accent5="accent5" accent6="accent6" hlink="hlink" folHlink="folHlink"/>
    </a:extraClrScheme>
    <a:extraClrScheme>
      <a:clrScheme name="2_Sumi Painting 4">
        <a:dk1>
          <a:srgbClr val="545472"/>
        </a:dk1>
        <a:lt1>
          <a:srgbClr val="FFFFFF"/>
        </a:lt1>
        <a:dk2>
          <a:srgbClr val="892D5B"/>
        </a:dk2>
        <a:lt2>
          <a:srgbClr val="AC3872"/>
        </a:lt2>
        <a:accent1>
          <a:srgbClr val="660066"/>
        </a:accent1>
        <a:accent2>
          <a:srgbClr val="E2A6C4"/>
        </a:accent2>
        <a:accent3>
          <a:srgbClr val="FFFFFF"/>
        </a:accent3>
        <a:accent4>
          <a:srgbClr val="464660"/>
        </a:accent4>
        <a:accent5>
          <a:srgbClr val="B8AAB8"/>
        </a:accent5>
        <a:accent6>
          <a:srgbClr val="CD96B1"/>
        </a:accent6>
        <a:hlink>
          <a:srgbClr val="8585FF"/>
        </a:hlink>
        <a:folHlink>
          <a:srgbClr val="563EE8"/>
        </a:folHlink>
      </a:clrScheme>
      <a:clrMap bg1="lt1" tx1="dk1" bg2="lt2" tx2="dk2" accent1="accent1" accent2="accent2" accent3="accent3" accent4="accent4" accent5="accent5" accent6="accent6" hlink="hlink" folHlink="folHlink"/>
    </a:extraClrScheme>
    <a:extraClrScheme>
      <a:clrScheme name="2_Sumi Painting 5">
        <a:dk1>
          <a:srgbClr val="545472"/>
        </a:dk1>
        <a:lt1>
          <a:srgbClr val="FFFFFF"/>
        </a:lt1>
        <a:dk2>
          <a:srgbClr val="892D5B"/>
        </a:dk2>
        <a:lt2>
          <a:srgbClr val="515BA7"/>
        </a:lt2>
        <a:accent1>
          <a:srgbClr val="8BD8E7"/>
        </a:accent1>
        <a:accent2>
          <a:srgbClr val="A5AAD3"/>
        </a:accent2>
        <a:accent3>
          <a:srgbClr val="FFFFFF"/>
        </a:accent3>
        <a:accent4>
          <a:srgbClr val="464660"/>
        </a:accent4>
        <a:accent5>
          <a:srgbClr val="C4E9F1"/>
        </a:accent5>
        <a:accent6>
          <a:srgbClr val="959ABF"/>
        </a:accent6>
        <a:hlink>
          <a:srgbClr val="B78AFA"/>
        </a:hlink>
        <a:folHlink>
          <a:srgbClr val="A0A5D0"/>
        </a:folHlink>
      </a:clrScheme>
      <a:clrMap bg1="lt1" tx1="dk1" bg2="lt2" tx2="dk2" accent1="accent1" accent2="accent2" accent3="accent3" accent4="accent4" accent5="accent5" accent6="accent6" hlink="hlink" folHlink="folHlink"/>
    </a:extraClrScheme>
    <a:extraClrScheme>
      <a:clrScheme name="2_Sumi Painting 6">
        <a:dk1>
          <a:srgbClr val="545472"/>
        </a:dk1>
        <a:lt1>
          <a:srgbClr val="FFFFFF"/>
        </a:lt1>
        <a:dk2>
          <a:srgbClr val="37467F"/>
        </a:dk2>
        <a:lt2>
          <a:srgbClr val="547A3C"/>
        </a:lt2>
        <a:accent1>
          <a:srgbClr val="8BD8E7"/>
        </a:accent1>
        <a:accent2>
          <a:srgbClr val="B7D3A5"/>
        </a:accent2>
        <a:accent3>
          <a:srgbClr val="FFFFFF"/>
        </a:accent3>
        <a:accent4>
          <a:srgbClr val="464660"/>
        </a:accent4>
        <a:accent5>
          <a:srgbClr val="C4E9F1"/>
        </a:accent5>
        <a:accent6>
          <a:srgbClr val="A6BF95"/>
        </a:accent6>
        <a:hlink>
          <a:srgbClr val="619147"/>
        </a:hlink>
        <a:folHlink>
          <a:srgbClr val="94BE7C"/>
        </a:folHlink>
      </a:clrScheme>
      <a:clrMap bg1="lt1" tx1="dk1" bg2="lt2" tx2="dk2" accent1="accent1" accent2="accent2" accent3="accent3" accent4="accent4" accent5="accent5" accent6="accent6" hlink="hlink" folHlink="folHlink"/>
    </a:extraClrScheme>
    <a:extraClrScheme>
      <a:clrScheme name="2_Sumi Painting 7">
        <a:dk1>
          <a:srgbClr val="545472"/>
        </a:dk1>
        <a:lt1>
          <a:srgbClr val="FFFFFF"/>
        </a:lt1>
        <a:dk2>
          <a:srgbClr val="655851"/>
        </a:dk2>
        <a:lt2>
          <a:srgbClr val="B49234"/>
        </a:lt2>
        <a:accent1>
          <a:srgbClr val="F8C684"/>
        </a:accent1>
        <a:accent2>
          <a:srgbClr val="E1CE97"/>
        </a:accent2>
        <a:accent3>
          <a:srgbClr val="FFFFFF"/>
        </a:accent3>
        <a:accent4>
          <a:srgbClr val="464660"/>
        </a:accent4>
        <a:accent5>
          <a:srgbClr val="FBDFC2"/>
        </a:accent5>
        <a:accent6>
          <a:srgbClr val="CCBA88"/>
        </a:accent6>
        <a:hlink>
          <a:srgbClr val="7C6148"/>
        </a:hlink>
        <a:folHlink>
          <a:srgbClr val="8E856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9217</Words>
  <Application>WPS 演示</Application>
  <PresentationFormat/>
  <Paragraphs>437</Paragraphs>
  <Slides>42</Slides>
  <Notes>2</Notes>
  <HiddenSlides>0</HiddenSlides>
  <MMClips>0</MMClips>
  <ScaleCrop>false</ScaleCrop>
  <HeadingPairs>
    <vt:vector size="6" baseType="variant">
      <vt:variant>
        <vt:lpstr>已用的字体</vt:lpstr>
      </vt:variant>
      <vt:variant>
        <vt:i4>19</vt:i4>
      </vt:variant>
      <vt:variant>
        <vt:lpstr>主题</vt:lpstr>
      </vt:variant>
      <vt:variant>
        <vt:i4>5</vt:i4>
      </vt:variant>
      <vt:variant>
        <vt:lpstr>幻灯片标题</vt:lpstr>
      </vt:variant>
      <vt:variant>
        <vt:i4>42</vt:i4>
      </vt:variant>
    </vt:vector>
  </HeadingPairs>
  <TitlesOfParts>
    <vt:vector size="66" baseType="lpstr">
      <vt:lpstr>Arial</vt:lpstr>
      <vt:lpstr>宋体</vt:lpstr>
      <vt:lpstr>Wingdings</vt:lpstr>
      <vt:lpstr>黑体</vt:lpstr>
      <vt:lpstr>Times New Roman</vt:lpstr>
      <vt:lpstr>微软雅黑</vt:lpstr>
      <vt:lpstr>方正舒体</vt:lpstr>
      <vt:lpstr>隶书</vt:lpstr>
      <vt:lpstr>方正粗黑宋简体</vt:lpstr>
      <vt:lpstr>Tahoma</vt:lpstr>
      <vt:lpstr>Wingdings 2</vt:lpstr>
      <vt:lpstr>华文仿宋</vt:lpstr>
      <vt:lpstr>Arial Unicode MS</vt:lpstr>
      <vt:lpstr>Franklin Gothic Book</vt:lpstr>
      <vt:lpstr>Franklin Gothic Book</vt:lpstr>
      <vt:lpstr>PingFang SC</vt:lpstr>
      <vt:lpstr>Segoe Print</vt:lpstr>
      <vt:lpstr>华文中宋</vt:lpstr>
      <vt:lpstr>PingFangSC-Medium</vt:lpstr>
      <vt:lpstr>蓝长城，上下有砖形</vt:lpstr>
      <vt:lpstr>1_Sumi Painting</vt:lpstr>
      <vt:lpstr>2_Sumi Painting</vt:lpstr>
      <vt:lpstr>1_默认设计模板</vt:lpstr>
      <vt:lpstr>默认设计模板</vt:lpstr>
      <vt:lpstr>PowerPoint 演示文稿</vt:lpstr>
      <vt:lpstr>厕鼠还是仓鼠：这是个问题</vt:lpstr>
      <vt:lpstr>从厕鼠和仓鼠的对比中获得人生启示</vt:lpstr>
      <vt:lpstr>PowerPoint 演示文稿</vt:lpstr>
      <vt:lpstr>秦泰山刻石</vt:lpstr>
      <vt:lpstr>PowerPoint 演示文稿</vt:lpstr>
      <vt:lpstr>PowerPoint 演示文稿</vt:lpstr>
      <vt:lpstr>PowerPoint 演示文稿</vt:lpstr>
      <vt:lpstr>解  题</vt:lpstr>
      <vt:lpstr>                   三、梳理字词 （一）读准字音</vt:lpstr>
      <vt:lpstr>PowerPoint 演示文稿</vt:lpstr>
      <vt:lpstr>窃：谦辞。私自，私下。 由余：原为戎王的臣子，后入秦，为秦穆公重用，帮助秦国攻灭西戎众多小国，称霸西戎。 戎：古代对西部少数民族的称呼。 百里奚：原为虞国大夫。虞亡时为晋所俘，作为晋献公女陪嫁之奴入秦。后逃亡到楚国宛（今河南南阳）地，为楚人所俘，秦穆公知道他有才能，以五张羊皮将他赎回，授以国政，号“五羖（gǔ）大夫”。 蹇（jiǎn）叔：百里奚的朋友，有才能。因百里奚推荐，秦穆公请他入秦，委任为上大夫。 来：使……来。招致，招揽  。 丕（pī）豹：晋国大夫丕郑之子，丕郑被晋惠公杀死后，丕豹投奔秦国，被秦穆公委任为大夫。 公孙支：秦大夫。  </vt:lpstr>
      <vt:lpstr>并：兼并，吞并。孝公：即秦孝公，战国时秦国国君。他任用商鞅实行变法，使秦国日益富强，奠定了日后统一天下的基础。 商鞅：公孙氏，名鞅，卫国人，战国时政治家。因功封于商（今陕西商洛东南），号商君，故称商鞅。 以：因为。介词。            殷盛：殷实，富裕。 乐用：乐于为用。 获楚、魏之师：指战胜楚国、魏国的军队。前340年，商鞅率军大败魏军，俘获魏公子卬（áng），逼迫魏割河西之地与秦。同年又南侵楚，战况不详，据此，当也是秦军获胜。 举：攻克，占领。 治强：安定强盛。治：社会安定。   </vt:lpstr>
      <vt:lpstr>拔：攻取。 西、北：名作状。向西、向北。南、东：名作状。向南、向东。 包：吞并、囊括。 九夷：这里指当时楚国境内各少数民族所居之地。散六国之从：拆散六国结成的合纵。当时韩、魏、燕、赵、齐、楚六国联盟抗秦，称为合纵。从，同“纵”。 施（yì）：延续。   </vt:lpstr>
      <vt:lpstr>公室：王室。 杜私门：抑制豪门贵族的势力。杜，堵塞、封闭。私门，对公室而言，指权贵大臣之家。 蚕食：比喻像蚕吃桑叶那样逐渐吞食侵占。 以：依靠，凭借。介词。 向使：假使。 却：这里意为拒绝 内：同“纳”，接纳。 是：这。指示代词。  </vt:lpstr>
      <vt:lpstr>PowerPoint 演示文稿</vt:lpstr>
      <vt:lpstr>PowerPoint 演示文稿</vt:lpstr>
      <vt:lpstr>PowerPoint 演示文稿</vt:lpstr>
      <vt:lpstr>PowerPoint 演示文稿</vt:lpstr>
      <vt:lpstr>致：取得。 随、和之宝：即随侯珠与和氏璧，传说中春秋时随侯得到的宝珠和楚人卞和所获的美玉。 垂：垂挂。        明月：宝珠名。         服：佩戴。 纤离：骏马名。    建：树立。 说：通“悦”，喜悦，喜爱。犀象之器：用犀牛角和象牙制成的器具。玩好：供赏玩的宝物。（jué tí）：骏马名。外厩（jiù）：宫外的马圈。 西蜀丹青：蜀地素以出产丹青颜料。丹，丹砂，可以制成红色颜料。青，青雘（huò），可以制成青黑色颜料。采：彩色。    </vt:lpstr>
      <vt:lpstr>下陈：古代殿堂下放置礼品、站列婢妾的地方。 宛珠：宛地出产的宝珠。 傅玑之珥：镶嵌着珠子的耳饰。傅：附着、加上。玑，不圆的珠子，这里泛指珠子。珥（ěr），耳饰。 阿缟（ē  gǎo）：古代齐国东阿所产的细绢。 随俗雅化：娴雅变化而能随俗。佳冶：娇美妖冶。 搏髀（bì）：唱歌时拍打大腿以应和节拍。搏，击打、拍打。髀，大腿。    </vt:lpstr>
      <vt:lpstr>就：接近，靠近，趋向。 若：像。 是：这。 所以：用来……的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让：辞让，拒绝。   择：同“释”，舍弃。 却：推辞，拒绝。 众庶：百姓。          充：丰裕，繁盛。 五帝：《史记·五帝本纪》指黄帝、颛顼（zhuānxū）、帝喾（kù）、唐尧、虞舜。 三王：指夏、商、周三代开国君主，即夏禹、商汤和周武王。     </vt:lpstr>
      <vt:lpstr>乃：竟然，却。 黔首：指平民、老百姓。黔：黑。平民百姓以黑巾覆盖头，故称“黔首” 资：资助，供给。  业：使成就霸业。 藉寇兵而赍（jī）盗粮：给敌人提供武器和粮食。藉：同“借”。赍：送给、付与。     </vt:lpstr>
      <vt:lpstr>PowerPoint 演示文稿</vt:lpstr>
      <vt:lpstr>PowerPoint 演示文稿</vt:lpstr>
      <vt:lpstr>PowerPoint 演示文稿</vt:lpstr>
      <vt:lpstr>资：资助，帮助。 益：增益，增加。    </vt:lpstr>
      <vt:lpstr>PowerPoint 演示文稿</vt:lpstr>
      <vt:lpstr>五、结构分析</vt:lpstr>
      <vt:lpstr>PowerPoint 演示文稿</vt:lpstr>
      <vt:lpstr>PowerPoint 演示文稿</vt:lpstr>
      <vt:lpstr>　	六、劝谏艺术</vt:lpstr>
      <vt:lpstr>七、主旨归纳</vt:lpstr>
      <vt:lpstr>八、现实意义</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rbm.xkw.com</dc:creator>
  <cp:lastModifiedBy>暖江</cp:lastModifiedBy>
  <cp:revision>13</cp:revision>
  <cp:lastPrinted>2021-02-03T13:43:00Z</cp:lastPrinted>
  <dcterms:created xsi:type="dcterms:W3CDTF">2021-02-03T13:43:00Z</dcterms:created>
  <dcterms:modified xsi:type="dcterms:W3CDTF">2021-03-04T06:09:53Z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KSOSaveFontToCloudKey">
    <vt:lpwstr>450351009_btnclosed</vt:lpwstr>
  </property>
  <property fmtid="{D5CDD505-2E9C-101B-9397-08002B2CF9AE}" pid="7" name="KSOProductBuildVer">
    <vt:lpwstr>2052-11.1.0.10314</vt:lpwstr>
  </property>
</Properties>
</file>