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6.xml" ContentType="application/vnd.openxmlformats-officedocument.theme+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heme/theme7.xml" ContentType="application/vnd.openxmlformats-officedocument.theme+xml"/>
  <Override PartName="/ppt/tags/tag774.xml" ContentType="application/vnd.openxmlformats-officedocument.presentationml.tags+xml"/>
  <Override PartName="/ppt/tags/tag775.xml" ContentType="application/vnd.openxmlformats-officedocument.presentationml.tags+xml"/>
  <Override PartName="/ppt/theme/themeOverride1.xml" ContentType="application/vnd.openxmlformats-officedocument.themeOverride+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notesSlides/notesSlide2.xml" ContentType="application/vnd.openxmlformats-officedocument.presentationml.notesSlide+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heme/themeOverride3.xml" ContentType="application/vnd.openxmlformats-officedocument.themeOverride+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notesSlides/notesSlide3.xml" ContentType="application/vnd.openxmlformats-officedocument.presentationml.notesSlide+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comments/comment1.xml" ContentType="application/vnd.openxmlformats-officedocument.presentationml.comments+xml"/>
  <Override PartName="/ppt/theme/themeOverride4.xml" ContentType="application/vnd.openxmlformats-officedocument.themeOverride+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notesSlides/notesSlide4.xml" ContentType="application/vnd.openxmlformats-officedocument.presentationml.notesSlide+xml"/>
  <Override PartName="/ppt/theme/themeOverride5.xml" ContentType="application/vnd.openxmlformats-officedocument.themeOverride+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notesSlides/notesSlide5.xml" ContentType="application/vnd.openxmlformats-officedocument.presentationml.notesSlide+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heme/themeOverride6.xml" ContentType="application/vnd.openxmlformats-officedocument.themeOverride+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notesSlides/notesSlide6.xml" ContentType="application/vnd.openxmlformats-officedocument.presentationml.notesSlide+xml"/>
  <Override PartName="/ppt/theme/themeOverride7.xml" ContentType="application/vnd.openxmlformats-officedocument.themeOverride+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notesSlides/notesSlide7.xml" ContentType="application/vnd.openxmlformats-officedocument.presentationml.notesSlide+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notesSlides/notesSlide8.xml" ContentType="application/vnd.openxmlformats-officedocument.presentationml.notesSlide+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notesSlides/notesSlide9.xml" ContentType="application/vnd.openxmlformats-officedocument.presentationml.notesSlide+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notesSlides/notesSlide10.xml" ContentType="application/vnd.openxmlformats-officedocument.presentationml.notesSlide+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notesSlides/notesSlide11.xml" ContentType="application/vnd.openxmlformats-officedocument.presentationml.notesSlide+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notesSlides/notesSlide12.xml" ContentType="application/vnd.openxmlformats-officedocument.presentationml.notesSlide+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notesSlides/notesSlide13.xml" ContentType="application/vnd.openxmlformats-officedocument.presentationml.notesSlide+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notesSlides/notesSlide14.xml" ContentType="application/vnd.openxmlformats-officedocument.presentationml.notesSlide+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notesSlides/notesSlide15.xml" ContentType="application/vnd.openxmlformats-officedocument.presentationml.notesSlide+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notesSlides/notesSlide16.xml" ContentType="application/vnd.openxmlformats-officedocument.presentationml.notesSlide+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notesSlides/notesSlide17.xml" ContentType="application/vnd.openxmlformats-officedocument.presentationml.notesSlide+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notesSlides/notesSlide18.xml" ContentType="application/vnd.openxmlformats-officedocument.presentationml.notesSlide+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notesSlides/notesSlide19.xml" ContentType="application/vnd.openxmlformats-officedocument.presentationml.notesSlide+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notesSlides/notesSlide20.xml" ContentType="application/vnd.openxmlformats-officedocument.presentationml.notesSlide+xml"/>
  <Override PartName="/ppt/theme/themeOverride8.xml" ContentType="application/vnd.openxmlformats-officedocument.themeOverride+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notesSlides/notesSlide21.xml" ContentType="application/vnd.openxmlformats-officedocument.presentationml.notesSlide+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notesSlides/notesSlide22.xml" ContentType="application/vnd.openxmlformats-officedocument.presentationml.notesSlide+xml"/>
  <Override PartName="/ppt/theme/themeOverride9.xml" ContentType="application/vnd.openxmlformats-officedocument.themeOverride+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notesSlides/notesSlide23.xml" ContentType="application/vnd.openxmlformats-officedocument.presentationml.notesSlide+xml"/>
  <Override PartName="/ppt/theme/themeOverride10.xml" ContentType="application/vnd.openxmlformats-officedocument.themeOverride+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notesSlides/notesSlide24.xml" ContentType="application/vnd.openxmlformats-officedocument.presentationml.notesSlide+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notesSlides/notesSlide25.xml" ContentType="application/vnd.openxmlformats-officedocument.presentationml.notesSlide+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notesSlides/notesSlide26.xml" ContentType="application/vnd.openxmlformats-officedocument.presentationml.notesSlide+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7" r:id="rId2"/>
    <p:sldMasterId id="2147483686" r:id="rId3"/>
    <p:sldMasterId id="2147483705" r:id="rId4"/>
    <p:sldMasterId id="2147483724" r:id="rId5"/>
    <p:sldMasterId id="2147483743" r:id="rId6"/>
  </p:sldMasterIdLst>
  <p:notesMasterIdLst>
    <p:notesMasterId r:id="rId55"/>
  </p:notesMasterIdLst>
  <p:sldIdLst>
    <p:sldId id="259" r:id="rId7"/>
    <p:sldId id="267" r:id="rId8"/>
    <p:sldId id="272" r:id="rId9"/>
    <p:sldId id="261" r:id="rId10"/>
    <p:sldId id="263" r:id="rId11"/>
    <p:sldId id="264" r:id="rId12"/>
    <p:sldId id="266" r:id="rId13"/>
    <p:sldId id="273" r:id="rId14"/>
    <p:sldId id="274" r:id="rId15"/>
    <p:sldId id="275" r:id="rId16"/>
    <p:sldId id="277" r:id="rId17"/>
    <p:sldId id="278" r:id="rId18"/>
    <p:sldId id="282" r:id="rId19"/>
    <p:sldId id="283" r:id="rId20"/>
    <p:sldId id="284" r:id="rId21"/>
    <p:sldId id="285" r:id="rId22"/>
    <p:sldId id="327" r:id="rId23"/>
    <p:sldId id="328" r:id="rId24"/>
    <p:sldId id="288" r:id="rId25"/>
    <p:sldId id="291" r:id="rId26"/>
    <p:sldId id="294" r:id="rId27"/>
    <p:sldId id="298" r:id="rId28"/>
    <p:sldId id="295" r:id="rId29"/>
    <p:sldId id="299" r:id="rId30"/>
    <p:sldId id="296" r:id="rId31"/>
    <p:sldId id="303" r:id="rId32"/>
    <p:sldId id="297" r:id="rId33"/>
    <p:sldId id="304" r:id="rId34"/>
    <p:sldId id="305" r:id="rId35"/>
    <p:sldId id="306" r:id="rId36"/>
    <p:sldId id="308" r:id="rId37"/>
    <p:sldId id="310" r:id="rId38"/>
    <p:sldId id="311" r:id="rId39"/>
    <p:sldId id="312" r:id="rId40"/>
    <p:sldId id="313" r:id="rId41"/>
    <p:sldId id="314" r:id="rId42"/>
    <p:sldId id="315" r:id="rId43"/>
    <p:sldId id="318" r:id="rId44"/>
    <p:sldId id="319" r:id="rId45"/>
    <p:sldId id="329" r:id="rId46"/>
    <p:sldId id="330" r:id="rId47"/>
    <p:sldId id="332" r:id="rId48"/>
    <p:sldId id="333" r:id="rId49"/>
    <p:sldId id="321" r:id="rId50"/>
    <p:sldId id="322" r:id="rId51"/>
    <p:sldId id="323" r:id="rId52"/>
    <p:sldId id="324" r:id="rId53"/>
    <p:sldId id="325" r:id="rId54"/>
  </p:sldIdLst>
  <p:sldSz cx="12192000" cy="6858000"/>
  <p:notesSz cx="6858000" cy="9144000"/>
  <p:embeddedFontLst>
    <p:embeddedFont>
      <p:font typeface="隶书" pitchFamily="49" charset="-122"/>
      <p:regular r:id="rId56"/>
    </p:embeddedFont>
    <p:embeddedFont>
      <p:font typeface="站酷快乐体" charset="-128"/>
      <p:regular r:id="rId57"/>
    </p:embeddedFont>
    <p:embeddedFont>
      <p:font typeface="汉仪雅酷黑简" charset="-122"/>
      <p:regular r:id="rId58"/>
    </p:embeddedFont>
    <p:embeddedFont>
      <p:font typeface="微软雅黑" pitchFamily="34" charset="-122"/>
      <p:regular r:id="rId59"/>
      <p:bold r:id="rId60"/>
    </p:embeddedFont>
    <p:embeddedFont>
      <p:font typeface="幼圆" pitchFamily="49" charset="-122"/>
      <p:regular r:id="rId61"/>
    </p:embeddedFont>
    <p:embeddedFont>
      <p:font typeface="楷体" charset="-122"/>
      <p:regular r:id="rId62"/>
    </p:embeddedFont>
    <p:embeddedFont>
      <p:font typeface="Calibri" pitchFamily="34" charset="0"/>
      <p:regular r:id="rId63"/>
      <p:bold r:id="rId64"/>
      <p:italic r:id="rId65"/>
      <p:boldItalic r:id="rId66"/>
    </p:embeddedFont>
    <p:embeddedFont>
      <p:font typeface="Century Gothic" pitchFamily="34" charset="0"/>
      <p:regular r:id="rId67"/>
      <p:bold r:id="rId68"/>
      <p:italic r:id="rId69"/>
      <p:boldItalic r:id="rId70"/>
    </p:embeddedFont>
  </p:embeddedFontLst>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font" Target="fonts/font13.fntdata"/><Relationship Id="rId76"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font" Target="fonts/font3.fntdata"/><Relationship Id="rId66" Type="http://schemas.openxmlformats.org/officeDocument/2006/relationships/font" Target="fonts/font11.fntdata"/><Relationship Id="rId7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font" Target="fonts/font14.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font" Target="fonts/font7.fntdata"/><Relationship Id="rId70" Type="http://schemas.openxmlformats.org/officeDocument/2006/relationships/font" Target="fonts/font15.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9-04T23:21:14.967" idx="2">
    <p:pos x="10" y="10"/>
    <p:text/>
    <p:extLst>
      <p:ext uri="{C676402C-5697-4E1C-873F-D02D1690AC5C}">
        <p15:threadingInfo xmlns:p15="http://schemas.microsoft.com/office/powerpoint/2012/main" xmlns=""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04706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30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39</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48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421D011-EC35-498F-ADE3-3197FF1A64D5}" type="slidenum">
              <a:rPr lang="zh-CN" altLang="en-US" smtClean="0"/>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9E6FDB6-6D2B-46C1-9FA1-D82906A37C3A}" type="slidenum">
              <a:rPr lang="zh-CN" altLang="en-US" smtClean="0"/>
              <a:t>19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1.jpe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73.xml"/><Relationship Id="rId7" Type="http://schemas.openxmlformats.org/officeDocument/2006/relationships/image" Target="../media/image5.png"/><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Master" Target="../slideMasters/slideMaster1.xml"/><Relationship Id="rId5" Type="http://schemas.openxmlformats.org/officeDocument/2006/relationships/tags" Target="../tags/tag75.xml"/><Relationship Id="rId4" Type="http://schemas.openxmlformats.org/officeDocument/2006/relationships/tags" Target="../tags/tag74.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710.xml"/><Relationship Id="rId2" Type="http://schemas.openxmlformats.org/officeDocument/2006/relationships/tags" Target="../tags/tag709.xml"/><Relationship Id="rId1" Type="http://schemas.openxmlformats.org/officeDocument/2006/relationships/tags" Target="../tags/tag708.xml"/><Relationship Id="rId5" Type="http://schemas.openxmlformats.org/officeDocument/2006/relationships/slideMaster" Target="../slideMasters/slideMaster6.xml"/><Relationship Id="rId4" Type="http://schemas.openxmlformats.org/officeDocument/2006/relationships/tags" Target="../tags/tag711.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719.xml"/><Relationship Id="rId3" Type="http://schemas.openxmlformats.org/officeDocument/2006/relationships/tags" Target="../tags/tag714.xml"/><Relationship Id="rId7" Type="http://schemas.openxmlformats.org/officeDocument/2006/relationships/tags" Target="../tags/tag718.xml"/><Relationship Id="rId2" Type="http://schemas.openxmlformats.org/officeDocument/2006/relationships/tags" Target="../tags/tag713.xml"/><Relationship Id="rId1" Type="http://schemas.openxmlformats.org/officeDocument/2006/relationships/tags" Target="../tags/tag712.xml"/><Relationship Id="rId6" Type="http://schemas.openxmlformats.org/officeDocument/2006/relationships/tags" Target="../tags/tag717.xml"/><Relationship Id="rId11" Type="http://schemas.openxmlformats.org/officeDocument/2006/relationships/image" Target="../media/image35.png"/><Relationship Id="rId5" Type="http://schemas.openxmlformats.org/officeDocument/2006/relationships/tags" Target="../tags/tag716.xml"/><Relationship Id="rId10" Type="http://schemas.openxmlformats.org/officeDocument/2006/relationships/image" Target="../media/image34.png"/><Relationship Id="rId4" Type="http://schemas.openxmlformats.org/officeDocument/2006/relationships/tags" Target="../tags/tag715.xml"/><Relationship Id="rId9"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722.xml"/><Relationship Id="rId7" Type="http://schemas.openxmlformats.org/officeDocument/2006/relationships/image" Target="../media/image34.png"/><Relationship Id="rId2" Type="http://schemas.openxmlformats.org/officeDocument/2006/relationships/tags" Target="../tags/tag721.xml"/><Relationship Id="rId1" Type="http://schemas.openxmlformats.org/officeDocument/2006/relationships/tags" Target="../tags/tag720.xml"/><Relationship Id="rId6" Type="http://schemas.openxmlformats.org/officeDocument/2006/relationships/slideMaster" Target="../slideMasters/slideMaster6.xml"/><Relationship Id="rId5" Type="http://schemas.openxmlformats.org/officeDocument/2006/relationships/tags" Target="../tags/tag724.xml"/><Relationship Id="rId4" Type="http://schemas.openxmlformats.org/officeDocument/2006/relationships/tags" Target="../tags/tag723.xml"/></Relationships>
</file>

<file path=ppt/slideLayouts/_rels/slideLayout103.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727.xml"/><Relationship Id="rId7" Type="http://schemas.openxmlformats.org/officeDocument/2006/relationships/tags" Target="../tags/tag731.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tags" Target="../tags/tag730.xml"/><Relationship Id="rId5" Type="http://schemas.openxmlformats.org/officeDocument/2006/relationships/tags" Target="../tags/tag729.xml"/><Relationship Id="rId10" Type="http://schemas.openxmlformats.org/officeDocument/2006/relationships/image" Target="../media/image37.png"/><Relationship Id="rId4" Type="http://schemas.openxmlformats.org/officeDocument/2006/relationships/tags" Target="../tags/tag728.xml"/><Relationship Id="rId9" Type="http://schemas.openxmlformats.org/officeDocument/2006/relationships/image" Target="../media/image34.png"/></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739.xml"/><Relationship Id="rId3" Type="http://schemas.openxmlformats.org/officeDocument/2006/relationships/tags" Target="../tags/tag734.xml"/><Relationship Id="rId7" Type="http://schemas.openxmlformats.org/officeDocument/2006/relationships/tags" Target="../tags/tag738.xm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tags" Target="../tags/tag737.xml"/><Relationship Id="rId11" Type="http://schemas.openxmlformats.org/officeDocument/2006/relationships/image" Target="../media/image38.png"/><Relationship Id="rId5" Type="http://schemas.openxmlformats.org/officeDocument/2006/relationships/tags" Target="../tags/tag736.xml"/><Relationship Id="rId10" Type="http://schemas.openxmlformats.org/officeDocument/2006/relationships/image" Target="../media/image34.png"/><Relationship Id="rId4" Type="http://schemas.openxmlformats.org/officeDocument/2006/relationships/tags" Target="../tags/tag735.xml"/><Relationship Id="rId9"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8" Type="http://schemas.openxmlformats.org/officeDocument/2006/relationships/tags" Target="../tags/tag747.xml"/><Relationship Id="rId3" Type="http://schemas.openxmlformats.org/officeDocument/2006/relationships/tags" Target="../tags/tag742.xml"/><Relationship Id="rId7" Type="http://schemas.openxmlformats.org/officeDocument/2006/relationships/tags" Target="../tags/tag746.xml"/><Relationship Id="rId2" Type="http://schemas.openxmlformats.org/officeDocument/2006/relationships/tags" Target="../tags/tag741.xml"/><Relationship Id="rId1" Type="http://schemas.openxmlformats.org/officeDocument/2006/relationships/tags" Target="../tags/tag740.xml"/><Relationship Id="rId6" Type="http://schemas.openxmlformats.org/officeDocument/2006/relationships/tags" Target="../tags/tag745.xml"/><Relationship Id="rId11" Type="http://schemas.openxmlformats.org/officeDocument/2006/relationships/image" Target="../media/image39.png"/><Relationship Id="rId5" Type="http://schemas.openxmlformats.org/officeDocument/2006/relationships/tags" Target="../tags/tag744.xml"/><Relationship Id="rId10" Type="http://schemas.openxmlformats.org/officeDocument/2006/relationships/image" Target="../media/image34.png"/><Relationship Id="rId4" Type="http://schemas.openxmlformats.org/officeDocument/2006/relationships/tags" Target="../tags/tag743.xml"/><Relationship Id="rId9"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8" Type="http://schemas.openxmlformats.org/officeDocument/2006/relationships/tags" Target="../tags/tag755.xml"/><Relationship Id="rId3" Type="http://schemas.openxmlformats.org/officeDocument/2006/relationships/tags" Target="../tags/tag750.xml"/><Relationship Id="rId7" Type="http://schemas.openxmlformats.org/officeDocument/2006/relationships/tags" Target="../tags/tag754.xml"/><Relationship Id="rId2" Type="http://schemas.openxmlformats.org/officeDocument/2006/relationships/tags" Target="../tags/tag749.xml"/><Relationship Id="rId1" Type="http://schemas.openxmlformats.org/officeDocument/2006/relationships/tags" Target="../tags/tag748.xml"/><Relationship Id="rId6" Type="http://schemas.openxmlformats.org/officeDocument/2006/relationships/tags" Target="../tags/tag753.xml"/><Relationship Id="rId11" Type="http://schemas.openxmlformats.org/officeDocument/2006/relationships/image" Target="../media/image38.png"/><Relationship Id="rId5" Type="http://schemas.openxmlformats.org/officeDocument/2006/relationships/tags" Target="../tags/tag752.xml"/><Relationship Id="rId10" Type="http://schemas.openxmlformats.org/officeDocument/2006/relationships/image" Target="../media/image34.png"/><Relationship Id="rId4" Type="http://schemas.openxmlformats.org/officeDocument/2006/relationships/tags" Target="../tags/tag751.xml"/><Relationship Id="rId9"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8" Type="http://schemas.openxmlformats.org/officeDocument/2006/relationships/tags" Target="../tags/tag763.xml"/><Relationship Id="rId13" Type="http://schemas.openxmlformats.org/officeDocument/2006/relationships/image" Target="../media/image40.png"/><Relationship Id="rId3" Type="http://schemas.openxmlformats.org/officeDocument/2006/relationships/tags" Target="../tags/tag758.xml"/><Relationship Id="rId7" Type="http://schemas.openxmlformats.org/officeDocument/2006/relationships/tags" Target="../tags/tag762.xml"/><Relationship Id="rId12" Type="http://schemas.openxmlformats.org/officeDocument/2006/relationships/image" Target="../media/image34.png"/><Relationship Id="rId2" Type="http://schemas.openxmlformats.org/officeDocument/2006/relationships/tags" Target="../tags/tag757.xml"/><Relationship Id="rId1" Type="http://schemas.openxmlformats.org/officeDocument/2006/relationships/tags" Target="../tags/tag756.xml"/><Relationship Id="rId6" Type="http://schemas.openxmlformats.org/officeDocument/2006/relationships/tags" Target="../tags/tag761.xml"/><Relationship Id="rId11" Type="http://schemas.openxmlformats.org/officeDocument/2006/relationships/slideMaster" Target="../slideMasters/slideMaster6.xml"/><Relationship Id="rId5" Type="http://schemas.openxmlformats.org/officeDocument/2006/relationships/tags" Target="../tags/tag760.xml"/><Relationship Id="rId10" Type="http://schemas.openxmlformats.org/officeDocument/2006/relationships/tags" Target="../tags/tag765.xml"/><Relationship Id="rId4" Type="http://schemas.openxmlformats.org/officeDocument/2006/relationships/tags" Target="../tags/tag759.xml"/><Relationship Id="rId9" Type="http://schemas.openxmlformats.org/officeDocument/2006/relationships/tags" Target="../tags/tag764.xml"/></Relationships>
</file>

<file path=ppt/slideLayouts/_rels/slideLayout108.xml.rels><?xml version="1.0" encoding="UTF-8" standalone="yes"?>
<Relationships xmlns="http://schemas.openxmlformats.org/package/2006/relationships"><Relationship Id="rId8" Type="http://schemas.openxmlformats.org/officeDocument/2006/relationships/tags" Target="../tags/tag773.xml"/><Relationship Id="rId3" Type="http://schemas.openxmlformats.org/officeDocument/2006/relationships/tags" Target="../tags/tag768.xml"/><Relationship Id="rId7" Type="http://schemas.openxmlformats.org/officeDocument/2006/relationships/tags" Target="../tags/tag772.xml"/><Relationship Id="rId2" Type="http://schemas.openxmlformats.org/officeDocument/2006/relationships/tags" Target="../tags/tag767.xml"/><Relationship Id="rId1" Type="http://schemas.openxmlformats.org/officeDocument/2006/relationships/tags" Target="../tags/tag766.xml"/><Relationship Id="rId6" Type="http://schemas.openxmlformats.org/officeDocument/2006/relationships/tags" Target="../tags/tag771.xml"/><Relationship Id="rId11" Type="http://schemas.openxmlformats.org/officeDocument/2006/relationships/image" Target="../media/image41.png"/><Relationship Id="rId5" Type="http://schemas.openxmlformats.org/officeDocument/2006/relationships/tags" Target="../tags/tag770.xml"/><Relationship Id="rId10" Type="http://schemas.openxmlformats.org/officeDocument/2006/relationships/image" Target="../media/image34.png"/><Relationship Id="rId4" Type="http://schemas.openxmlformats.org/officeDocument/2006/relationships/tags" Target="../tags/tag769.xml"/><Relationship Id="rId9"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1.jpe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Master" Target="../slideMasters/slideMaster1.xml"/><Relationship Id="rId5" Type="http://schemas.openxmlformats.org/officeDocument/2006/relationships/tags" Target="../tags/tag80.xml"/><Relationship Id="rId4" Type="http://schemas.openxmlformats.org/officeDocument/2006/relationships/tags" Target="../tags/tag79.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83.xml"/><Relationship Id="rId7" Type="http://schemas.openxmlformats.org/officeDocument/2006/relationships/slideMaster" Target="../slideMasters/slideMaster1.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9"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9.xml"/><Relationship Id="rId7" Type="http://schemas.openxmlformats.org/officeDocument/2006/relationships/tags" Target="../tags/tag93.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9"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10" Type="http://schemas.openxmlformats.org/officeDocument/2006/relationships/image" Target="../media/image3.png"/><Relationship Id="rId4" Type="http://schemas.openxmlformats.org/officeDocument/2006/relationships/tags" Target="../tags/tag97.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9.xml"/><Relationship Id="rId3" Type="http://schemas.openxmlformats.org/officeDocument/2006/relationships/tags" Target="../tags/tag104.xml"/><Relationship Id="rId7" Type="http://schemas.openxmlformats.org/officeDocument/2006/relationships/tags" Target="../tags/tag108.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10" Type="http://schemas.openxmlformats.org/officeDocument/2006/relationships/image" Target="../media/image3.png"/><Relationship Id="rId4" Type="http://schemas.openxmlformats.org/officeDocument/2006/relationships/tags" Target="../tags/tag105.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7.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3.png"/><Relationship Id="rId4" Type="http://schemas.openxmlformats.org/officeDocument/2006/relationships/tags" Target="../tags/tag113.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image" Target="../media/image3.png"/><Relationship Id="rId3" Type="http://schemas.openxmlformats.org/officeDocument/2006/relationships/tags" Target="../tags/tag120.xml"/><Relationship Id="rId7" Type="http://schemas.openxmlformats.org/officeDocument/2006/relationships/tags" Target="../tags/tag124.xml"/><Relationship Id="rId12" Type="http://schemas.openxmlformats.org/officeDocument/2006/relationships/slideMaster" Target="../slideMasters/slideMaster1.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5" Type="http://schemas.openxmlformats.org/officeDocument/2006/relationships/tags" Target="../tags/tag122.xml"/><Relationship Id="rId10" Type="http://schemas.openxmlformats.org/officeDocument/2006/relationships/tags" Target="../tags/tag127.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36.xml"/><Relationship Id="rId3" Type="http://schemas.openxmlformats.org/officeDocument/2006/relationships/tags" Target="../tags/tag131.xml"/><Relationship Id="rId7" Type="http://schemas.openxmlformats.org/officeDocument/2006/relationships/tags" Target="../tags/tag135.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image" Target="../media/image8.png"/><Relationship Id="rId5" Type="http://schemas.openxmlformats.org/officeDocument/2006/relationships/tags" Target="../tags/tag133.xml"/><Relationship Id="rId10" Type="http://schemas.openxmlformats.org/officeDocument/2006/relationships/image" Target="../media/image7.png"/><Relationship Id="rId4" Type="http://schemas.openxmlformats.org/officeDocument/2006/relationships/tags" Target="../tags/tag132.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45.xml"/><Relationship Id="rId7" Type="http://schemas.openxmlformats.org/officeDocument/2006/relationships/tags" Target="../tags/tag149.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3.png"/><Relationship Id="rId5" Type="http://schemas.openxmlformats.org/officeDocument/2006/relationships/tags" Target="../tags/tag17.xml"/><Relationship Id="rId10" Type="http://schemas.openxmlformats.org/officeDocument/2006/relationships/image" Target="../media/image2.png"/><Relationship Id="rId4" Type="http://schemas.openxmlformats.org/officeDocument/2006/relationships/tags" Target="../tags/tag16.xml"/><Relationship Id="rId9"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slideMaster" Target="../slideMasters/slideMaster2.xml"/><Relationship Id="rId5" Type="http://schemas.openxmlformats.org/officeDocument/2006/relationships/tags" Target="../tags/tag154.xml"/><Relationship Id="rId4" Type="http://schemas.openxmlformats.org/officeDocument/2006/relationships/tags" Target="../tags/tag153.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10.pn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slideMaster" Target="../slideMasters/slideMaster2.xml"/><Relationship Id="rId5" Type="http://schemas.openxmlformats.org/officeDocument/2006/relationships/tags" Target="../tags/tag159.xml"/><Relationship Id="rId4" Type="http://schemas.openxmlformats.org/officeDocument/2006/relationships/tags" Target="../tags/tag158.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62.xml"/><Relationship Id="rId7" Type="http://schemas.openxmlformats.org/officeDocument/2006/relationships/slideMaster" Target="../slideMasters/slideMaster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Master" Target="../slideMasters/slideMaster2.xml"/><Relationship Id="rId4" Type="http://schemas.openxmlformats.org/officeDocument/2006/relationships/tags" Target="../tags/tag177.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83.xml"/><Relationship Id="rId7" Type="http://schemas.openxmlformats.org/officeDocument/2006/relationships/slideMaster" Target="../slideMasters/slideMaster2.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slideMaster" Target="../slideMasters/slideMaster2.xml"/><Relationship Id="rId5" Type="http://schemas.openxmlformats.org/officeDocument/2006/relationships/tags" Target="../tags/tag191.xml"/><Relationship Id="rId4" Type="http://schemas.openxmlformats.org/officeDocument/2006/relationships/tags" Target="../tags/tag190.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5" Type="http://schemas.openxmlformats.org/officeDocument/2006/relationships/slideMaster" Target="../slideMasters/slideMaster2.xml"/><Relationship Id="rId4" Type="http://schemas.openxmlformats.org/officeDocument/2006/relationships/tags" Target="../tags/tag195.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8.xml"/><Relationship Id="rId7" Type="http://schemas.openxmlformats.org/officeDocument/2006/relationships/image" Target="../media/image11.pn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Master" Target="../slideMasters/slideMaster2.xml"/><Relationship Id="rId5" Type="http://schemas.openxmlformats.org/officeDocument/2006/relationships/tags" Target="../tags/tag200.xml"/><Relationship Id="rId4" Type="http://schemas.openxmlformats.org/officeDocument/2006/relationships/tags" Target="../tags/tag199.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1.jpe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5" Type="http://schemas.openxmlformats.org/officeDocument/2006/relationships/slideMaster" Target="../slideMasters/slideMaster2.xml"/><Relationship Id="rId4" Type="http://schemas.openxmlformats.org/officeDocument/2006/relationships/tags" Target="../tags/tag20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207.xml"/><Relationship Id="rId7" Type="http://schemas.openxmlformats.org/officeDocument/2006/relationships/slideMaster" Target="../slideMasters/slideMaster2.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s>
</file>

<file path=ppt/slideLayouts/_rels/slideLayout3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s>
</file>

<file path=ppt/slideLayouts/_rels/slideLayout33.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0.xml"/><Relationship Id="rId7" Type="http://schemas.openxmlformats.org/officeDocument/2006/relationships/tags" Target="../tags/tag224.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27.xml"/><Relationship Id="rId7" Type="http://schemas.openxmlformats.org/officeDocument/2006/relationships/tags" Target="../tags/tag231.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39.xml"/><Relationship Id="rId3" Type="http://schemas.openxmlformats.org/officeDocument/2006/relationships/tags" Target="../tags/tag234.xml"/><Relationship Id="rId7" Type="http://schemas.openxmlformats.org/officeDocument/2006/relationships/tags" Target="../tags/tag238.xml"/><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5" Type="http://schemas.openxmlformats.org/officeDocument/2006/relationships/tags" Target="../tags/tag236.xml"/><Relationship Id="rId10" Type="http://schemas.openxmlformats.org/officeDocument/2006/relationships/slideMaster" Target="../slideMasters/slideMaster2.xml"/><Relationship Id="rId4" Type="http://schemas.openxmlformats.org/officeDocument/2006/relationships/tags" Target="../tags/tag235.xml"/><Relationship Id="rId9" Type="http://schemas.openxmlformats.org/officeDocument/2006/relationships/tags" Target="../tags/tag240.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43.xml"/><Relationship Id="rId7" Type="http://schemas.openxmlformats.org/officeDocument/2006/relationships/slideMaster" Target="../slideMasters/slideMaster2.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60.xml"/><Relationship Id="rId13" Type="http://schemas.openxmlformats.org/officeDocument/2006/relationships/tags" Target="../tags/tag265.xml"/><Relationship Id="rId3" Type="http://schemas.openxmlformats.org/officeDocument/2006/relationships/tags" Target="../tags/tag255.xml"/><Relationship Id="rId7" Type="http://schemas.openxmlformats.org/officeDocument/2006/relationships/tags" Target="../tags/tag259.xml"/><Relationship Id="rId12" Type="http://schemas.openxmlformats.org/officeDocument/2006/relationships/tags" Target="../tags/tag264.xml"/><Relationship Id="rId17" Type="http://schemas.openxmlformats.org/officeDocument/2006/relationships/image" Target="../media/image12.png"/><Relationship Id="rId2" Type="http://schemas.openxmlformats.org/officeDocument/2006/relationships/tags" Target="../tags/tag254.xml"/><Relationship Id="rId16" Type="http://schemas.openxmlformats.org/officeDocument/2006/relationships/slideMaster" Target="../slideMasters/slideMaster3.xml"/><Relationship Id="rId1" Type="http://schemas.openxmlformats.org/officeDocument/2006/relationships/tags" Target="../tags/tag253.xml"/><Relationship Id="rId6" Type="http://schemas.openxmlformats.org/officeDocument/2006/relationships/tags" Target="../tags/tag258.xml"/><Relationship Id="rId11" Type="http://schemas.openxmlformats.org/officeDocument/2006/relationships/tags" Target="../tags/tag263.xml"/><Relationship Id="rId5" Type="http://schemas.openxmlformats.org/officeDocument/2006/relationships/tags" Target="../tags/tag257.xml"/><Relationship Id="rId15" Type="http://schemas.openxmlformats.org/officeDocument/2006/relationships/tags" Target="../tags/tag267.xml"/><Relationship Id="rId10" Type="http://schemas.openxmlformats.org/officeDocument/2006/relationships/tags" Target="../tags/tag262.xml"/><Relationship Id="rId4" Type="http://schemas.openxmlformats.org/officeDocument/2006/relationships/tags" Target="../tags/tag256.xml"/><Relationship Id="rId9" Type="http://schemas.openxmlformats.org/officeDocument/2006/relationships/tags" Target="../tags/tag261.xml"/><Relationship Id="rId14" Type="http://schemas.openxmlformats.org/officeDocument/2006/relationships/tags" Target="../tags/tag266.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270.xml"/><Relationship Id="rId7" Type="http://schemas.openxmlformats.org/officeDocument/2006/relationships/image" Target="../media/image13.pn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slideMaster" Target="../slideMasters/slideMaster3.xml"/><Relationship Id="rId5" Type="http://schemas.openxmlformats.org/officeDocument/2006/relationships/tags" Target="../tags/tag272.xml"/><Relationship Id="rId4" Type="http://schemas.openxmlformats.org/officeDocument/2006/relationships/tags" Target="../tags/tag271.xml"/></Relationships>
</file>

<file path=ppt/slideLayouts/_rels/slideLayout39.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275.xml"/><Relationship Id="rId7" Type="http://schemas.openxmlformats.org/officeDocument/2006/relationships/tags" Target="../tags/tag279.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9"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image" Target="../media/image3.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2.png"/><Relationship Id="rId5" Type="http://schemas.openxmlformats.org/officeDocument/2006/relationships/tags" Target="../tags/tag30.xml"/><Relationship Id="rId10" Type="http://schemas.openxmlformats.org/officeDocument/2006/relationships/slideMaster" Target="../slideMasters/slideMaster1.xml"/><Relationship Id="rId4" Type="http://schemas.openxmlformats.org/officeDocument/2006/relationships/tags" Target="../tags/tag29.xml"/><Relationship Id="rId9" Type="http://schemas.openxmlformats.org/officeDocument/2006/relationships/tags" Target="../tags/tag34.xml"/></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282.xml"/><Relationship Id="rId7" Type="http://schemas.openxmlformats.org/officeDocument/2006/relationships/slideMaster" Target="../slideMasters/slideMaster3.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93.xml"/><Relationship Id="rId3" Type="http://schemas.openxmlformats.org/officeDocument/2006/relationships/tags" Target="../tags/tag288.xml"/><Relationship Id="rId7" Type="http://schemas.openxmlformats.org/officeDocument/2006/relationships/tags" Target="../tags/tag292.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5" Type="http://schemas.openxmlformats.org/officeDocument/2006/relationships/tags" Target="../tags/tag290.xml"/><Relationship Id="rId10" Type="http://schemas.openxmlformats.org/officeDocument/2006/relationships/image" Target="../media/image13.png"/><Relationship Id="rId4" Type="http://schemas.openxmlformats.org/officeDocument/2006/relationships/tags" Target="../tags/tag289.xml"/><Relationship Id="rId9"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image" Target="../media/image12.png"/><Relationship Id="rId5" Type="http://schemas.openxmlformats.org/officeDocument/2006/relationships/slideMaster" Target="../slideMasters/slideMaster3.xml"/><Relationship Id="rId4" Type="http://schemas.openxmlformats.org/officeDocument/2006/relationships/tags" Target="../tags/tag297.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5" Type="http://schemas.openxmlformats.org/officeDocument/2006/relationships/image" Target="../media/image14.png"/><Relationship Id="rId4"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03.xml"/><Relationship Id="rId7" Type="http://schemas.openxmlformats.org/officeDocument/2006/relationships/tags" Target="../tags/tag307.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9" Type="http://schemas.openxmlformats.org/officeDocument/2006/relationships/image" Target="../media/image12.pn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310.xml"/><Relationship Id="rId7" Type="http://schemas.openxmlformats.org/officeDocument/2006/relationships/slideMaster" Target="../slideMasters/slideMaster3.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316.xml"/><Relationship Id="rId7" Type="http://schemas.openxmlformats.org/officeDocument/2006/relationships/image" Target="../media/image12.png"/><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slideMaster" Target="../slideMasters/slideMaster3.xml"/><Relationship Id="rId5" Type="http://schemas.openxmlformats.org/officeDocument/2006/relationships/tags" Target="../tags/tag318.xml"/><Relationship Id="rId4" Type="http://schemas.openxmlformats.org/officeDocument/2006/relationships/tags" Target="../tags/tag317.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321.xml"/><Relationship Id="rId7" Type="http://schemas.openxmlformats.org/officeDocument/2006/relationships/image" Target="../media/image12.png"/><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slideMaster" Target="../slideMasters/slideMaster3.xml"/><Relationship Id="rId5" Type="http://schemas.openxmlformats.org/officeDocument/2006/relationships/tags" Target="../tags/tag323.xml"/><Relationship Id="rId4" Type="http://schemas.openxmlformats.org/officeDocument/2006/relationships/tags" Target="../tags/tag322.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326.xml"/><Relationship Id="rId7" Type="http://schemas.openxmlformats.org/officeDocument/2006/relationships/image" Target="../media/image12.png"/><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slideMaster" Target="../slideMasters/slideMaster3.xml"/><Relationship Id="rId5" Type="http://schemas.openxmlformats.org/officeDocument/2006/relationships/tags" Target="../tags/tag328.xml"/><Relationship Id="rId4" Type="http://schemas.openxmlformats.org/officeDocument/2006/relationships/tags" Target="../tags/tag327.xml"/></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331.xml"/><Relationship Id="rId7" Type="http://schemas.openxmlformats.org/officeDocument/2006/relationships/slideMaster" Target="../slideMasters/slideMaster3.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image" Target="../media/image2.png"/><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slideMaster" Target="../slideMasters/slideMaster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342.xml"/><Relationship Id="rId3" Type="http://schemas.openxmlformats.org/officeDocument/2006/relationships/tags" Target="../tags/tag337.xml"/><Relationship Id="rId7" Type="http://schemas.openxmlformats.org/officeDocument/2006/relationships/tags" Target="../tags/tag341.xml"/><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tags" Target="../tags/tag340.xml"/><Relationship Id="rId5" Type="http://schemas.openxmlformats.org/officeDocument/2006/relationships/tags" Target="../tags/tag339.xml"/><Relationship Id="rId10" Type="http://schemas.openxmlformats.org/officeDocument/2006/relationships/image" Target="../media/image12.png"/><Relationship Id="rId4" Type="http://schemas.openxmlformats.org/officeDocument/2006/relationships/tags" Target="../tags/tag338.xml"/><Relationship Id="rId9"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50.xml"/><Relationship Id="rId3" Type="http://schemas.openxmlformats.org/officeDocument/2006/relationships/tags" Target="../tags/tag345.xml"/><Relationship Id="rId7" Type="http://schemas.openxmlformats.org/officeDocument/2006/relationships/tags" Target="../tags/tag349.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tags" Target="../tags/tag348.xml"/><Relationship Id="rId5" Type="http://schemas.openxmlformats.org/officeDocument/2006/relationships/tags" Target="../tags/tag347.xml"/><Relationship Id="rId10" Type="http://schemas.openxmlformats.org/officeDocument/2006/relationships/image" Target="../media/image12.png"/><Relationship Id="rId4" Type="http://schemas.openxmlformats.org/officeDocument/2006/relationships/tags" Target="../tags/tag346.xml"/><Relationship Id="rId9"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358.xml"/><Relationship Id="rId3" Type="http://schemas.openxmlformats.org/officeDocument/2006/relationships/tags" Target="../tags/tag353.xml"/><Relationship Id="rId7" Type="http://schemas.openxmlformats.org/officeDocument/2006/relationships/tags" Target="../tags/tag357.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tags" Target="../tags/tag356.xml"/><Relationship Id="rId5" Type="http://schemas.openxmlformats.org/officeDocument/2006/relationships/tags" Target="../tags/tag355.xml"/><Relationship Id="rId10" Type="http://schemas.openxmlformats.org/officeDocument/2006/relationships/image" Target="../media/image12.png"/><Relationship Id="rId4" Type="http://schemas.openxmlformats.org/officeDocument/2006/relationships/tags" Target="../tags/tag354.xml"/><Relationship Id="rId9"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366.xml"/><Relationship Id="rId3" Type="http://schemas.openxmlformats.org/officeDocument/2006/relationships/tags" Target="../tags/tag361.xml"/><Relationship Id="rId7" Type="http://schemas.openxmlformats.org/officeDocument/2006/relationships/tags" Target="../tags/tag365.xml"/><Relationship Id="rId12" Type="http://schemas.openxmlformats.org/officeDocument/2006/relationships/image" Target="../media/image12.png"/><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slideMaster" Target="../slideMasters/slideMaster3.xml"/><Relationship Id="rId5" Type="http://schemas.openxmlformats.org/officeDocument/2006/relationships/tags" Target="../tags/tag363.xml"/><Relationship Id="rId10" Type="http://schemas.openxmlformats.org/officeDocument/2006/relationships/tags" Target="../tags/tag368.xml"/><Relationship Id="rId4" Type="http://schemas.openxmlformats.org/officeDocument/2006/relationships/tags" Target="../tags/tag362.xml"/><Relationship Id="rId9" Type="http://schemas.openxmlformats.org/officeDocument/2006/relationships/tags" Target="../tags/tag367.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371.xml"/><Relationship Id="rId7" Type="http://schemas.openxmlformats.org/officeDocument/2006/relationships/slideMaster" Target="../slideMasters/slideMaster3.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83.xml"/><Relationship Id="rId7" Type="http://schemas.openxmlformats.org/officeDocument/2006/relationships/image" Target="../media/image15.jpeg"/><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slideMaster" Target="../slideMasters/slideMaster4.xml"/><Relationship Id="rId5" Type="http://schemas.openxmlformats.org/officeDocument/2006/relationships/tags" Target="../tags/tag385.xml"/><Relationship Id="rId4" Type="http://schemas.openxmlformats.org/officeDocument/2006/relationships/tags" Target="../tags/tag384.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393.xml"/><Relationship Id="rId13" Type="http://schemas.microsoft.com/office/2007/relationships/hdphoto" Target="../media/hdphoto1.wdp"/><Relationship Id="rId3" Type="http://schemas.openxmlformats.org/officeDocument/2006/relationships/tags" Target="../tags/tag388.xml"/><Relationship Id="rId7" Type="http://schemas.openxmlformats.org/officeDocument/2006/relationships/tags" Target="../tags/tag392.xml"/><Relationship Id="rId12" Type="http://schemas.openxmlformats.org/officeDocument/2006/relationships/image" Target="../media/image18.png"/><Relationship Id="rId2" Type="http://schemas.openxmlformats.org/officeDocument/2006/relationships/tags" Target="../tags/tag387.xml"/><Relationship Id="rId1" Type="http://schemas.openxmlformats.org/officeDocument/2006/relationships/tags" Target="../tags/tag386.xml"/><Relationship Id="rId6" Type="http://schemas.openxmlformats.org/officeDocument/2006/relationships/tags" Target="../tags/tag391.xml"/><Relationship Id="rId11" Type="http://schemas.openxmlformats.org/officeDocument/2006/relationships/image" Target="../media/image17.png"/><Relationship Id="rId5" Type="http://schemas.openxmlformats.org/officeDocument/2006/relationships/tags" Target="../tags/tag390.xml"/><Relationship Id="rId10" Type="http://schemas.openxmlformats.org/officeDocument/2006/relationships/image" Target="../media/image16.jpeg"/><Relationship Id="rId4" Type="http://schemas.openxmlformats.org/officeDocument/2006/relationships/tags" Target="../tags/tag389.xml"/><Relationship Id="rId9"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396.xml"/><Relationship Id="rId7" Type="http://schemas.openxmlformats.org/officeDocument/2006/relationships/tags" Target="../tags/tag400.xml"/><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tags" Target="../tags/tag399.xml"/><Relationship Id="rId11" Type="http://schemas.openxmlformats.org/officeDocument/2006/relationships/image" Target="../media/image20.png"/><Relationship Id="rId5" Type="http://schemas.openxmlformats.org/officeDocument/2006/relationships/tags" Target="../tags/tag398.xml"/><Relationship Id="rId10" Type="http://schemas.openxmlformats.org/officeDocument/2006/relationships/image" Target="../media/image19.png"/><Relationship Id="rId4" Type="http://schemas.openxmlformats.org/officeDocument/2006/relationships/tags" Target="../tags/tag397.xml"/><Relationship Id="rId9" Type="http://schemas.openxmlformats.org/officeDocument/2006/relationships/image" Target="../media/image16.jpe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403.xml"/><Relationship Id="rId7" Type="http://schemas.openxmlformats.org/officeDocument/2006/relationships/slideMaster" Target="../slideMasters/slideMaster4.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414.xml"/><Relationship Id="rId13" Type="http://schemas.openxmlformats.org/officeDocument/2006/relationships/image" Target="../media/image16.jpeg"/><Relationship Id="rId3" Type="http://schemas.openxmlformats.org/officeDocument/2006/relationships/tags" Target="../tags/tag409.xml"/><Relationship Id="rId7" Type="http://schemas.openxmlformats.org/officeDocument/2006/relationships/tags" Target="../tags/tag413.xml"/><Relationship Id="rId12" Type="http://schemas.openxmlformats.org/officeDocument/2006/relationships/slideMaster" Target="../slideMasters/slideMaster4.xml"/><Relationship Id="rId2" Type="http://schemas.openxmlformats.org/officeDocument/2006/relationships/tags" Target="../tags/tag408.xml"/><Relationship Id="rId16" Type="http://schemas.microsoft.com/office/2007/relationships/hdphoto" Target="../media/hdphoto1.wdp"/><Relationship Id="rId1" Type="http://schemas.openxmlformats.org/officeDocument/2006/relationships/tags" Target="../tags/tag407.xml"/><Relationship Id="rId6" Type="http://schemas.openxmlformats.org/officeDocument/2006/relationships/tags" Target="../tags/tag412.xml"/><Relationship Id="rId11" Type="http://schemas.openxmlformats.org/officeDocument/2006/relationships/tags" Target="../tags/tag417.xml"/><Relationship Id="rId5" Type="http://schemas.openxmlformats.org/officeDocument/2006/relationships/tags" Target="../tags/tag411.xml"/><Relationship Id="rId15" Type="http://schemas.openxmlformats.org/officeDocument/2006/relationships/image" Target="../media/image18.png"/><Relationship Id="rId10" Type="http://schemas.openxmlformats.org/officeDocument/2006/relationships/tags" Target="../tags/tag416.xml"/><Relationship Id="rId4" Type="http://schemas.openxmlformats.org/officeDocument/2006/relationships/tags" Target="../tags/tag410.xml"/><Relationship Id="rId9" Type="http://schemas.openxmlformats.org/officeDocument/2006/relationships/tags" Target="../tags/tag415.xml"/><Relationship Id="rId14" Type="http://schemas.openxmlformats.org/officeDocument/2006/relationships/image" Target="../media/image17.png"/></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48.xml"/><Relationship Id="rId7" Type="http://schemas.openxmlformats.org/officeDocument/2006/relationships/tags" Target="../tags/tag52.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10" Type="http://schemas.openxmlformats.org/officeDocument/2006/relationships/image" Target="../media/image3.png"/><Relationship Id="rId4" Type="http://schemas.openxmlformats.org/officeDocument/2006/relationships/tags" Target="../tags/tag49.xml"/><Relationship Id="rId9"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420.xml"/><Relationship Id="rId7" Type="http://schemas.openxmlformats.org/officeDocument/2006/relationships/image" Target="../media/image19.png"/><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slideMaster" Target="../slideMasters/slideMaster4.xml"/><Relationship Id="rId5" Type="http://schemas.openxmlformats.org/officeDocument/2006/relationships/tags" Target="../tags/tag422.xml"/><Relationship Id="rId4" Type="http://schemas.openxmlformats.org/officeDocument/2006/relationships/tags" Target="../tags/tag421.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4"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28.xml"/><Relationship Id="rId7" Type="http://schemas.openxmlformats.org/officeDocument/2006/relationships/tags" Target="../tags/tag432.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tags" Target="../tags/tag431.xml"/><Relationship Id="rId5" Type="http://schemas.openxmlformats.org/officeDocument/2006/relationships/tags" Target="../tags/tag430.xml"/><Relationship Id="rId10" Type="http://schemas.openxmlformats.org/officeDocument/2006/relationships/image" Target="../media/image17.png"/><Relationship Id="rId4" Type="http://schemas.openxmlformats.org/officeDocument/2006/relationships/tags" Target="../tags/tag429.xml"/><Relationship Id="rId9" Type="http://schemas.openxmlformats.org/officeDocument/2006/relationships/image" Target="../media/image16.jpeg"/></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440.xml"/><Relationship Id="rId13" Type="http://schemas.microsoft.com/office/2007/relationships/hdphoto" Target="../media/hdphoto2.wdp"/><Relationship Id="rId3" Type="http://schemas.openxmlformats.org/officeDocument/2006/relationships/tags" Target="../tags/tag435.xml"/><Relationship Id="rId7" Type="http://schemas.openxmlformats.org/officeDocument/2006/relationships/tags" Target="../tags/tag439.xml"/><Relationship Id="rId12" Type="http://schemas.openxmlformats.org/officeDocument/2006/relationships/image" Target="../media/image22.png"/><Relationship Id="rId2" Type="http://schemas.openxmlformats.org/officeDocument/2006/relationships/tags" Target="../tags/tag434.xml"/><Relationship Id="rId1" Type="http://schemas.openxmlformats.org/officeDocument/2006/relationships/tags" Target="../tags/tag433.xml"/><Relationship Id="rId6" Type="http://schemas.openxmlformats.org/officeDocument/2006/relationships/tags" Target="../tags/tag438.xml"/><Relationship Id="rId11" Type="http://schemas.openxmlformats.org/officeDocument/2006/relationships/image" Target="../media/image16.jpeg"/><Relationship Id="rId5" Type="http://schemas.openxmlformats.org/officeDocument/2006/relationships/tags" Target="../tags/tag437.xml"/><Relationship Id="rId10" Type="http://schemas.openxmlformats.org/officeDocument/2006/relationships/image" Target="../media/image21.jpeg"/><Relationship Id="rId4" Type="http://schemas.openxmlformats.org/officeDocument/2006/relationships/tags" Target="../tags/tag436.xml"/><Relationship Id="rId9"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43.xml"/><Relationship Id="rId7" Type="http://schemas.openxmlformats.org/officeDocument/2006/relationships/tags" Target="../tags/tag447.xml"/><Relationship Id="rId12" Type="http://schemas.microsoft.com/office/2007/relationships/hdphoto" Target="../media/hdphoto2.wdp"/><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tags" Target="../tags/tag446.xml"/><Relationship Id="rId11" Type="http://schemas.openxmlformats.org/officeDocument/2006/relationships/image" Target="../media/image22.png"/><Relationship Id="rId5" Type="http://schemas.openxmlformats.org/officeDocument/2006/relationships/tags" Target="../tags/tag445.xml"/><Relationship Id="rId10" Type="http://schemas.openxmlformats.org/officeDocument/2006/relationships/image" Target="../media/image16.jpeg"/><Relationship Id="rId4" Type="http://schemas.openxmlformats.org/officeDocument/2006/relationships/tags" Target="../tags/tag444.xml"/><Relationship Id="rId9" Type="http://schemas.openxmlformats.org/officeDocument/2006/relationships/image" Target="../media/image21.jpeg"/></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450.xml"/><Relationship Id="rId7" Type="http://schemas.openxmlformats.org/officeDocument/2006/relationships/image" Target="../media/image15.jpeg"/><Relationship Id="rId2" Type="http://schemas.openxmlformats.org/officeDocument/2006/relationships/tags" Target="../tags/tag449.xml"/><Relationship Id="rId1" Type="http://schemas.openxmlformats.org/officeDocument/2006/relationships/tags" Target="../tags/tag448.xml"/><Relationship Id="rId6" Type="http://schemas.openxmlformats.org/officeDocument/2006/relationships/slideMaster" Target="../slideMasters/slideMaster4.xml"/><Relationship Id="rId5" Type="http://schemas.openxmlformats.org/officeDocument/2006/relationships/tags" Target="../tags/tag452.xml"/><Relationship Id="rId4" Type="http://schemas.openxmlformats.org/officeDocument/2006/relationships/tags" Target="../tags/tag451.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455.xml"/><Relationship Id="rId7" Type="http://schemas.openxmlformats.org/officeDocument/2006/relationships/slideMaster" Target="../slideMasters/slideMaster4.xml"/><Relationship Id="rId2" Type="http://schemas.openxmlformats.org/officeDocument/2006/relationships/tags" Target="../tags/tag454.xml"/><Relationship Id="rId1" Type="http://schemas.openxmlformats.org/officeDocument/2006/relationships/tags" Target="../tags/tag453.xml"/><Relationship Id="rId6" Type="http://schemas.openxmlformats.org/officeDocument/2006/relationships/tags" Target="../tags/tag458.xml"/><Relationship Id="rId11" Type="http://schemas.microsoft.com/office/2007/relationships/hdphoto" Target="../media/hdphoto1.wdp"/><Relationship Id="rId5" Type="http://schemas.openxmlformats.org/officeDocument/2006/relationships/tags" Target="../tags/tag457.xml"/><Relationship Id="rId10" Type="http://schemas.openxmlformats.org/officeDocument/2006/relationships/image" Target="../media/image18.png"/><Relationship Id="rId4" Type="http://schemas.openxmlformats.org/officeDocument/2006/relationships/tags" Target="../tags/tag456.xml"/><Relationship Id="rId9" Type="http://schemas.openxmlformats.org/officeDocument/2006/relationships/image" Target="../media/image17.png"/></Relationships>
</file>

<file path=ppt/slideLayouts/_rels/slideLayout67.xml.rels><?xml version="1.0" encoding="UTF-8" standalone="yes"?>
<Relationships xmlns="http://schemas.openxmlformats.org/package/2006/relationships"><Relationship Id="rId8" Type="http://schemas.openxmlformats.org/officeDocument/2006/relationships/slideMaster" Target="../slideMasters/slideMaster4.xml"/><Relationship Id="rId3" Type="http://schemas.openxmlformats.org/officeDocument/2006/relationships/tags" Target="../tags/tag461.xml"/><Relationship Id="rId7" Type="http://schemas.openxmlformats.org/officeDocument/2006/relationships/tags" Target="../tags/tag465.xml"/><Relationship Id="rId12" Type="http://schemas.microsoft.com/office/2007/relationships/hdphoto" Target="../media/hdphoto2.wdp"/><Relationship Id="rId2" Type="http://schemas.openxmlformats.org/officeDocument/2006/relationships/tags" Target="../tags/tag460.xml"/><Relationship Id="rId1" Type="http://schemas.openxmlformats.org/officeDocument/2006/relationships/tags" Target="../tags/tag459.xml"/><Relationship Id="rId6" Type="http://schemas.openxmlformats.org/officeDocument/2006/relationships/tags" Target="../tags/tag464.xml"/><Relationship Id="rId11" Type="http://schemas.openxmlformats.org/officeDocument/2006/relationships/image" Target="../media/image22.png"/><Relationship Id="rId5" Type="http://schemas.openxmlformats.org/officeDocument/2006/relationships/tags" Target="../tags/tag463.xml"/><Relationship Id="rId10" Type="http://schemas.openxmlformats.org/officeDocument/2006/relationships/image" Target="../media/image16.jpeg"/><Relationship Id="rId4" Type="http://schemas.openxmlformats.org/officeDocument/2006/relationships/tags" Target="../tags/tag462.xml"/><Relationship Id="rId9" Type="http://schemas.openxmlformats.org/officeDocument/2006/relationships/image" Target="../media/image15.jpeg"/></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473.xml"/><Relationship Id="rId3" Type="http://schemas.openxmlformats.org/officeDocument/2006/relationships/tags" Target="../tags/tag468.xml"/><Relationship Id="rId7" Type="http://schemas.openxmlformats.org/officeDocument/2006/relationships/tags" Target="../tags/tag472.xml"/><Relationship Id="rId12" Type="http://schemas.microsoft.com/office/2007/relationships/hdphoto" Target="../media/hdphoto1.wdp"/><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tags" Target="../tags/tag471.xml"/><Relationship Id="rId11" Type="http://schemas.openxmlformats.org/officeDocument/2006/relationships/image" Target="../media/image18.png"/><Relationship Id="rId5" Type="http://schemas.openxmlformats.org/officeDocument/2006/relationships/tags" Target="../tags/tag470.xml"/><Relationship Id="rId10" Type="http://schemas.openxmlformats.org/officeDocument/2006/relationships/image" Target="../media/image16.jpeg"/><Relationship Id="rId4" Type="http://schemas.openxmlformats.org/officeDocument/2006/relationships/tags" Target="../tags/tag469.xml"/><Relationship Id="rId9"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481.xml"/><Relationship Id="rId13" Type="http://schemas.openxmlformats.org/officeDocument/2006/relationships/image" Target="../media/image24.png"/><Relationship Id="rId3" Type="http://schemas.openxmlformats.org/officeDocument/2006/relationships/tags" Target="../tags/tag476.xml"/><Relationship Id="rId7" Type="http://schemas.openxmlformats.org/officeDocument/2006/relationships/tags" Target="../tags/tag480.xml"/><Relationship Id="rId12" Type="http://schemas.openxmlformats.org/officeDocument/2006/relationships/image" Target="../media/image16.jpeg"/><Relationship Id="rId2" Type="http://schemas.openxmlformats.org/officeDocument/2006/relationships/tags" Target="../tags/tag475.xml"/><Relationship Id="rId16" Type="http://schemas.microsoft.com/office/2007/relationships/hdphoto" Target="../media/hdphoto4.wdp"/><Relationship Id="rId1" Type="http://schemas.openxmlformats.org/officeDocument/2006/relationships/tags" Target="../tags/tag474.xml"/><Relationship Id="rId6" Type="http://schemas.openxmlformats.org/officeDocument/2006/relationships/tags" Target="../tags/tag479.xml"/><Relationship Id="rId11" Type="http://schemas.openxmlformats.org/officeDocument/2006/relationships/slideMaster" Target="../slideMasters/slideMaster4.xml"/><Relationship Id="rId5" Type="http://schemas.openxmlformats.org/officeDocument/2006/relationships/tags" Target="../tags/tag478.xml"/><Relationship Id="rId15" Type="http://schemas.openxmlformats.org/officeDocument/2006/relationships/image" Target="../media/image25.png"/><Relationship Id="rId10" Type="http://schemas.openxmlformats.org/officeDocument/2006/relationships/tags" Target="../tags/tag483.xml"/><Relationship Id="rId4" Type="http://schemas.openxmlformats.org/officeDocument/2006/relationships/tags" Target="../tags/tag477.xml"/><Relationship Id="rId9" Type="http://schemas.openxmlformats.org/officeDocument/2006/relationships/tags" Target="../tags/tag482.xml"/><Relationship Id="rId14" Type="http://schemas.microsoft.com/office/2007/relationships/hdphoto" Target="../media/hdphoto3.wdp"/></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media/image24.png"/><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16.jpeg"/><Relationship Id="rId2" Type="http://schemas.openxmlformats.org/officeDocument/2006/relationships/tags" Target="../tags/tag485.xml"/><Relationship Id="rId16" Type="http://schemas.microsoft.com/office/2007/relationships/hdphoto" Target="../media/hdphoto4.wdp"/><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slideMaster" Target="../slideMasters/slideMaster4.xml"/><Relationship Id="rId5" Type="http://schemas.openxmlformats.org/officeDocument/2006/relationships/tags" Target="../tags/tag488.xml"/><Relationship Id="rId15" Type="http://schemas.openxmlformats.org/officeDocument/2006/relationships/image" Target="../media/image25.png"/><Relationship Id="rId10" Type="http://schemas.openxmlformats.org/officeDocument/2006/relationships/tags" Target="../tags/tag493.xml"/><Relationship Id="rId4" Type="http://schemas.openxmlformats.org/officeDocument/2006/relationships/tags" Target="../tags/tag487.xml"/><Relationship Id="rId9" Type="http://schemas.openxmlformats.org/officeDocument/2006/relationships/tags" Target="../tags/tag492.xml"/><Relationship Id="rId14" Type="http://schemas.microsoft.com/office/2007/relationships/hdphoto" Target="../media/hdphoto3.wdp"/></Relationships>
</file>

<file path=ppt/slideLayouts/_rels/slideLayout71.xml.rels><?xml version="1.0" encoding="UTF-8" standalone="yes"?>
<Relationships xmlns="http://schemas.openxmlformats.org/package/2006/relationships"><Relationship Id="rId8" Type="http://schemas.openxmlformats.org/officeDocument/2006/relationships/tags" Target="../tags/tag501.xml"/><Relationship Id="rId13" Type="http://schemas.openxmlformats.org/officeDocument/2006/relationships/image" Target="../media/image18.png"/><Relationship Id="rId3" Type="http://schemas.openxmlformats.org/officeDocument/2006/relationships/tags" Target="../tags/tag496.xml"/><Relationship Id="rId7" Type="http://schemas.openxmlformats.org/officeDocument/2006/relationships/tags" Target="../tags/tag500.xml"/><Relationship Id="rId12" Type="http://schemas.openxmlformats.org/officeDocument/2006/relationships/image" Target="../media/image16.jpeg"/><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tags" Target="../tags/tag499.xml"/><Relationship Id="rId11" Type="http://schemas.openxmlformats.org/officeDocument/2006/relationships/slideMaster" Target="../slideMasters/slideMaster4.xml"/><Relationship Id="rId5" Type="http://schemas.openxmlformats.org/officeDocument/2006/relationships/tags" Target="../tags/tag498.xml"/><Relationship Id="rId10" Type="http://schemas.openxmlformats.org/officeDocument/2006/relationships/tags" Target="../tags/tag503.xml"/><Relationship Id="rId4" Type="http://schemas.openxmlformats.org/officeDocument/2006/relationships/tags" Target="../tags/tag497.xml"/><Relationship Id="rId9" Type="http://schemas.openxmlformats.org/officeDocument/2006/relationships/tags" Target="../tags/tag502.xml"/><Relationship Id="rId14" Type="http://schemas.microsoft.com/office/2007/relationships/hdphoto" Target="../media/hdphoto1.wdp"/></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511.xml"/><Relationship Id="rId3" Type="http://schemas.openxmlformats.org/officeDocument/2006/relationships/tags" Target="../tags/tag506.xml"/><Relationship Id="rId7" Type="http://schemas.openxmlformats.org/officeDocument/2006/relationships/tags" Target="../tags/tag510.xml"/><Relationship Id="rId12" Type="http://schemas.openxmlformats.org/officeDocument/2006/relationships/image" Target="../media/image27.png"/><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11" Type="http://schemas.openxmlformats.org/officeDocument/2006/relationships/image" Target="../media/image26.png"/><Relationship Id="rId5" Type="http://schemas.openxmlformats.org/officeDocument/2006/relationships/tags" Target="../tags/tag508.xml"/><Relationship Id="rId10" Type="http://schemas.openxmlformats.org/officeDocument/2006/relationships/image" Target="../media/image16.jpeg"/><Relationship Id="rId4" Type="http://schemas.openxmlformats.org/officeDocument/2006/relationships/tags" Target="../tags/tag507.xml"/><Relationship Id="rId9"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520.xml"/><Relationship Id="rId7" Type="http://schemas.openxmlformats.org/officeDocument/2006/relationships/slideMaster" Target="../slideMasters/slideMaster5.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9" Type="http://schemas.openxmlformats.org/officeDocument/2006/relationships/image" Target="file:///C:\Users\1V994W2\PycharmProjects\PPT_Background_Generation\pic_temp\1_pic_quater_right_up.png" TargetMode="External"/></Relationships>
</file>

<file path=ppt/slideLayouts/_rels/slideLayout7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26.xml"/><Relationship Id="rId7" Type="http://schemas.openxmlformats.org/officeDocument/2006/relationships/tags" Target="../tags/tag530.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525.xml"/><Relationship Id="rId1" Type="http://schemas.openxmlformats.org/officeDocument/2006/relationships/tags" Target="../tags/tag524.xml"/><Relationship Id="rId6" Type="http://schemas.openxmlformats.org/officeDocument/2006/relationships/tags" Target="../tags/tag529.xml"/><Relationship Id="rId11" Type="http://schemas.openxmlformats.org/officeDocument/2006/relationships/image" Target="../media/image28.png"/><Relationship Id="rId5" Type="http://schemas.openxmlformats.org/officeDocument/2006/relationships/tags" Target="../tags/tag528.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527.xml"/><Relationship Id="rId9" Type="http://schemas.openxmlformats.org/officeDocument/2006/relationships/image" Target="../media/image29.png"/></Relationships>
</file>

<file path=ppt/slideLayouts/_rels/slideLayout75.xml.rels><?xml version="1.0" encoding="UTF-8" standalone="yes"?>
<Relationships xmlns="http://schemas.openxmlformats.org/package/2006/relationships"><Relationship Id="rId8" Type="http://schemas.openxmlformats.org/officeDocument/2006/relationships/image" Target="file:///C:\Users\1V994W2\PycharmProjects\PPT_Background_Generation\pic_temp\pic_half_top.png" TargetMode="External"/><Relationship Id="rId3" Type="http://schemas.openxmlformats.org/officeDocument/2006/relationships/tags" Target="../tags/tag533.xml"/><Relationship Id="rId7" Type="http://schemas.openxmlformats.org/officeDocument/2006/relationships/image" Target="../media/image30.png"/><Relationship Id="rId2" Type="http://schemas.openxmlformats.org/officeDocument/2006/relationships/tags" Target="../tags/tag532.xml"/><Relationship Id="rId1" Type="http://schemas.openxmlformats.org/officeDocument/2006/relationships/tags" Target="../tags/tag531.xml"/><Relationship Id="rId6" Type="http://schemas.openxmlformats.org/officeDocument/2006/relationships/slideMaster" Target="../slideMasters/slideMaster5.xml"/><Relationship Id="rId5" Type="http://schemas.openxmlformats.org/officeDocument/2006/relationships/tags" Target="../tags/tag535.xml"/><Relationship Id="rId4" Type="http://schemas.openxmlformats.org/officeDocument/2006/relationships/tags" Target="../tags/tag534.xml"/></Relationships>
</file>

<file path=ppt/slideLayouts/_rels/slideLayout76.xml.rels><?xml version="1.0" encoding="UTF-8" standalone="yes"?>
<Relationships xmlns="http://schemas.openxmlformats.org/package/2006/relationships"><Relationship Id="rId8" Type="http://schemas.openxmlformats.org/officeDocument/2006/relationships/tags" Target="../tags/tag543.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538.xml"/><Relationship Id="rId7" Type="http://schemas.openxmlformats.org/officeDocument/2006/relationships/tags" Target="../tags/tag542.xml"/><Relationship Id="rId12" Type="http://schemas.openxmlformats.org/officeDocument/2006/relationships/image" Target="../media/image28.png"/><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tags" Target="../tags/tag541.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540.xml"/><Relationship Id="rId10" Type="http://schemas.openxmlformats.org/officeDocument/2006/relationships/image" Target="../media/image29.png"/><Relationship Id="rId4" Type="http://schemas.openxmlformats.org/officeDocument/2006/relationships/tags" Target="../tags/tag539.xml"/><Relationship Id="rId9"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8" Type="http://schemas.openxmlformats.org/officeDocument/2006/relationships/tags" Target="../tags/tag551.xml"/><Relationship Id="rId13" Type="http://schemas.openxmlformats.org/officeDocument/2006/relationships/image" Target="file:///C:\Users\1V994W2\PycharmProjects\PPT_Background_Generation\pic_temp\0_pic_quater_left_up.png" TargetMode="External"/><Relationship Id="rId3" Type="http://schemas.openxmlformats.org/officeDocument/2006/relationships/tags" Target="../tags/tag546.xml"/><Relationship Id="rId7" Type="http://schemas.openxmlformats.org/officeDocument/2006/relationships/tags" Target="../tags/tag550.xml"/><Relationship Id="rId12" Type="http://schemas.openxmlformats.org/officeDocument/2006/relationships/image" Target="../media/image29.png"/><Relationship Id="rId2" Type="http://schemas.openxmlformats.org/officeDocument/2006/relationships/tags" Target="../tags/tag545.xml"/><Relationship Id="rId1" Type="http://schemas.openxmlformats.org/officeDocument/2006/relationships/tags" Target="../tags/tag544.xml"/><Relationship Id="rId6" Type="http://schemas.openxmlformats.org/officeDocument/2006/relationships/tags" Target="../tags/tag549.xml"/><Relationship Id="rId11" Type="http://schemas.openxmlformats.org/officeDocument/2006/relationships/slideMaster" Target="../slideMasters/slideMaster5.xml"/><Relationship Id="rId5" Type="http://schemas.openxmlformats.org/officeDocument/2006/relationships/tags" Target="../tags/tag548.xml"/><Relationship Id="rId15" Type="http://schemas.openxmlformats.org/officeDocument/2006/relationships/image" Target="file:///C:\Users\1V994W2\PycharmProjects\PPT_Background_Generation\pic_temp\1_pic_quater_right_up.png" TargetMode="External"/><Relationship Id="rId10" Type="http://schemas.openxmlformats.org/officeDocument/2006/relationships/tags" Target="../tags/tag553.xml"/><Relationship Id="rId4" Type="http://schemas.openxmlformats.org/officeDocument/2006/relationships/tags" Target="../tags/tag547.xml"/><Relationship Id="rId9" Type="http://schemas.openxmlformats.org/officeDocument/2006/relationships/tags" Target="../tags/tag552.xml"/><Relationship Id="rId14" Type="http://schemas.openxmlformats.org/officeDocument/2006/relationships/image" Target="../media/image28.png"/></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556.xml"/><Relationship Id="rId7" Type="http://schemas.openxmlformats.org/officeDocument/2006/relationships/slideMaster" Target="../slideMasters/slideMaster5.xml"/><Relationship Id="rId2" Type="http://schemas.openxmlformats.org/officeDocument/2006/relationships/tags" Target="../tags/tag555.xml"/><Relationship Id="rId1" Type="http://schemas.openxmlformats.org/officeDocument/2006/relationships/tags" Target="../tags/tag554.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9" Type="http://schemas.openxmlformats.org/officeDocument/2006/relationships/image" Target="file:///C:\Users\1V994W2\Documents\Tencent%20Files\574576071\FileRecv\&#25340;&#35013;&#32032;&#26448;\&#20013;&#22269;&#39118;-64\\04\subject_holdright_159,183,97_0_lively_full_0.png" TargetMode="Externa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562.xml"/><Relationship Id="rId2" Type="http://schemas.openxmlformats.org/officeDocument/2006/relationships/tags" Target="../tags/tag561.xml"/><Relationship Id="rId1" Type="http://schemas.openxmlformats.org/officeDocument/2006/relationships/tags" Target="../tags/tag560.xml"/><Relationship Id="rId4"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image" Target="../media/image3.png"/><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image" Target="../media/image2.png"/><Relationship Id="rId5" Type="http://schemas.openxmlformats.org/officeDocument/2006/relationships/tags" Target="../tags/tag60.xml"/><Relationship Id="rId10" Type="http://schemas.openxmlformats.org/officeDocument/2006/relationships/slideMaster" Target="../slideMasters/slideMaster1.xml"/><Relationship Id="rId4" Type="http://schemas.openxmlformats.org/officeDocument/2006/relationships/tags" Target="../tags/tag59.xml"/><Relationship Id="rId9" Type="http://schemas.openxmlformats.org/officeDocument/2006/relationships/tags" Target="../tags/tag64.xml"/></Relationships>
</file>

<file path=ppt/slideLayouts/_rels/slideLayout80.xml.rels><?xml version="1.0" encoding="UTF-8" standalone="yes"?>
<Relationships xmlns="http://schemas.openxmlformats.org/package/2006/relationships"><Relationship Id="rId8" Type="http://schemas.openxmlformats.org/officeDocument/2006/relationships/tags" Target="../tags/tag570.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565.xml"/><Relationship Id="rId7" Type="http://schemas.openxmlformats.org/officeDocument/2006/relationships/tags" Target="../tags/tag569.xml"/><Relationship Id="rId12" Type="http://schemas.openxmlformats.org/officeDocument/2006/relationships/image" Target="../media/image28.png"/><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tags" Target="../tags/tag568.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567.xml"/><Relationship Id="rId10" Type="http://schemas.openxmlformats.org/officeDocument/2006/relationships/image" Target="../media/image29.png"/><Relationship Id="rId4" Type="http://schemas.openxmlformats.org/officeDocument/2006/relationships/tags" Target="../tags/tag566.xml"/><Relationship Id="rId9"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73.xml"/><Relationship Id="rId7" Type="http://schemas.openxmlformats.org/officeDocument/2006/relationships/tags" Target="../tags/tag577.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572.xml"/><Relationship Id="rId1" Type="http://schemas.openxmlformats.org/officeDocument/2006/relationships/tags" Target="../tags/tag571.xml"/><Relationship Id="rId6" Type="http://schemas.openxmlformats.org/officeDocument/2006/relationships/tags" Target="../tags/tag576.xml"/><Relationship Id="rId11" Type="http://schemas.openxmlformats.org/officeDocument/2006/relationships/image" Target="../media/image28.png"/><Relationship Id="rId5" Type="http://schemas.openxmlformats.org/officeDocument/2006/relationships/tags" Target="../tags/tag57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574.xml"/><Relationship Id="rId9" Type="http://schemas.openxmlformats.org/officeDocument/2006/relationships/image" Target="../media/image29.png"/></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580.xml"/><Relationship Id="rId7" Type="http://schemas.openxmlformats.org/officeDocument/2006/relationships/slideMaster" Target="../slideMasters/slideMaster5.xml"/><Relationship Id="rId2" Type="http://schemas.openxmlformats.org/officeDocument/2006/relationships/tags" Target="../tags/tag579.xml"/><Relationship Id="rId1" Type="http://schemas.openxmlformats.org/officeDocument/2006/relationships/tags" Target="../tags/tag578.xml"/><Relationship Id="rId6" Type="http://schemas.openxmlformats.org/officeDocument/2006/relationships/tags" Target="../tags/tag583.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582.xml"/><Relationship Id="rId10" Type="http://schemas.openxmlformats.org/officeDocument/2006/relationships/image" Target="../media/image28.png"/><Relationship Id="rId4" Type="http://schemas.openxmlformats.org/officeDocument/2006/relationships/tags" Target="../tags/tag581.xml"/><Relationship Id="rId9" Type="http://schemas.openxmlformats.org/officeDocument/2006/relationships/image" Target="file:///C:\Users\1V994W2\PycharmProjects\PPT_Background_Generation\pic_temp\0_pic_quater_left_up.png" TargetMode="External"/></Relationships>
</file>

<file path=ppt/slideLayouts/_rels/slideLayout83.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586.xml"/><Relationship Id="rId7" Type="http://schemas.openxmlformats.org/officeDocument/2006/relationships/tags" Target="../tags/tag590.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tags" Target="../tags/tag589.xml"/><Relationship Id="rId11" Type="http://schemas.openxmlformats.org/officeDocument/2006/relationships/image" Target="../media/image28.png"/><Relationship Id="rId5" Type="http://schemas.openxmlformats.org/officeDocument/2006/relationships/tags" Target="../tags/tag588.xml"/><Relationship Id="rId10" Type="http://schemas.openxmlformats.org/officeDocument/2006/relationships/image" Target="file:///C:\Users\1V994W2\Documents\Tencent%20Files\574576071\FileRecv\&#25340;&#35013;&#32032;&#26448;\&#20013;&#22269;&#39118;-64\\04\subject_holdright_159,183,97_0_lively_full_0.png" TargetMode="External"/><Relationship Id="rId4" Type="http://schemas.openxmlformats.org/officeDocument/2006/relationships/tags" Target="../tags/tag587.xml"/><Relationship Id="rId9" Type="http://schemas.openxmlformats.org/officeDocument/2006/relationships/image" Target="../media/image31.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593.xml"/><Relationship Id="rId7" Type="http://schemas.openxmlformats.org/officeDocument/2006/relationships/slideMaster" Target="../slideMasters/slideMaster5.xml"/><Relationship Id="rId2" Type="http://schemas.openxmlformats.org/officeDocument/2006/relationships/tags" Target="../tags/tag592.xml"/><Relationship Id="rId1" Type="http://schemas.openxmlformats.org/officeDocument/2006/relationships/tags" Target="../tags/tag591.xml"/><Relationship Id="rId6" Type="http://schemas.openxmlformats.org/officeDocument/2006/relationships/tags" Target="../tags/tag596.xml"/><Relationship Id="rId11" Type="http://schemas.openxmlformats.org/officeDocument/2006/relationships/image" Target="file:///C:\Users\1V994W2\PycharmProjects\PPT_Background_Generation\pic_temp\1_pic_quater_right_up.png" TargetMode="External"/><Relationship Id="rId5" Type="http://schemas.openxmlformats.org/officeDocument/2006/relationships/tags" Target="../tags/tag595.xml"/><Relationship Id="rId10" Type="http://schemas.openxmlformats.org/officeDocument/2006/relationships/image" Target="../media/image28.png"/><Relationship Id="rId4" Type="http://schemas.openxmlformats.org/officeDocument/2006/relationships/tags" Target="../tags/tag594.xml"/><Relationship Id="rId9" Type="http://schemas.openxmlformats.org/officeDocument/2006/relationships/image" Target="file:///C:\Users\1V994W2\PycharmProjects\PPT_Background_Generation\pic_temp\0_pic_quater_left_up.png" TargetMode="Externa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604.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599.xml"/><Relationship Id="rId7" Type="http://schemas.openxmlformats.org/officeDocument/2006/relationships/tags" Target="../tags/tag603.xml"/><Relationship Id="rId12" Type="http://schemas.openxmlformats.org/officeDocument/2006/relationships/image" Target="../media/image28.png"/><Relationship Id="rId2" Type="http://schemas.openxmlformats.org/officeDocument/2006/relationships/tags" Target="../tags/tag598.xml"/><Relationship Id="rId1" Type="http://schemas.openxmlformats.org/officeDocument/2006/relationships/tags" Target="../tags/tag597.xml"/><Relationship Id="rId6" Type="http://schemas.openxmlformats.org/officeDocument/2006/relationships/tags" Target="../tags/tag602.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601.xml"/><Relationship Id="rId10" Type="http://schemas.openxmlformats.org/officeDocument/2006/relationships/image" Target="../media/image29.png"/><Relationship Id="rId4" Type="http://schemas.openxmlformats.org/officeDocument/2006/relationships/tags" Target="../tags/tag600.xml"/><Relationship Id="rId9"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612.xml"/><Relationship Id="rId3" Type="http://schemas.openxmlformats.org/officeDocument/2006/relationships/tags" Target="../tags/tag607.xml"/><Relationship Id="rId7" Type="http://schemas.openxmlformats.org/officeDocument/2006/relationships/tags" Target="../tags/tag611.xml"/><Relationship Id="rId2" Type="http://schemas.openxmlformats.org/officeDocument/2006/relationships/tags" Target="../tags/tag606.xml"/><Relationship Id="rId1" Type="http://schemas.openxmlformats.org/officeDocument/2006/relationships/tags" Target="../tags/tag605.xml"/><Relationship Id="rId6" Type="http://schemas.openxmlformats.org/officeDocument/2006/relationships/tags" Target="../tags/tag61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609.xml"/><Relationship Id="rId10" Type="http://schemas.openxmlformats.org/officeDocument/2006/relationships/image" Target="../media/image29.png"/><Relationship Id="rId4" Type="http://schemas.openxmlformats.org/officeDocument/2006/relationships/tags" Target="../tags/tag608.xml"/><Relationship Id="rId9"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620.xml"/><Relationship Id="rId13" Type="http://schemas.openxmlformats.org/officeDocument/2006/relationships/image" Target="../media/image28.png"/><Relationship Id="rId3" Type="http://schemas.openxmlformats.org/officeDocument/2006/relationships/tags" Target="../tags/tag615.xml"/><Relationship Id="rId7" Type="http://schemas.openxmlformats.org/officeDocument/2006/relationships/tags" Target="../tags/tag619.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614.xml"/><Relationship Id="rId1" Type="http://schemas.openxmlformats.org/officeDocument/2006/relationships/tags" Target="../tags/tag613.xml"/><Relationship Id="rId6" Type="http://schemas.openxmlformats.org/officeDocument/2006/relationships/tags" Target="../tags/tag618.xml"/><Relationship Id="rId11" Type="http://schemas.openxmlformats.org/officeDocument/2006/relationships/image" Target="../media/image29.png"/><Relationship Id="rId5" Type="http://schemas.openxmlformats.org/officeDocument/2006/relationships/tags" Target="../tags/tag617.xml"/><Relationship Id="rId10" Type="http://schemas.openxmlformats.org/officeDocument/2006/relationships/slideMaster" Target="../slideMasters/slideMaster5.xml"/><Relationship Id="rId4" Type="http://schemas.openxmlformats.org/officeDocument/2006/relationships/tags" Target="../tags/tag616.xml"/><Relationship Id="rId9" Type="http://schemas.openxmlformats.org/officeDocument/2006/relationships/tags" Target="../tags/tag621.xml"/><Relationship Id="rId14" Type="http://schemas.openxmlformats.org/officeDocument/2006/relationships/image" Target="file:///C:\Users\1V994W2\PycharmProjects\PPT_Background_Generation\pic_temp\1_pic_quater_right_up.png" TargetMode="External"/></Relationships>
</file>

<file path=ppt/slideLayouts/_rels/slideLayout88.xml.rels><?xml version="1.0" encoding="UTF-8" standalone="yes"?>
<Relationships xmlns="http://schemas.openxmlformats.org/package/2006/relationships"><Relationship Id="rId8" Type="http://schemas.openxmlformats.org/officeDocument/2006/relationships/tags" Target="../tags/tag629.xml"/><Relationship Id="rId13" Type="http://schemas.openxmlformats.org/officeDocument/2006/relationships/image" Target="../media/image28.png"/><Relationship Id="rId3" Type="http://schemas.openxmlformats.org/officeDocument/2006/relationships/tags" Target="../tags/tag624.xml"/><Relationship Id="rId7" Type="http://schemas.openxmlformats.org/officeDocument/2006/relationships/tags" Target="../tags/tag628.xml"/><Relationship Id="rId12" Type="http://schemas.openxmlformats.org/officeDocument/2006/relationships/image" Target="file:///C:\Users\1V994W2\PycharmProjects\PPT_Background_Generation\pic_temp\0_pic_quater_left_up.png" TargetMode="Externa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tags" Target="../tags/tag627.xml"/><Relationship Id="rId11" Type="http://schemas.openxmlformats.org/officeDocument/2006/relationships/image" Target="../media/image29.png"/><Relationship Id="rId5" Type="http://schemas.openxmlformats.org/officeDocument/2006/relationships/tags" Target="../tags/tag626.xml"/><Relationship Id="rId10" Type="http://schemas.openxmlformats.org/officeDocument/2006/relationships/slideMaster" Target="../slideMasters/slideMaster5.xml"/><Relationship Id="rId4" Type="http://schemas.openxmlformats.org/officeDocument/2006/relationships/tags" Target="../tags/tag625.xml"/><Relationship Id="rId9" Type="http://schemas.openxmlformats.org/officeDocument/2006/relationships/tags" Target="../tags/tag630.xml"/><Relationship Id="rId14" Type="http://schemas.openxmlformats.org/officeDocument/2006/relationships/image" Target="file:///C:\Users\1V994W2\PycharmProjects\PPT_Background_Generation\pic_temp\1_pic_quater_right_up.png" TargetMode="External"/></Relationships>
</file>

<file path=ppt/slideLayouts/_rels/slideLayout89.xml.rels><?xml version="1.0" encoding="UTF-8" standalone="yes"?>
<Relationships xmlns="http://schemas.openxmlformats.org/package/2006/relationships"><Relationship Id="rId8" Type="http://schemas.openxmlformats.org/officeDocument/2006/relationships/tags" Target="../tags/tag638.xml"/><Relationship Id="rId13" Type="http://schemas.openxmlformats.org/officeDocument/2006/relationships/image" Target="../media/image29.png"/><Relationship Id="rId3" Type="http://schemas.openxmlformats.org/officeDocument/2006/relationships/tags" Target="../tags/tag633.xml"/><Relationship Id="rId7" Type="http://schemas.openxmlformats.org/officeDocument/2006/relationships/tags" Target="../tags/tag637.xml"/><Relationship Id="rId12" Type="http://schemas.openxmlformats.org/officeDocument/2006/relationships/slideMaster" Target="../slideMasters/slideMaster5.xml"/><Relationship Id="rId2" Type="http://schemas.openxmlformats.org/officeDocument/2006/relationships/tags" Target="../tags/tag632.xml"/><Relationship Id="rId16" Type="http://schemas.openxmlformats.org/officeDocument/2006/relationships/image" Target="file:///C:\Users\1V994W2\PycharmProjects\PPT_Background_Generation\pic_temp\1_pic_quater_right_up.png" TargetMode="External"/><Relationship Id="rId1" Type="http://schemas.openxmlformats.org/officeDocument/2006/relationships/tags" Target="../tags/tag631.xml"/><Relationship Id="rId6" Type="http://schemas.openxmlformats.org/officeDocument/2006/relationships/tags" Target="../tags/tag636.xml"/><Relationship Id="rId11" Type="http://schemas.openxmlformats.org/officeDocument/2006/relationships/tags" Target="../tags/tag641.xml"/><Relationship Id="rId5" Type="http://schemas.openxmlformats.org/officeDocument/2006/relationships/tags" Target="../tags/tag635.xml"/><Relationship Id="rId15" Type="http://schemas.openxmlformats.org/officeDocument/2006/relationships/image" Target="../media/image28.png"/><Relationship Id="rId10" Type="http://schemas.openxmlformats.org/officeDocument/2006/relationships/tags" Target="../tags/tag640.xml"/><Relationship Id="rId4" Type="http://schemas.openxmlformats.org/officeDocument/2006/relationships/tags" Target="../tags/tag634.xml"/><Relationship Id="rId9" Type="http://schemas.openxmlformats.org/officeDocument/2006/relationships/tags" Target="../tags/tag639.xml"/><Relationship Id="rId14" Type="http://schemas.openxmlformats.org/officeDocument/2006/relationships/image" Target="file:///C:\Users\1V994W2\PycharmProjects\PPT_Background_Generation\pic_temp\0_pic_quater_left_up.png" TargetMode="Externa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7.xml"/><Relationship Id="rId7" Type="http://schemas.openxmlformats.org/officeDocument/2006/relationships/slideMaster" Target="../slideMasters/slideMaster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s>
</file>

<file path=ppt/slideLayouts/_rels/slideLayout90.xml.rels><?xml version="1.0" encoding="UTF-8" standalone="yes"?>
<Relationships xmlns="http://schemas.openxmlformats.org/package/2006/relationships"><Relationship Id="rId8" Type="http://schemas.openxmlformats.org/officeDocument/2006/relationships/tags" Target="../tags/tag649.xml"/><Relationship Id="rId13" Type="http://schemas.openxmlformats.org/officeDocument/2006/relationships/image" Target="file:///C:\Users\1V994W2\PycharmProjects\PPT_Background_Generation\pic_temp\1_pic_quater_left_down.png" TargetMode="External"/><Relationship Id="rId3" Type="http://schemas.openxmlformats.org/officeDocument/2006/relationships/tags" Target="../tags/tag644.xml"/><Relationship Id="rId7" Type="http://schemas.openxmlformats.org/officeDocument/2006/relationships/tags" Target="../tags/tag648.xml"/><Relationship Id="rId12" Type="http://schemas.openxmlformats.org/officeDocument/2006/relationships/image" Target="../media/image33.png"/><Relationship Id="rId2" Type="http://schemas.openxmlformats.org/officeDocument/2006/relationships/tags" Target="../tags/tag643.xml"/><Relationship Id="rId1" Type="http://schemas.openxmlformats.org/officeDocument/2006/relationships/tags" Target="../tags/tag642.xml"/><Relationship Id="rId6" Type="http://schemas.openxmlformats.org/officeDocument/2006/relationships/tags" Target="../tags/tag647.xml"/><Relationship Id="rId11" Type="http://schemas.openxmlformats.org/officeDocument/2006/relationships/image" Target="file:///C:\Users\1V994W2\PycharmProjects\PPT_Background_Generation\pic_temp\0_pic_quater_right_down.png" TargetMode="External"/><Relationship Id="rId5" Type="http://schemas.openxmlformats.org/officeDocument/2006/relationships/tags" Target="../tags/tag646.xml"/><Relationship Id="rId10" Type="http://schemas.openxmlformats.org/officeDocument/2006/relationships/image" Target="../media/image32.png"/><Relationship Id="rId4" Type="http://schemas.openxmlformats.org/officeDocument/2006/relationships/tags" Target="../tags/tag645.xml"/><Relationship Id="rId9"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8" Type="http://schemas.openxmlformats.org/officeDocument/2006/relationships/tags" Target="../tags/tag663.xml"/><Relationship Id="rId3" Type="http://schemas.openxmlformats.org/officeDocument/2006/relationships/tags" Target="../tags/tag658.xml"/><Relationship Id="rId7" Type="http://schemas.openxmlformats.org/officeDocument/2006/relationships/tags" Target="../tags/tag662.xml"/><Relationship Id="rId2" Type="http://schemas.openxmlformats.org/officeDocument/2006/relationships/tags" Target="../tags/tag657.xml"/><Relationship Id="rId1" Type="http://schemas.openxmlformats.org/officeDocument/2006/relationships/tags" Target="../tags/tag656.xml"/><Relationship Id="rId6" Type="http://schemas.openxmlformats.org/officeDocument/2006/relationships/tags" Target="../tags/tag661.xml"/><Relationship Id="rId11" Type="http://schemas.openxmlformats.org/officeDocument/2006/relationships/image" Target="../media/image35.png"/><Relationship Id="rId5" Type="http://schemas.openxmlformats.org/officeDocument/2006/relationships/tags" Target="../tags/tag660.xml"/><Relationship Id="rId10" Type="http://schemas.openxmlformats.org/officeDocument/2006/relationships/image" Target="../media/image34.png"/><Relationship Id="rId4" Type="http://schemas.openxmlformats.org/officeDocument/2006/relationships/tags" Target="../tags/tag659.xml"/><Relationship Id="rId9"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666.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slideMaster" Target="../slideMasters/slideMaster6.xml"/><Relationship Id="rId5" Type="http://schemas.openxmlformats.org/officeDocument/2006/relationships/tags" Target="../tags/tag668.xml"/><Relationship Id="rId4" Type="http://schemas.openxmlformats.org/officeDocument/2006/relationships/tags" Target="../tags/tag667.xml"/></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671.xml"/><Relationship Id="rId7" Type="http://schemas.openxmlformats.org/officeDocument/2006/relationships/slideMaster" Target="../slideMasters/slideMaster6.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tags" Target="../tags/tag674.xml"/><Relationship Id="rId5" Type="http://schemas.openxmlformats.org/officeDocument/2006/relationships/tags" Target="../tags/tag673.xml"/><Relationship Id="rId4" Type="http://schemas.openxmlformats.org/officeDocument/2006/relationships/tags" Target="../tags/tag672.xml"/><Relationship Id="rId9" Type="http://schemas.openxmlformats.org/officeDocument/2006/relationships/image" Target="../media/image35.png"/></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677.xml"/><Relationship Id="rId7" Type="http://schemas.openxmlformats.org/officeDocument/2006/relationships/slideMaster" Target="../slideMasters/slideMaster6.xml"/><Relationship Id="rId2" Type="http://schemas.openxmlformats.org/officeDocument/2006/relationships/tags" Target="../tags/tag676.xml"/><Relationship Id="rId1" Type="http://schemas.openxmlformats.org/officeDocument/2006/relationships/tags" Target="../tags/tag675.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tags" Target="../tags/tag678.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688.xml"/><Relationship Id="rId3" Type="http://schemas.openxmlformats.org/officeDocument/2006/relationships/tags" Target="../tags/tag683.xml"/><Relationship Id="rId7" Type="http://schemas.openxmlformats.org/officeDocument/2006/relationships/tags" Target="../tags/tag687.xml"/><Relationship Id="rId2" Type="http://schemas.openxmlformats.org/officeDocument/2006/relationships/tags" Target="../tags/tag682.xml"/><Relationship Id="rId1" Type="http://schemas.openxmlformats.org/officeDocument/2006/relationships/tags" Target="../tags/tag681.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9"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691.xml"/><Relationship Id="rId7" Type="http://schemas.openxmlformats.org/officeDocument/2006/relationships/image" Target="../media/image34.png"/><Relationship Id="rId2" Type="http://schemas.openxmlformats.org/officeDocument/2006/relationships/tags" Target="../tags/tag690.xml"/><Relationship Id="rId1" Type="http://schemas.openxmlformats.org/officeDocument/2006/relationships/tags" Target="../tags/tag689.xml"/><Relationship Id="rId6" Type="http://schemas.openxmlformats.org/officeDocument/2006/relationships/slideMaster" Target="../slideMasters/slideMaster6.xml"/><Relationship Id="rId5" Type="http://schemas.openxmlformats.org/officeDocument/2006/relationships/tags" Target="../tags/tag693.xml"/><Relationship Id="rId4" Type="http://schemas.openxmlformats.org/officeDocument/2006/relationships/tags" Target="../tags/tag692.xm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696.xml"/><Relationship Id="rId2" Type="http://schemas.openxmlformats.org/officeDocument/2006/relationships/tags" Target="../tags/tag695.xml"/><Relationship Id="rId1" Type="http://schemas.openxmlformats.org/officeDocument/2006/relationships/tags" Target="../tags/tag694.xml"/><Relationship Id="rId4"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3" Type="http://schemas.openxmlformats.org/officeDocument/2006/relationships/tags" Target="../tags/tag699.xml"/><Relationship Id="rId7" Type="http://schemas.openxmlformats.org/officeDocument/2006/relationships/slideMaster" Target="../slideMasters/slideMaster6.xml"/><Relationship Id="rId2" Type="http://schemas.openxmlformats.org/officeDocument/2006/relationships/tags" Target="../tags/tag698.xml"/><Relationship Id="rId1" Type="http://schemas.openxmlformats.org/officeDocument/2006/relationships/tags" Target="../tags/tag697.xml"/><Relationship Id="rId6" Type="http://schemas.openxmlformats.org/officeDocument/2006/relationships/tags" Target="../tags/tag702.xml"/><Relationship Id="rId5" Type="http://schemas.openxmlformats.org/officeDocument/2006/relationships/tags" Target="../tags/tag701.xml"/><Relationship Id="rId4" Type="http://schemas.openxmlformats.org/officeDocument/2006/relationships/tags" Target="../tags/tag700.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705.xml"/><Relationship Id="rId2" Type="http://schemas.openxmlformats.org/officeDocument/2006/relationships/tags" Target="../tags/tag704.xml"/><Relationship Id="rId1" Type="http://schemas.openxmlformats.org/officeDocument/2006/relationships/tags" Target="../tags/tag703.xml"/><Relationship Id="rId6" Type="http://schemas.openxmlformats.org/officeDocument/2006/relationships/slideMaster" Target="../slideMasters/slideMaster6.xml"/><Relationship Id="rId5" Type="http://schemas.openxmlformats.org/officeDocument/2006/relationships/tags" Target="../tags/tag707.xml"/><Relationship Id="rId4" Type="http://schemas.openxmlformats.org/officeDocument/2006/relationships/tags" Target="../tags/tag70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7">
            <a:clrChange>
              <a:clrFrom>
                <a:srgbClr val="FFFFFF"/>
              </a:clrFrom>
              <a:clrTo>
                <a:srgbClr val="FFFFFF">
                  <a:alpha val="0"/>
                </a:srgbClr>
              </a:clrTo>
            </a:clrChange>
          </a:blip>
          <a:stretch>
            <a:fillRect/>
          </a:stretch>
        </p:blipFill>
        <p:spPr>
          <a:xfrm>
            <a:off x="2530593" y="421123"/>
            <a:ext cx="7130814" cy="6044782"/>
          </a:xfrm>
          <a:prstGeom prst="rect">
            <a:avLst/>
          </a:prstGeom>
        </p:spPr>
      </p:pic>
      <p:sp>
        <p:nvSpPr>
          <p:cNvPr id="2" name="标题 1"/>
          <p:cNvSpPr>
            <a:spLocks noGrp="1"/>
          </p:cNvSpPr>
          <p:nvPr>
            <p:ph type="ctrTitle" hasCustomPrompt="1"/>
            <p:custDataLst>
              <p:tags r:id="rId2"/>
            </p:custDataLst>
          </p:nvPr>
        </p:nvSpPr>
        <p:spPr>
          <a:xfrm>
            <a:off x="4347211" y="2423326"/>
            <a:ext cx="3497579" cy="1828800"/>
          </a:xfrm>
        </p:spPr>
        <p:txBody>
          <a:bodyPr lIns="90000" tIns="46800" rIns="90000" bIns="46800" anchor="ctr" anchorCtr="0">
            <a:normAutofit/>
          </a:bodyPr>
          <a:lstStyle>
            <a:lvl1pPr algn="ctr">
              <a:defRPr sz="5400" spc="600" baseline="0">
                <a:solidFill>
                  <a:schemeClr val="accent1"/>
                </a:solidFill>
                <a:latin typeface="Arial" panose="020B0604020202020204" pitchFamily="34" charset="0"/>
                <a:ea typeface="汉仪旗黑-85S" panose="00020600040101010101" pitchFamily="18" charset="-122"/>
              </a:defRPr>
            </a:lvl1pPr>
          </a:lstStyle>
          <a:p>
            <a:r>
              <a:rPr lang="zh-CN" altLang="en-US"/>
              <a:t>单击此处编辑标题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descr="树叶"/>
          <p:cNvPicPr>
            <a:picLocks noChangeAspect="1"/>
          </p:cNvPicPr>
          <p:nvPr>
            <p:custDataLst>
              <p:tags r:id="rId1"/>
            </p:custDataLst>
          </p:nvPr>
        </p:nvPicPr>
        <p:blipFill>
          <a:blip r:embed="rId7"/>
          <a:stretch>
            <a:fillRect/>
          </a:stretch>
        </p:blipFill>
        <p:spPr>
          <a:xfrm rot="21300000">
            <a:off x="10842501" y="6092411"/>
            <a:ext cx="1893932" cy="831642"/>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1pPr>
            <a:lvl2pPr>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2pPr>
            <a:lvl3pPr>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3pPr>
            <a:lvl4pPr>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4pPr>
            <a:lvl5pPr>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rotWithShape="1">
          <a:blip r:embed="rId10"/>
          <a:tile tx="0" ty="0" sx="100000" sy="100000" flip="none" algn="tl"/>
        </a:blipFill>
        <a:effectLst/>
      </p:bgPr>
    </p:bg>
    <p:spTree>
      <p:nvGrpSpPr>
        <p:cNvPr id="1" name=""/>
        <p:cNvGrpSpPr/>
        <p:nvPr/>
      </p:nvGrpSpPr>
      <p:grpSpPr>
        <a:xfrm>
          <a:off x="0" y="0"/>
          <a:ext cx="0" cy="0"/>
          <a:chOff x="0" y="0"/>
          <a:chExt cx="0" cy="0"/>
        </a:xfrm>
      </p:grpSpPr>
      <p:pic>
        <p:nvPicPr>
          <p:cNvPr id="6" name="图片 5" descr="图片1"/>
          <p:cNvPicPr>
            <a:picLocks noChangeAspect="1"/>
          </p:cNvPicPr>
          <p:nvPr userDrawn="1">
            <p:custDataLst>
              <p:tags r:id="rId1"/>
            </p:custDataLst>
          </p:nvPr>
        </p:nvPicPr>
        <p:blipFill>
          <a:blip r:embed="rId11"/>
          <a:stretch>
            <a:fillRect/>
          </a:stretch>
        </p:blipFill>
        <p:spPr>
          <a:xfrm>
            <a:off x="-11430" y="635"/>
            <a:ext cx="12227560" cy="6878320"/>
          </a:xfrm>
          <a:prstGeom prst="rect">
            <a:avLst/>
          </a:prstGeom>
        </p:spPr>
      </p:pic>
      <p:cxnSp>
        <p:nvCxnSpPr>
          <p:cNvPr id="8" name="直接连接符 7"/>
          <p:cNvCxnSpPr/>
          <p:nvPr userDrawn="1">
            <p:custDataLst>
              <p:tags r:id="rId2"/>
            </p:custDataLst>
          </p:nvPr>
        </p:nvCxnSpPr>
        <p:spPr>
          <a:xfrm>
            <a:off x="7265573" y="5613260"/>
            <a:ext cx="49348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custDataLst>
              <p:tags r:id="rId3"/>
            </p:custDataLst>
          </p:nvPr>
        </p:nvCxnSpPr>
        <p:spPr>
          <a:xfrm>
            <a:off x="7265573" y="1901371"/>
            <a:ext cx="49348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4"/>
            </p:custDataLst>
          </p:nvPr>
        </p:nvSpPr>
        <p:spPr>
          <a:xfrm>
            <a:off x="6921500" y="2013877"/>
            <a:ext cx="1173647" cy="3485219"/>
          </a:xfrm>
        </p:spPr>
        <p:txBody>
          <a:bodyPr vert="eaVert" lIns="90170" tIns="46990" rIns="90170" bIns="46990" rtlCol="0" anchor="b" anchorCtr="1">
            <a:norm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12" name="文本占位符 11"/>
          <p:cNvSpPr>
            <a:spLocks noGrp="1"/>
          </p:cNvSpPr>
          <p:nvPr>
            <p:ph type="body" sz="quarter" idx="13" hasCustomPrompt="1"/>
            <p:custDataLst>
              <p:tags r:id="rId8"/>
            </p:custDataLst>
          </p:nvPr>
        </p:nvSpPr>
        <p:spPr>
          <a:xfrm>
            <a:off x="5319713" y="2932113"/>
            <a:ext cx="1398587" cy="3011487"/>
          </a:xfrm>
        </p:spPr>
        <p:txBody>
          <a:bodyPr vert="eaVert" lIns="90170" tIns="46990" rIns="90170" bIns="46990"/>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7"/>
          <a:tile tx="0" ty="0" sx="100000" sy="100000" flip="none" algn="tl"/>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custDataLst>
              <p:tags r:id="rId1"/>
            </p:custDataLst>
          </p:nvPr>
        </p:nvPicPr>
        <p:blipFill>
          <a:blip r:embed="rId8"/>
          <a:stretch>
            <a:fillRect/>
          </a:stretch>
        </p:blipFill>
        <p:spPr>
          <a:xfrm>
            <a:off x="9208135" y="4547870"/>
            <a:ext cx="2974975" cy="2300605"/>
          </a:xfrm>
          <a:prstGeom prst="rect">
            <a:avLst/>
          </a:prstGeom>
        </p:spPr>
      </p:pic>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6" name="标题 5"/>
          <p:cNvSpPr>
            <a:spLocks noGrp="1"/>
          </p:cNvSpPr>
          <p:nvPr>
            <p:ph type="title"/>
            <p:custDataLst>
              <p:tags r:id="rId5"/>
            </p:custDataLst>
          </p:nvPr>
        </p:nvSpPr>
        <p:spPr/>
        <p:txBody>
          <a:bodyPr/>
          <a:lstStyle/>
          <a:p>
            <a:r>
              <a:rPr lang="zh-CN" altLang="en-US"/>
              <a:t>单击此处编辑母版标题样式</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9"/>
          <a:tile tx="0" ty="0" sx="100000" sy="100000" flip="none" algn="tl"/>
        </a:blip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354330" y="273050"/>
            <a:ext cx="11492230" cy="6311900"/>
          </a:xfrm>
          <a:prstGeom prst="rect">
            <a:avLst/>
          </a:prstGeom>
          <a:solidFill>
            <a:srgbClr val="D9CBB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a:solidFill>
                <a:schemeClr val="tx2"/>
              </a:solidFill>
              <a:sym typeface="+mn-ea"/>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pic>
        <p:nvPicPr>
          <p:cNvPr id="9" name="图片 8"/>
          <p:cNvPicPr>
            <a:picLocks noChangeAspect="1"/>
          </p:cNvPicPr>
          <p:nvPr userDrawn="1">
            <p:custDataLst>
              <p:tags r:id="rId7"/>
            </p:custDataLst>
          </p:nvPr>
        </p:nvPicPr>
        <p:blipFill>
          <a:blip r:embed="rId10"/>
          <a:stretch>
            <a:fillRect/>
          </a:stretch>
        </p:blipFill>
        <p:spPr>
          <a:xfrm>
            <a:off x="10566400" y="191368"/>
            <a:ext cx="1268870" cy="981490"/>
          </a:xfrm>
          <a:prstGeom prst="rect">
            <a:avLst/>
          </a:prstGeom>
        </p:spPr>
      </p:pic>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10"/>
          <a:tile tx="0" ty="0" sx="100000" sy="100000" flip="none" algn="tl"/>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13970" y="-4445"/>
            <a:ext cx="508698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1"/>
          <a:stretch>
            <a:fillRect/>
          </a:stretch>
        </p:blipFill>
        <p:spPr>
          <a:xfrm>
            <a:off x="10461625" y="5516880"/>
            <a:ext cx="1721485" cy="1331595"/>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10"/>
          <a:tile tx="0" ty="0" sx="100000" sy="100000" flip="none" algn="tl"/>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2"/>
            </p:custDataLst>
          </p:nvPr>
        </p:nvPicPr>
        <p:blipFill>
          <a:blip r:embed="rId11"/>
          <a:stretch>
            <a:fillRect/>
          </a:stretch>
        </p:blipFill>
        <p:spPr>
          <a:xfrm>
            <a:off x="9945370" y="5118100"/>
            <a:ext cx="2237740" cy="1730375"/>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10"/>
          <a:tile tx="0" ty="0" sx="100000" sy="100000" flip="none" algn="tl"/>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175" y="5020946"/>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2"/>
            </p:custDataLst>
          </p:nvPr>
        </p:nvPicPr>
        <p:blipFill>
          <a:blip r:embed="rId11"/>
          <a:stretch>
            <a:fillRect/>
          </a:stretch>
        </p:blipFill>
        <p:spPr>
          <a:xfrm>
            <a:off x="10461625" y="5516880"/>
            <a:ext cx="1721485" cy="1331595"/>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12"/>
          <a:tile tx="0" ty="0" sx="100000" sy="100000" flip="none" algn="tl"/>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2"/>
            </p:custDataLst>
          </p:nvPr>
        </p:nvPicPr>
        <p:blipFill>
          <a:blip r:embed="rId13"/>
          <a:stretch>
            <a:fillRect/>
          </a:stretch>
        </p:blipFill>
        <p:spPr>
          <a:xfrm flipH="1">
            <a:off x="0" y="5471160"/>
            <a:ext cx="1805305" cy="1396365"/>
          </a:xfrm>
          <a:prstGeom prst="rect">
            <a:avLst/>
          </a:prstGeom>
        </p:spPr>
      </p:pic>
      <p:sp>
        <p:nvSpPr>
          <p:cNvPr id="2" name="标题 1"/>
          <p:cNvSpPr>
            <a:spLocks noGrp="1"/>
          </p:cNvSpPr>
          <p:nvPr>
            <p:ph type="title"/>
            <p:custDataLst>
              <p:tags r:id="rId3"/>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10"/>
          <a:tile tx="0" ty="0" sx="100000" sy="100000" flip="none" algn="tl"/>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2"/>
            </p:custDataLst>
          </p:nvPr>
        </p:nvPicPr>
        <p:blipFill>
          <a:blip r:embed="rId11"/>
          <a:stretch>
            <a:fillRect/>
          </a:stretch>
        </p:blipFill>
        <p:spPr>
          <a:xfrm>
            <a:off x="10175240" y="5295900"/>
            <a:ext cx="2007870" cy="1552575"/>
          </a:xfrm>
          <a:prstGeom prst="rect">
            <a:avLst/>
          </a:prstGeom>
        </p:spPr>
      </p:pic>
      <p:pic>
        <p:nvPicPr>
          <p:cNvPr id="8" name="图片 7"/>
          <p:cNvPicPr>
            <a:picLocks noChangeAspect="1"/>
          </p:cNvPicPr>
          <p:nvPr userDrawn="1">
            <p:custDataLst>
              <p:tags r:id="rId3"/>
            </p:custDataLst>
          </p:nvPr>
        </p:nvPicPr>
        <p:blipFill>
          <a:blip r:embed="rId11"/>
          <a:stretch>
            <a:fillRect/>
          </a:stretch>
        </p:blipFill>
        <p:spPr>
          <a:xfrm flipH="1">
            <a:off x="0" y="-40005"/>
            <a:ext cx="2007870" cy="1552575"/>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7">
            <a:clrChange>
              <a:clrFrom>
                <a:srgbClr val="FFFFFF"/>
              </a:clrFrom>
              <a:clrTo>
                <a:srgbClr val="FFFFFF">
                  <a:alpha val="0"/>
                </a:srgbClr>
              </a:clrTo>
            </a:clrChange>
          </a:blip>
          <a:stretch>
            <a:fillRect/>
          </a:stretch>
        </p:blipFill>
        <p:spPr>
          <a:xfrm>
            <a:off x="2530593" y="421123"/>
            <a:ext cx="7130814" cy="6044782"/>
          </a:xfrm>
          <a:prstGeom prst="rect">
            <a:avLst/>
          </a:prstGeom>
        </p:spPr>
      </p:pic>
      <p:sp>
        <p:nvSpPr>
          <p:cNvPr id="2" name="标题 1"/>
          <p:cNvSpPr>
            <a:spLocks noGrp="1"/>
          </p:cNvSpPr>
          <p:nvPr>
            <p:ph type="title" hasCustomPrompt="1"/>
            <p:custDataLst>
              <p:tags r:id="rId2"/>
            </p:custDataLst>
          </p:nvPr>
        </p:nvSpPr>
        <p:spPr>
          <a:xfrm>
            <a:off x="4014312" y="2656114"/>
            <a:ext cx="4179569" cy="1309576"/>
          </a:xfrm>
        </p:spPr>
        <p:txBody>
          <a:bodyPr vert="horz" lIns="90000" tIns="46800" rIns="90000" bIns="46800" rtlCol="0" anchor="ctr" anchorCtr="0">
            <a:normAutofit/>
          </a:bodyPr>
          <a:lstStyle>
            <a:lvl1pPr marL="0" marR="0" algn="ctr" defTabSz="914400" rtl="0" eaLnBrk="1" fontAlgn="auto" latinLnBrk="0" hangingPunct="1">
              <a:lnSpc>
                <a:spcPct val="100000"/>
              </a:lnSpc>
              <a:buNone/>
              <a:defRPr kumimoji="0" lang="zh-CN" altLang="en-US" sz="6600" b="1" i="0" u="none" strike="noStrike" kern="1200" cap="none" spc="600" normalizeH="0" baseline="0" noProof="1">
                <a:solidFill>
                  <a:schemeClr val="accent1"/>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2" name="图片 1" descr="小鸟"/>
          <p:cNvPicPr>
            <a:picLocks noChangeAspect="1"/>
          </p:cNvPicPr>
          <p:nvPr>
            <p:custDataLst>
              <p:tags r:id="rId1"/>
            </p:custDataLst>
          </p:nvPr>
        </p:nvPicPr>
        <p:blipFill>
          <a:blip r:embed="rId8"/>
          <a:stretch>
            <a:fillRect/>
          </a:stretch>
        </p:blipFill>
        <p:spPr>
          <a:xfrm>
            <a:off x="-75565" y="-109855"/>
            <a:ext cx="1268095" cy="851535"/>
          </a:xfrm>
          <a:prstGeom prst="rect">
            <a:avLst/>
          </a:prstGeom>
        </p:spPr>
      </p:pic>
      <p:pic>
        <p:nvPicPr>
          <p:cNvPr id="6" name="图片 5" descr="绿叶"/>
          <p:cNvPicPr>
            <a:picLocks noChangeAspect="1"/>
          </p:cNvPicPr>
          <p:nvPr>
            <p:custDataLst>
              <p:tags r:id="rId2"/>
            </p:custDataLst>
          </p:nvPr>
        </p:nvPicPr>
        <p:blipFill>
          <a:blip r:embed="rId9"/>
          <a:stretch>
            <a:fillRect/>
          </a:stretch>
        </p:blipFill>
        <p:spPr>
          <a:xfrm>
            <a:off x="11468100" y="5814060"/>
            <a:ext cx="542925" cy="1149350"/>
          </a:xfrm>
          <a:prstGeom prst="rect">
            <a:avLst/>
          </a:prstGeom>
        </p:spPr>
      </p:pic>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7" name="标题 6"/>
          <p:cNvSpPr>
            <a:spLocks noGrp="1"/>
          </p:cNvSpPr>
          <p:nvPr>
            <p:ph type="title"/>
            <p:custDataLst>
              <p:tags r:id="rId6"/>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descr="树叶"/>
          <p:cNvPicPr>
            <a:picLocks noChangeAspect="1"/>
          </p:cNvPicPr>
          <p:nvPr>
            <p:custDataLst>
              <p:tags r:id="rId2"/>
            </p:custDataLst>
          </p:nvPr>
        </p:nvPicPr>
        <p:blipFill>
          <a:blip r:embed="rId9"/>
          <a:stretch>
            <a:fillRect/>
          </a:stretch>
        </p:blipFill>
        <p:spPr>
          <a:xfrm rot="21300000">
            <a:off x="10346021" y="5903811"/>
            <a:ext cx="2188266" cy="960886"/>
          </a:xfrm>
          <a:prstGeom prst="rect">
            <a:avLst/>
          </a:prstGeom>
        </p:spPr>
      </p:pic>
      <p:sp>
        <p:nvSpPr>
          <p:cNvPr id="2" name="标题 1"/>
          <p:cNvSpPr>
            <a:spLocks noGrp="1"/>
          </p:cNvSpPr>
          <p:nvPr>
            <p:ph type="title" hasCustomPrompt="1"/>
            <p:custDataLst>
              <p:tags r:id="rId3"/>
            </p:custDataLst>
          </p:nvPr>
        </p:nvSpPr>
        <p:spPr>
          <a:xfrm>
            <a:off x="1282870" y="1249200"/>
            <a:ext cx="9626400" cy="723600"/>
          </a:xfrm>
        </p:spPr>
        <p:txBody>
          <a:bodyPr anchor="ctr">
            <a:normAutofit/>
          </a:bodyPr>
          <a:lstStyle>
            <a:lvl1pPr>
              <a:defRPr sz="3200" baseline="0">
                <a:latin typeface="Arial" panose="020B0604020202020204" pitchFamily="34" charset="0"/>
                <a:ea typeface="微软雅黑"/>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descr="绿叶"/>
          <p:cNvPicPr>
            <a:picLocks noChangeAspect="1"/>
          </p:cNvPicPr>
          <p:nvPr>
            <p:custDataLst>
              <p:tags r:id="rId2"/>
            </p:custDataLst>
          </p:nvPr>
        </p:nvPicPr>
        <p:blipFill>
          <a:blip r:embed="rId10"/>
          <a:stretch>
            <a:fillRect/>
          </a:stretch>
        </p:blipFill>
        <p:spPr>
          <a:xfrm flipH="1">
            <a:off x="168409" y="5732478"/>
            <a:ext cx="542925" cy="1149350"/>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normAutofit/>
          </a:bodyPr>
          <a:lstStyle>
            <a:lvl1pPr>
              <a:defRPr sz="3600" baseline="0">
                <a:latin typeface="Arial" panose="020B0604020202020204" pitchFamily="34" charset="0"/>
                <a:ea typeface="微软雅黑"/>
              </a:defRPr>
            </a:lvl1pPr>
          </a:lstStyle>
          <a:p>
            <a:r>
              <a:rPr lang="zh-CN" altLang="en-US"/>
              <a:t>单击编辑标题</a:t>
            </a:r>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7" name="文本占位符 6"/>
          <p:cNvSpPr>
            <a:spLocks noGrp="1"/>
          </p:cNvSpPr>
          <p:nvPr>
            <p:ph type="body" sz="quarter" idx="13"/>
            <p:custDataLst>
              <p:tags r:id="rId5"/>
            </p:custDataLst>
          </p:nvPr>
        </p:nvSpPr>
        <p:spPr>
          <a:xfrm>
            <a:off x="586800" y="1764000"/>
            <a:ext cx="3956400" cy="4093200"/>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6"/>
            </p:custDataLst>
          </p:nvPr>
        </p:nvSpPr>
        <p:spPr>
          <a:xfrm>
            <a:off x="5101200" y="769939"/>
            <a:ext cx="6480000" cy="5087937"/>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2020-9-25</a:t>
            </a:fld>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descr="绿叶"/>
          <p:cNvPicPr>
            <a:picLocks noChangeAspect="1"/>
          </p:cNvPicPr>
          <p:nvPr>
            <p:custDataLst>
              <p:tags r:id="rId2"/>
            </p:custDataLst>
          </p:nvPr>
        </p:nvPicPr>
        <p:blipFill>
          <a:blip r:embed="rId10"/>
          <a:stretch>
            <a:fillRect/>
          </a:stretch>
        </p:blipFill>
        <p:spPr>
          <a:xfrm>
            <a:off x="11649075" y="5711825"/>
            <a:ext cx="542925" cy="1149350"/>
          </a:xfrm>
          <a:prstGeom prst="rect">
            <a:avLst/>
          </a:prstGeom>
        </p:spPr>
      </p:pic>
      <p:sp>
        <p:nvSpPr>
          <p:cNvPr id="2" name="标题 1"/>
          <p:cNvSpPr>
            <a:spLocks noGrp="1"/>
          </p:cNvSpPr>
          <p:nvPr>
            <p:ph type="title"/>
            <p:custDataLst>
              <p:tags r:id="rId3"/>
            </p:custDataLst>
          </p:nvPr>
        </p:nvSpPr>
        <p:spPr>
          <a:xfrm>
            <a:off x="612000" y="781200"/>
            <a:ext cx="10976400" cy="626400"/>
          </a:xfrm>
        </p:spPr>
        <p:txBody>
          <a:bodyPr anchor="ctr">
            <a:normAutofit/>
          </a:bodyPr>
          <a:lstStyle>
            <a:lvl1pPr algn="ctr">
              <a:defRPr sz="3600" baseline="0">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latin typeface="Arial" panose="020B0604020202020204" pitchFamily="34" charset="0"/>
                <a:ea typeface="微软雅黑"/>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descr="绿叶"/>
          <p:cNvPicPr>
            <a:picLocks noChangeAspect="1"/>
          </p:cNvPicPr>
          <p:nvPr>
            <p:custDataLst>
              <p:tags r:id="rId2"/>
            </p:custDataLst>
          </p:nvPr>
        </p:nvPicPr>
        <p:blipFill>
          <a:blip r:embed="rId10"/>
          <a:stretch>
            <a:fillRect/>
          </a:stretch>
        </p:blipFill>
        <p:spPr>
          <a:xfrm>
            <a:off x="11649075" y="5786120"/>
            <a:ext cx="542925" cy="1149350"/>
          </a:xfrm>
          <a:prstGeom prst="rect">
            <a:avLst/>
          </a:prstGeom>
        </p:spPr>
      </p:pic>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微软雅黑"/>
              </a:defRPr>
            </a:lvl1pPr>
          </a:lstStyle>
          <a:p>
            <a:r>
              <a:rPr lang="zh-CN" altLang="en-US"/>
              <a:t>单击此处编辑母版标题样式</a:t>
            </a:r>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7" name="内容占位符 6"/>
          <p:cNvSpPr>
            <a:spLocks noGrp="1"/>
          </p:cNvSpPr>
          <p:nvPr>
            <p:ph sz="quarter" idx="13"/>
            <p:custDataLst>
              <p:tags r:id="rId5"/>
            </p:custDataLst>
          </p:nvPr>
        </p:nvSpPr>
        <p:spPr>
          <a:xfrm>
            <a:off x="604837" y="1681200"/>
            <a:ext cx="10990800" cy="3211200"/>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6"/>
            </p:custDataLst>
          </p:nvPr>
        </p:nvSpPr>
        <p:spPr>
          <a:xfrm>
            <a:off x="594000" y="5180400"/>
            <a:ext cx="11001600" cy="1011600"/>
          </a:xfrm>
        </p:spPr>
        <p:txBody>
          <a:bodyPr/>
          <a:lstStyle>
            <a:lvl1pPr marL="0" indent="0">
              <a:buNone/>
              <a:defRPr baseline="0">
                <a:latin typeface="Arial" panose="020B0604020202020204" pitchFamily="34" charset="0"/>
                <a:ea typeface="微软雅黑"/>
              </a:defRPr>
            </a:lvl1pPr>
          </a:lstStyle>
          <a:p>
            <a:pPr lvl="0"/>
            <a:r>
              <a:rPr lang="zh-CN" altLang="en-US"/>
              <a:t>单击此处编辑母版文本样式</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2020-9-25</a:t>
            </a:fld>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descr="绿叶"/>
          <p:cNvPicPr>
            <a:picLocks noChangeAspect="1"/>
          </p:cNvPicPr>
          <p:nvPr>
            <p:custDataLst>
              <p:tags r:id="rId2"/>
            </p:custDataLst>
          </p:nvPr>
        </p:nvPicPr>
        <p:blipFill>
          <a:blip r:embed="rId13"/>
          <a:stretch>
            <a:fillRect/>
          </a:stretch>
        </p:blipFill>
        <p:spPr>
          <a:xfrm>
            <a:off x="11468100" y="5814060"/>
            <a:ext cx="542925" cy="1149350"/>
          </a:xfrm>
          <a:prstGeom prst="rect">
            <a:avLst/>
          </a:prstGeom>
        </p:spPr>
      </p:pic>
      <p:pic>
        <p:nvPicPr>
          <p:cNvPr id="8" name="图片 7" descr="小鸟"/>
          <p:cNvPicPr>
            <a:picLocks noChangeAspect="1"/>
          </p:cNvPicPr>
          <p:nvPr>
            <p:custDataLst>
              <p:tags r:id="rId3"/>
            </p:custDataLst>
          </p:nvPr>
        </p:nvPicPr>
        <p:blipFill>
          <a:blip r:embed="rId14"/>
          <a:stretch>
            <a:fillRect/>
          </a:stretch>
        </p:blipFill>
        <p:spPr>
          <a:xfrm rot="600000" flipV="1">
            <a:off x="-93345" y="6113145"/>
            <a:ext cx="1268095" cy="851535"/>
          </a:xfrm>
          <a:prstGeom prst="rect">
            <a:avLst/>
          </a:prstGeom>
        </p:spPr>
      </p:pic>
      <p:sp>
        <p:nvSpPr>
          <p:cNvPr id="2" name="标题 1"/>
          <p:cNvSpPr>
            <a:spLocks noGrp="1"/>
          </p:cNvSpPr>
          <p:nvPr>
            <p:ph type="title"/>
            <p:custDataLst>
              <p:tags r:id="rId4"/>
            </p:custDataLst>
          </p:nvPr>
        </p:nvSpPr>
        <p:spPr>
          <a:xfrm>
            <a:off x="579755" y="237490"/>
            <a:ext cx="11037570" cy="534035"/>
          </a:xfrm>
        </p:spPr>
        <p:txBody>
          <a:bodyPr>
            <a:normAutofit/>
          </a:bodyPr>
          <a:lstStyle>
            <a:lvl1pPr>
              <a:defRPr sz="3200" baseline="0">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sz="1400" baseline="0">
                <a:latin typeface="Arial" panose="020B0604020202020204" pitchFamily="34" charset="0"/>
                <a:ea typeface="微软雅黑"/>
              </a:defRPr>
            </a:lvl1pPr>
            <a:lvl2pPr>
              <a:defRPr sz="1400" baseline="0">
                <a:latin typeface="Arial" panose="020B0604020202020204" pitchFamily="34" charset="0"/>
                <a:ea typeface="微软雅黑"/>
              </a:defRPr>
            </a:lvl2pPr>
            <a:lvl3pPr>
              <a:defRPr sz="1400" baseline="0">
                <a:latin typeface="Arial" panose="020B0604020202020204" pitchFamily="34" charset="0"/>
                <a:ea typeface="微软雅黑"/>
              </a:defRPr>
            </a:lvl3pPr>
            <a:lvl4pPr>
              <a:defRPr sz="1400" baseline="0">
                <a:latin typeface="Arial" panose="020B0604020202020204" pitchFamily="34" charset="0"/>
                <a:ea typeface="微软雅黑"/>
              </a:defRPr>
            </a:lvl4pPr>
            <a:lvl5pPr>
              <a:defRPr sz="1400" baseline="0">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sz="1400" baseline="0">
                <a:latin typeface="Arial" panose="020B0604020202020204" pitchFamily="34" charset="0"/>
                <a:ea typeface="微软雅黑"/>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sz="1400" baseline="0">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descr="绿叶"/>
          <p:cNvPicPr>
            <a:picLocks noChangeAspect="1"/>
          </p:cNvPicPr>
          <p:nvPr>
            <p:custDataLst>
              <p:tags r:id="rId2"/>
            </p:custDataLst>
          </p:nvPr>
        </p:nvPicPr>
        <p:blipFill>
          <a:blip r:embed="rId10"/>
          <a:stretch>
            <a:fillRect/>
          </a:stretch>
        </p:blipFill>
        <p:spPr>
          <a:xfrm flipH="1">
            <a:off x="128270" y="64770"/>
            <a:ext cx="850265" cy="1800225"/>
          </a:xfrm>
          <a:prstGeom prst="rect">
            <a:avLst/>
          </a:prstGeom>
        </p:spPr>
      </p:pic>
      <p:pic>
        <p:nvPicPr>
          <p:cNvPr id="12" name="图片 11" descr="树叶"/>
          <p:cNvPicPr>
            <a:picLocks noChangeAspect="1"/>
          </p:cNvPicPr>
          <p:nvPr>
            <p:custDataLst>
              <p:tags r:id="rId3"/>
            </p:custDataLst>
          </p:nvPr>
        </p:nvPicPr>
        <p:blipFill>
          <a:blip r:embed="rId11"/>
          <a:stretch>
            <a:fillRect/>
          </a:stretch>
        </p:blipFill>
        <p:spPr>
          <a:xfrm rot="21300000">
            <a:off x="9405620" y="5229225"/>
            <a:ext cx="4143375" cy="1819275"/>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微软雅黑"/>
              </a:defRPr>
            </a:lvl1pPr>
          </a:lstStyle>
          <a:p>
            <a:r>
              <a:rPr lang="zh-CN" altLang="en-US"/>
              <a:t>单击此处编辑标题</a:t>
            </a:r>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latin typeface="Arial" panose="020B0604020202020204" pitchFamily="34" charset="0"/>
                <a:ea typeface="微软雅黑"/>
              </a:defRPr>
            </a:lvl1pPr>
          </a:lstStyle>
          <a:p>
            <a:pPr lvl="0"/>
            <a:r>
              <a:rPr lang="zh-CN" altLang="en-US"/>
              <a:t>单击此处编辑母版文本样式</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2020-9-25</a:t>
            </a:fld>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9">
            <a:lum/>
          </a:blip>
          <a:stretch>
            <a:fillRect/>
          </a:stretch>
        </a:blipFill>
        <a:effectLst/>
      </p:bgPr>
    </p:bg>
    <p:spTree>
      <p:nvGrpSpPr>
        <p:cNvPr id="1" name=""/>
        <p:cNvGrpSpPr/>
        <p:nvPr/>
      </p:nvGrpSpPr>
      <p:grpSpPr>
        <a:xfrm>
          <a:off x="0" y="0"/>
          <a:ext cx="0" cy="0"/>
          <a:chOff x="0" y="0"/>
          <a:chExt cx="0" cy="0"/>
        </a:xfrm>
      </p:grpSpPr>
      <p:sp>
        <p:nvSpPr>
          <p:cNvPr id="47" name="副标题 2"/>
          <p:cNvSpPr>
            <a:spLocks noGrp="1"/>
          </p:cNvSpPr>
          <p:nvPr>
            <p:ph type="subTitle" idx="1" hasCustomPrompt="1"/>
            <p:custDataLst>
              <p:tags r:id="rId1"/>
            </p:custDataLst>
          </p:nvPr>
        </p:nvSpPr>
        <p:spPr>
          <a:xfrm>
            <a:off x="669925" y="4433164"/>
            <a:ext cx="6906532" cy="624946"/>
          </a:xfrm>
        </p:spPr>
        <p:txBody>
          <a:bodyPr anchor="t">
            <a:normAutofit/>
          </a:bodyPr>
          <a:lstStyle>
            <a:lvl1pPr marL="0" indent="0" algn="l">
              <a:buNone/>
              <a:defRPr sz="2000" baseline="0">
                <a:solidFill>
                  <a:schemeClr val="accent1"/>
                </a:solidFill>
                <a:latin typeface="Arial" panose="020B0604020202020204" pitchFamily="34" charset="0"/>
                <a:ea typeface="微软雅黑"/>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en-US"/>
          </a:p>
        </p:txBody>
      </p:sp>
      <p:sp>
        <p:nvSpPr>
          <p:cNvPr id="48" name="标题 1"/>
          <p:cNvSpPr>
            <a:spLocks noGrp="1"/>
          </p:cNvSpPr>
          <p:nvPr>
            <p:ph type="ctrTitle" hasCustomPrompt="1"/>
            <p:custDataLst>
              <p:tags r:id="rId2"/>
            </p:custDataLst>
          </p:nvPr>
        </p:nvSpPr>
        <p:spPr>
          <a:xfrm>
            <a:off x="669925" y="3141441"/>
            <a:ext cx="8169275" cy="1229663"/>
          </a:xfrm>
        </p:spPr>
        <p:txBody>
          <a:bodyPr lIns="36000" anchor="b">
            <a:normAutofit/>
          </a:bodyPr>
          <a:lstStyle>
            <a:lvl1pPr algn="l">
              <a:defRPr sz="6600" baseline="0">
                <a:solidFill>
                  <a:schemeClr val="bg1"/>
                </a:solidFill>
                <a:latin typeface="Arial" panose="020B0604020202020204" pitchFamily="34" charset="0"/>
                <a:ea typeface="汉仪旗黑-85S" panose="00020600040101010101" pitchFamily="18" charset="-122"/>
              </a:defRPr>
            </a:lvl1pPr>
          </a:lstStyle>
          <a:p>
            <a:r>
              <a:rPr lang="zh-CN" altLang="en-US"/>
              <a:t>单击此处编辑标题</a:t>
            </a:r>
          </a:p>
        </p:txBody>
      </p:sp>
      <p:sp>
        <p:nvSpPr>
          <p:cNvPr id="49" name="文本占位符 13"/>
          <p:cNvSpPr>
            <a:spLocks noGrp="1"/>
          </p:cNvSpPr>
          <p:nvPr>
            <p:ph type="body" sz="quarter" idx="10" hasCustomPrompt="1"/>
            <p:custDataLst>
              <p:tags r:id="rId3"/>
            </p:custDataLst>
          </p:nvPr>
        </p:nvSpPr>
        <p:spPr>
          <a:xfrm>
            <a:off x="669925" y="5217459"/>
            <a:ext cx="2315321" cy="410532"/>
          </a:xfrm>
        </p:spPr>
        <p:txBody>
          <a:bodyPr vert="horz" anchor="ctr">
            <a:normAutofit/>
          </a:bodyPr>
          <a:lstStyle>
            <a:lvl1pPr marL="0" indent="0" algn="l">
              <a:buNone/>
              <a:defRPr sz="1400" b="0" baseline="0">
                <a:solidFill>
                  <a:schemeClr val="bg1"/>
                </a:solidFill>
                <a:latin typeface="Arial" panose="020B0604020202020204" pitchFamily="34" charset="0"/>
                <a:ea typeface="微软雅黑"/>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endParaRPr lang="en-US" altLang="zh-CN"/>
          </a:p>
        </p:txBody>
      </p:sp>
      <p:sp>
        <p:nvSpPr>
          <p:cNvPr id="50" name="文本占位符 13"/>
          <p:cNvSpPr>
            <a:spLocks noGrp="1"/>
          </p:cNvSpPr>
          <p:nvPr>
            <p:ph type="body" sz="quarter" idx="11" hasCustomPrompt="1"/>
            <p:custDataLst>
              <p:tags r:id="rId4"/>
            </p:custDataLst>
          </p:nvPr>
        </p:nvSpPr>
        <p:spPr>
          <a:xfrm>
            <a:off x="669925" y="5660835"/>
            <a:ext cx="2315321" cy="410532"/>
          </a:xfrm>
        </p:spPr>
        <p:txBody>
          <a:bodyPr vert="horz" anchor="ctr">
            <a:normAutofit/>
          </a:bodyPr>
          <a:lstStyle>
            <a:lvl1pPr marL="0" indent="0" algn="l">
              <a:buNone/>
              <a:defRPr sz="1400" b="0" baseline="0">
                <a:solidFill>
                  <a:schemeClr val="bg1"/>
                </a:solidFill>
                <a:latin typeface="Arial" panose="020B0604020202020204" pitchFamily="34" charset="0"/>
                <a:ea typeface="微软雅黑"/>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p>
        </p:txBody>
      </p:sp>
      <p:sp>
        <p:nvSpPr>
          <p:cNvPr id="2" name="日期占位符 1"/>
          <p:cNvSpPr>
            <a:spLocks noGrp="1"/>
          </p:cNvSpPr>
          <p:nvPr>
            <p:ph type="dt" sz="half" idx="12"/>
            <p:custDataLst>
              <p:tags r:id="rId5"/>
            </p:custDataLst>
          </p:nvPr>
        </p:nvSpPr>
        <p:spPr/>
        <p:txBody>
          <a:body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3"/>
            <p:custDataLst>
              <p:tags r:id="rId6"/>
            </p:custDataLst>
          </p:nvPr>
        </p:nvSpPr>
        <p:spPr/>
        <p:txBody>
          <a:bodyPr/>
          <a:lstStyle/>
          <a:p>
            <a:endParaRPr lang="zh-CN" altLang="en-US"/>
          </a:p>
        </p:txBody>
      </p:sp>
      <p:sp>
        <p:nvSpPr>
          <p:cNvPr id="4" name="灯片编号占位符 3"/>
          <p:cNvSpPr>
            <a:spLocks noGrp="1"/>
          </p:cNvSpPr>
          <p:nvPr>
            <p:ph type="sldNum" sz="quarter" idx="14"/>
            <p:custDataLst>
              <p:tags r:id="rId7"/>
            </p:custDataLst>
          </p:nvPr>
        </p:nvSpPr>
        <p:spPr/>
        <p:txBody>
          <a:body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75565" y="-109855"/>
            <a:ext cx="12086590" cy="7073265"/>
            <a:chOff x="-75565" y="-109855"/>
            <a:chExt cx="12086590" cy="7073265"/>
          </a:xfrm>
        </p:grpSpPr>
        <p:pic>
          <p:nvPicPr>
            <p:cNvPr id="8" name="图片 7" descr="小鸟"/>
            <p:cNvPicPr>
              <a:picLocks noChangeAspect="1"/>
            </p:cNvPicPr>
            <p:nvPr userDrawn="1">
              <p:custDataLst>
                <p:tags r:id="rId7"/>
              </p:custDataLst>
            </p:nvPr>
          </p:nvPicPr>
          <p:blipFill>
            <a:blip r:embed="rId10"/>
            <a:stretch>
              <a:fillRect/>
            </a:stretch>
          </p:blipFill>
          <p:spPr>
            <a:xfrm>
              <a:off x="-75565" y="-109855"/>
              <a:ext cx="1268095" cy="851535"/>
            </a:xfrm>
            <a:prstGeom prst="rect">
              <a:avLst/>
            </a:prstGeom>
          </p:spPr>
        </p:pic>
        <p:pic>
          <p:nvPicPr>
            <p:cNvPr id="9" name="图片 8" descr="绿叶"/>
            <p:cNvPicPr>
              <a:picLocks noChangeAspect="1"/>
            </p:cNvPicPr>
            <p:nvPr userDrawn="1">
              <p:custDataLst>
                <p:tags r:id="rId8"/>
              </p:custDataLst>
            </p:nvPr>
          </p:nvPicPr>
          <p:blipFill>
            <a:blip r:embed="rId11"/>
            <a:stretch>
              <a:fillRect/>
            </a:stretch>
          </p:blipFill>
          <p:spPr>
            <a:xfrm>
              <a:off x="11468100" y="5814060"/>
              <a:ext cx="542925" cy="1149350"/>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flip="none" rotWithShape="1">
          <a:gsLst>
            <a:gs pos="52000">
              <a:schemeClr val="tx2"/>
            </a:gs>
            <a:gs pos="0">
              <a:schemeClr val="accent6"/>
            </a:gs>
            <a:gs pos="100000">
              <a:schemeClr val="tx2"/>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0" name="标题 1"/>
          <p:cNvSpPr>
            <a:spLocks noGrp="1"/>
          </p:cNvSpPr>
          <p:nvPr>
            <p:ph type="title" hasCustomPrompt="1"/>
            <p:custDataLst>
              <p:tags r:id="rId1"/>
            </p:custDataLst>
          </p:nvPr>
        </p:nvSpPr>
        <p:spPr>
          <a:xfrm>
            <a:off x="5538781" y="2157925"/>
            <a:ext cx="5074438" cy="1015623"/>
          </a:xfrm>
        </p:spPr>
        <p:txBody>
          <a:bodyPr anchor="b">
            <a:normAutofit/>
          </a:bodyPr>
          <a:lstStyle>
            <a:lvl1pPr algn="l">
              <a:defRPr sz="4400" b="1" baseline="0">
                <a:solidFill>
                  <a:schemeClr val="bg1"/>
                </a:solidFill>
                <a:latin typeface="Arial" panose="020B0604020202020204" pitchFamily="34" charset="0"/>
                <a:ea typeface="汉仪旗黑-85S" panose="00020600040101010101" pitchFamily="18" charset="-122"/>
              </a:defRPr>
            </a:lvl1pPr>
          </a:lstStyle>
          <a:p>
            <a:r>
              <a:rPr lang="zh-CN" altLang="en-US"/>
              <a:t>单击此处编辑标题</a:t>
            </a:r>
          </a:p>
        </p:txBody>
      </p:sp>
      <p:sp>
        <p:nvSpPr>
          <p:cNvPr id="21" name="文本占位符 2"/>
          <p:cNvSpPr>
            <a:spLocks noGrp="1"/>
          </p:cNvSpPr>
          <p:nvPr>
            <p:ph type="body" idx="1" hasCustomPrompt="1"/>
            <p:custDataLst>
              <p:tags r:id="rId2"/>
            </p:custDataLst>
          </p:nvPr>
        </p:nvSpPr>
        <p:spPr>
          <a:xfrm>
            <a:off x="5538780" y="3250538"/>
            <a:ext cx="5074438" cy="931860"/>
          </a:xfrm>
        </p:spPr>
        <p:txBody>
          <a:bodyPr anchor="t">
            <a:normAutofit/>
          </a:bodyPr>
          <a:lstStyle>
            <a:lvl1pPr marL="0" indent="0" algn="l">
              <a:lnSpc>
                <a:spcPct val="100000"/>
              </a:lnSpc>
              <a:buNone/>
              <a:defRPr sz="2000" u="none" strike="noStrike" kern="1200" cap="none" spc="150" normalizeH="0" baseline="0">
                <a:solidFill>
                  <a:schemeClr val="accent1"/>
                </a:solidFill>
                <a:uFillTx/>
                <a:latin typeface="Arial" panose="020B0604020202020204" pitchFamily="34" charset="0"/>
                <a:ea typeface="微软雅黑"/>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单击此处编辑文本具体内容</a:t>
            </a:r>
            <a:endParaRPr lang="en-US"/>
          </a:p>
        </p:txBody>
      </p:sp>
      <p:sp>
        <p:nvSpPr>
          <p:cNvPr id="2" name="日期占位符 1"/>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52000">
              <a:schemeClr val="tx2"/>
            </a:gs>
            <a:gs pos="0">
              <a:schemeClr val="accent6"/>
            </a:gs>
            <a:gs pos="100000">
              <a:schemeClr val="tx2"/>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u="none" strike="noStrike" kern="1200" cap="none" spc="150" normalizeH="0" baseline="0">
                <a:solidFill>
                  <a:schemeClr val="bg1"/>
                </a:solidFill>
                <a:uFillTx/>
                <a:latin typeface="Arial" panose="020B0604020202020204" pitchFamily="34" charset="0"/>
                <a:ea typeface="微软雅黑"/>
              </a:defRPr>
            </a:lvl1pPr>
            <a:lvl2pPr>
              <a:defRPr sz="1600" u="none" strike="noStrike" kern="1200" cap="none" spc="150" normalizeH="0" baseline="0">
                <a:solidFill>
                  <a:schemeClr val="bg1"/>
                </a:solidFill>
                <a:uFillTx/>
                <a:latin typeface="Arial" panose="020B0604020202020204" pitchFamily="34" charset="0"/>
                <a:ea typeface="微软雅黑"/>
              </a:defRPr>
            </a:lvl2pPr>
            <a:lvl3pPr>
              <a:defRPr sz="1600" u="none" strike="noStrike" kern="1200" cap="none" spc="150" normalizeH="0" baseline="0">
                <a:solidFill>
                  <a:schemeClr val="bg1"/>
                </a:solidFill>
                <a:uFillTx/>
                <a:latin typeface="Arial" panose="020B0604020202020204" pitchFamily="34" charset="0"/>
                <a:ea typeface="微软雅黑"/>
              </a:defRPr>
            </a:lvl3pPr>
            <a:lvl4pPr>
              <a:defRPr sz="1600" u="none" strike="noStrike" kern="1200" cap="none" spc="150" normalizeH="0" baseline="0">
                <a:solidFill>
                  <a:schemeClr val="bg1"/>
                </a:solidFill>
                <a:uFillTx/>
                <a:latin typeface="Arial" panose="020B0604020202020204" pitchFamily="34" charset="0"/>
                <a:ea typeface="微软雅黑"/>
              </a:defRPr>
            </a:lvl4pPr>
            <a:lvl5pPr>
              <a:defRPr sz="1600" u="none" strike="noStrike" kern="1200" cap="none" spc="15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lvl1pPr>
              <a:defRPr>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52000">
              <a:schemeClr val="tx2"/>
            </a:gs>
            <a:gs pos="0">
              <a:schemeClr val="accent6"/>
            </a:gs>
            <a:gs pos="100000">
              <a:schemeClr val="tx2"/>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0" normalizeH="0" baseline="0">
                <a:solidFill>
                  <a:schemeClr val="bg1"/>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0" normalizeH="0" baseline="0" noProof="1">
                <a:solidFill>
                  <a:schemeClr val="bg1"/>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7"/>
            </p:custDataLst>
          </p:nvPr>
        </p:nvSpPr>
        <p:spPr/>
        <p:txBody>
          <a:bodyPr/>
          <a:lstStyle>
            <a:lvl1pPr>
              <a:defRPr>
                <a:latin typeface="微软雅黑" panose="020B0503020204020204" charset="-122"/>
                <a:ea typeface="微软雅黑"/>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bg>
      <p:bgPr>
        <a:gradFill>
          <a:gsLst>
            <a:gs pos="52000">
              <a:schemeClr val="tx2"/>
            </a:gs>
            <a:gs pos="0">
              <a:schemeClr val="accent6"/>
            </a:gs>
            <a:gs pos="100000">
              <a:schemeClr val="tx2"/>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53000">
              <a:schemeClr val="tx2"/>
            </a:gs>
            <a:gs pos="0">
              <a:schemeClr val="accent6"/>
            </a:gs>
            <a:gs pos="100000">
              <a:schemeClr val="tx2"/>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53000">
              <a:schemeClr val="tx2"/>
            </a:gs>
            <a:gs pos="0">
              <a:schemeClr val="accent6"/>
            </a:gs>
            <a:gs pos="100000">
              <a:schemeClr val="tx2"/>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bg1"/>
                </a:solidFill>
                <a:uFillTx/>
                <a:latin typeface="Arial" panose="020B0604020202020204" pitchFamily="34" charset="0"/>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lvl1pPr>
              <a:defRPr>
                <a:latin typeface="微软雅黑" panose="020B0503020204020204" charset="-122"/>
                <a:ea typeface="微软雅黑"/>
              </a:defRPr>
            </a:lvl1p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lvl1pPr>
              <a:defRPr>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latin typeface="微软雅黑" panose="020B0503020204020204" charset="-122"/>
                <a:ea typeface="微软雅黑"/>
              </a:defRPr>
            </a:lvl1pPr>
          </a:lstStyle>
          <a:p>
            <a:fld id="{FABC47A4-756D-490B-A52F-7D9E2C9FC05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53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0" normalizeH="0" baseline="0" noProof="1">
                <a:solidFill>
                  <a:schemeClr val="bg1"/>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u="none" strike="noStrike" kern="1200" cap="none" spc="0" normalizeH="0" baseline="0">
                <a:solidFill>
                  <a:schemeClr val="bg1"/>
                </a:solidFill>
                <a:uFillTx/>
                <a:latin typeface="Arial" panose="020B0604020202020204" pitchFamily="34" charset="0"/>
                <a:ea typeface="微软雅黑"/>
              </a:defRPr>
            </a:lvl1pPr>
            <a:lvl2pPr indent="0" eaLnBrk="1" fontAlgn="auto" latinLnBrk="0" hangingPunct="1">
              <a:defRPr u="none" strike="noStrike" kern="1200" cap="none" spc="0" normalizeH="0" baseline="0">
                <a:solidFill>
                  <a:schemeClr val="bg1"/>
                </a:solidFill>
                <a:uFillTx/>
                <a:latin typeface="Arial" panose="020B0604020202020204" pitchFamily="34" charset="0"/>
                <a:ea typeface="微软雅黑"/>
              </a:defRPr>
            </a:lvl2pPr>
            <a:lvl3pPr indent="0" eaLnBrk="1" fontAlgn="auto" latinLnBrk="0" hangingPunct="1">
              <a:defRPr u="none" strike="noStrike" kern="1200" cap="none" spc="0" normalizeH="0" baseline="0">
                <a:solidFill>
                  <a:schemeClr val="bg1"/>
                </a:solidFill>
                <a:uFillTx/>
                <a:latin typeface="Arial" panose="020B0604020202020204" pitchFamily="34" charset="0"/>
                <a:ea typeface="微软雅黑"/>
              </a:defRPr>
            </a:lvl3pPr>
            <a:lvl4pPr indent="0" eaLnBrk="1" fontAlgn="auto" latinLnBrk="0" hangingPunct="1">
              <a:defRPr u="none" strike="noStrike" kern="1200" cap="none" spc="0" normalizeH="0" baseline="0">
                <a:solidFill>
                  <a:schemeClr val="bg1"/>
                </a:solidFill>
                <a:uFillTx/>
                <a:latin typeface="Arial" panose="020B0604020202020204" pitchFamily="34" charset="0"/>
                <a:ea typeface="微软雅黑"/>
              </a:defRPr>
            </a:lvl4pPr>
            <a:lvl5pPr indent="0" eaLnBrk="1" fontAlgn="auto" latinLnBrk="0" hangingPunct="1">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2"/>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u="none" strike="noStrike" kern="1200" cap="none" spc="0" normalizeH="0">
                <a:solidFill>
                  <a:schemeClr val="bg1"/>
                </a:solidFill>
                <a:uFillTx/>
                <a:latin typeface="Arial" panose="020B0604020202020204" pitchFamily="34" charset="0"/>
                <a:ea typeface="微软雅黑"/>
              </a:defRPr>
            </a:lvl1pPr>
            <a:lvl2pPr>
              <a:defRPr u="none" strike="noStrike" kern="1200" cap="none" spc="0" normalizeH="0">
                <a:solidFill>
                  <a:schemeClr val="bg1"/>
                </a:solidFill>
                <a:uFillTx/>
                <a:latin typeface="Arial" panose="020B0604020202020204" pitchFamily="34" charset="0"/>
                <a:ea typeface="微软雅黑"/>
              </a:defRPr>
            </a:lvl2pPr>
            <a:lvl3pPr>
              <a:defRPr u="none" strike="noStrike" kern="1200" cap="none" spc="0" normalizeH="0">
                <a:solidFill>
                  <a:schemeClr val="bg1"/>
                </a:solidFill>
                <a:uFillTx/>
                <a:latin typeface="Arial" panose="020B0604020202020204" pitchFamily="34" charset="0"/>
                <a:ea typeface="微软雅黑"/>
              </a:defRPr>
            </a:lvl3pPr>
            <a:lvl4pPr>
              <a:defRPr u="none" strike="noStrike" kern="1200" cap="none" spc="0" normalizeH="0">
                <a:solidFill>
                  <a:schemeClr val="bg1"/>
                </a:solidFill>
                <a:uFillTx/>
                <a:latin typeface="Arial" panose="020B0604020202020204" pitchFamily="34" charset="0"/>
                <a:ea typeface="微软雅黑"/>
              </a:defRPr>
            </a:lvl4pPr>
            <a:lvl5pPr>
              <a:defRPr u="none" strike="noStrike" kern="1200" cap="none" spc="0" normalizeH="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1" y="1"/>
            <a:ext cx="12192000" cy="6858000"/>
          </a:xfrm>
          <a:prstGeom prst="rect">
            <a:avLst/>
          </a:prstGeom>
        </p:spPr>
      </p:pic>
      <p:sp>
        <p:nvSpPr>
          <p:cNvPr id="13" name="标题 1"/>
          <p:cNvSpPr>
            <a:spLocks noGrp="1"/>
          </p:cNvSpPr>
          <p:nvPr>
            <p:ph type="ctrTitle" hasCustomPrompt="1"/>
            <p:custDataLst>
              <p:tags r:id="rId2"/>
            </p:custDataLst>
          </p:nvPr>
        </p:nvSpPr>
        <p:spPr>
          <a:xfrm>
            <a:off x="1026967" y="2508541"/>
            <a:ext cx="5426076" cy="1621509"/>
          </a:xfrm>
        </p:spPr>
        <p:txBody>
          <a:bodyPr anchor="b">
            <a:normAutofit/>
          </a:bodyPr>
          <a:lstStyle>
            <a:lvl1pPr marL="0" indent="0" algn="l" fontAlgn="ctr">
              <a:lnSpc>
                <a:spcPct val="110000"/>
              </a:lnSpc>
              <a:buFont typeface="Arial" panose="020B0604020202020204" pitchFamily="34" charset="0"/>
              <a:buNone/>
              <a:defRPr sz="8000" baseline="0">
                <a:solidFill>
                  <a:schemeClr val="bg1"/>
                </a:solidFill>
                <a:latin typeface="Arial" panose="020B0604020202020204" pitchFamily="34" charset="0"/>
                <a:ea typeface="汉仪旗黑-85S" panose="00020600040101010101" pitchFamily="18" charset="-122"/>
              </a:defRPr>
            </a:lvl1pPr>
          </a:lstStyle>
          <a:p>
            <a:r>
              <a:rPr lang="zh-CN" altLang="en-US"/>
              <a:t>编辑标题</a:t>
            </a:r>
          </a:p>
        </p:txBody>
      </p:sp>
      <p:sp>
        <p:nvSpPr>
          <p:cNvPr id="3" name="日期占位符 2"/>
          <p:cNvSpPr>
            <a:spLocks noGrp="1"/>
          </p:cNvSpPr>
          <p:nvPr>
            <p:ph type="dt" sz="half" idx="19"/>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20"/>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21"/>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7">
            <a:clrChange>
              <a:clrFrom>
                <a:srgbClr val="FFFFFF"/>
              </a:clrFrom>
              <a:clrTo>
                <a:srgbClr val="FFFFFF">
                  <a:alpha val="0"/>
                </a:srgbClr>
              </a:clrTo>
            </a:clrChange>
          </a:blip>
          <a:stretch>
            <a:fillRect/>
          </a:stretch>
        </p:blipFill>
        <p:spPr>
          <a:xfrm>
            <a:off x="2530593" y="421123"/>
            <a:ext cx="7130814" cy="6044782"/>
          </a:xfrm>
          <a:prstGeom prst="rect">
            <a:avLst/>
          </a:prstGeom>
        </p:spPr>
      </p:pic>
      <p:sp>
        <p:nvSpPr>
          <p:cNvPr id="2" name="标题 1"/>
          <p:cNvSpPr>
            <a:spLocks noGrp="1"/>
          </p:cNvSpPr>
          <p:nvPr>
            <p:ph type="title" hasCustomPrompt="1"/>
            <p:custDataLst>
              <p:tags r:id="rId2"/>
            </p:custDataLst>
          </p:nvPr>
        </p:nvSpPr>
        <p:spPr>
          <a:xfrm>
            <a:off x="4384832" y="3530241"/>
            <a:ext cx="3422337" cy="768536"/>
          </a:xfrm>
        </p:spPr>
        <p:txBody>
          <a:bodyPr lIns="90000" tIns="46800" rIns="90000" bIns="46800" anchor="b" anchorCtr="0">
            <a:normAutofit/>
          </a:bodyPr>
          <a:lstStyle>
            <a:lvl1pPr algn="ctr">
              <a:defRPr sz="4000" u="none" strike="noStrike" kern="1200" cap="none" spc="3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编辑标题</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通用">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lvl1pPr>
              <a:defRPr baseline="0">
                <a:solidFill>
                  <a:schemeClr val="bg1"/>
                </a:solidFill>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u="none" strike="noStrike" kern="1200" cap="none" spc="0" normalizeH="0" baseline="0">
                <a:solidFill>
                  <a:schemeClr val="bg1"/>
                </a:solidFill>
                <a:uFillTx/>
                <a:latin typeface="Arial" panose="020B0604020202020204" pitchFamily="34" charset="0"/>
                <a:ea typeface="微软雅黑"/>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1"/>
            <a:ext cx="4823460" cy="6858000"/>
          </a:xfrm>
          <a:prstGeom prst="rect">
            <a:avLst/>
          </a:prstGeom>
          <a:solidFill>
            <a:schemeClr val="tx2">
              <a:alpha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panose="020B0503020204020204" charset="-122"/>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u="none" strike="noStrike" kern="1200" cap="none" spc="0" normalizeH="0" baseline="0">
                <a:solidFill>
                  <a:schemeClr val="bg1"/>
                </a:solidFill>
                <a:uFillTx/>
                <a:latin typeface="Arial" panose="020B0604020202020204" pitchFamily="34" charset="0"/>
                <a:ea typeface="微软雅黑"/>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tx2">
              <a:alpha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u="none" strike="noStrike" kern="1200" cap="none" spc="0" normalizeH="0" baseline="0">
                <a:solidFill>
                  <a:schemeClr val="bg1"/>
                </a:solidFill>
                <a:uFillTx/>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u="none" strike="noStrike" kern="1200" cap="none" spc="0" normalizeH="0" baseline="0">
                <a:solidFill>
                  <a:schemeClr val="bg1"/>
                </a:solidFill>
                <a:uFillTx/>
                <a:latin typeface="Arial" panose="020B0604020202020204" pitchFamily="34" charset="0"/>
                <a:ea typeface="微软雅黑"/>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tx2">
              <a:alpha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u="none" strike="noStrike" kern="1200" cap="none" spc="0" normalizeH="0" baseline="0">
                <a:solidFill>
                  <a:schemeClr val="bg1"/>
                </a:solidFill>
                <a:uFillTx/>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alpha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vl2pPr>
              <a:defRPr u="none" strike="noStrike" kern="1200" cap="none" spc="0" normalizeH="0" baseline="0">
                <a:solidFill>
                  <a:schemeClr val="bg1"/>
                </a:solidFill>
                <a:uFillTx/>
                <a:latin typeface="Arial" panose="020B0604020202020204" pitchFamily="34" charset="0"/>
                <a:ea typeface="微软雅黑"/>
              </a:defRPr>
            </a:lvl2pPr>
            <a:lvl3pPr>
              <a:defRPr u="none" strike="noStrike" kern="1200" cap="none" spc="0" normalizeH="0" baseline="0">
                <a:solidFill>
                  <a:schemeClr val="bg1"/>
                </a:solidFill>
                <a:uFillTx/>
                <a:latin typeface="Arial" panose="020B0604020202020204" pitchFamily="34" charset="0"/>
                <a:ea typeface="微软雅黑"/>
              </a:defRPr>
            </a:lvl3pPr>
            <a:lvl4pPr>
              <a:defRPr u="none" strike="noStrike" kern="1200" cap="none" spc="0" normalizeH="0" baseline="0">
                <a:solidFill>
                  <a:schemeClr val="bg1"/>
                </a:solidFill>
                <a:uFillTx/>
                <a:latin typeface="Arial" panose="020B0604020202020204" pitchFamily="34" charset="0"/>
                <a:ea typeface="微软雅黑"/>
              </a:defRPr>
            </a:lvl4pPr>
            <a:lvl5pPr>
              <a:defRPr u="none" strike="noStrike" kern="1200" cap="none" spc="0" normalizeH="0" baseline="0">
                <a:solidFill>
                  <a:schemeClr val="bg1"/>
                </a:solidFill>
                <a:uFillTx/>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u="none" strike="noStrike" kern="1200" cap="none" spc="0" normalizeH="0" baseline="0">
                <a:solidFill>
                  <a:schemeClr val="bg1"/>
                </a:solidFill>
                <a:uFillTx/>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52000">
              <a:schemeClr val="tx2"/>
            </a:gs>
            <a:gs pos="0">
              <a:schemeClr val="accent6"/>
            </a:gs>
            <a:gs pos="100000">
              <a:schemeClr val="tx2"/>
            </a:gs>
          </a:gsLst>
          <a:path path="rect">
            <a:fillToRect t="100000" r="100000"/>
          </a:path>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tx2">
              <a:alpha val="6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charset="-122"/>
              <a:ea typeface="微软雅黑"/>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u="none" strike="noStrike" kern="1200" cap="none" spc="0" normalizeH="0" baseline="0">
                <a:solidFill>
                  <a:schemeClr val="bg1"/>
                </a:solidFill>
                <a:uFillTx/>
                <a:latin typeface="Arial" panose="020B0604020202020204" pitchFamily="34" charset="0"/>
                <a:ea typeface="微软雅黑"/>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u="none" strike="noStrike" kern="1200" cap="none" spc="0" normalizeH="0" baseline="0">
                <a:solidFill>
                  <a:schemeClr val="bg1"/>
                </a:solidFill>
                <a:uFillTx/>
                <a:latin typeface="Arial" panose="020B0604020202020204" pitchFamily="34" charset="0"/>
                <a:ea typeface="微软雅黑"/>
              </a:defRPr>
            </a:lvl1pPr>
          </a:lstStyle>
          <a:p>
            <a:pPr lvl="0"/>
            <a:r>
              <a:rPr lang="zh-CN" altLang="en-US"/>
              <a:t>单击此处编辑母版文本样式</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17"/>
          <a:stretch>
            <a:fillRect/>
          </a:stretch>
        </a:blipFill>
        <a:effectLst/>
      </p:bgPr>
    </p:bg>
    <p:spTree>
      <p:nvGrpSpPr>
        <p:cNvPr id="1" name=""/>
        <p:cNvGrpSpPr/>
        <p:nvPr/>
      </p:nvGrpSpPr>
      <p:grpSpPr>
        <a:xfrm>
          <a:off x="0" y="0"/>
          <a:ext cx="0" cy="0"/>
          <a:chOff x="0" y="0"/>
          <a:chExt cx="0" cy="0"/>
        </a:xfrm>
      </p:grpSpPr>
      <p:grpSp>
        <p:nvGrpSpPr>
          <p:cNvPr id="9" name="组合 8"/>
          <p:cNvGrpSpPr/>
          <p:nvPr>
            <p:custDataLst>
              <p:tags r:id="rId1"/>
            </p:custDataLst>
          </p:nvPr>
        </p:nvGrpSpPr>
        <p:grpSpPr>
          <a:xfrm>
            <a:off x="9069546" y="135204"/>
            <a:ext cx="1785657" cy="1670213"/>
            <a:chOff x="6201" y="-14452"/>
            <a:chExt cx="19493" cy="19481"/>
          </a:xfrm>
        </p:grpSpPr>
        <p:sp>
          <p:nvSpPr>
            <p:cNvPr id="10" name="椭圆 9"/>
            <p:cNvSpPr/>
            <p:nvPr>
              <p:custDataLst>
                <p:tags r:id="rId14"/>
              </p:custDataLst>
            </p:nvPr>
          </p:nvSpPr>
          <p:spPr>
            <a:xfrm>
              <a:off x="6201" y="4326"/>
              <a:ext cx="703" cy="703"/>
            </a:xfrm>
            <a:prstGeom prst="ellipse">
              <a:avLst/>
            </a:prstGeom>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solidFill>
                  <a:schemeClr val="bg1"/>
                </a:solidFill>
              </a:endParaRPr>
            </a:p>
          </p:txBody>
        </p:sp>
        <p:cxnSp>
          <p:nvCxnSpPr>
            <p:cNvPr id="11" name="直接连接符 10"/>
            <p:cNvCxnSpPr>
              <a:stCxn id="10" idx="7"/>
            </p:cNvCxnSpPr>
            <p:nvPr>
              <p:custDataLst>
                <p:tags r:id="rId15"/>
              </p:custDataLst>
            </p:nvPr>
          </p:nvCxnSpPr>
          <p:spPr>
            <a:xfrm flipV="1">
              <a:off x="6803" y="-14452"/>
              <a:ext cx="18891" cy="18879"/>
            </a:xfrm>
            <a:prstGeom prst="line">
              <a:avLst/>
            </a:prstGeom>
            <a:ln>
              <a:solidFill>
                <a:schemeClr val="bg1"/>
              </a:solidFill>
            </a:ln>
          </p:spPr>
          <p:style>
            <a:lnRef idx="2">
              <a:schemeClr val="accent3"/>
            </a:lnRef>
            <a:fillRef idx="1">
              <a:schemeClr val="lt1"/>
            </a:fillRef>
            <a:effectRef idx="0">
              <a:schemeClr val="accent3"/>
            </a:effectRef>
            <a:fontRef idx="minor">
              <a:schemeClr val="dk1"/>
            </a:fontRef>
          </p:style>
        </p:cxnSp>
      </p:grpSp>
      <p:grpSp>
        <p:nvGrpSpPr>
          <p:cNvPr id="12" name="组合 11"/>
          <p:cNvGrpSpPr/>
          <p:nvPr>
            <p:custDataLst>
              <p:tags r:id="rId2"/>
            </p:custDataLst>
          </p:nvPr>
        </p:nvGrpSpPr>
        <p:grpSpPr>
          <a:xfrm rot="10800000">
            <a:off x="9635658" y="876420"/>
            <a:ext cx="876983" cy="877384"/>
            <a:chOff x="6201" y="-1597"/>
            <a:chExt cx="6625" cy="6626"/>
          </a:xfrm>
        </p:grpSpPr>
        <p:sp>
          <p:nvSpPr>
            <p:cNvPr id="13" name="椭圆 12"/>
            <p:cNvSpPr/>
            <p:nvPr>
              <p:custDataLst>
                <p:tags r:id="rId12"/>
              </p:custDataLst>
            </p:nvPr>
          </p:nvSpPr>
          <p:spPr>
            <a:xfrm>
              <a:off x="6201" y="4326"/>
              <a:ext cx="703" cy="703"/>
            </a:xfrm>
            <a:prstGeom prst="ellipse">
              <a:avLst/>
            </a:prstGeom>
            <a:solidFill>
              <a:srgbClr val="C2D2B5"/>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CN" altLang="en-US">
                <a:solidFill>
                  <a:schemeClr val="bg1"/>
                </a:solidFill>
              </a:endParaRPr>
            </a:p>
          </p:txBody>
        </p:sp>
        <p:cxnSp>
          <p:nvCxnSpPr>
            <p:cNvPr id="14" name="直接连接符 13"/>
            <p:cNvCxnSpPr>
              <a:stCxn id="13" idx="7"/>
            </p:cNvCxnSpPr>
            <p:nvPr>
              <p:custDataLst>
                <p:tags r:id="rId13"/>
              </p:custDataLst>
            </p:nvPr>
          </p:nvCxnSpPr>
          <p:spPr>
            <a:xfrm flipV="1">
              <a:off x="6801" y="-1597"/>
              <a:ext cx="6025" cy="6026"/>
            </a:xfrm>
            <a:prstGeom prst="line">
              <a:avLst/>
            </a:prstGeom>
            <a:ln>
              <a:solidFill>
                <a:schemeClr val="bg1"/>
              </a:solidFill>
            </a:ln>
          </p:spPr>
          <p:style>
            <a:lnRef idx="2">
              <a:schemeClr val="accent3"/>
            </a:lnRef>
            <a:fillRef idx="1">
              <a:schemeClr val="lt1"/>
            </a:fillRef>
            <a:effectRef idx="0">
              <a:schemeClr val="accent3"/>
            </a:effectRef>
            <a:fontRef idx="minor">
              <a:schemeClr val="dk1"/>
            </a:fontRef>
          </p:style>
        </p:cxnSp>
      </p:grpSp>
      <p:grpSp>
        <p:nvGrpSpPr>
          <p:cNvPr id="15" name="组合 14"/>
          <p:cNvGrpSpPr/>
          <p:nvPr>
            <p:custDataLst>
              <p:tags r:id="rId3"/>
            </p:custDataLst>
          </p:nvPr>
        </p:nvGrpSpPr>
        <p:grpSpPr>
          <a:xfrm rot="10800000">
            <a:off x="5278655" y="4013442"/>
            <a:ext cx="2172310" cy="1903839"/>
            <a:chOff x="6201" y="-2823"/>
            <a:chExt cx="8962" cy="7852"/>
          </a:xfrm>
        </p:grpSpPr>
        <p:sp>
          <p:nvSpPr>
            <p:cNvPr id="19" name="椭圆 18"/>
            <p:cNvSpPr/>
            <p:nvPr>
              <p:custDataLst>
                <p:tags r:id="rId10"/>
              </p:custDataLst>
            </p:nvPr>
          </p:nvSpPr>
          <p:spPr>
            <a:xfrm>
              <a:off x="6201" y="3945"/>
              <a:ext cx="1084" cy="1084"/>
            </a:xfrm>
            <a:prstGeom prst="ellipse">
              <a:avLst/>
            </a:prstGeom>
            <a:solidFill>
              <a:srgbClr val="8C8EB6"/>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solidFill>
                  <a:schemeClr val="bg1"/>
                </a:solidFill>
              </a:endParaRPr>
            </a:p>
          </p:txBody>
        </p:sp>
        <p:cxnSp>
          <p:nvCxnSpPr>
            <p:cNvPr id="20" name="直接连接符 19"/>
            <p:cNvCxnSpPr>
              <a:stCxn id="19" idx="7"/>
            </p:cNvCxnSpPr>
            <p:nvPr>
              <p:custDataLst>
                <p:tags r:id="rId11"/>
              </p:custDataLst>
            </p:nvPr>
          </p:nvCxnSpPr>
          <p:spPr>
            <a:xfrm rot="10800000" flipH="1">
              <a:off x="7126" y="-2823"/>
              <a:ext cx="8037" cy="69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ctrTitle" hasCustomPrompt="1"/>
            <p:custDataLst>
              <p:tags r:id="rId4"/>
            </p:custDataLst>
          </p:nvPr>
        </p:nvSpPr>
        <p:spPr>
          <a:xfrm>
            <a:off x="4658907" y="1950896"/>
            <a:ext cx="6467801" cy="1267102"/>
          </a:xfrm>
        </p:spPr>
        <p:txBody>
          <a:bodyPr lIns="90000" tIns="46800" rIns="90000" bIns="0" anchor="t" anchorCtr="0">
            <a:normAutofit/>
          </a:bodyPr>
          <a:lstStyle>
            <a:lvl1pPr algn="ctr">
              <a:lnSpc>
                <a:spcPct val="100000"/>
              </a:lnSpc>
              <a:defRPr sz="8000" spc="0" baseline="0">
                <a:solidFill>
                  <a:schemeClr val="bg1"/>
                </a:solidFill>
                <a:effectLst>
                  <a:outerShdw blurRad="50800" dist="50800" dir="5400000" algn="ctr" rotWithShape="0">
                    <a:srgbClr val="000000">
                      <a:alpha val="40000"/>
                    </a:srgbClr>
                  </a:outerShdw>
                </a:effectLst>
                <a:ea typeface="汉仪乐喵体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5"/>
            </p:custDataLst>
          </p:nvPr>
        </p:nvSpPr>
        <p:spPr>
          <a:xfrm>
            <a:off x="5756244" y="3310532"/>
            <a:ext cx="4276030" cy="614915"/>
          </a:xfrm>
        </p:spPr>
        <p:txBody>
          <a:bodyPr lIns="90000" tIns="0" rIns="90000" bIns="46800">
            <a:normAutofit/>
          </a:bodyPr>
          <a:lstStyle>
            <a:lvl1pPr marL="0" indent="0" algn="ctr" eaLnBrk="1" fontAlgn="auto" latinLnBrk="0" hangingPunct="1">
              <a:lnSpc>
                <a:spcPct val="100000"/>
              </a:lnSpc>
              <a:buNone/>
              <a:defRPr sz="2800" u="none" strike="noStrike" kern="1200" cap="none" spc="0" normalizeH="0" baseline="0">
                <a:solidFill>
                  <a:schemeClr val="bg1"/>
                </a:solidFill>
                <a:effectLst>
                  <a:outerShdw blurRad="50800" dist="50800" dir="5400000" algn="ctr" rotWithShape="0">
                    <a:srgbClr val="000000">
                      <a:alpha val="40000"/>
                    </a:srgbClr>
                  </a:outerShdw>
                </a:effectLst>
                <a:uFillTx/>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t>2020-9-25</a:t>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cxnSp>
        <p:nvCxnSpPr>
          <p:cNvPr id="21" name="直接连接符 20"/>
          <p:cNvCxnSpPr/>
          <p:nvPr userDrawn="1">
            <p:custDataLst>
              <p:tags r:id="rId9"/>
            </p:custDataLst>
          </p:nvPr>
        </p:nvCxnSpPr>
        <p:spPr>
          <a:xfrm>
            <a:off x="7664207" y="3263125"/>
            <a:ext cx="4572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7"/>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lvl1pPr>
              <a:defRPr baseline="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9"/>
          <a:stretch>
            <a:fillRect/>
          </a:stretch>
        </a:blipFill>
        <a:effectLst/>
      </p:bgPr>
    </p:bg>
    <p:spTree>
      <p:nvGrpSpPr>
        <p:cNvPr id="1" name=""/>
        <p:cNvGrpSpPr/>
        <p:nvPr/>
      </p:nvGrpSpPr>
      <p:grpSpPr>
        <a:xfrm>
          <a:off x="0" y="0"/>
          <a:ext cx="0" cy="0"/>
          <a:chOff x="0" y="0"/>
          <a:chExt cx="0" cy="0"/>
        </a:xfrm>
      </p:grpSpPr>
      <p:sp>
        <p:nvSpPr>
          <p:cNvPr id="8" name="椭圆 7"/>
          <p:cNvSpPr/>
          <p:nvPr>
            <p:custDataLst>
              <p:tags r:id="rId1"/>
            </p:custDataLst>
          </p:nvPr>
        </p:nvSpPr>
        <p:spPr>
          <a:xfrm>
            <a:off x="5277889" y="1780106"/>
            <a:ext cx="1634836" cy="1634836"/>
          </a:xfrm>
          <a:prstGeom prst="ellipse">
            <a:avLst/>
          </a:prstGeom>
          <a:solidFill>
            <a:srgbClr val="BBD5F3">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entury Gothic" panose="020B0502020202020204" pitchFamily="34" charset="0"/>
              <a:ea typeface="思源黑体 CN Normal" pitchFamily="34" charset="-122"/>
              <a:sym typeface="Century Gothic" panose="020B0502020202020204" pitchFamily="34" charset="0"/>
            </a:endParaRPr>
          </a:p>
        </p:txBody>
      </p:sp>
      <p:cxnSp>
        <p:nvCxnSpPr>
          <p:cNvPr id="10" name="直接连接符 9"/>
          <p:cNvCxnSpPr/>
          <p:nvPr>
            <p:custDataLst>
              <p:tags r:id="rId2"/>
            </p:custDataLst>
          </p:nvPr>
        </p:nvCxnSpPr>
        <p:spPr>
          <a:xfrm flipH="1">
            <a:off x="4996919" y="1406033"/>
            <a:ext cx="1884218" cy="2008909"/>
          </a:xfrm>
          <a:prstGeom prst="line">
            <a:avLst/>
          </a:prstGeom>
          <a:ln>
            <a:solidFill>
              <a:srgbClr val="B1CC7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3"/>
            </p:custDataLst>
          </p:nvPr>
        </p:nvSpPr>
        <p:spPr>
          <a:xfrm>
            <a:off x="5975350" y="3319272"/>
            <a:ext cx="4912995" cy="673608"/>
          </a:xfrm>
        </p:spPr>
        <p:txBody>
          <a:bodyPr lIns="90000" tIns="46800" rIns="90000" bIns="0" anchor="b" anchorCtr="0">
            <a:normAutofit/>
          </a:bodyPr>
          <a:lstStyle>
            <a:lvl1pPr>
              <a:lnSpc>
                <a:spcPct val="100000"/>
              </a:lnSpc>
              <a:defRPr sz="3600" b="0" u="none" strike="noStrike" kern="1200" cap="none" spc="100" normalizeH="0" baseline="0">
                <a:solidFill>
                  <a:schemeClr val="bg1"/>
                </a:solidFill>
                <a:uFillTx/>
                <a:latin typeface="Arial" panose="020B0604020202020204" pitchFamily="34" charset="0"/>
                <a:ea typeface="汉仪乐喵体W" panose="00020600040101010101" pitchFamily="18" charset="-122"/>
              </a:defRPr>
            </a:lvl1pPr>
          </a:lstStyle>
          <a:p>
            <a:r>
              <a:rPr lang="zh-CN" altLang="en-US"/>
              <a:t>编辑标题</a:t>
            </a:r>
          </a:p>
        </p:txBody>
      </p:sp>
      <p:sp>
        <p:nvSpPr>
          <p:cNvPr id="3" name="文本占位符 2"/>
          <p:cNvSpPr>
            <a:spLocks noGrp="1"/>
          </p:cNvSpPr>
          <p:nvPr>
            <p:ph type="body" idx="1" hasCustomPrompt="1"/>
            <p:custDataLst>
              <p:tags r:id="rId4"/>
            </p:custDataLst>
          </p:nvPr>
        </p:nvSpPr>
        <p:spPr>
          <a:xfrm>
            <a:off x="5975155" y="4086287"/>
            <a:ext cx="4913234" cy="1077985"/>
          </a:xfrm>
        </p:spPr>
        <p:txBody>
          <a:bodyPr lIns="90000" tIns="0" rIns="90000" bIns="46800">
            <a:normAutofit/>
          </a:bodyPr>
          <a:lstStyle>
            <a:lvl1pPr marL="0" indent="0" eaLnBrk="1" fontAlgn="auto" latinLnBrk="0" hangingPunct="1">
              <a:lnSpc>
                <a:spcPct val="100000"/>
              </a:lnSpc>
              <a:spcBef>
                <a:spcPts val="1000"/>
              </a:spcBef>
              <a:spcAft>
                <a:spcPct val="0"/>
              </a:spcAft>
              <a:buNone/>
              <a:defRPr kumimoji="0" lang="zh-CN" altLang="en-US" sz="2000" b="0" i="0" u="none" strike="noStrike" kern="1200" cap="none" spc="100" normalizeH="0" baseline="0" noProof="1">
                <a:solidFill>
                  <a:schemeClr val="bg1"/>
                </a:solidFill>
                <a:uFillTx/>
                <a:latin typeface="Arial" panose="020B0604020202020204" pitchFamily="34" charset="0"/>
                <a:ea typeface="幼圆"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75565" y="-109855"/>
            <a:ext cx="12086590" cy="7073265"/>
            <a:chOff x="-75565" y="-109855"/>
            <a:chExt cx="12086590" cy="7073265"/>
          </a:xfrm>
        </p:grpSpPr>
        <p:pic>
          <p:nvPicPr>
            <p:cNvPr id="9" name="图片 8" descr="小鸟"/>
            <p:cNvPicPr>
              <a:picLocks noChangeAspect="1"/>
            </p:cNvPicPr>
            <p:nvPr userDrawn="1">
              <p:custDataLst>
                <p:tags r:id="rId8"/>
              </p:custDataLst>
            </p:nvPr>
          </p:nvPicPr>
          <p:blipFill>
            <a:blip r:embed="rId11"/>
            <a:stretch>
              <a:fillRect/>
            </a:stretch>
          </p:blipFill>
          <p:spPr>
            <a:xfrm>
              <a:off x="-75565" y="-109855"/>
              <a:ext cx="1268095" cy="851535"/>
            </a:xfrm>
            <a:prstGeom prst="rect">
              <a:avLst/>
            </a:prstGeom>
          </p:spPr>
        </p:pic>
        <p:pic>
          <p:nvPicPr>
            <p:cNvPr id="10" name="图片 9" descr="绿叶"/>
            <p:cNvPicPr>
              <a:picLocks noChangeAspect="1"/>
            </p:cNvPicPr>
            <p:nvPr userDrawn="1">
              <p:custDataLst>
                <p:tags r:id="rId9"/>
              </p:custDataLst>
            </p:nvPr>
          </p:nvPicPr>
          <p:blipFill>
            <a:blip r:embed="rId12"/>
            <a:stretch>
              <a:fillRect/>
            </a:stretch>
          </p:blipFill>
          <p:spPr>
            <a:xfrm>
              <a:off x="11468100" y="5814060"/>
              <a:ext cx="542925" cy="1149350"/>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a:defRPr>
            </a:lvl1pPr>
            <a:lvl2pPr>
              <a:defRPr sz="1600" baseline="0">
                <a:solidFill>
                  <a:schemeClr val="tx1">
                    <a:lumMod val="85000"/>
                    <a:lumOff val="15000"/>
                  </a:schemeClr>
                </a:solidFill>
                <a:latin typeface="Arial" panose="020B0604020202020204" pitchFamily="34" charset="0"/>
                <a:ea typeface="微软雅黑"/>
              </a:defRPr>
            </a:lvl2pPr>
            <a:lvl3pPr>
              <a:defRPr sz="1600" baseline="0">
                <a:solidFill>
                  <a:schemeClr val="tx1">
                    <a:lumMod val="85000"/>
                    <a:lumOff val="15000"/>
                  </a:schemeClr>
                </a:solidFill>
                <a:latin typeface="Arial" panose="020B0604020202020204" pitchFamily="34" charset="0"/>
                <a:ea typeface="微软雅黑"/>
              </a:defRPr>
            </a:lvl3pPr>
            <a:lvl4pPr>
              <a:defRPr sz="1600" baseline="0">
                <a:solidFill>
                  <a:schemeClr val="tx1">
                    <a:lumMod val="85000"/>
                    <a:lumOff val="15000"/>
                  </a:schemeClr>
                </a:solidFill>
                <a:latin typeface="Arial" panose="020B0604020202020204" pitchFamily="34" charset="0"/>
                <a:ea typeface="微软雅黑"/>
              </a:defRPr>
            </a:lvl4pPr>
            <a:lvl5pPr>
              <a:defRPr sz="1600" baseline="0">
                <a:solidFill>
                  <a:schemeClr val="tx1">
                    <a:lumMod val="85000"/>
                    <a:lumOff val="15000"/>
                  </a:schemeClr>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1">
          <a:blip r:embed="rId8"/>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u="none" strike="noStrike" kern="1200" cap="none" spc="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a:defRPr sz="1600" u="none" strike="noStrike" kern="1200" cap="none" spc="0" normalizeH="0" baseline="0">
                <a:solidFill>
                  <a:schemeClr val="tx1">
                    <a:lumMod val="85000"/>
                    <a:lumOff val="15000"/>
                  </a:schemeClr>
                </a:solidFill>
                <a:uFillTx/>
                <a:latin typeface="Arial" panose="020B0604020202020204" pitchFamily="34" charset="0"/>
                <a:ea typeface="幼圆" panose="02010509060101010101" pitchFamily="49" charset="-122"/>
              </a:defRPr>
            </a:lvl2pPr>
            <a:lvl3pPr>
              <a:defRPr sz="1600" u="none" strike="noStrike" kern="1200" cap="none" spc="0" normalizeH="0" baseline="0">
                <a:solidFill>
                  <a:schemeClr val="tx1">
                    <a:lumMod val="85000"/>
                    <a:lumOff val="15000"/>
                  </a:schemeClr>
                </a:solidFill>
                <a:uFillTx/>
                <a:latin typeface="Arial" panose="020B0604020202020204" pitchFamily="34" charset="0"/>
                <a:ea typeface="幼圆" panose="02010509060101010101" pitchFamily="49" charset="-122"/>
              </a:defRPr>
            </a:lvl3pPr>
            <a:lvl4pPr>
              <a:defRPr sz="1600" u="none" strike="noStrike" kern="1200" cap="none" spc="0" normalizeH="0" baseline="0">
                <a:solidFill>
                  <a:schemeClr val="tx1">
                    <a:lumMod val="85000"/>
                    <a:lumOff val="15000"/>
                  </a:schemeClr>
                </a:solidFill>
                <a:uFillTx/>
                <a:latin typeface="Arial" panose="020B0604020202020204" pitchFamily="34" charset="0"/>
                <a:ea typeface="幼圆" panose="02010509060101010101" pitchFamily="49" charset="-122"/>
              </a:defRPr>
            </a:lvl4pPr>
            <a:lvl5pPr>
              <a:defRPr sz="1600" u="none" strike="noStrike" kern="1200" cap="none" spc="0" normalizeH="0" baseline="0">
                <a:solidFill>
                  <a:schemeClr val="tx1">
                    <a:lumMod val="85000"/>
                    <a:lumOff val="15000"/>
                  </a:schemeClr>
                </a:solidFill>
                <a:uFillTx/>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1">
          <a:blip r:embed="rId10"/>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5972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5977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5976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7"/>
            </p:custDataLst>
          </p:nvPr>
        </p:nvSpPr>
        <p:spPr/>
        <p:txBody>
          <a:bodyPr/>
          <a:lstStyle>
            <a:lvl1pPr>
              <a:defRPr baseline="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5">
            <a:lum/>
          </a:blip>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rotWithShape="1">
          <a:blip r:embed="rId9"/>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540" y="257175"/>
            <a:ext cx="121920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itchFamily="49" charset="-122"/>
              <a:sym typeface="+mn-ea"/>
            </a:endParaRPr>
          </a:p>
        </p:txBody>
      </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defRPr baseline="0">
                <a:ea typeface="幼圆" panose="02010509060101010101" pitchFamily="49" charset="-122"/>
              </a:defRPr>
            </a:lvl1p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ea typeface="幼圆"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rotWithShape="1">
          <a:blip r:embed="rId8"/>
          <a:stretch>
            <a:fillRect/>
          </a:stretch>
        </a:blipFill>
        <a:effectLst/>
      </p:bgPr>
    </p:bg>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2540" y="257175"/>
            <a:ext cx="121920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2pPr>
            <a:lvl3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3pPr>
            <a:lvl4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4pPr>
            <a:lvl5pPr indent="0" eaLnBrk="1" fontAlgn="auto" latinLnBrk="0" hangingPunct="1">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bg>
      <p:bgPr>
        <a:blipFill rotWithShape="1">
          <a:blip r:embed="rId7"/>
          <a:stretch>
            <a:fillRect/>
          </a:stretch>
        </a:blipFill>
        <a:effectLst/>
      </p:bgPr>
    </p:bg>
    <p:spTree>
      <p:nvGrpSpPr>
        <p:cNvPr id="1" name=""/>
        <p:cNvGrpSpPr/>
        <p:nvPr/>
      </p:nvGrpSpPr>
      <p:grpSpPr>
        <a:xfrm>
          <a:off x="0" y="0"/>
          <a:ext cx="0" cy="0"/>
          <a:chOff x="0" y="0"/>
          <a:chExt cx="0" cy="0"/>
        </a:xfrm>
      </p:grpSpPr>
      <p:sp>
        <p:nvSpPr>
          <p:cNvPr id="9" name="矩形 8"/>
          <p:cNvSpPr/>
          <p:nvPr userDrawn="1">
            <p:custDataLst>
              <p:tags r:id="rId1"/>
            </p:custDataLst>
          </p:nvPr>
        </p:nvSpPr>
        <p:spPr>
          <a:xfrm>
            <a:off x="0" y="257175"/>
            <a:ext cx="121920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3" name="日期占位符 2"/>
          <p:cNvSpPr>
            <a:spLocks noGrp="1"/>
          </p:cNvSpPr>
          <p:nvPr>
            <p:ph type="dt" sz="half" idx="10"/>
            <p:custDataLst>
              <p:tags r:id="rId2"/>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ea typeface="幼圆" panose="02010509060101010101" pitchFamily="49" charset="-122"/>
              </a:defRPr>
            </a:lvl1pPr>
            <a:lvl2pPr>
              <a:defRPr baseline="0">
                <a:solidFill>
                  <a:schemeClr val="tx1">
                    <a:lumMod val="85000"/>
                    <a:lumOff val="15000"/>
                  </a:schemeClr>
                </a:solidFill>
                <a:ea typeface="幼圆" panose="02010509060101010101" pitchFamily="49" charset="-122"/>
              </a:defRPr>
            </a:lvl2pPr>
            <a:lvl3pPr>
              <a:defRPr baseline="0">
                <a:solidFill>
                  <a:schemeClr val="tx1">
                    <a:lumMod val="85000"/>
                    <a:lumOff val="15000"/>
                  </a:schemeClr>
                </a:solidFill>
                <a:ea typeface="幼圆" panose="02010509060101010101" pitchFamily="49" charset="-122"/>
              </a:defRPr>
            </a:lvl3pPr>
            <a:lvl4pPr>
              <a:defRPr baseline="0">
                <a:solidFill>
                  <a:schemeClr val="tx1">
                    <a:lumMod val="85000"/>
                    <a:lumOff val="15000"/>
                  </a:schemeClr>
                </a:solidFill>
                <a:ea typeface="幼圆" panose="02010509060101010101" pitchFamily="49" charset="-122"/>
              </a:defRPr>
            </a:lvl4pPr>
            <a:lvl5pPr>
              <a:defRPr baseline="0">
                <a:solidFill>
                  <a:schemeClr val="tx1">
                    <a:lumMod val="85000"/>
                    <a:lumOff val="15000"/>
                  </a:schemeClr>
                </a:solidFill>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rotWithShape="1">
          <a:blip r:embed="rId7"/>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5138057" y="2278744"/>
            <a:ext cx="5462546" cy="1467818"/>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100" normalizeH="0" baseline="0" noProof="1">
                <a:solidFill>
                  <a:schemeClr val="bg1"/>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9" name="文本占位符 8"/>
          <p:cNvSpPr>
            <a:spLocks noGrp="1"/>
          </p:cNvSpPr>
          <p:nvPr>
            <p:ph type="body" sz="quarter" idx="13" hasCustomPrompt="1"/>
            <p:custDataLst>
              <p:tags r:id="rId5"/>
            </p:custDataLst>
          </p:nvPr>
        </p:nvSpPr>
        <p:spPr>
          <a:xfrm>
            <a:off x="5138057" y="3808413"/>
            <a:ext cx="5465536" cy="831850"/>
          </a:xfrm>
        </p:spPr>
        <p:txBody>
          <a:bodyPr>
            <a:normAutofit/>
          </a:bodyPr>
          <a:lstStyle>
            <a:lvl1pPr marL="0" indent="0" algn="ctr">
              <a:lnSpc>
                <a:spcPct val="100000"/>
              </a:lnSpc>
              <a:spcAft>
                <a:spcPct val="0"/>
              </a:spcAft>
              <a:buNone/>
              <a:defRPr sz="4800" b="1" spc="100" baseline="0">
                <a:solidFill>
                  <a:schemeClr val="bg1"/>
                </a:solidFill>
                <a:latin typeface="Arial" panose="020B0604020202020204" pitchFamily="34" charset="0"/>
                <a:ea typeface="幼圆" panose="02010509060101010101" pitchFamily="49"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编辑文本</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7"/>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540" y="257175"/>
            <a:ext cx="121920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3" name="日期占位符 2"/>
          <p:cNvSpPr>
            <a:spLocks noGrp="1"/>
          </p:cNvSpPr>
          <p:nvPr>
            <p:ph type="dt" sz="half" idx="10"/>
            <p:custDataLst>
              <p:tags r:id="rId2"/>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2" name="标题 1"/>
          <p:cNvSpPr>
            <a:spLocks noGrp="1"/>
          </p:cNvSpPr>
          <p:nvPr>
            <p:ph type="title"/>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8"/>
          <a:stretch>
            <a:fillRect/>
          </a:stretch>
        </a:blip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304800" y="257175"/>
            <a:ext cx="115824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2pPr>
            <a:lvl3pPr>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3pPr>
            <a:lvl4pPr>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4pPr>
            <a:lvl5pPr>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grpSp>
        <p:nvGrpSpPr>
          <p:cNvPr id="10" name="组合 9"/>
          <p:cNvGrpSpPr/>
          <p:nvPr>
            <p:custDataLst>
              <p:tags r:id="rId1"/>
            </p:custDataLst>
          </p:nvPr>
        </p:nvGrpSpPr>
        <p:grpSpPr>
          <a:xfrm>
            <a:off x="-75565" y="-109855"/>
            <a:ext cx="12086590" cy="7073265"/>
            <a:chOff x="-75565" y="-109855"/>
            <a:chExt cx="12086590" cy="7073265"/>
          </a:xfrm>
        </p:grpSpPr>
        <p:pic>
          <p:nvPicPr>
            <p:cNvPr id="11" name="图片 10" descr="小鸟"/>
            <p:cNvPicPr>
              <a:picLocks noChangeAspect="1"/>
            </p:cNvPicPr>
            <p:nvPr userDrawn="1">
              <p:custDataLst>
                <p:tags r:id="rId10"/>
              </p:custDataLst>
            </p:nvPr>
          </p:nvPicPr>
          <p:blipFill>
            <a:blip r:embed="rId13"/>
            <a:stretch>
              <a:fillRect/>
            </a:stretch>
          </p:blipFill>
          <p:spPr>
            <a:xfrm>
              <a:off x="-75565" y="-109855"/>
              <a:ext cx="1268095" cy="851535"/>
            </a:xfrm>
            <a:prstGeom prst="rect">
              <a:avLst/>
            </a:prstGeom>
          </p:spPr>
        </p:pic>
        <p:pic>
          <p:nvPicPr>
            <p:cNvPr id="12" name="图片 11" descr="绿叶"/>
            <p:cNvPicPr>
              <a:picLocks noChangeAspect="1"/>
            </p:cNvPicPr>
            <p:nvPr userDrawn="1">
              <p:custDataLst>
                <p:tags r:id="rId11"/>
              </p:custDataLst>
            </p:nvPr>
          </p:nvPicPr>
          <p:blipFill>
            <a:blip r:embed="rId14"/>
            <a:stretch>
              <a:fillRect/>
            </a:stretch>
          </p:blipFill>
          <p:spPr>
            <a:xfrm>
              <a:off x="11468100" y="5814060"/>
              <a:ext cx="542925" cy="1149350"/>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10"/>
          <a:stretch>
            <a:fillRect/>
          </a:stretch>
        </a:blipFill>
        <a:effectLst/>
      </p:bgPr>
    </p:bg>
    <p:spTree>
      <p:nvGrpSpPr>
        <p:cNvPr id="1" name=""/>
        <p:cNvGrpSpPr/>
        <p:nvPr/>
      </p:nvGrpSpPr>
      <p:grpSpPr>
        <a:xfrm>
          <a:off x="0" y="0"/>
          <a:ext cx="0" cy="0"/>
          <a:chOff x="0" y="0"/>
          <a:chExt cx="0" cy="0"/>
        </a:xfrm>
      </p:grpSpPr>
      <p:sp>
        <p:nvSpPr>
          <p:cNvPr id="12" name="矩形 11"/>
          <p:cNvSpPr/>
          <p:nvPr userDrawn="1">
            <p:custDataLst>
              <p:tags r:id="rId1"/>
            </p:custDataLst>
          </p:nvPr>
        </p:nvSpPr>
        <p:spPr>
          <a:xfrm>
            <a:off x="304800" y="257175"/>
            <a:ext cx="115824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8" name="矩形 7"/>
          <p:cNvSpPr/>
          <p:nvPr userDrawn="1">
            <p:custDataLst>
              <p:tags r:id="rId2"/>
            </p:custDataLst>
          </p:nvPr>
        </p:nvSpPr>
        <p:spPr>
          <a:xfrm>
            <a:off x="0" y="0"/>
            <a:ext cx="4823460"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200" normalizeH="0" baseline="0">
                <a:solidFill>
                  <a:schemeClr val="bg1"/>
                </a:solidFill>
                <a:latin typeface="Arial" panose="020B0604020202020204" pitchFamily="34" charset="0"/>
                <a:ea typeface="幼圆"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u="none" strike="noStrike" kern="1200" cap="none" spc="200" normalizeH="0" baseline="0">
                <a:solidFill>
                  <a:schemeClr val="bg1"/>
                </a:solidFill>
                <a:latin typeface="Arial" panose="020B0604020202020204" pitchFamily="34" charset="0"/>
                <a:ea typeface="幼圆" panose="02010509060101010101" pitchFamily="49" charset="-122"/>
              </a:defRPr>
            </a:lvl1pPr>
            <a:lvl2pPr>
              <a:defRPr u="none" strike="noStrike" kern="1200" cap="none" spc="200" normalizeH="0" baseline="0">
                <a:solidFill>
                  <a:schemeClr val="bg1"/>
                </a:solidFill>
                <a:latin typeface="Arial" panose="020B0604020202020204" pitchFamily="34" charset="0"/>
                <a:ea typeface="幼圆" panose="02010509060101010101" pitchFamily="49" charset="-122"/>
              </a:defRPr>
            </a:lvl2pPr>
            <a:lvl3pPr>
              <a:defRPr u="none" strike="noStrike" kern="1200" cap="none" spc="200" normalizeH="0" baseline="0">
                <a:solidFill>
                  <a:schemeClr val="bg1"/>
                </a:solidFill>
                <a:latin typeface="Arial" panose="020B0604020202020204" pitchFamily="34" charset="0"/>
                <a:ea typeface="幼圆" panose="02010509060101010101" pitchFamily="49" charset="-122"/>
              </a:defRPr>
            </a:lvl3pPr>
            <a:lvl4pPr>
              <a:defRPr u="none" strike="noStrike" kern="1200" cap="none" spc="200" normalizeH="0" baseline="0">
                <a:solidFill>
                  <a:schemeClr val="bg1"/>
                </a:solidFill>
                <a:latin typeface="Arial" panose="020B0604020202020204" pitchFamily="34" charset="0"/>
                <a:ea typeface="幼圆" panose="02010509060101010101" pitchFamily="49" charset="-122"/>
              </a:defRPr>
            </a:lvl4pPr>
            <a:lvl5pPr>
              <a:defRPr u="none" strike="noStrike" kern="1200" cap="none" spc="200" normalizeH="0" baseline="0">
                <a:solidFill>
                  <a:schemeClr val="bg1"/>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vl2pPr>
              <a:defRPr u="none" strike="noStrike" kern="1200" cap="none" spc="200" normalizeH="0" baseline="0">
                <a:latin typeface="Arial" panose="020B0604020202020204" pitchFamily="34" charset="0"/>
                <a:ea typeface="幼圆" panose="02010509060101010101" pitchFamily="49" charset="-122"/>
              </a:defRPr>
            </a:lvl2pPr>
            <a:lvl3pPr>
              <a:defRPr u="none" strike="noStrike" kern="1200" cap="none" spc="200" normalizeH="0" baseline="0">
                <a:latin typeface="Arial" panose="020B0604020202020204" pitchFamily="34" charset="0"/>
                <a:ea typeface="幼圆" panose="02010509060101010101" pitchFamily="49" charset="-122"/>
              </a:defRPr>
            </a:lvl3pPr>
            <a:lvl4pPr>
              <a:defRPr u="none" strike="noStrike" kern="1200" cap="none" spc="200" normalizeH="0" baseline="0">
                <a:latin typeface="Arial" panose="020B0604020202020204" pitchFamily="34" charset="0"/>
                <a:ea typeface="幼圆" panose="02010509060101010101" pitchFamily="49" charset="-122"/>
              </a:defRPr>
            </a:lvl4pPr>
            <a:lvl5pPr>
              <a:defRPr u="none" strike="noStrike" kern="1200" cap="none" spc="200" normalizeH="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10"/>
          <a:stretch>
            <a:fillRect/>
          </a:stretch>
        </a:blipFill>
        <a:effectLst/>
      </p:bgPr>
    </p:bg>
    <p:spTree>
      <p:nvGrpSpPr>
        <p:cNvPr id="1" name=""/>
        <p:cNvGrpSpPr/>
        <p:nvPr/>
      </p:nvGrpSpPr>
      <p:grpSpPr>
        <a:xfrm>
          <a:off x="0" y="0"/>
          <a:ext cx="0" cy="0"/>
          <a:chOff x="0" y="0"/>
          <a:chExt cx="0" cy="0"/>
        </a:xfrm>
      </p:grpSpPr>
      <p:sp>
        <p:nvSpPr>
          <p:cNvPr id="13" name="矩形 12"/>
          <p:cNvSpPr/>
          <p:nvPr userDrawn="1">
            <p:custDataLst>
              <p:tags r:id="rId1"/>
            </p:custDataLst>
          </p:nvPr>
        </p:nvSpPr>
        <p:spPr>
          <a:xfrm>
            <a:off x="299720" y="257175"/>
            <a:ext cx="115824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10" name="矩形 9"/>
          <p:cNvSpPr/>
          <p:nvPr userDrawn="1">
            <p:custDataLst>
              <p:tags r:id="rId2"/>
            </p:custDataLst>
          </p:nvPr>
        </p:nvSpPr>
        <p:spPr>
          <a:xfrm>
            <a:off x="0" y="0"/>
            <a:ext cx="121920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u="none" strike="noStrike" kern="1200" cap="none" spc="200" normalizeH="0" baseline="0">
                <a:solidFill>
                  <a:schemeClr val="bg1"/>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u="none" strike="noStrike" kern="1200" cap="none" spc="200" normalizeH="0" baseline="0">
                <a:solidFill>
                  <a:schemeClr val="bg1"/>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vl2pPr>
              <a:defRPr u="none" strike="noStrike" kern="1200" cap="none" spc="200" normalizeH="0" baseline="0">
                <a:latin typeface="Arial" panose="020B0604020202020204" pitchFamily="34" charset="0"/>
                <a:ea typeface="幼圆" panose="02010509060101010101" pitchFamily="49" charset="-122"/>
              </a:defRPr>
            </a:lvl2pPr>
            <a:lvl3pPr>
              <a:defRPr u="none" strike="noStrike" kern="1200" cap="none" spc="200" normalizeH="0" baseline="0">
                <a:latin typeface="Arial" panose="020B0604020202020204" pitchFamily="34" charset="0"/>
                <a:ea typeface="幼圆" panose="02010509060101010101" pitchFamily="49" charset="-122"/>
              </a:defRPr>
            </a:lvl3pPr>
            <a:lvl4pPr>
              <a:defRPr u="none" strike="noStrike" kern="1200" cap="none" spc="200" normalizeH="0" baseline="0">
                <a:latin typeface="Arial" panose="020B0604020202020204" pitchFamily="34" charset="0"/>
                <a:ea typeface="幼圆" panose="02010509060101010101" pitchFamily="49" charset="-122"/>
              </a:defRPr>
            </a:lvl4pPr>
            <a:lvl5pPr>
              <a:defRPr u="none" strike="noStrike" kern="1200" cap="none" spc="200" normalizeH="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10"/>
          <a:stretch>
            <a:fillRect/>
          </a:stretch>
        </a:blipFill>
        <a:effectLst/>
      </p:bgPr>
    </p:bg>
    <p:spTree>
      <p:nvGrpSpPr>
        <p:cNvPr id="1" name=""/>
        <p:cNvGrpSpPr/>
        <p:nvPr/>
      </p:nvGrpSpPr>
      <p:grpSpPr>
        <a:xfrm>
          <a:off x="0" y="0"/>
          <a:ext cx="0" cy="0"/>
          <a:chOff x="0" y="0"/>
          <a:chExt cx="0" cy="0"/>
        </a:xfrm>
      </p:grpSpPr>
      <p:sp>
        <p:nvSpPr>
          <p:cNvPr id="12" name="矩形 11"/>
          <p:cNvSpPr/>
          <p:nvPr userDrawn="1">
            <p:custDataLst>
              <p:tags r:id="rId1"/>
            </p:custDataLst>
          </p:nvPr>
        </p:nvSpPr>
        <p:spPr>
          <a:xfrm>
            <a:off x="304800" y="257175"/>
            <a:ext cx="115824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8" name="矩形 7"/>
          <p:cNvSpPr/>
          <p:nvPr userDrawn="1">
            <p:custDataLst>
              <p:tags r:id="rId2"/>
            </p:custDataLst>
          </p:nvPr>
        </p:nvSpPr>
        <p:spPr>
          <a:xfrm>
            <a:off x="5080" y="5029201"/>
            <a:ext cx="121920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u="none" strike="noStrike" kern="1200" cap="none" spc="200" normalizeH="0"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vl2pPr>
              <a:defRPr u="none" strike="noStrike" kern="1200" cap="none" spc="200" normalizeH="0" baseline="0">
                <a:latin typeface="Arial" panose="020B0604020202020204" pitchFamily="34" charset="0"/>
                <a:ea typeface="幼圆" panose="02010509060101010101" pitchFamily="49" charset="-122"/>
              </a:defRPr>
            </a:lvl2pPr>
            <a:lvl3pPr>
              <a:defRPr u="none" strike="noStrike" kern="1200" cap="none" spc="200" normalizeH="0" baseline="0">
                <a:latin typeface="Arial" panose="020B0604020202020204" pitchFamily="34" charset="0"/>
                <a:ea typeface="幼圆" panose="02010509060101010101" pitchFamily="49" charset="-122"/>
              </a:defRPr>
            </a:lvl3pPr>
            <a:lvl4pPr>
              <a:defRPr u="none" strike="noStrike" kern="1200" cap="none" spc="200" normalizeH="0" baseline="0">
                <a:latin typeface="Arial" panose="020B0604020202020204" pitchFamily="34" charset="0"/>
                <a:ea typeface="幼圆" panose="02010509060101010101" pitchFamily="49" charset="-122"/>
              </a:defRPr>
            </a:lvl4pPr>
            <a:lvl5pPr>
              <a:defRPr u="none" strike="noStrike" kern="1200" cap="none" spc="200" normalizeH="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u="none" strike="noStrike" kern="1200" cap="none" spc="200" normalizeH="0" baseline="0">
                <a:solidFill>
                  <a:schemeClr val="bg1"/>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12"/>
          <a:stretch>
            <a:fillRect/>
          </a:stretch>
        </a:blipFill>
        <a:effectLst/>
      </p:bgPr>
    </p:bg>
    <p:spTree>
      <p:nvGrpSpPr>
        <p:cNvPr id="1" name=""/>
        <p:cNvGrpSpPr/>
        <p:nvPr/>
      </p:nvGrpSpPr>
      <p:grpSpPr>
        <a:xfrm>
          <a:off x="0" y="0"/>
          <a:ext cx="0" cy="0"/>
          <a:chOff x="0" y="0"/>
          <a:chExt cx="0" cy="0"/>
        </a:xfrm>
      </p:grpSpPr>
      <p:sp>
        <p:nvSpPr>
          <p:cNvPr id="15" name="矩形 14"/>
          <p:cNvSpPr/>
          <p:nvPr userDrawn="1">
            <p:custDataLst>
              <p:tags r:id="rId1"/>
            </p:custDataLst>
          </p:nvPr>
        </p:nvSpPr>
        <p:spPr>
          <a:xfrm>
            <a:off x="304800" y="257175"/>
            <a:ext cx="11582400" cy="6343650"/>
          </a:xfrm>
          <a:prstGeom prst="rect">
            <a:avLst/>
          </a:prstGeom>
          <a:solidFill>
            <a:schemeClr val="bg2">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10" name="矩形 9"/>
          <p:cNvSpPr/>
          <p:nvPr userDrawn="1">
            <p:custDataLst>
              <p:tags r:id="rId2"/>
            </p:custDataLst>
          </p:nvPr>
        </p:nvSpPr>
        <p:spPr>
          <a:xfrm>
            <a:off x="0" y="0"/>
            <a:ext cx="121920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u="none" strike="noStrike" kern="1200" cap="none" spc="200" normalizeH="0" baseline="0">
                <a:solidFill>
                  <a:schemeClr val="bg1"/>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vl2pPr>
              <a:defRPr u="none" strike="noStrike" kern="1200" cap="none" spc="200" normalizeH="0" baseline="0">
                <a:latin typeface="Arial" panose="020B0604020202020204" pitchFamily="34" charset="0"/>
                <a:ea typeface="幼圆" panose="02010509060101010101" pitchFamily="49" charset="-122"/>
              </a:defRPr>
            </a:lvl2pPr>
            <a:lvl3pPr>
              <a:defRPr u="none" strike="noStrike" kern="1200" cap="none" spc="200" normalizeH="0" baseline="0">
                <a:latin typeface="Arial" panose="020B0604020202020204" pitchFamily="34" charset="0"/>
                <a:ea typeface="幼圆" panose="02010509060101010101" pitchFamily="49" charset="-122"/>
              </a:defRPr>
            </a:lvl3pPr>
            <a:lvl4pPr>
              <a:defRPr u="none" strike="noStrike" kern="1200" cap="none" spc="200" normalizeH="0" baseline="0">
                <a:latin typeface="Arial" panose="020B0604020202020204" pitchFamily="34" charset="0"/>
                <a:ea typeface="幼圆" panose="02010509060101010101" pitchFamily="49" charset="-122"/>
              </a:defRPr>
            </a:lvl4pPr>
            <a:lvl5pPr>
              <a:defRPr u="none" strike="noStrike" kern="1200" cap="none" spc="200" normalizeH="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vl2pPr>
              <a:defRPr u="none" strike="noStrike" kern="1200" cap="none" spc="200" normalizeH="0" baseline="0">
                <a:latin typeface="Arial" panose="020B0604020202020204" pitchFamily="34" charset="0"/>
                <a:ea typeface="幼圆" panose="02010509060101010101" pitchFamily="49" charset="-122"/>
              </a:defRPr>
            </a:lvl2pPr>
            <a:lvl3pPr>
              <a:defRPr u="none" strike="noStrike" kern="1200" cap="none" spc="200" normalizeH="0" baseline="0">
                <a:latin typeface="Arial" panose="020B0604020202020204" pitchFamily="34" charset="0"/>
                <a:ea typeface="幼圆" panose="02010509060101010101" pitchFamily="49" charset="-122"/>
              </a:defRPr>
            </a:lvl3pPr>
            <a:lvl4pPr>
              <a:defRPr u="none" strike="noStrike" kern="1200" cap="none" spc="200" normalizeH="0" baseline="0">
                <a:latin typeface="Arial" panose="020B0604020202020204" pitchFamily="34" charset="0"/>
                <a:ea typeface="幼圆" panose="02010509060101010101" pitchFamily="49" charset="-122"/>
              </a:defRPr>
            </a:lvl4pPr>
            <a:lvl5pPr>
              <a:defRPr u="none" strike="noStrike" kern="1200" cap="none" spc="200" normalizeH="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u="none" strike="noStrike" kern="1200" cap="none" spc="200" normalizeH="0"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8"/>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7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ea typeface="幼圆"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baseline="0">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ea typeface="幼圆"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4649450" y="889502"/>
            <a:ext cx="2894400" cy="5079600"/>
          </a:xfrm>
        </p:spPr>
        <p:txBody>
          <a:bodyPr vert="eaVert" lIns="101600" tIns="38100" rIns="25400" bIns="38100" anchor="t" anchorCtr="0">
            <a:normAutofit/>
          </a:bodyPr>
          <a:lstStyle>
            <a:lvl1pPr algn="l">
              <a:lnSpc>
                <a:spcPct val="100000"/>
              </a:lnSpc>
              <a:defRPr sz="8800" b="0" spc="1000" baseline="0">
                <a:gradFill>
                  <a:gsLst>
                    <a:gs pos="0">
                      <a:schemeClr val="accent1">
                        <a:lumMod val="40000"/>
                        <a:lumOff val="60000"/>
                      </a:schemeClr>
                    </a:gs>
                    <a:gs pos="65000">
                      <a:schemeClr val="accent1"/>
                    </a:gs>
                    <a:gs pos="31000">
                      <a:schemeClr val="accent1"/>
                    </a:gs>
                    <a:gs pos="100000">
                      <a:schemeClr val="accent1">
                        <a:lumMod val="75000"/>
                      </a:schemeClr>
                    </a:gs>
                  </a:gsLst>
                  <a:lin ang="2700000" scaled="0"/>
                </a:gradFill>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2436505" y="3905563"/>
            <a:ext cx="1832400" cy="1800000"/>
          </a:xfrm>
        </p:spPr>
        <p:txBody>
          <a:bodyPr vert="eaVert" lIns="101600" tIns="38100" rIns="76200" bIns="38100">
            <a:normAutofit/>
          </a:bodyPr>
          <a:lstStyle>
            <a:lvl1pPr marL="0" indent="0" algn="l" eaLnBrk="1" fontAlgn="auto" latinLnBrk="0" hangingPunct="1">
              <a:lnSpc>
                <a:spcPct val="200000"/>
              </a:lnSpc>
              <a:buNone/>
              <a:defRPr sz="1400" u="none" strike="noStrike" kern="1200" cap="none" spc="0" normalizeH="0" baseline="0">
                <a:solidFill>
                  <a:schemeClr val="bg1"/>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17" name="页脚占位符 16"/>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10">
            <a:lum/>
          </a:blip>
          <a:tile tx="0" ty="0" sx="100000" sy="100000" flip="none" algn="tl"/>
        </a:blip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1" y="1"/>
            <a:ext cx="12073697" cy="6783163"/>
            <a:chOff x="1" y="1"/>
            <a:chExt cx="12073697" cy="6783163"/>
          </a:xfrm>
        </p:grpSpPr>
        <p:pic>
          <p:nvPicPr>
            <p:cNvPr id="9" name="图片 8"/>
            <p:cNvPicPr>
              <a:picLocks noChangeAspect="1"/>
            </p:cNvPicPr>
            <p:nvPr userDrawn="1">
              <p:custDataLst>
                <p:tags r:id="rId7"/>
              </p:custDataLst>
            </p:nvPr>
          </p:nvPicPr>
          <p:blipFill>
            <a:blip r:embed="rId11"/>
            <a:stretch>
              <a:fillRect/>
            </a:stretch>
          </p:blipFill>
          <p:spPr>
            <a:xfrm>
              <a:off x="1" y="1"/>
              <a:ext cx="2030808" cy="1625600"/>
            </a:xfrm>
            <a:prstGeom prst="rect">
              <a:avLst/>
            </a:prstGeom>
          </p:spPr>
        </p:pic>
        <p:pic>
          <p:nvPicPr>
            <p:cNvPr id="10" name="图片 9"/>
            <p:cNvPicPr>
              <a:picLocks noChangeAspect="1"/>
            </p:cNvPicPr>
            <p:nvPr userDrawn="1">
              <p:custDataLst>
                <p:tags r:id="rId8"/>
              </p:custDataLst>
            </p:nvPr>
          </p:nvPicPr>
          <p:blipFill>
            <a:blip r:embed="rId12">
              <a:extLst>
                <a:ext uri="{BEBA8EAE-BF5A-486C-A8C5-ECC9F3942E4B}">
                  <a14:imgProps xmlns:a14="http://schemas.microsoft.com/office/drawing/2010/main">
                    <a14:imgLayer r:embed="rId13">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547503" y="5445632"/>
              <a:ext cx="1526195" cy="1337532"/>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9">
            <a:lum/>
          </a:blip>
          <a:tile tx="0" ty="0" sx="100000" sy="100000" flip="none" algn="tl"/>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1"/>
            </p:custDataLst>
          </p:nvPr>
        </p:nvPicPr>
        <p:blipFill>
          <a:blip r:embed="rId10"/>
          <a:stretch>
            <a:fillRect/>
          </a:stretch>
        </p:blipFill>
        <p:spPr>
          <a:xfrm>
            <a:off x="9534921" y="0"/>
            <a:ext cx="2657079" cy="6858001"/>
          </a:xfrm>
          <a:custGeom>
            <a:avLst/>
            <a:gdLst>
              <a:gd name="connsiteX0" fmla="*/ 0 w 2657079"/>
              <a:gd name="connsiteY0" fmla="*/ 0 h 6858001"/>
              <a:gd name="connsiteX1" fmla="*/ 2657079 w 2657079"/>
              <a:gd name="connsiteY1" fmla="*/ 0 h 6858001"/>
              <a:gd name="connsiteX2" fmla="*/ 2657079 w 2657079"/>
              <a:gd name="connsiteY2" fmla="*/ 6858001 h 6858001"/>
              <a:gd name="connsiteX3" fmla="*/ 0 w 2657079"/>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2657079" h="6858001">
                <a:moveTo>
                  <a:pt x="0" y="0"/>
                </a:moveTo>
                <a:lnTo>
                  <a:pt x="2657079" y="0"/>
                </a:lnTo>
                <a:lnTo>
                  <a:pt x="2657079" y="6858001"/>
                </a:lnTo>
                <a:lnTo>
                  <a:pt x="0" y="6858001"/>
                </a:lnTo>
                <a:close/>
              </a:path>
            </a:pathLst>
          </a:custGeom>
        </p:spPr>
      </p:pic>
      <p:sp>
        <p:nvSpPr>
          <p:cNvPr id="2" name="标题 1"/>
          <p:cNvSpPr>
            <a:spLocks noGrp="1"/>
          </p:cNvSpPr>
          <p:nvPr>
            <p:ph type="title" hasCustomPrompt="1"/>
            <p:custDataLst>
              <p:tags r:id="rId2"/>
            </p:custDataLst>
          </p:nvPr>
        </p:nvSpPr>
        <p:spPr>
          <a:xfrm>
            <a:off x="7226935" y="2064385"/>
            <a:ext cx="1414780" cy="2534920"/>
          </a:xfrm>
        </p:spPr>
        <p:txBody>
          <a:bodyPr lIns="101600" tIns="38100" rIns="63500" bIns="38100" anchor="t" anchorCtr="0">
            <a:normAutofit/>
          </a:bodyPr>
          <a:lstStyle>
            <a:lvl1pPr>
              <a:lnSpc>
                <a:spcPct val="100000"/>
              </a:lnSpc>
              <a:defRPr sz="8000" b="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标题</a:t>
            </a:r>
          </a:p>
        </p:txBody>
      </p:sp>
      <p:sp>
        <p:nvSpPr>
          <p:cNvPr id="3" name="文本占位符 2"/>
          <p:cNvSpPr>
            <a:spLocks noGrp="1"/>
          </p:cNvSpPr>
          <p:nvPr>
            <p:ph type="body" idx="1" hasCustomPrompt="1"/>
            <p:custDataLst>
              <p:tags r:id="rId3"/>
            </p:custDataLst>
          </p:nvPr>
        </p:nvSpPr>
        <p:spPr>
          <a:xfrm>
            <a:off x="3643434" y="2064647"/>
            <a:ext cx="3510000" cy="2534400"/>
          </a:xfrm>
        </p:spPr>
        <p:txBody>
          <a:bodyPr vert="eaVert" lIns="101600" tIns="38100" rIns="76200" bIns="38100">
            <a:normAutofit/>
          </a:bodyPr>
          <a:lstStyle>
            <a:lvl1pPr marL="0" indent="0" eaLnBrk="1" fontAlgn="auto" latinLnBrk="0" hangingPunct="1">
              <a:lnSpc>
                <a:spcPct val="200000"/>
              </a:lnSpc>
              <a:buNone/>
              <a:defRPr kumimoji="0" lang="zh-CN" altLang="en-US" sz="1400" b="0" i="0" u="none" strike="noStrike" kern="1200" cap="none" spc="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单击此处添加文本具体内容，简明扼要的阐述您的观点。根据需要可酌情增减文字，以便观者准确的理解您传达的思想。</a:t>
            </a:r>
          </a:p>
        </p:txBody>
      </p:sp>
      <p:sp>
        <p:nvSpPr>
          <p:cNvPr id="4" name="日期占位符 3"/>
          <p:cNvSpPr>
            <a:spLocks noGrp="1"/>
          </p:cNvSpPr>
          <p:nvPr>
            <p:ph type="dt" sz="half" idx="10"/>
            <p:custDataLst>
              <p:tags r:id="rId4"/>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pic>
        <p:nvPicPr>
          <p:cNvPr id="10" name="图片 9"/>
          <p:cNvPicPr>
            <a:picLocks noChangeAspect="1"/>
          </p:cNvPicPr>
          <p:nvPr>
            <p:custDataLst>
              <p:tags r:id="rId7"/>
            </p:custDataLst>
          </p:nvPr>
        </p:nvPicPr>
        <p:blipFill>
          <a:blip r:embed="rId11"/>
          <a:stretch>
            <a:fillRect/>
          </a:stretch>
        </p:blipFill>
        <p:spPr>
          <a:xfrm>
            <a:off x="985005" y="3753346"/>
            <a:ext cx="2871844" cy="25168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2" accel="69000" decel="19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0-#ppt_w/2"/>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8">
            <a:lum/>
          </a:blip>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lnSpc>
                <a:spcPct val="120000"/>
              </a:lnSpc>
              <a:defRPr sz="1600" baseline="0">
                <a:solidFill>
                  <a:schemeClr val="bg1"/>
                </a:solidFill>
                <a:latin typeface="Arial" panose="020B0604020202020204" pitchFamily="34" charset="0"/>
                <a:ea typeface="隶书" panose="02010509060101010101" pitchFamily="49" charset="-122"/>
              </a:defRPr>
            </a:lvl1pPr>
            <a:lvl2pPr>
              <a:lnSpc>
                <a:spcPct val="120000"/>
              </a:lnSpc>
              <a:defRPr sz="1600" baseline="0">
                <a:solidFill>
                  <a:schemeClr val="bg1"/>
                </a:solidFill>
                <a:latin typeface="Arial" panose="020B0604020202020204" pitchFamily="34" charset="0"/>
                <a:ea typeface="隶书" panose="02010509060101010101" pitchFamily="49" charset="-122"/>
              </a:defRPr>
            </a:lvl2pPr>
            <a:lvl3pPr>
              <a:lnSpc>
                <a:spcPct val="120000"/>
              </a:lnSpc>
              <a:defRPr sz="1600" baseline="0">
                <a:solidFill>
                  <a:schemeClr val="bg1"/>
                </a:solidFill>
                <a:latin typeface="Arial" panose="020B0604020202020204" pitchFamily="34" charset="0"/>
                <a:ea typeface="隶书" panose="02010509060101010101" pitchFamily="49" charset="-122"/>
              </a:defRPr>
            </a:lvl3pPr>
            <a:lvl4pPr>
              <a:lnSpc>
                <a:spcPct val="120000"/>
              </a:lnSpc>
              <a:defRPr sz="1600" baseline="0">
                <a:solidFill>
                  <a:schemeClr val="bg1"/>
                </a:solidFill>
                <a:latin typeface="Arial" panose="020B0604020202020204" pitchFamily="34" charset="0"/>
                <a:ea typeface="隶书" panose="02010509060101010101" pitchFamily="49" charset="-122"/>
              </a:defRPr>
            </a:lvl4pPr>
            <a:lvl5pPr>
              <a:lnSpc>
                <a:spcPct val="120000"/>
              </a:lnSpc>
              <a:defRPr sz="1600"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13">
            <a:lum/>
          </a:blip>
          <a:tile tx="0" ty="0" sx="100000" sy="100000" flip="none" algn="tl"/>
        </a:blip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1" y="1"/>
            <a:ext cx="12073697" cy="6783163"/>
            <a:chOff x="1" y="1"/>
            <a:chExt cx="12073697" cy="6783163"/>
          </a:xfrm>
        </p:grpSpPr>
        <p:pic>
          <p:nvPicPr>
            <p:cNvPr id="12" name="图片 11"/>
            <p:cNvPicPr>
              <a:picLocks noChangeAspect="1"/>
            </p:cNvPicPr>
            <p:nvPr userDrawn="1">
              <p:custDataLst>
                <p:tags r:id="rId10"/>
              </p:custDataLst>
            </p:nvPr>
          </p:nvPicPr>
          <p:blipFill>
            <a:blip r:embed="rId14"/>
            <a:stretch>
              <a:fillRect/>
            </a:stretch>
          </p:blipFill>
          <p:spPr>
            <a:xfrm>
              <a:off x="1" y="1"/>
              <a:ext cx="2030808" cy="1625600"/>
            </a:xfrm>
            <a:prstGeom prst="rect">
              <a:avLst/>
            </a:prstGeom>
          </p:spPr>
        </p:pic>
        <p:pic>
          <p:nvPicPr>
            <p:cNvPr id="13" name="图片 12"/>
            <p:cNvPicPr>
              <a:picLocks noChangeAspect="1"/>
            </p:cNvPicPr>
            <p:nvPr userDrawn="1">
              <p:custDataLst>
                <p:tags r:id="rId11"/>
              </p:custDataLst>
            </p:nvPr>
          </p:nvPicPr>
          <p:blipFill>
            <a:blip r:embed="rId15">
              <a:extLst>
                <a:ext uri="{BEBA8EAE-BF5A-486C-A8C5-ECC9F3942E4B}">
                  <a14:imgProps xmlns:a14="http://schemas.microsoft.com/office/drawing/2010/main">
                    <a14:imgLayer r:embed="rId16">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547503" y="5445632"/>
              <a:ext cx="1526195" cy="1337532"/>
            </a:xfrm>
            <a:prstGeom prst="rect">
              <a:avLst/>
            </a:prstGeom>
          </p:spPr>
        </p:pic>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使用中文字体)"/>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20000"/>
              </a:lnSpc>
              <a:spcAft>
                <a:spcPct val="0"/>
              </a:spcAft>
              <a:buNone/>
              <a:defRPr sz="2000" b="0" u="none" strike="noStrike" kern="1200" cap="none" spc="200" normalizeH="0" baseline="0">
                <a:solidFill>
                  <a:schemeClr val="bg1"/>
                </a:solidFill>
                <a:uFillTx/>
                <a:latin typeface="(使用中文字体)"/>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2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bg1"/>
                </a:solidFill>
                <a:uFillTx/>
                <a:latin typeface="(使用中文字体)"/>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使用中文字体)"/>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lvl1pPr>
              <a:lnSpc>
                <a:spcPct val="120000"/>
              </a:lnSpc>
              <a:defRPr/>
            </a:lvl1p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8"/>
            </p:custDataLst>
          </p:nvPr>
        </p:nvSpPr>
        <p:spPr/>
        <p:txBody>
          <a:bodyPr/>
          <a:lstStyle>
            <a:lvl1pPr>
              <a:lnSpc>
                <a:spcPct val="120000"/>
              </a:lnSpc>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5565" y="-109855"/>
            <a:ext cx="12086590" cy="7073265"/>
            <a:chOff x="-75565" y="-109855"/>
            <a:chExt cx="12086590" cy="7073265"/>
          </a:xfrm>
        </p:grpSpPr>
        <p:pic>
          <p:nvPicPr>
            <p:cNvPr id="7" name="图片 6" descr="小鸟"/>
            <p:cNvPicPr>
              <a:picLocks noChangeAspect="1"/>
            </p:cNvPicPr>
            <p:nvPr userDrawn="1">
              <p:custDataLst>
                <p:tags r:id="rId6"/>
              </p:custDataLst>
            </p:nvPr>
          </p:nvPicPr>
          <p:blipFill>
            <a:blip r:embed="rId9"/>
            <a:stretch>
              <a:fillRect/>
            </a:stretch>
          </p:blipFill>
          <p:spPr>
            <a:xfrm>
              <a:off x="-75565" y="-109855"/>
              <a:ext cx="1268095" cy="851535"/>
            </a:xfrm>
            <a:prstGeom prst="rect">
              <a:avLst/>
            </a:prstGeom>
          </p:spPr>
        </p:pic>
        <p:pic>
          <p:nvPicPr>
            <p:cNvPr id="8" name="图片 7" descr="绿叶"/>
            <p:cNvPicPr>
              <a:picLocks noChangeAspect="1"/>
            </p:cNvPicPr>
            <p:nvPr userDrawn="1">
              <p:custDataLst>
                <p:tags r:id="rId7"/>
              </p:custDataLst>
            </p:nvPr>
          </p:nvPicPr>
          <p:blipFill>
            <a:blip r:embed="rId10"/>
            <a:stretch>
              <a:fillRect/>
            </a:stretch>
          </p:blipFill>
          <p:spPr>
            <a:xfrm>
              <a:off x="11468100" y="5814060"/>
              <a:ext cx="542925" cy="1149350"/>
            </a:xfrm>
            <a:prstGeom prst="rect">
              <a:avLst/>
            </a:prstGeom>
          </p:spPr>
        </p:pic>
      </p:grpSp>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1"/>
            </p:custDataLst>
          </p:nvPr>
        </p:nvPicPr>
        <p:blipFill>
          <a:blip r:embed="rId7"/>
          <a:stretch>
            <a:fillRect/>
          </a:stretch>
        </p:blipFill>
        <p:spPr>
          <a:xfrm>
            <a:off x="9534921" y="0"/>
            <a:ext cx="2657079" cy="6858001"/>
          </a:xfrm>
          <a:custGeom>
            <a:avLst/>
            <a:gdLst>
              <a:gd name="connsiteX0" fmla="*/ 0 w 2657079"/>
              <a:gd name="connsiteY0" fmla="*/ 0 h 6858001"/>
              <a:gd name="connsiteX1" fmla="*/ 2657079 w 2657079"/>
              <a:gd name="connsiteY1" fmla="*/ 0 h 6858001"/>
              <a:gd name="connsiteX2" fmla="*/ 2657079 w 2657079"/>
              <a:gd name="connsiteY2" fmla="*/ 6858001 h 6858001"/>
              <a:gd name="connsiteX3" fmla="*/ 0 w 2657079"/>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2657079" h="6858001">
                <a:moveTo>
                  <a:pt x="0" y="0"/>
                </a:moveTo>
                <a:lnTo>
                  <a:pt x="2657079" y="0"/>
                </a:lnTo>
                <a:lnTo>
                  <a:pt x="2657079" y="6858001"/>
                </a:lnTo>
                <a:lnTo>
                  <a:pt x="0" y="6858001"/>
                </a:lnTo>
                <a:close/>
              </a:path>
            </a:pathLst>
          </a:custGeom>
        </p:spPr>
      </p:pic>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9">
            <a:lum/>
          </a:blip>
          <a:tile tx="0" ty="0" sx="100000" sy="100000" flip="none" algn="tl"/>
        </a:blipFill>
        <a:effectLst/>
      </p:bgPr>
    </p:bg>
    <p:spTree>
      <p:nvGrpSpPr>
        <p:cNvPr id="1" name=""/>
        <p:cNvGrpSpPr/>
        <p:nvPr/>
      </p:nvGrpSpPr>
      <p:grpSpPr>
        <a:xfrm>
          <a:off x="0" y="0"/>
          <a:ext cx="0" cy="0"/>
          <a:chOff x="0" y="0"/>
          <a:chExt cx="0" cy="0"/>
        </a:xfrm>
      </p:grpSpPr>
      <p:pic>
        <p:nvPicPr>
          <p:cNvPr id="9" name="图片 8"/>
          <p:cNvPicPr>
            <a:picLocks noChangeAspect="1"/>
          </p:cNvPicPr>
          <p:nvPr userDrawn="1">
            <p:custDataLst>
              <p:tags r:id="rId1"/>
            </p:custDataLst>
          </p:nvPr>
        </p:nvPicPr>
        <p:blipFill>
          <a:blip r:embed="rId10"/>
          <a:stretch>
            <a:fillRect/>
          </a:stretch>
        </p:blipFill>
        <p:spPr>
          <a:xfrm>
            <a:off x="1" y="1"/>
            <a:ext cx="2030808" cy="1625600"/>
          </a:xfrm>
          <a:prstGeom prst="rect">
            <a:avLst/>
          </a:prstGeom>
        </p:spPr>
      </p:pic>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lvl1pPr>
              <a:lnSpc>
                <a:spcPct val="120000"/>
              </a:lnSpc>
              <a:defRPr baseline="0">
                <a:latin typeface="Arial" panose="020B0604020202020204" pitchFamily="34" charset="0"/>
              </a:defRPr>
            </a:lvl1p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6"/>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lnSpc>
                <a:spcPct val="120000"/>
              </a:lnSpc>
              <a:defRPr baseline="0">
                <a:latin typeface="Arial" panose="020B0604020202020204" pitchFamily="34" charset="0"/>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blipFill dpi="0" rotWithShape="1">
          <a:blip r:embed="rId10">
            <a:lum/>
          </a:blip>
          <a:stretch>
            <a:fillRect/>
          </a:stretch>
        </a:blipFill>
        <a:effectLst/>
      </p:bgPr>
    </p:bg>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292800" y="304200"/>
            <a:ext cx="11800670" cy="6502524"/>
            <a:chOff x="292800" y="304200"/>
            <a:chExt cx="11800670" cy="6502524"/>
          </a:xfrm>
        </p:grpSpPr>
        <p:sp>
          <p:nvSpPr>
            <p:cNvPr id="10" name="矩形 9"/>
            <p:cNvSpPr/>
            <p:nvPr userDrawn="1">
              <p:custDataLst>
                <p:tags r:id="rId7"/>
              </p:custDataLst>
            </p:nvPr>
          </p:nvSpPr>
          <p:spPr>
            <a:xfrm>
              <a:off x="292800" y="304200"/>
              <a:ext cx="11606400" cy="6249600"/>
            </a:xfrm>
            <a:prstGeom prst="rect">
              <a:avLst/>
            </a:prstGeom>
            <a:blipFill dpi="0" rotWithShape="1">
              <a:blip r:embed="rId11"/>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1" name="图片 10"/>
            <p:cNvPicPr>
              <a:picLocks noChangeAspect="1"/>
            </p:cNvPicPr>
            <p:nvPr userDrawn="1">
              <p:custDataLst>
                <p:tags r:id="rId8"/>
              </p:custDataLst>
            </p:nvPr>
          </p:nvPicPr>
          <p:blipFill>
            <a:blip r:embed="rId12">
              <a:extLst>
                <a:ext uri="{BEBA8EAE-BF5A-486C-A8C5-ECC9F3942E4B}">
                  <a14:imgProps xmlns:a14="http://schemas.microsoft.com/office/drawing/2010/main">
                    <a14:imgLayer r:embed="rId13">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804471" y="5677067"/>
              <a:ext cx="1288999" cy="1129657"/>
            </a:xfrm>
            <a:prstGeom prst="rect">
              <a:avLst/>
            </a:prstGeom>
          </p:spPr>
        </p:pic>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lnSpc>
                <a:spcPct val="120000"/>
              </a:lnSpc>
              <a:defRPr baseline="0">
                <a:solidFill>
                  <a:schemeClr val="bg1"/>
                </a:solidFill>
                <a:latin typeface="Arial" panose="020B0604020202020204" pitchFamily="34" charset="0"/>
                <a:ea typeface="隶书" panose="02010509060101010101" pitchFamily="49" charset="-122"/>
              </a:defRPr>
            </a:lvl1pPr>
            <a:lvl2pPr indent="0" eaLnBrk="1" fontAlgn="auto" latinLnBrk="0" hangingPunct="1">
              <a:lnSpc>
                <a:spcPct val="120000"/>
              </a:lnSpc>
              <a:defRPr baseline="0">
                <a:solidFill>
                  <a:schemeClr val="bg1"/>
                </a:solidFill>
                <a:latin typeface="Arial" panose="020B0604020202020204" pitchFamily="34" charset="0"/>
                <a:ea typeface="隶书" panose="02010509060101010101" pitchFamily="49" charset="-122"/>
              </a:defRPr>
            </a:lvl2pPr>
            <a:lvl3pPr indent="0" eaLnBrk="1" fontAlgn="auto" latinLnBrk="0" hangingPunct="1">
              <a:lnSpc>
                <a:spcPct val="120000"/>
              </a:lnSpc>
              <a:defRPr baseline="0">
                <a:solidFill>
                  <a:schemeClr val="bg1"/>
                </a:solidFill>
                <a:latin typeface="Arial" panose="020B0604020202020204" pitchFamily="34" charset="0"/>
                <a:ea typeface="隶书" panose="02010509060101010101" pitchFamily="49" charset="-122"/>
              </a:defRPr>
            </a:lvl3pPr>
            <a:lvl4pPr indent="0" eaLnBrk="1" fontAlgn="auto" latinLnBrk="0" hangingPunct="1">
              <a:lnSpc>
                <a:spcPct val="120000"/>
              </a:lnSpc>
              <a:defRPr baseline="0">
                <a:solidFill>
                  <a:schemeClr val="bg1"/>
                </a:solidFill>
                <a:latin typeface="Arial" panose="020B0604020202020204" pitchFamily="34" charset="0"/>
                <a:ea typeface="隶书" panose="02010509060101010101" pitchFamily="49" charset="-122"/>
              </a:defRPr>
            </a:lvl4pPr>
            <a:lvl5pPr indent="0" eaLnBrk="1" fontAlgn="auto" latinLnBrk="0" hangingPunct="1">
              <a:lnSpc>
                <a:spcPct val="120000"/>
              </a:lnSpc>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
    <p:bg>
      <p:bgPr>
        <a:blipFill dpi="0" rotWithShape="1">
          <a:blip r:embed="rId9">
            <a:lum/>
          </a:blip>
          <a:stretch>
            <a:fillRect/>
          </a:stretch>
        </a:blip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292800" y="304200"/>
            <a:ext cx="11800670" cy="6502524"/>
            <a:chOff x="292800" y="304200"/>
            <a:chExt cx="11800670" cy="6502524"/>
          </a:xfrm>
        </p:grpSpPr>
        <p:sp>
          <p:nvSpPr>
            <p:cNvPr id="9" name="矩形 8"/>
            <p:cNvSpPr/>
            <p:nvPr userDrawn="1">
              <p:custDataLst>
                <p:tags r:id="rId6"/>
              </p:custDataLst>
            </p:nvPr>
          </p:nvSpPr>
          <p:spPr>
            <a:xfrm>
              <a:off x="292800" y="304200"/>
              <a:ext cx="11606400" cy="6249600"/>
            </a:xfrm>
            <a:prstGeom prst="rect">
              <a:avLst/>
            </a:prstGeom>
            <a:blipFill dpi="0" rotWithShape="1">
              <a:blip r:embed="rId10"/>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10" name="图片 9"/>
            <p:cNvPicPr>
              <a:picLocks noChangeAspect="1"/>
            </p:cNvPicPr>
            <p:nvPr userDrawn="1">
              <p:custDataLst>
                <p:tags r:id="rId7"/>
              </p:custDataLst>
            </p:nvPr>
          </p:nvPicPr>
          <p:blipFill>
            <a:blip r:embed="rId11">
              <a:extLst>
                <a:ext uri="{BEBA8EAE-BF5A-486C-A8C5-ECC9F3942E4B}">
                  <a14:imgProps xmlns:a14="http://schemas.microsoft.com/office/drawing/2010/main">
                    <a14:imgLayer r:embed="rId12">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804471" y="5677067"/>
              <a:ext cx="1288999" cy="1129657"/>
            </a:xfrm>
            <a:prstGeom prst="rect">
              <a:avLst/>
            </a:prstGeom>
          </p:spPr>
        </p:pic>
      </p:grpSp>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5514765" y="889502"/>
            <a:ext cx="1540800" cy="5079600"/>
          </a:xfrm>
        </p:spPr>
        <p:txBody>
          <a:bodyPr vert="eaVert" lIns="101600" tIns="38100" rIns="25400" bIns="38100" rtlCol="0" anchor="t" anchorCtr="0">
            <a:normAutofit/>
          </a:bodyPr>
          <a:lstStyle>
            <a:lvl1pPr marL="0" marR="0" algn="ctr" defTabSz="914400" rtl="0" eaLnBrk="1" fontAlgn="auto" latinLnBrk="0" hangingPunct="1">
              <a:lnSpc>
                <a:spcPct val="100000"/>
              </a:lnSpc>
              <a:buNone/>
              <a:defRPr kumimoji="0" lang="zh-CN" altLang="en-US" sz="8800" b="0" i="0" u="none" strike="noStrike" kern="1200" cap="none" spc="10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defRPr>
            </a:lvl1pPr>
          </a:lstStyle>
          <a:p>
            <a:fld id="{49AE70B2-8BF9-45C0-BB95-33D1B9D3A854}" type="slidenum">
              <a:rPr lang="zh-CN" altLang="en-US" smtClean="0"/>
              <a:t>‹#›</a:t>
            </a:fld>
            <a:endParaRPr lang="zh-CN" altLang="en-US"/>
          </a:p>
        </p:txBody>
      </p:sp>
      <p:sp>
        <p:nvSpPr>
          <p:cNvPr id="14" name="文本占位符 2"/>
          <p:cNvSpPr>
            <a:spLocks noGrp="1"/>
          </p:cNvSpPr>
          <p:nvPr>
            <p:ph type="body" idx="1" hasCustomPrompt="1"/>
            <p:custDataLst>
              <p:tags r:id="rId5"/>
            </p:custDataLst>
          </p:nvPr>
        </p:nvSpPr>
        <p:spPr>
          <a:xfrm>
            <a:off x="2872192" y="3905563"/>
            <a:ext cx="1832400" cy="1800000"/>
          </a:xfrm>
        </p:spPr>
        <p:txBody>
          <a:bodyPr vert="eaVert" lIns="101600" tIns="38100" rIns="76200" bIns="38100">
            <a:normAutofit/>
          </a:bodyPr>
          <a:lstStyle>
            <a:lvl1pPr marL="0" indent="0" eaLnBrk="1" fontAlgn="auto" latinLnBrk="0" hangingPunct="1">
              <a:lnSpc>
                <a:spcPct val="200000"/>
              </a:lnSpc>
              <a:buNone/>
              <a:defRPr kumimoji="0" lang="zh-CN" altLang="en-US" sz="1400" b="0" i="0" u="none" strike="noStrike" kern="1200" cap="none" spc="0" normalizeH="0" baseline="0" noProof="1">
                <a:solidFill>
                  <a:schemeClr val="bg1"/>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单击此处添加文本具体内容，简明扼要的阐述您的观点。</a:t>
            </a: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用">
    <p:bg>
      <p:bgPr>
        <a:blipFill dpi="0" rotWithShape="1">
          <a:blip r:embed="rId8">
            <a:lum/>
          </a:blip>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9"/>
          <a:stretch>
            <a:fillRect/>
          </a:stretch>
        </p:blipFill>
        <p:spPr>
          <a:xfrm>
            <a:off x="0" y="0"/>
            <a:ext cx="2030730" cy="1625600"/>
          </a:xfrm>
          <a:prstGeom prst="rect">
            <a:avLst/>
          </a:prstGeom>
        </p:spPr>
      </p:pic>
      <p:pic>
        <p:nvPicPr>
          <p:cNvPr id="14" name="图片 13"/>
          <p:cNvPicPr>
            <a:picLocks noChangeAspect="1"/>
          </p:cNvPicPr>
          <p:nvPr userDrawn="1">
            <p:custDataLst>
              <p:tags r:id="rId2"/>
            </p:custDataLst>
          </p:nvPr>
        </p:nvPicPr>
        <p:blipFill>
          <a:blip r:embed="rId10">
            <a:extLst>
              <a:ext uri="{BEBA8EAE-BF5A-486C-A8C5-ECC9F3942E4B}">
                <a14:imgProps xmlns:a14="http://schemas.microsoft.com/office/drawing/2010/main">
                  <a14:imgLayer r:embed="rId11">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547350" y="5445760"/>
            <a:ext cx="1525905" cy="133731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accent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9">
            <a:lum/>
          </a:blip>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735" y="304165"/>
            <a:ext cx="11606530" cy="6249670"/>
          </a:xfrm>
          <a:prstGeom prst="rect">
            <a:avLst/>
          </a:prstGeom>
          <a:blipFill dpi="0" rotWithShape="1">
            <a:blip r:embed="rId10"/>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a typeface="隶书" panose="02010509060101010101" pitchFamily="49" charset="-122"/>
            </a:endParaRPr>
          </a:p>
        </p:txBody>
      </p:sp>
      <p:pic>
        <p:nvPicPr>
          <p:cNvPr id="9" name="图片 8"/>
          <p:cNvPicPr>
            <a:picLocks noChangeAspect="1"/>
          </p:cNvPicPr>
          <p:nvPr userDrawn="1">
            <p:custDataLst>
              <p:tags r:id="rId2"/>
            </p:custDataLst>
          </p:nvPr>
        </p:nvPicPr>
        <p:blipFill>
          <a:blip r:embed="rId11">
            <a:extLst>
              <a:ext uri="{BEBA8EAE-BF5A-486C-A8C5-ECC9F3942E4B}">
                <a14:imgProps xmlns:a14="http://schemas.microsoft.com/office/drawing/2010/main">
                  <a14:imgLayer r:embed="rId12">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804525" y="5676900"/>
            <a:ext cx="1289050" cy="1129665"/>
          </a:xfrm>
          <a:prstGeom prst="rect">
            <a:avLst/>
          </a:prstGeom>
        </p:spPr>
      </p:pic>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accent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左右">
    <p:bg>
      <p:bgPr>
        <a:blipFill dpi="0" rotWithShape="1">
          <a:blip r:embed="rId10">
            <a:lum/>
          </a:blip>
          <a:tile tx="0" ty="0" sx="100000" sy="100000" flip="none" algn="tl"/>
        </a:blip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1" name="图片 10"/>
          <p:cNvPicPr>
            <a:picLocks noChangeAspect="1"/>
          </p:cNvPicPr>
          <p:nvPr userDrawn="1">
            <p:custDataLst>
              <p:tags r:id="rId2"/>
            </p:custDataLst>
          </p:nvPr>
        </p:nvPicPr>
        <p:blipFill>
          <a:blip r:embed="rId11">
            <a:extLst>
              <a:ext uri="{BEBA8EAE-BF5A-486C-A8C5-ECC9F3942E4B}">
                <a14:imgProps xmlns:a14="http://schemas.microsoft.com/office/drawing/2010/main">
                  <a14:imgLayer r:embed="rId12">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547503" y="5445632"/>
            <a:ext cx="1526195" cy="1337532"/>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accent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上下">
    <p:bg>
      <p:bgPr>
        <a:blipFill dpi="0" rotWithShape="1">
          <a:blip r:embed="rId12">
            <a:lum/>
          </a:blip>
          <a:tile tx="0" ty="0" sx="100000" sy="100000" flip="none" algn="tl"/>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40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grpSp>
        <p:nvGrpSpPr>
          <p:cNvPr id="12" name="组合 11"/>
          <p:cNvGrpSpPr/>
          <p:nvPr userDrawn="1">
            <p:custDataLst>
              <p:tags r:id="rId2"/>
            </p:custDataLst>
          </p:nvPr>
        </p:nvGrpSpPr>
        <p:grpSpPr>
          <a:xfrm>
            <a:off x="225225" y="-27991"/>
            <a:ext cx="1309033" cy="1374825"/>
            <a:chOff x="220134" y="-78168"/>
            <a:chExt cx="1309033" cy="1374825"/>
          </a:xfrm>
        </p:grpSpPr>
        <p:pic>
          <p:nvPicPr>
            <p:cNvPr id="13" name="图片 12"/>
            <p:cNvPicPr>
              <a:picLocks noChangeAspect="1"/>
            </p:cNvPicPr>
            <p:nvPr userDrawn="1">
              <p:custDataLst>
                <p:tags r:id="rId9"/>
              </p:custDataLst>
            </p:nvPr>
          </p:nvPicPr>
          <p:blipFill>
            <a:blip r:embed="rId13">
              <a:extLst>
                <a:ext uri="{BEBA8EAE-BF5A-486C-A8C5-ECC9F3942E4B}">
                  <a14:imgProps xmlns:a14="http://schemas.microsoft.com/office/drawing/2010/main">
                    <a14:imgLayer r:embed="rId14">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399518" y="-78168"/>
              <a:ext cx="1129649" cy="990006"/>
            </a:xfrm>
            <a:prstGeom prst="rect">
              <a:avLst/>
            </a:prstGeom>
          </p:spPr>
        </p:pic>
        <p:pic>
          <p:nvPicPr>
            <p:cNvPr id="14" name="图片 13"/>
            <p:cNvPicPr>
              <a:picLocks noChangeAspect="1"/>
            </p:cNvPicPr>
            <p:nvPr userDrawn="1">
              <p:custDataLst>
                <p:tags r:id="rId10"/>
              </p:custDataLst>
            </p:nvPr>
          </p:nvPicPr>
          <p:blipFill>
            <a:blip r:embed="rId15">
              <a:extLst>
                <a:ext uri="{BEBA8EAE-BF5A-486C-A8C5-ECC9F3942E4B}">
                  <a14:imgProps xmlns:a14="http://schemas.microsoft.com/office/drawing/2010/main">
                    <a14:imgLayer r:embed="rId16">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220134" y="691413"/>
              <a:ext cx="690615" cy="605244"/>
            </a:xfrm>
            <a:prstGeom prst="rect">
              <a:avLst/>
            </a:prstGeom>
          </p:spPr>
        </p:pic>
      </p:gr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accent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下上">
    <p:bg>
      <p:bgPr>
        <a:blipFill dpi="0" rotWithShape="1">
          <a:blip r:embed="rId12">
            <a:lum/>
          </a:blip>
          <a:tile tx="0" ty="0" sx="100000" sy="100000" flip="none" algn="tl"/>
        </a:blipFill>
        <a:effectLst/>
      </p:bgPr>
    </p:bg>
    <p:spTree>
      <p:nvGrpSpPr>
        <p:cNvPr id="1" name=""/>
        <p:cNvGrpSpPr/>
        <p:nvPr/>
      </p:nvGrpSpPr>
      <p:grpSpPr>
        <a:xfrm>
          <a:off x="0" y="0"/>
          <a:ext cx="0" cy="0"/>
          <a:chOff x="0" y="0"/>
          <a:chExt cx="0" cy="0"/>
        </a:xfrm>
      </p:grpSpPr>
      <p:grpSp>
        <p:nvGrpSpPr>
          <p:cNvPr id="6" name="组合 5"/>
          <p:cNvGrpSpPr/>
          <p:nvPr userDrawn="1">
            <p:custDataLst>
              <p:tags r:id="rId1"/>
            </p:custDataLst>
          </p:nvPr>
        </p:nvGrpSpPr>
        <p:grpSpPr>
          <a:xfrm>
            <a:off x="225225" y="-27991"/>
            <a:ext cx="1309033" cy="1374825"/>
            <a:chOff x="220134" y="-78168"/>
            <a:chExt cx="1309033" cy="1374825"/>
          </a:xfrm>
        </p:grpSpPr>
        <p:pic>
          <p:nvPicPr>
            <p:cNvPr id="11" name="图片 10"/>
            <p:cNvPicPr>
              <a:picLocks noChangeAspect="1"/>
            </p:cNvPicPr>
            <p:nvPr userDrawn="1">
              <p:custDataLst>
                <p:tags r:id="rId9"/>
              </p:custDataLst>
            </p:nvPr>
          </p:nvPicPr>
          <p:blipFill>
            <a:blip r:embed="rId13">
              <a:extLst>
                <a:ext uri="{BEBA8EAE-BF5A-486C-A8C5-ECC9F3942E4B}">
                  <a14:imgProps xmlns:a14="http://schemas.microsoft.com/office/drawing/2010/main">
                    <a14:imgLayer r:embed="rId14">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399518" y="-78168"/>
              <a:ext cx="1129649" cy="990006"/>
            </a:xfrm>
            <a:prstGeom prst="rect">
              <a:avLst/>
            </a:prstGeom>
          </p:spPr>
        </p:pic>
        <p:pic>
          <p:nvPicPr>
            <p:cNvPr id="12" name="图片 11"/>
            <p:cNvPicPr>
              <a:picLocks noChangeAspect="1"/>
            </p:cNvPicPr>
            <p:nvPr userDrawn="1">
              <p:custDataLst>
                <p:tags r:id="rId10"/>
              </p:custDataLst>
            </p:nvPr>
          </p:nvPicPr>
          <p:blipFill>
            <a:blip r:embed="rId15">
              <a:extLst>
                <a:ext uri="{BEBA8EAE-BF5A-486C-A8C5-ECC9F3942E4B}">
                  <a14:imgProps xmlns:a14="http://schemas.microsoft.com/office/drawing/2010/main">
                    <a14:imgLayer r:embed="rId16">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220134" y="691413"/>
              <a:ext cx="690615" cy="605244"/>
            </a:xfrm>
            <a:prstGeom prst="rect">
              <a:avLst/>
            </a:prstGeom>
          </p:spPr>
        </p:pic>
      </p:grpSp>
      <p:sp>
        <p:nvSpPr>
          <p:cNvPr id="8" name="矩形 7"/>
          <p:cNvSpPr/>
          <p:nvPr userDrawn="1">
            <p:custDataLst>
              <p:tags r:id="rId2"/>
            </p:custDataLst>
          </p:nvPr>
        </p:nvSpPr>
        <p:spPr>
          <a:xfrm>
            <a:off x="0" y="5029201"/>
            <a:ext cx="12192000" cy="1828799"/>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accent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marL="0" indent="0">
              <a:buNone/>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导航">
    <p:bg>
      <p:bgPr>
        <a:blipFill dpi="0" rotWithShape="1">
          <a:blip r:embed="rId12">
            <a:lum/>
          </a:blip>
          <a:tile tx="0" ty="0" sx="100000" sy="100000" flip="none" algn="tl"/>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accent1"/>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accent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bg1"/>
                </a:solidFill>
                <a:latin typeface="Arial" panose="020B0604020202020204" pitchFamily="34" charset="0"/>
                <a:ea typeface="隶书" panose="02010509060101010101" pitchFamily="49" charset="-122"/>
              </a:defRPr>
            </a:lvl1pPr>
            <a:lvl2pPr>
              <a:defRPr baseline="0">
                <a:solidFill>
                  <a:schemeClr val="bg1"/>
                </a:solidFill>
                <a:latin typeface="Arial" panose="020B0604020202020204" pitchFamily="34" charset="0"/>
                <a:ea typeface="隶书" panose="02010509060101010101" pitchFamily="49" charset="-122"/>
              </a:defRPr>
            </a:lvl2pPr>
            <a:lvl3pPr>
              <a:defRPr baseline="0">
                <a:solidFill>
                  <a:schemeClr val="bg1"/>
                </a:solidFill>
                <a:latin typeface="Arial" panose="020B0604020202020204" pitchFamily="34" charset="0"/>
                <a:ea typeface="隶书" panose="02010509060101010101" pitchFamily="49" charset="-122"/>
              </a:defRPr>
            </a:lvl3pPr>
            <a:lvl4pPr>
              <a:defRPr baseline="0">
                <a:solidFill>
                  <a:schemeClr val="bg1"/>
                </a:solidFill>
                <a:latin typeface="Arial" panose="020B0604020202020204" pitchFamily="34" charset="0"/>
                <a:ea typeface="隶书" panose="02010509060101010101" pitchFamily="49" charset="-122"/>
              </a:defRPr>
            </a:lvl4pPr>
            <a:lvl5pPr>
              <a:defRPr baseline="0">
                <a:solidFill>
                  <a:schemeClr val="bg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pic>
        <p:nvPicPr>
          <p:cNvPr id="14" name="图片 13"/>
          <p:cNvPicPr>
            <a:picLocks noChangeAspect="1"/>
          </p:cNvPicPr>
          <p:nvPr userDrawn="1">
            <p:custDataLst>
              <p:tags r:id="rId10"/>
            </p:custDataLst>
          </p:nvPr>
        </p:nvPicPr>
        <p:blipFill>
          <a:blip r:embed="rId13">
            <a:extLst>
              <a:ext uri="{BEBA8EAE-BF5A-486C-A8C5-ECC9F3942E4B}">
                <a14:imgProps xmlns:a14="http://schemas.microsoft.com/office/drawing/2010/main">
                  <a14:imgLayer r:embed="rId14">
                    <a14:imgEffect>
                      <a14:backgroundRemoval t="0" b="94295" l="0" r="98529">
                        <a14:foregroundMark x1="20294" y1="72819" x2="20294" y2="72819"/>
                        <a14:foregroundMark x1="21471" y1="71141" x2="21471" y2="71141"/>
                      </a14:backgroundRemoval>
                    </a14:imgEffect>
                  </a14:imgLayer>
                </a14:imgProps>
              </a:ext>
            </a:extLst>
          </a:blip>
          <a:stretch>
            <a:fillRect/>
          </a:stretch>
        </p:blipFill>
        <p:spPr>
          <a:xfrm rot="692911" flipH="1">
            <a:off x="10547503" y="5445632"/>
            <a:ext cx="1526195" cy="1337532"/>
          </a:xfrm>
          <a:prstGeom prst="rect">
            <a:avLst/>
          </a:prstGeom>
        </p:spPr>
      </p:pic>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腰带">
    <p:bg>
      <p:bgPr>
        <a:blipFill dpi="0" rotWithShape="1">
          <a:blip r:embed="rId10">
            <a:lum/>
          </a:blip>
          <a:tile tx="0" ty="0" sx="100000" sy="100000" flip="none" algn="tl"/>
        </a:blip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normAutofit/>
          </a:bodyPr>
          <a:lstStyle>
            <a:lvl1pPr algn="ctr">
              <a:defRPr baseline="0">
                <a:solidFill>
                  <a:schemeClr val="bg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pic>
        <p:nvPicPr>
          <p:cNvPr id="8" name="图片 7"/>
          <p:cNvPicPr>
            <a:picLocks noChangeAspect="1"/>
          </p:cNvPicPr>
          <p:nvPr userDrawn="1">
            <p:custDataLst>
              <p:tags r:id="rId7"/>
            </p:custDataLst>
          </p:nvPr>
        </p:nvPicPr>
        <p:blipFill>
          <a:blip r:embed="rId11"/>
          <a:stretch>
            <a:fillRect/>
          </a:stretch>
        </p:blipFill>
        <p:spPr>
          <a:xfrm rot="692911" flipH="1">
            <a:off x="9741535" y="4845050"/>
            <a:ext cx="2385060" cy="2089785"/>
          </a:xfrm>
          <a:prstGeom prst="rect">
            <a:avLst/>
          </a:prstGeom>
        </p:spPr>
      </p:pic>
      <p:pic>
        <p:nvPicPr>
          <p:cNvPr id="9" name="图片 8"/>
          <p:cNvPicPr>
            <a:picLocks noChangeAspect="1"/>
          </p:cNvPicPr>
          <p:nvPr userDrawn="1">
            <p:custDataLst>
              <p:tags r:id="rId8"/>
            </p:custDataLst>
          </p:nvPr>
        </p:nvPicPr>
        <p:blipFill>
          <a:blip r:embed="rId12"/>
          <a:stretch>
            <a:fillRect/>
          </a:stretch>
        </p:blipFill>
        <p:spPr>
          <a:xfrm>
            <a:off x="0" y="0"/>
            <a:ext cx="3535680" cy="2830195"/>
          </a:xfrm>
          <a:prstGeom prst="rect">
            <a:avLst/>
          </a:prstGeom>
        </p:spPr>
      </p:pic>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1"/>
            </p:custDataLst>
          </p:nvPr>
        </p:nvPicPr>
        <p:blipFill>
          <a:blip r:embed="rId8" r:link="rId9"/>
          <a:stretch>
            <a:fillRect/>
          </a:stretch>
        </p:blipFill>
        <p:spPr>
          <a:xfrm>
            <a:off x="0" y="0"/>
            <a:ext cx="720090" cy="624784"/>
          </a:xfrm>
          <a:prstGeom prst="rect">
            <a:avLst/>
          </a:prstGeom>
        </p:spPr>
      </p:pic>
      <p:sp>
        <p:nvSpPr>
          <p:cNvPr id="16" name="日期占位符 15"/>
          <p:cNvSpPr>
            <a:spLocks noGrp="1"/>
          </p:cNvSpPr>
          <p:nvPr>
            <p:ph type="dt" sz="half" idx="10"/>
            <p:custDataLst>
              <p:tags r:id="rId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17" name="页脚占位符 16"/>
          <p:cNvSpPr>
            <a:spLocks noGrp="1"/>
          </p:cNvSpPr>
          <p:nvPr>
            <p:ph type="ftr" sz="quarter" idx="11"/>
            <p:custDataLst>
              <p:tags r:id="rId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18" name="灯片编号占位符 17"/>
          <p:cNvSpPr>
            <a:spLocks noGrp="1"/>
          </p:cNvSpPr>
          <p:nvPr>
            <p:ph type="sldNum" sz="quarter" idx="12"/>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3" name="副标题 1"/>
          <p:cNvSpPr>
            <a:spLocks noGrp="1"/>
          </p:cNvSpPr>
          <p:nvPr>
            <p:ph type="subTitle" sz="quarter" idx="14" hasCustomPrompt="1"/>
            <p:custDataLst>
              <p:tags r:id="rId5"/>
            </p:custDataLst>
          </p:nvPr>
        </p:nvSpPr>
        <p:spPr>
          <a:xfrm>
            <a:off x="785612" y="3634702"/>
            <a:ext cx="5316179" cy="490220"/>
          </a:xfrm>
          <a:prstGeom prst="rect">
            <a:avLst/>
          </a:prstGeom>
          <a:solidFill>
            <a:schemeClr val="accent1">
              <a:alpha val="50000"/>
            </a:schemeClr>
          </a:solidFill>
        </p:spPr>
        <p:txBody>
          <a:bodyPr vert="horz" lIns="0" tIns="0" rIns="0" bIns="0" rtlCol="0" anchor="ctr" anchorCtr="0">
            <a:normAutofit/>
          </a:bodyPr>
          <a:lstStyle>
            <a:lvl1pPr marL="0" indent="0" algn="l">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ct val="0"/>
              </a:spcAft>
              <a:buClrTx/>
              <a:buSzTx/>
            </a:pPr>
            <a:r>
              <a:rPr lang="zh-CN" altLang="en-US"/>
              <a:t>单击此处编辑副标题</a:t>
            </a:r>
          </a:p>
        </p:txBody>
      </p:sp>
      <p:sp>
        <p:nvSpPr>
          <p:cNvPr id="4" name="标题 1"/>
          <p:cNvSpPr>
            <a:spLocks noGrp="1"/>
          </p:cNvSpPr>
          <p:nvPr>
            <p:ph type="ctrTitle" idx="15" hasCustomPrompt="1"/>
            <p:custDataLst>
              <p:tags r:id="rId6"/>
            </p:custDataLst>
          </p:nvPr>
        </p:nvSpPr>
        <p:spPr>
          <a:xfrm>
            <a:off x="785613" y="2427111"/>
            <a:ext cx="5316180" cy="1143607"/>
          </a:xfrm>
        </p:spPr>
        <p:txBody>
          <a:bodyPr vert="horz" lIns="0" tIns="0" rIns="0" bIns="0" rtlCol="0" anchor="b" anchorCtr="0">
            <a:normAutofit/>
          </a:bodyPr>
          <a:lstStyle>
            <a:lvl1pPr algn="l">
              <a:defRPr lang="zh-CN" altLang="en-US" sz="5400" b="0" spc="6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ct val="0"/>
              </a:spcAft>
              <a:buClrTx/>
              <a:buSzTx/>
              <a:buFontTx/>
            </a:pPr>
            <a:r>
              <a:rPr lang="zh-CN" altLang="en-US"/>
              <a:t>编辑标题</a:t>
            </a:r>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stretch>
            <a:fillRect/>
          </a:stretch>
        </p:blipFill>
        <p:spPr>
          <a:xfrm>
            <a:off x="0" y="0"/>
            <a:ext cx="720090" cy="623840"/>
          </a:xfrm>
          <a:prstGeom prst="rect">
            <a:avLst/>
          </a:prstGeom>
        </p:spPr>
      </p:pic>
      <p:pic>
        <p:nvPicPr>
          <p:cNvPr id="7" name="图片 6"/>
          <p:cNvPicPr/>
          <p:nvPr userDrawn="1">
            <p:custDataLst>
              <p:tags r:id="rId2"/>
            </p:custDataLst>
          </p:nvPr>
        </p:nvPicPr>
        <p:blipFill>
          <a:blip r:embed="rId11" r:link="rId12"/>
          <a:stretch>
            <a:fillRect/>
          </a:stretch>
        </p:blipFill>
        <p:spPr>
          <a:xfrm>
            <a:off x="11471910" y="0"/>
            <a:ext cx="720090" cy="624784"/>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7" r:link="rId8"/>
          <a:stretch>
            <a:fillRect/>
          </a:stretch>
        </p:blipFill>
        <p:spPr>
          <a:xfrm>
            <a:off x="4064000" y="4821704"/>
            <a:ext cx="4064000" cy="2036296"/>
          </a:xfrm>
          <a:prstGeom prst="rect">
            <a:avLst/>
          </a:prstGeom>
        </p:spPr>
      </p:pic>
      <p:sp>
        <p:nvSpPr>
          <p:cNvPr id="4" name="日期占位符 3"/>
          <p:cNvSpPr>
            <a:spLocks noGrp="1"/>
          </p:cNvSpPr>
          <p:nvPr>
            <p:ph type="dt" sz="half" idx="10"/>
            <p:custDataLst>
              <p:tags r:id="rId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8" name="标题 7"/>
          <p:cNvSpPr>
            <a:spLocks noGrp="1"/>
          </p:cNvSpPr>
          <p:nvPr>
            <p:ph type="title" orient="vert" hasCustomPrompt="1"/>
            <p:custDataLst>
              <p:tags r:id="rId5"/>
            </p:custDataLst>
          </p:nvPr>
        </p:nvSpPr>
        <p:spPr>
          <a:xfrm>
            <a:off x="5450952" y="526741"/>
            <a:ext cx="1290097" cy="4383720"/>
          </a:xfrm>
        </p:spPr>
        <p:txBody>
          <a:bodyPr vert="eaVert">
            <a:normAutofit/>
          </a:bodyPr>
          <a:lstStyle>
            <a:lvl1pPr>
              <a:defRPr sz="7200" baseline="0">
                <a:ea typeface="汉仪尚巍手书W" panose="00020600040101010101" pitchFamily="18" charset="-122"/>
              </a:defRPr>
            </a:lvl1pPr>
          </a:lstStyle>
          <a:p>
            <a:r>
              <a:rPr lang="zh-CN" altLang="en-US"/>
              <a:t>编辑标题</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stretch>
            <a:fillRect/>
          </a:stretch>
        </p:blipFill>
        <p:spPr>
          <a:xfrm>
            <a:off x="0" y="0"/>
            <a:ext cx="720090" cy="623840"/>
          </a:xfrm>
          <a:prstGeom prst="rect">
            <a:avLst/>
          </a:prstGeom>
        </p:spPr>
      </p:pic>
      <p:pic>
        <p:nvPicPr>
          <p:cNvPr id="8" name="图片 7"/>
          <p:cNvPicPr/>
          <p:nvPr userDrawn="1">
            <p:custDataLst>
              <p:tags r:id="rId2"/>
            </p:custDataLst>
          </p:nvPr>
        </p:nvPicPr>
        <p:blipFill>
          <a:blip r:embed="rId12" r:link="rId13"/>
          <a:stretch>
            <a:fillRect/>
          </a:stretch>
        </p:blipFill>
        <p:spPr>
          <a:xfrm>
            <a:off x="11471910" y="0"/>
            <a:ext cx="720090" cy="624784"/>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1"/>
            </p:custDataLst>
          </p:nvPr>
        </p:nvPicPr>
        <p:blipFill>
          <a:blip r:embed="rId12" r:link="rId13"/>
          <a:stretch>
            <a:fillRect/>
          </a:stretch>
        </p:blipFill>
        <p:spPr>
          <a:xfrm>
            <a:off x="0" y="0"/>
            <a:ext cx="720090" cy="623840"/>
          </a:xfrm>
          <a:prstGeom prst="rect">
            <a:avLst/>
          </a:prstGeom>
        </p:spPr>
      </p:pic>
      <p:pic>
        <p:nvPicPr>
          <p:cNvPr id="10" name="图片 9"/>
          <p:cNvPicPr/>
          <p:nvPr userDrawn="1">
            <p:custDataLst>
              <p:tags r:id="rId2"/>
            </p:custDataLst>
          </p:nvPr>
        </p:nvPicPr>
        <p:blipFill>
          <a:blip r:embed="rId14" r:link="rId15"/>
          <a:stretch>
            <a:fillRect/>
          </a:stretch>
        </p:blipFill>
        <p:spPr>
          <a:xfrm>
            <a:off x="11471910" y="0"/>
            <a:ext cx="720090" cy="624784"/>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a:stretch>
            <a:fillRect/>
          </a:stretch>
        </p:blipFill>
        <p:spPr>
          <a:xfrm>
            <a:off x="7502715" y="1234440"/>
            <a:ext cx="4384485" cy="4389120"/>
          </a:xfrm>
          <a:prstGeom prst="rect">
            <a:avLst/>
          </a:prstGeom>
        </p:spPr>
      </p:pic>
      <p:sp>
        <p:nvSpPr>
          <p:cNvPr id="6" name="任意多边形 6"/>
          <p:cNvSpPr/>
          <p:nvPr userDrawn="1">
            <p:custDataLst>
              <p:tags r:id="rId2"/>
            </p:custDataLst>
          </p:nvPr>
        </p:nvSpPr>
        <p:spPr>
          <a:xfrm flipH="1">
            <a:off x="0" y="0"/>
            <a:ext cx="7313295"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3"/>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grpSp>
        <p:nvGrpSpPr>
          <p:cNvPr id="8" name="组合 7"/>
          <p:cNvGrpSpPr/>
          <p:nvPr>
            <p:custDataLst>
              <p:tags r:id="rId1"/>
            </p:custDataLst>
          </p:nvPr>
        </p:nvGrpSpPr>
        <p:grpSpPr>
          <a:xfrm>
            <a:off x="-75565" y="-109855"/>
            <a:ext cx="12086590" cy="7073265"/>
            <a:chOff x="-75565" y="-109855"/>
            <a:chExt cx="12086590" cy="7073265"/>
          </a:xfrm>
        </p:grpSpPr>
        <p:pic>
          <p:nvPicPr>
            <p:cNvPr id="9" name="图片 8" descr="小鸟"/>
            <p:cNvPicPr>
              <a:picLocks noChangeAspect="1"/>
            </p:cNvPicPr>
            <p:nvPr userDrawn="1">
              <p:custDataLst>
                <p:tags r:id="rId8"/>
              </p:custDataLst>
            </p:nvPr>
          </p:nvPicPr>
          <p:blipFill>
            <a:blip r:embed="rId11"/>
            <a:stretch>
              <a:fillRect/>
            </a:stretch>
          </p:blipFill>
          <p:spPr>
            <a:xfrm>
              <a:off x="-75565" y="-109855"/>
              <a:ext cx="1268095" cy="851535"/>
            </a:xfrm>
            <a:prstGeom prst="rect">
              <a:avLst/>
            </a:prstGeom>
          </p:spPr>
        </p:pic>
        <p:pic>
          <p:nvPicPr>
            <p:cNvPr id="10" name="图片 9" descr="绿叶"/>
            <p:cNvPicPr>
              <a:picLocks noChangeAspect="1"/>
            </p:cNvPicPr>
            <p:nvPr userDrawn="1">
              <p:custDataLst>
                <p:tags r:id="rId9"/>
              </p:custDataLst>
            </p:nvPr>
          </p:nvPicPr>
          <p:blipFill>
            <a:blip r:embed="rId12"/>
            <a:stretch>
              <a:fillRect/>
            </a:stretch>
          </p:blipFill>
          <p:spPr>
            <a:xfrm>
              <a:off x="11468100" y="5814060"/>
              <a:ext cx="542925" cy="1149350"/>
            </a:xfrm>
            <a:prstGeom prst="rect">
              <a:avLst/>
            </a:prstGeom>
          </p:spPr>
        </p:pic>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1"/>
            </p:custDataLst>
          </p:nvPr>
        </p:nvPicPr>
        <p:blipFill>
          <a:blip r:embed="rId10" r:link="rId11"/>
          <a:stretch>
            <a:fillRect/>
          </a:stretch>
        </p:blipFill>
        <p:spPr>
          <a:xfrm>
            <a:off x="0" y="0"/>
            <a:ext cx="720090" cy="623840"/>
          </a:xfrm>
          <a:prstGeom prst="rect">
            <a:avLst/>
          </a:prstGeom>
        </p:spPr>
      </p:pic>
      <p:pic>
        <p:nvPicPr>
          <p:cNvPr id="8" name="图片 7"/>
          <p:cNvPicPr/>
          <p:nvPr userDrawn="1">
            <p:custDataLst>
              <p:tags r:id="rId2"/>
            </p:custDataLst>
          </p:nvPr>
        </p:nvPicPr>
        <p:blipFill>
          <a:blip r:embed="rId12" r:link="rId13"/>
          <a:stretch>
            <a:fillRect/>
          </a:stretch>
        </p:blipFill>
        <p:spPr>
          <a:xfrm>
            <a:off x="11471910" y="0"/>
            <a:ext cx="720090" cy="624784"/>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9" r:link="rId10"/>
          <a:stretch>
            <a:fillRect/>
          </a:stretch>
        </p:blipFill>
        <p:spPr>
          <a:xfrm>
            <a:off x="0" y="0"/>
            <a:ext cx="720090" cy="623840"/>
          </a:xfrm>
          <a:prstGeom prst="rect">
            <a:avLst/>
          </a:prstGeom>
        </p:spPr>
      </p:pic>
      <p:pic>
        <p:nvPicPr>
          <p:cNvPr id="7" name="图片 6"/>
          <p:cNvPicPr/>
          <p:nvPr userDrawn="1">
            <p:custDataLst>
              <p:tags r:id="rId2"/>
            </p:custDataLst>
          </p:nvPr>
        </p:nvPicPr>
        <p:blipFill>
          <a:blip r:embed="rId11" r:link="rId12"/>
          <a:stretch>
            <a:fillRect/>
          </a:stretch>
        </p:blipFill>
        <p:spPr>
          <a:xfrm>
            <a:off x="11471910" y="0"/>
            <a:ext cx="720090" cy="624784"/>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1"/>
            </p:custDataLst>
          </p:nvPr>
        </p:nvPicPr>
        <p:blipFill>
          <a:blip r:embed="rId8" r:link="rId9"/>
          <a:stretch>
            <a:fillRect/>
          </a:stretch>
        </p:blipFill>
        <p:spPr>
          <a:xfrm>
            <a:off x="0" y="0"/>
            <a:ext cx="720090" cy="623840"/>
          </a:xfrm>
          <a:prstGeom prst="rect">
            <a:avLst/>
          </a:prstGeom>
        </p:spPr>
      </p:pic>
      <p:pic>
        <p:nvPicPr>
          <p:cNvPr id="6" name="图片 5"/>
          <p:cNvPicPr/>
          <p:nvPr userDrawn="1">
            <p:custDataLst>
              <p:tags r:id="rId2"/>
            </p:custDataLst>
          </p:nvPr>
        </p:nvPicPr>
        <p:blipFill>
          <a:blip r:embed="rId10" r:link="rId11"/>
          <a:stretch>
            <a:fillRect/>
          </a:stretch>
        </p:blipFill>
        <p:spPr>
          <a:xfrm>
            <a:off x="11471910" y="0"/>
            <a:ext cx="720090" cy="624784"/>
          </a:xfrm>
          <a:prstGeom prst="rect">
            <a:avLst/>
          </a:prstGeom>
        </p:spPr>
      </p:pic>
      <p:sp>
        <p:nvSpPr>
          <p:cNvPr id="3" name="日期占位符 2"/>
          <p:cNvSpPr>
            <a:spLocks noGrp="1"/>
          </p:cNvSpPr>
          <p:nvPr>
            <p:ph type="dt" sz="half" idx="10"/>
            <p:custDataLst>
              <p:tags r:id="rId3"/>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9" r:link="rId10"/>
          <a:stretch>
            <a:fillRect/>
          </a:stretch>
        </p:blipFill>
        <p:spPr>
          <a:xfrm>
            <a:off x="609600" y="685800"/>
            <a:ext cx="5480607" cy="5486400"/>
          </a:xfrm>
          <a:prstGeom prst="rect">
            <a:avLst/>
          </a:prstGeom>
        </p:spPr>
      </p:pic>
      <p:pic>
        <p:nvPicPr>
          <p:cNvPr id="7" name="图片 6"/>
          <p:cNvPicPr/>
          <p:nvPr userDrawn="1">
            <p:custDataLst>
              <p:tags r:id="rId2"/>
            </p:custDataLst>
          </p:nvPr>
        </p:nvPicPr>
        <p:blipFill>
          <a:blip r:embed="rId11" r:link="rId12"/>
          <a:stretch>
            <a:fillRect/>
          </a:stretch>
        </p:blipFill>
        <p:spPr>
          <a:xfrm>
            <a:off x="11471910" y="0"/>
            <a:ext cx="720090" cy="624784"/>
          </a:xfrm>
          <a:prstGeom prst="rect">
            <a:avLst/>
          </a:prstGeom>
        </p:spPr>
      </p:pic>
      <p:sp>
        <p:nvSpPr>
          <p:cNvPr id="2" name="标题 1"/>
          <p:cNvSpPr>
            <a:spLocks noGrp="1"/>
          </p:cNvSpPr>
          <p:nvPr>
            <p:ph type="title" hasCustomPrompt="1"/>
            <p:custDataLst>
              <p:tags r:id="rId3"/>
            </p:custDataLst>
          </p:nvPr>
        </p:nvSpPr>
        <p:spPr>
          <a:xfrm>
            <a:off x="6256145" y="2328360"/>
            <a:ext cx="5293597" cy="1149627"/>
          </a:xfrm>
        </p:spPr>
        <p:txBody>
          <a:bodyPr vert="horz" lIns="101600" tIns="38100" rIns="25400" bIns="38100" rtlCol="0" anchor="b" anchorCtr="0">
            <a:normAutofit/>
          </a:bodyPr>
          <a:lstStyle>
            <a:lvl1pPr marL="0" marR="0" algn="ctr" defTabSz="914400" rtl="0" eaLnBrk="1" fontAlgn="auto" latinLnBrk="0" hangingPunct="1">
              <a:lnSpc>
                <a:spcPct val="100000"/>
              </a:lnSpc>
              <a:buNone/>
              <a:defRPr kumimoji="0" lang="zh-CN" altLang="en-US" sz="6000" b="0" i="0" u="none" strike="noStrike" kern="1200" cap="none" spc="700" normalizeH="0" baseline="0" noProof="1">
                <a:solidFill>
                  <a:schemeClr val="tx1"/>
                </a:solidFill>
                <a:uFillTx/>
                <a:latin typeface="汉仪尚巍手书W" panose="00020600040101010101" pitchFamily="18" charset="-122"/>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charset="-122"/>
                <a:ea typeface="微软雅黑"/>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9" name="文本占位符 8"/>
          <p:cNvSpPr>
            <a:spLocks noGrp="1"/>
          </p:cNvSpPr>
          <p:nvPr>
            <p:ph type="body" sz="quarter" idx="13" hasCustomPrompt="1"/>
            <p:custDataLst>
              <p:tags r:id="rId7"/>
            </p:custDataLst>
          </p:nvPr>
        </p:nvSpPr>
        <p:spPr>
          <a:xfrm>
            <a:off x="6255430" y="3575050"/>
            <a:ext cx="5294312" cy="661762"/>
          </a:xfrm>
        </p:spPr>
        <p:txBody>
          <a:bodyPr>
            <a:normAutofit/>
          </a:bodyPr>
          <a:lstStyle>
            <a:lvl1pPr marL="0" indent="0" algn="ctr">
              <a:lnSpc>
                <a:spcPct val="100000"/>
              </a:lnSpc>
              <a:spcAft>
                <a:spcPct val="0"/>
              </a:spcAft>
              <a:buNone/>
              <a:defRPr sz="2400">
                <a:solidFill>
                  <a:schemeClr val="tx1">
                    <a:lumMod val="65000"/>
                    <a:lumOff val="35000"/>
                  </a:schemeClr>
                </a:solidFill>
              </a:defRPr>
            </a:lvl1pPr>
          </a:lstStyle>
          <a:p>
            <a:pPr lvl="0"/>
            <a:r>
              <a:rPr lang="zh-CN" altLang="en-US"/>
              <a:t>单击此处编辑文本</a:t>
            </a: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8" r:link="rId9"/>
          <a:stretch>
            <a:fillRect/>
          </a:stretch>
        </p:blipFill>
        <p:spPr>
          <a:xfrm>
            <a:off x="0" y="0"/>
            <a:ext cx="720090" cy="623570"/>
          </a:xfrm>
          <a:prstGeom prst="rect">
            <a:avLst/>
          </a:prstGeom>
        </p:spPr>
      </p:pic>
      <p:pic>
        <p:nvPicPr>
          <p:cNvPr id="6" name="图片 5"/>
          <p:cNvPicPr/>
          <p:nvPr userDrawn="1">
            <p:custDataLst>
              <p:tags r:id="rId2"/>
            </p:custDataLst>
          </p:nvPr>
        </p:nvPicPr>
        <p:blipFill>
          <a:blip r:embed="rId10" r:link="rId11"/>
          <a:stretch>
            <a:fillRect/>
          </a:stretch>
        </p:blipFill>
        <p:spPr>
          <a:xfrm>
            <a:off x="11471910" y="0"/>
            <a:ext cx="720090" cy="624840"/>
          </a:xfrm>
          <a:prstGeom prst="rect">
            <a:avLst/>
          </a:prstGeom>
        </p:spPr>
      </p:pic>
      <p:sp>
        <p:nvSpPr>
          <p:cNvPr id="2" name="标题 1"/>
          <p:cNvSpPr>
            <a:spLocks noGrp="1"/>
          </p:cNvSpPr>
          <p:nvPr>
            <p:ph type="title"/>
            <p:custDataLst>
              <p:tags r:id="rId3"/>
            </p:custDataLst>
          </p:nvPr>
        </p:nvSpPr>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2"/>
            </p:custDataLst>
          </p:nvPr>
        </p:nvPicPr>
        <p:blipFill>
          <a:blip r:embed="rId10" r:link="rId11"/>
          <a:stretch>
            <a:fillRect/>
          </a:stretch>
        </p:blipFill>
        <p:spPr>
          <a:xfrm>
            <a:off x="0" y="0"/>
            <a:ext cx="720090" cy="623570"/>
          </a:xfrm>
          <a:prstGeom prst="rect">
            <a:avLst/>
          </a:prstGeom>
        </p:spPr>
      </p:pic>
      <p:pic>
        <p:nvPicPr>
          <p:cNvPr id="8" name="图片 7"/>
          <p:cNvPicPr/>
          <p:nvPr userDrawn="1">
            <p:custDataLst>
              <p:tags r:id="rId3"/>
            </p:custDataLst>
          </p:nvPr>
        </p:nvPicPr>
        <p:blipFill>
          <a:blip r:embed="rId12" r:link="rId13"/>
          <a:stretch>
            <a:fillRect/>
          </a:stretch>
        </p:blipFill>
        <p:spPr>
          <a:xfrm>
            <a:off x="11471910" y="0"/>
            <a:ext cx="720090" cy="62484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2"/>
            </p:custDataLst>
          </p:nvPr>
        </p:nvPicPr>
        <p:blipFill>
          <a:blip r:embed="rId10" r:link="rId11"/>
          <a:stretch>
            <a:fillRect/>
          </a:stretch>
        </p:blipFill>
        <p:spPr>
          <a:xfrm>
            <a:off x="11471910" y="0"/>
            <a:ext cx="720090" cy="623840"/>
          </a:xfrm>
          <a:prstGeom prst="rect">
            <a:avLst/>
          </a:prstGeom>
        </p:spPr>
      </p:pic>
      <p:sp>
        <p:nvSpPr>
          <p:cNvPr id="2" name="标题 1"/>
          <p:cNvSpPr>
            <a:spLocks noGrp="1"/>
          </p:cNvSpPr>
          <p:nvPr>
            <p:ph type="title" hasCustomPrompt="1"/>
            <p:custDataLst>
              <p:tags r:id="rId3"/>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2"/>
            </p:custDataLst>
          </p:nvPr>
        </p:nvPicPr>
        <p:blipFill>
          <a:blip r:embed="rId11" r:link="rId12"/>
          <a:stretch>
            <a:fillRect/>
          </a:stretch>
        </p:blipFill>
        <p:spPr>
          <a:xfrm>
            <a:off x="0" y="0"/>
            <a:ext cx="720090" cy="623570"/>
          </a:xfrm>
          <a:prstGeom prst="rect">
            <a:avLst/>
          </a:prstGeom>
        </p:spPr>
      </p:pic>
      <p:pic>
        <p:nvPicPr>
          <p:cNvPr id="8" name="图片 7"/>
          <p:cNvPicPr/>
          <p:nvPr userDrawn="1">
            <p:custDataLst>
              <p:tags r:id="rId3"/>
            </p:custDataLst>
          </p:nvPr>
        </p:nvPicPr>
        <p:blipFill>
          <a:blip r:embed="rId13" r:link="rId14"/>
          <a:stretch>
            <a:fillRect/>
          </a:stretch>
        </p:blipFill>
        <p:spPr>
          <a:xfrm>
            <a:off x="11471910" y="0"/>
            <a:ext cx="720090" cy="62484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2"/>
            </p:custDataLst>
          </p:nvPr>
        </p:nvPicPr>
        <p:blipFill>
          <a:blip r:embed="rId11" r:link="rId12"/>
          <a:stretch>
            <a:fillRect/>
          </a:stretch>
        </p:blipFill>
        <p:spPr>
          <a:xfrm>
            <a:off x="0" y="0"/>
            <a:ext cx="720090" cy="623570"/>
          </a:xfrm>
          <a:prstGeom prst="rect">
            <a:avLst/>
          </a:prstGeom>
        </p:spPr>
      </p:pic>
      <p:pic>
        <p:nvPicPr>
          <p:cNvPr id="8" name="图片 7"/>
          <p:cNvPicPr/>
          <p:nvPr userDrawn="1">
            <p:custDataLst>
              <p:tags r:id="rId3"/>
            </p:custDataLst>
          </p:nvPr>
        </p:nvPicPr>
        <p:blipFill>
          <a:blip r:embed="rId13" r:link="rId14"/>
          <a:stretch>
            <a:fillRect/>
          </a:stretch>
        </p:blipFill>
        <p:spPr>
          <a:xfrm>
            <a:off x="11471910" y="0"/>
            <a:ext cx="720090" cy="62484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2"/>
            </p:custDataLst>
          </p:nvPr>
        </p:nvPicPr>
        <p:blipFill>
          <a:blip r:embed="rId13" r:link="rId14"/>
          <a:stretch>
            <a:fillRect/>
          </a:stretch>
        </p:blipFill>
        <p:spPr>
          <a:xfrm>
            <a:off x="11471910" y="6234430"/>
            <a:ext cx="720090" cy="623570"/>
          </a:xfrm>
          <a:prstGeom prst="rect">
            <a:avLst/>
          </a:prstGeom>
        </p:spPr>
      </p:pic>
      <p:pic>
        <p:nvPicPr>
          <p:cNvPr id="10" name="图片 9"/>
          <p:cNvPicPr/>
          <p:nvPr userDrawn="1">
            <p:custDataLst>
              <p:tags r:id="rId3"/>
            </p:custDataLst>
          </p:nvPr>
        </p:nvPicPr>
        <p:blipFill>
          <a:blip r:embed="rId15" r:link="rId16"/>
          <a:stretch>
            <a:fillRect/>
          </a:stretch>
        </p:blipFill>
        <p:spPr>
          <a:xfrm>
            <a:off x="0" y="6233160"/>
            <a:ext cx="720090" cy="62484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0" baseline="0">
                <a:solidFill>
                  <a:schemeClr val="tx1"/>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descr="树叶"/>
          <p:cNvPicPr>
            <a:picLocks noChangeAspect="1"/>
          </p:cNvPicPr>
          <p:nvPr>
            <p:custDataLst>
              <p:tags r:id="rId1"/>
            </p:custDataLst>
          </p:nvPr>
        </p:nvPicPr>
        <p:blipFill>
          <a:blip r:embed="rId8"/>
          <a:stretch>
            <a:fillRect/>
          </a:stretch>
        </p:blipFill>
        <p:spPr>
          <a:xfrm rot="21300000">
            <a:off x="-102075" y="6120965"/>
            <a:ext cx="1763879" cy="774534"/>
          </a:xfrm>
          <a:prstGeom prst="rect">
            <a:avLst/>
          </a:prstGeom>
        </p:spPr>
      </p:pic>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2"/>
            </p:custDataLst>
          </p:nvPr>
        </p:nvPicPr>
        <p:blipFill>
          <a:blip r:embed="rId10" r:link="rId11"/>
          <a:stretch>
            <a:fillRect/>
          </a:stretch>
        </p:blipFill>
        <p:spPr>
          <a:xfrm>
            <a:off x="10571480" y="5454650"/>
            <a:ext cx="1619885" cy="1403350"/>
          </a:xfrm>
          <a:prstGeom prst="rect">
            <a:avLst/>
          </a:prstGeom>
        </p:spPr>
      </p:pic>
      <p:pic>
        <p:nvPicPr>
          <p:cNvPr id="8" name="图片 7"/>
          <p:cNvPicPr/>
          <p:nvPr userDrawn="1">
            <p:custDataLst>
              <p:tags r:id="rId3"/>
            </p:custDataLst>
          </p:nvPr>
        </p:nvPicPr>
        <p:blipFill>
          <a:blip r:embed="rId12" r:link="rId13"/>
          <a:stretch>
            <a:fillRect/>
          </a:stretch>
        </p:blipFill>
        <p:spPr>
          <a:xfrm>
            <a:off x="0" y="5452110"/>
            <a:ext cx="1619885" cy="140589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10"/>
          <a:tile tx="0" ty="0" sx="100000" sy="100000" flip="none" algn="tl"/>
        </a:blipFill>
        <a:effectLst/>
      </p:bgPr>
    </p:bg>
    <p:spTree>
      <p:nvGrpSpPr>
        <p:cNvPr id="1" name=""/>
        <p:cNvGrpSpPr/>
        <p:nvPr/>
      </p:nvGrpSpPr>
      <p:grpSpPr>
        <a:xfrm>
          <a:off x="0" y="0"/>
          <a:ext cx="0" cy="0"/>
          <a:chOff x="0" y="0"/>
          <a:chExt cx="0" cy="0"/>
        </a:xfrm>
      </p:grpSpPr>
      <p:pic>
        <p:nvPicPr>
          <p:cNvPr id="4" name="图片 3" descr="图片1"/>
          <p:cNvPicPr>
            <a:picLocks noChangeAspect="1"/>
          </p:cNvPicPr>
          <p:nvPr userDrawn="1">
            <p:custDataLst>
              <p:tags r:id="rId1"/>
            </p:custDataLst>
          </p:nvPr>
        </p:nvPicPr>
        <p:blipFill>
          <a:blip r:embed="rId11"/>
          <a:stretch>
            <a:fillRect/>
          </a:stretch>
        </p:blipFill>
        <p:spPr>
          <a:xfrm>
            <a:off x="-11430" y="635"/>
            <a:ext cx="12227560" cy="6878320"/>
          </a:xfrm>
          <a:prstGeom prst="rect">
            <a:avLst/>
          </a:prstGeom>
        </p:spPr>
      </p:pic>
      <p:cxnSp>
        <p:nvCxnSpPr>
          <p:cNvPr id="9" name="直接连接符 8"/>
          <p:cNvCxnSpPr/>
          <p:nvPr userDrawn="1">
            <p:custDataLst>
              <p:tags r:id="rId2"/>
            </p:custDataLst>
          </p:nvPr>
        </p:nvCxnSpPr>
        <p:spPr>
          <a:xfrm>
            <a:off x="6932921" y="6003334"/>
            <a:ext cx="49348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custDataLst>
              <p:tags r:id="rId3"/>
            </p:custDataLst>
          </p:nvPr>
        </p:nvCxnSpPr>
        <p:spPr>
          <a:xfrm>
            <a:off x="6928118" y="997853"/>
            <a:ext cx="49348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4"/>
            </p:custDataLst>
          </p:nvPr>
        </p:nvSpPr>
        <p:spPr>
          <a:xfrm>
            <a:off x="6431477" y="1059547"/>
            <a:ext cx="1725999" cy="4886127"/>
          </a:xfrm>
        </p:spPr>
        <p:txBody>
          <a:bodyPr vert="eaVert" lIns="90000" tIns="46800" rIns="90000" bIns="46800" anchor="b" anchorCtr="0">
            <a:normAutofit/>
          </a:bodyPr>
          <a:lstStyle>
            <a:lvl1pPr algn="ctr">
              <a:defRPr sz="80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5"/>
            </p:custDataLst>
          </p:nvPr>
        </p:nvSpPr>
        <p:spPr>
          <a:xfrm>
            <a:off x="4396080" y="3134939"/>
            <a:ext cx="1726000" cy="3044251"/>
          </a:xfrm>
        </p:spPr>
        <p:txBody>
          <a:bodyPr vert="eaVert" lIns="90000" tIns="46800" rIns="90000" bIns="46800">
            <a:normAutofit/>
          </a:bodyPr>
          <a:lstStyle>
            <a:lvl1pPr marL="0" indent="0" algn="l" eaLnBrk="1" fontAlgn="auto" latinLnBrk="0" hangingPunct="1">
              <a:lnSpc>
                <a:spcPct val="100000"/>
              </a:lnSpc>
              <a:buNone/>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6"/>
            </p:custDataLst>
          </p:nvPr>
        </p:nvSpPr>
        <p:spPr/>
        <p:txBody>
          <a:bodyPr/>
          <a:lstStyle/>
          <a:p>
            <a:fld id="{760FBDFE-C587-4B4C-A407-44438C67B59E}" type="datetimeFigureOut">
              <a:rPr lang="zh-CN" altLang="en-US" smtClean="0"/>
              <a:t>2020-9-25</a:t>
            </a:fld>
            <a:endParaRPr lang="zh-CN" altLang="en-US"/>
          </a:p>
        </p:txBody>
      </p:sp>
      <p:sp>
        <p:nvSpPr>
          <p:cNvPr id="17" name="页脚占位符 16"/>
          <p:cNvSpPr>
            <a:spLocks noGrp="1"/>
          </p:cNvSpPr>
          <p:nvPr>
            <p:ph type="ftr" sz="quarter" idx="11"/>
            <p:custDataLst>
              <p:tags r:id="rId7"/>
            </p:custDataLst>
          </p:nvPr>
        </p:nvSpPr>
        <p:spPr/>
        <p:txBody>
          <a:bodyPr/>
          <a:lstStyle/>
          <a:p>
            <a:endParaRPr lang="zh-CN" altLang="en-US"/>
          </a:p>
        </p:txBody>
      </p:sp>
      <p:sp>
        <p:nvSpPr>
          <p:cNvPr id="18" name="灯片编号占位符 17"/>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1">
          <a:blip r:embed="rId8"/>
          <a:tile tx="0" ty="0" sx="100000" sy="100000" flip="none" algn="tl"/>
        </a:blip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custDataLst>
              <p:tags r:id="rId1"/>
            </p:custDataLst>
          </p:nvPr>
        </p:nvPicPr>
        <p:blipFill>
          <a:blip r:embed="rId9"/>
          <a:stretch>
            <a:fillRect/>
          </a:stretch>
        </p:blipFill>
        <p:spPr>
          <a:xfrm>
            <a:off x="-11430" y="635"/>
            <a:ext cx="12227560" cy="6878320"/>
          </a:xfrm>
          <a:prstGeom prst="rect">
            <a:avLst/>
          </a:prstGeom>
        </p:spPr>
      </p:pic>
      <p:sp>
        <p:nvSpPr>
          <p:cNvPr id="2" name="标题 1"/>
          <p:cNvSpPr>
            <a:spLocks noGrp="1"/>
          </p:cNvSpPr>
          <p:nvPr>
            <p:ph type="title" hasCustomPrompt="1"/>
            <p:custDataLst>
              <p:tags r:id="rId2"/>
            </p:custDataLst>
          </p:nvPr>
        </p:nvSpPr>
        <p:spPr>
          <a:xfrm>
            <a:off x="6850743" y="1508049"/>
            <a:ext cx="871935" cy="4413780"/>
          </a:xfrm>
        </p:spPr>
        <p:txBody>
          <a:bodyPr vert="eaVert" lIns="90000" tIns="46800" rIns="90000" bIns="46800" anchor="b" anchorCtr="0">
            <a:normAutofit/>
          </a:bodyPr>
          <a:lstStyle>
            <a:lvl1pPr algn="ct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3" name="文本占位符 2"/>
          <p:cNvSpPr>
            <a:spLocks noGrp="1"/>
          </p:cNvSpPr>
          <p:nvPr>
            <p:ph type="body" idx="1"/>
            <p:custDataLst>
              <p:tags r:id="rId3"/>
            </p:custDataLst>
          </p:nvPr>
        </p:nvSpPr>
        <p:spPr>
          <a:xfrm>
            <a:off x="5452011" y="3030501"/>
            <a:ext cx="1300388" cy="3105330"/>
          </a:xfrm>
        </p:spPr>
        <p:txBody>
          <a:bodyPr vert="eaVert" lIns="90000" tIns="4680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1pPr>
            <a:lvl2pPr>
              <a:defRPr sz="1600"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2pPr>
            <a:lvl3pPr>
              <a:defRPr sz="1600"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3pPr>
            <a:lvl4pPr>
              <a:defRPr sz="1600"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4pPr>
            <a:lvl5pPr>
              <a:defRPr sz="1600"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2020-9-25</a:t>
            </a:fld>
            <a:endParaRPr lang="zh-CN" altLang="en-US"/>
          </a:p>
        </p:txBody>
      </p:sp>
      <p:sp>
        <p:nvSpPr>
          <p:cNvPr id="8" name="页脚占位符 7"/>
          <p:cNvSpPr>
            <a:spLocks noGrp="1"/>
          </p:cNvSpPr>
          <p:nvPr>
            <p:ph type="ftr" sz="quarter" idx="11"/>
            <p:custDataLst>
              <p:tags r:id="rId7"/>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1">
          <a:blip r:embed="rId7"/>
          <a:tile tx="0" ty="0" sx="100000" sy="100000" flip="none" algn="tl"/>
        </a:blipFill>
        <a:effectLst/>
      </p:bgPr>
    </p:bg>
    <p:spTree>
      <p:nvGrpSpPr>
        <p:cNvPr id="1" name=""/>
        <p:cNvGrpSpPr/>
        <p:nvPr/>
      </p:nvGrpSpPr>
      <p:grpSpPr>
        <a:xfrm>
          <a:off x="0" y="0"/>
          <a:ext cx="0" cy="0"/>
          <a:chOff x="0" y="0"/>
          <a:chExt cx="0" cy="0"/>
        </a:xfrm>
      </p:grpSpPr>
      <p:pic>
        <p:nvPicPr>
          <p:cNvPr id="6" name="图片 5" descr="图片1"/>
          <p:cNvPicPr>
            <a:picLocks noChangeAspect="1"/>
          </p:cNvPicPr>
          <p:nvPr userDrawn="1">
            <p:custDataLst>
              <p:tags r:id="rId1"/>
            </p:custDataLst>
          </p:nvPr>
        </p:nvPicPr>
        <p:blipFill>
          <a:blip r:embed="rId8"/>
          <a:stretch>
            <a:fillRect/>
          </a:stretch>
        </p:blipFill>
        <p:spPr>
          <a:xfrm>
            <a:off x="-11430" y="635"/>
            <a:ext cx="12227560" cy="6878320"/>
          </a:xfrm>
          <a:prstGeom prst="rect">
            <a:avLst/>
          </a:prstGeom>
        </p:spPr>
      </p:pic>
      <p:sp>
        <p:nvSpPr>
          <p:cNvPr id="2" name="标题 1"/>
          <p:cNvSpPr>
            <a:spLocks noGrp="1"/>
          </p:cNvSpPr>
          <p:nvPr>
            <p:ph type="title"/>
            <p:custDataLst>
              <p:tags r:id="rId2"/>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tx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68947" y="6349833"/>
            <a:ext cx="2700000" cy="316800"/>
          </a:xfrm>
        </p:spPr>
        <p:txBody>
          <a:bodyPr/>
          <a:lstStyle/>
          <a:p>
            <a:fld id="{760FBDFE-C587-4B4C-A407-44438C67B59E}" type="datetimeFigureOut">
              <a:rPr lang="zh-CN" altLang="en-US" smtClean="0"/>
              <a:t>2020-9-25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2020-9-25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1pPr>
            <a:lvl2pPr indent="0" eaLnBrk="1" fontAlgn="auto" latinLnBrk="0" hangingPunct="1">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2pPr>
            <a:lvl3pPr indent="0" eaLnBrk="1" fontAlgn="auto" latinLnBrk="0" hangingPunct="1">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3pPr>
            <a:lvl4pPr indent="0" eaLnBrk="1" fontAlgn="auto" latinLnBrk="0" hangingPunct="1">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4pPr>
            <a:lvl5pPr indent="0" eaLnBrk="1" fontAlgn="auto" latinLnBrk="0" hangingPunct="1">
              <a:defRPr u="none" strike="noStrike" kern="1200" cap="none" spc="150" normalizeH="0">
                <a:solidFill>
                  <a:schemeClr val="tx1">
                    <a:lumMod val="85000"/>
                    <a:lumOff val="15000"/>
                  </a:schemeClr>
                </a:solidFill>
                <a:uFillTx/>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ags" Target="../tags/tag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tags" Target="../tags/tag138.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5" Type="http://schemas.openxmlformats.org/officeDocument/2006/relationships/tags" Target="../tags/tag142.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ags" Target="../tags/tag137.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24" Type="http://schemas.openxmlformats.org/officeDocument/2006/relationships/tags" Target="../tags/tag141.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23" Type="http://schemas.openxmlformats.org/officeDocument/2006/relationships/tags" Target="../tags/tag140.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 Id="rId22" Type="http://schemas.openxmlformats.org/officeDocument/2006/relationships/tags" Target="../tags/tag1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ags" Target="../tags/tag248.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tags" Target="../tags/tag252.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tags" Target="../tags/tag247.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ags" Target="../tags/tag251.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tags" Target="../tags/tag250.xml"/><Relationship Id="rId10" Type="http://schemas.openxmlformats.org/officeDocument/2006/relationships/slideLayout" Target="../slideLayouts/slideLayout46.xml"/><Relationship Id="rId19" Type="http://schemas.openxmlformats.org/officeDocument/2006/relationships/theme" Target="../theme/theme3.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tags" Target="../tags/tag2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tags" Target="../tags/tag376.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tags" Target="../tags/tag380.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375.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tags" Target="../tags/tag379.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tags" Target="../tags/tag378.xml"/><Relationship Id="rId10" Type="http://schemas.openxmlformats.org/officeDocument/2006/relationships/slideLayout" Target="../slideLayouts/slideLayout64.xml"/><Relationship Id="rId19" Type="http://schemas.openxmlformats.org/officeDocument/2006/relationships/theme" Target="../theme/theme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tags" Target="../tags/tag3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tags" Target="../tags/tag513.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ags" Target="../tags/tag517.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tags" Target="../tags/tag512.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tags" Target="../tags/tag516.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tags" Target="../tags/tag515.xml"/><Relationship Id="rId10" Type="http://schemas.openxmlformats.org/officeDocument/2006/relationships/slideLayout" Target="../slideLayouts/slideLayout82.xml"/><Relationship Id="rId19" Type="http://schemas.openxmlformats.org/officeDocument/2006/relationships/theme" Target="../theme/theme5.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tags" Target="../tags/tag5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21" Type="http://schemas.openxmlformats.org/officeDocument/2006/relationships/tags" Target="../tags/tag651.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tags" Target="../tags/tag655.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ags" Target="../tags/tag650.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tags" Target="../tags/tag654.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tags" Target="../tags/tag653.xml"/><Relationship Id="rId10" Type="http://schemas.openxmlformats.org/officeDocument/2006/relationships/slideLayout" Target="../slideLayouts/slideLayout100.xml"/><Relationship Id="rId19" Type="http://schemas.openxmlformats.org/officeDocument/2006/relationships/theme" Target="../theme/theme6.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tags" Target="../tags/tag6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微软雅黑" panose="020B0503020204020204" charset="-122"/>
                <a:ea typeface="微软雅黑"/>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微软雅黑" panose="020B0503020204020204" charset="-122"/>
                <a:ea typeface="微软雅黑"/>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微软雅黑" panose="020B0503020204020204" charset="-122"/>
                <a:ea typeface="微软雅黑"/>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ea typeface="幼圆"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ea typeface="幼圆"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ea typeface="幼圆" panose="02010509060101010101" pitchFamily="49" charset="-122"/>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ransition/>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bg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bg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bg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Lst>
  <p:transition/>
  <p:txStyles>
    <p:titleStyle>
      <a:lvl1pPr algn="l" defTabSz="914400" rtl="0" eaLnBrk="1" fontAlgn="auto" latinLnBrk="0" hangingPunct="1">
        <a:lnSpc>
          <a:spcPct val="100000"/>
        </a:lnSpc>
        <a:spcBef>
          <a:spcPct val="0"/>
        </a:spcBef>
        <a:buNone/>
        <a:defRPr sz="2400" b="0" u="none" strike="noStrike" kern="1200" cap="none" spc="200" normalizeH="0" baseline="0">
          <a:solidFill>
            <a:schemeClr val="tx1"/>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2020-9-25</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5.xml"/><Relationship Id="rId1" Type="http://schemas.openxmlformats.org/officeDocument/2006/relationships/tags" Target="../tags/tag774.xml"/><Relationship Id="rId4" Type="http://schemas.openxmlformats.org/officeDocument/2006/relationships/image" Target="../media/image42.jpeg"/></Relationships>
</file>

<file path=ppt/slides/_rels/slide10.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tags" Target="../tags/tag815.xml"/><Relationship Id="rId7" Type="http://schemas.openxmlformats.org/officeDocument/2006/relationships/image" Target="../media/image50.png"/><Relationship Id="rId2" Type="http://schemas.openxmlformats.org/officeDocument/2006/relationships/tags" Target="../tags/tag814.xml"/><Relationship Id="rId1" Type="http://schemas.openxmlformats.org/officeDocument/2006/relationships/tags" Target="../tags/tag813.xml"/><Relationship Id="rId6" Type="http://schemas.microsoft.com/office/2007/relationships/hdphoto" Target="../media/hdphoto5.wdp"/><Relationship Id="rId5" Type="http://schemas.openxmlformats.org/officeDocument/2006/relationships/image" Target="../media/image49.png"/><Relationship Id="rId4"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hemeOverride" Target="../theme/themeOverride4.xml"/><Relationship Id="rId6" Type="http://schemas.openxmlformats.org/officeDocument/2006/relationships/notesSlide" Target="../notesSlides/notesSlide4.xml"/><Relationship Id="rId5" Type="http://schemas.openxmlformats.org/officeDocument/2006/relationships/slideLayout" Target="../slideLayouts/slideLayout13.xml"/><Relationship Id="rId4" Type="http://schemas.openxmlformats.org/officeDocument/2006/relationships/tags" Target="../tags/tag818.xml"/></Relationships>
</file>

<file path=ppt/slides/_rels/slide12.xml.rels><?xml version="1.0" encoding="UTF-8" standalone="yes"?>
<Relationships xmlns="http://schemas.openxmlformats.org/package/2006/relationships"><Relationship Id="rId3" Type="http://schemas.openxmlformats.org/officeDocument/2006/relationships/tags" Target="../tags/tag820.xml"/><Relationship Id="rId2" Type="http://schemas.openxmlformats.org/officeDocument/2006/relationships/tags" Target="../tags/tag819.xml"/><Relationship Id="rId1" Type="http://schemas.openxmlformats.org/officeDocument/2006/relationships/themeOverride" Target="../theme/themeOverride5.xml"/><Relationship Id="rId6" Type="http://schemas.openxmlformats.org/officeDocument/2006/relationships/notesSlide" Target="../notesSlides/notesSlide5.xml"/><Relationship Id="rId5" Type="http://schemas.openxmlformats.org/officeDocument/2006/relationships/slideLayout" Target="../slideLayouts/slideLayout13.xml"/><Relationship Id="rId4" Type="http://schemas.openxmlformats.org/officeDocument/2006/relationships/tags" Target="../tags/tag82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5.xml"/></Relationships>
</file>

<file path=ppt/slides/_rels/slide17.xml.rels><?xml version="1.0" encoding="UTF-8" standalone="yes"?>
<Relationships xmlns="http://schemas.openxmlformats.org/package/2006/relationships"><Relationship Id="rId8" Type="http://schemas.openxmlformats.org/officeDocument/2006/relationships/tags" Target="../tags/tag833.xml"/><Relationship Id="rId13" Type="http://schemas.openxmlformats.org/officeDocument/2006/relationships/image" Target="../media/image51.jpeg"/><Relationship Id="rId3" Type="http://schemas.openxmlformats.org/officeDocument/2006/relationships/tags" Target="../tags/tag828.xml"/><Relationship Id="rId7" Type="http://schemas.openxmlformats.org/officeDocument/2006/relationships/tags" Target="../tags/tag832.xml"/><Relationship Id="rId12" Type="http://schemas.openxmlformats.org/officeDocument/2006/relationships/slideLayout" Target="../slideLayouts/slideLayout7.xml"/><Relationship Id="rId2" Type="http://schemas.openxmlformats.org/officeDocument/2006/relationships/tags" Target="../tags/tag827.xml"/><Relationship Id="rId1" Type="http://schemas.openxmlformats.org/officeDocument/2006/relationships/tags" Target="../tags/tag826.xml"/><Relationship Id="rId6" Type="http://schemas.openxmlformats.org/officeDocument/2006/relationships/tags" Target="../tags/tag831.xml"/><Relationship Id="rId11" Type="http://schemas.openxmlformats.org/officeDocument/2006/relationships/tags" Target="../tags/tag836.xml"/><Relationship Id="rId5" Type="http://schemas.openxmlformats.org/officeDocument/2006/relationships/tags" Target="../tags/tag830.xml"/><Relationship Id="rId10" Type="http://schemas.openxmlformats.org/officeDocument/2006/relationships/tags" Target="../tags/tag835.xml"/><Relationship Id="rId4" Type="http://schemas.openxmlformats.org/officeDocument/2006/relationships/tags" Target="../tags/tag829.xml"/><Relationship Id="rId9" Type="http://schemas.openxmlformats.org/officeDocument/2006/relationships/tags" Target="../tags/tag834.xml"/></Relationships>
</file>

<file path=ppt/slides/_rels/slide18.xml.rels><?xml version="1.0" encoding="UTF-8" standalone="yes"?>
<Relationships xmlns="http://schemas.openxmlformats.org/package/2006/relationships"><Relationship Id="rId8" Type="http://schemas.openxmlformats.org/officeDocument/2006/relationships/tags" Target="../tags/tag844.xml"/><Relationship Id="rId13" Type="http://schemas.openxmlformats.org/officeDocument/2006/relationships/image" Target="../media/image51.jpeg"/><Relationship Id="rId3" Type="http://schemas.openxmlformats.org/officeDocument/2006/relationships/tags" Target="../tags/tag839.xml"/><Relationship Id="rId7" Type="http://schemas.openxmlformats.org/officeDocument/2006/relationships/tags" Target="../tags/tag843.xml"/><Relationship Id="rId12" Type="http://schemas.openxmlformats.org/officeDocument/2006/relationships/slideLayout" Target="../slideLayouts/slideLayout7.xml"/><Relationship Id="rId2" Type="http://schemas.openxmlformats.org/officeDocument/2006/relationships/tags" Target="../tags/tag838.xml"/><Relationship Id="rId1" Type="http://schemas.openxmlformats.org/officeDocument/2006/relationships/tags" Target="../tags/tag837.xml"/><Relationship Id="rId6" Type="http://schemas.openxmlformats.org/officeDocument/2006/relationships/tags" Target="../tags/tag842.xml"/><Relationship Id="rId11" Type="http://schemas.openxmlformats.org/officeDocument/2006/relationships/tags" Target="../tags/tag847.xml"/><Relationship Id="rId5" Type="http://schemas.openxmlformats.org/officeDocument/2006/relationships/tags" Target="../tags/tag841.xml"/><Relationship Id="rId10" Type="http://schemas.openxmlformats.org/officeDocument/2006/relationships/tags" Target="../tags/tag846.xml"/><Relationship Id="rId4" Type="http://schemas.openxmlformats.org/officeDocument/2006/relationships/tags" Target="../tags/tag840.xml"/><Relationship Id="rId9" Type="http://schemas.openxmlformats.org/officeDocument/2006/relationships/tags" Target="../tags/tag845.xml"/></Relationships>
</file>

<file path=ppt/slides/_rels/slide19.xml.rels><?xml version="1.0" encoding="UTF-8" standalone="yes"?>
<Relationships xmlns="http://schemas.openxmlformats.org/package/2006/relationships"><Relationship Id="rId3" Type="http://schemas.openxmlformats.org/officeDocument/2006/relationships/tags" Target="../tags/tag849.xml"/><Relationship Id="rId7" Type="http://schemas.openxmlformats.org/officeDocument/2006/relationships/notesSlide" Target="../notesSlides/notesSlide6.xml"/><Relationship Id="rId2" Type="http://schemas.openxmlformats.org/officeDocument/2006/relationships/tags" Target="../tags/tag848.xml"/><Relationship Id="rId1" Type="http://schemas.openxmlformats.org/officeDocument/2006/relationships/themeOverride" Target="../theme/themeOverride6.xml"/><Relationship Id="rId6" Type="http://schemas.openxmlformats.org/officeDocument/2006/relationships/slideLayout" Target="../slideLayouts/slideLayout21.xml"/><Relationship Id="rId5" Type="http://schemas.openxmlformats.org/officeDocument/2006/relationships/tags" Target="../tags/tag851.xml"/><Relationship Id="rId4" Type="http://schemas.openxmlformats.org/officeDocument/2006/relationships/tags" Target="../tags/tag850.xml"/></Relationships>
</file>

<file path=ppt/slides/_rels/slide2.xml.rels><?xml version="1.0" encoding="UTF-8" standalone="yes"?>
<Relationships xmlns="http://schemas.openxmlformats.org/package/2006/relationships"><Relationship Id="rId8" Type="http://schemas.openxmlformats.org/officeDocument/2006/relationships/tags" Target="../tags/tag782.xml"/><Relationship Id="rId13" Type="http://schemas.openxmlformats.org/officeDocument/2006/relationships/tags" Target="../tags/tag787.xml"/><Relationship Id="rId18" Type="http://schemas.openxmlformats.org/officeDocument/2006/relationships/notesSlide" Target="../notesSlides/notesSlide1.xml"/><Relationship Id="rId3" Type="http://schemas.openxmlformats.org/officeDocument/2006/relationships/tags" Target="../tags/tag777.xml"/><Relationship Id="rId7" Type="http://schemas.openxmlformats.org/officeDocument/2006/relationships/tags" Target="../tags/tag781.xml"/><Relationship Id="rId12" Type="http://schemas.openxmlformats.org/officeDocument/2006/relationships/tags" Target="../tags/tag786.xml"/><Relationship Id="rId17" Type="http://schemas.openxmlformats.org/officeDocument/2006/relationships/slideLayout" Target="../slideLayouts/slideLayout42.xml"/><Relationship Id="rId2" Type="http://schemas.openxmlformats.org/officeDocument/2006/relationships/tags" Target="../tags/tag776.xml"/><Relationship Id="rId16" Type="http://schemas.openxmlformats.org/officeDocument/2006/relationships/tags" Target="../tags/tag790.xml"/><Relationship Id="rId1" Type="http://schemas.openxmlformats.org/officeDocument/2006/relationships/themeOverride" Target="../theme/themeOverride1.xml"/><Relationship Id="rId6" Type="http://schemas.openxmlformats.org/officeDocument/2006/relationships/tags" Target="../tags/tag780.xml"/><Relationship Id="rId11" Type="http://schemas.openxmlformats.org/officeDocument/2006/relationships/tags" Target="../tags/tag785.xml"/><Relationship Id="rId5" Type="http://schemas.openxmlformats.org/officeDocument/2006/relationships/tags" Target="../tags/tag779.xml"/><Relationship Id="rId15" Type="http://schemas.openxmlformats.org/officeDocument/2006/relationships/tags" Target="../tags/tag789.xml"/><Relationship Id="rId10" Type="http://schemas.openxmlformats.org/officeDocument/2006/relationships/tags" Target="../tags/tag784.xml"/><Relationship Id="rId19" Type="http://schemas.openxmlformats.org/officeDocument/2006/relationships/image" Target="../media/image43.png"/><Relationship Id="rId4" Type="http://schemas.openxmlformats.org/officeDocument/2006/relationships/tags" Target="../tags/tag778.xml"/><Relationship Id="rId9" Type="http://schemas.openxmlformats.org/officeDocument/2006/relationships/tags" Target="../tags/tag783.xml"/><Relationship Id="rId14" Type="http://schemas.openxmlformats.org/officeDocument/2006/relationships/tags" Target="../tags/tag788.xml"/></Relationships>
</file>

<file path=ppt/slides/_rels/slide20.xml.rels><?xml version="1.0" encoding="UTF-8" standalone="yes"?>
<Relationships xmlns="http://schemas.openxmlformats.org/package/2006/relationships"><Relationship Id="rId3" Type="http://schemas.openxmlformats.org/officeDocument/2006/relationships/tags" Target="../tags/tag853.xml"/><Relationship Id="rId2" Type="http://schemas.openxmlformats.org/officeDocument/2006/relationships/tags" Target="../tags/tag852.xml"/><Relationship Id="rId1" Type="http://schemas.openxmlformats.org/officeDocument/2006/relationships/themeOverride" Target="../theme/themeOverride7.xml"/><Relationship Id="rId5" Type="http://schemas.openxmlformats.org/officeDocument/2006/relationships/slideLayout" Target="../slideLayouts/slideLayout55.xml"/><Relationship Id="rId4" Type="http://schemas.openxmlformats.org/officeDocument/2006/relationships/tags" Target="../tags/tag85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857.xml"/><Relationship Id="rId7" Type="http://schemas.openxmlformats.org/officeDocument/2006/relationships/tags" Target="../tags/tag861.xml"/><Relationship Id="rId12" Type="http://schemas.openxmlformats.org/officeDocument/2006/relationships/image" Target="../media/image28.png"/><Relationship Id="rId2" Type="http://schemas.openxmlformats.org/officeDocument/2006/relationships/tags" Target="../tags/tag856.xml"/><Relationship Id="rId1" Type="http://schemas.openxmlformats.org/officeDocument/2006/relationships/tags" Target="../tags/tag855.xml"/><Relationship Id="rId6" Type="http://schemas.openxmlformats.org/officeDocument/2006/relationships/tags" Target="../tags/tag860.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859.xml"/><Relationship Id="rId15" Type="http://schemas.openxmlformats.org/officeDocument/2006/relationships/image" Target="../media/image53.png"/><Relationship Id="rId10" Type="http://schemas.openxmlformats.org/officeDocument/2006/relationships/image" Target="../media/image29.png"/><Relationship Id="rId4" Type="http://schemas.openxmlformats.org/officeDocument/2006/relationships/tags" Target="../tags/tag858.xml"/><Relationship Id="rId9" Type="http://schemas.openxmlformats.org/officeDocument/2006/relationships/notesSlide" Target="../notesSlides/notesSlide7.xml"/><Relationship Id="rId14" Type="http://schemas.openxmlformats.org/officeDocument/2006/relationships/image" Target="../media/image52.jpe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54.jpeg"/><Relationship Id="rId3" Type="http://schemas.openxmlformats.org/officeDocument/2006/relationships/tags" Target="../tags/tag864.xml"/><Relationship Id="rId7" Type="http://schemas.openxmlformats.org/officeDocument/2006/relationships/slideLayout" Target="../slideLayouts/slideLayout79.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863.xml"/><Relationship Id="rId1" Type="http://schemas.openxmlformats.org/officeDocument/2006/relationships/tags" Target="../tags/tag862.xml"/><Relationship Id="rId6" Type="http://schemas.openxmlformats.org/officeDocument/2006/relationships/tags" Target="../tags/tag867.xml"/><Relationship Id="rId11" Type="http://schemas.openxmlformats.org/officeDocument/2006/relationships/image" Target="../media/image28.png"/><Relationship Id="rId5" Type="http://schemas.openxmlformats.org/officeDocument/2006/relationships/tags" Target="../tags/tag866.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865.xml"/><Relationship Id="rId9" Type="http://schemas.openxmlformats.org/officeDocument/2006/relationships/image" Target="../media/image29.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870.xml"/><Relationship Id="rId7" Type="http://schemas.openxmlformats.org/officeDocument/2006/relationships/tags" Target="../tags/tag874.xml"/><Relationship Id="rId12" Type="http://schemas.openxmlformats.org/officeDocument/2006/relationships/image" Target="../media/image28.png"/><Relationship Id="rId2" Type="http://schemas.openxmlformats.org/officeDocument/2006/relationships/tags" Target="../tags/tag869.xml"/><Relationship Id="rId1" Type="http://schemas.openxmlformats.org/officeDocument/2006/relationships/tags" Target="../tags/tag868.xml"/><Relationship Id="rId6" Type="http://schemas.openxmlformats.org/officeDocument/2006/relationships/tags" Target="../tags/tag873.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872.xml"/><Relationship Id="rId15" Type="http://schemas.openxmlformats.org/officeDocument/2006/relationships/image" Target="../media/image55.png"/><Relationship Id="rId10" Type="http://schemas.openxmlformats.org/officeDocument/2006/relationships/image" Target="../media/image29.png"/><Relationship Id="rId4" Type="http://schemas.openxmlformats.org/officeDocument/2006/relationships/tags" Target="../tags/tag871.xml"/><Relationship Id="rId9" Type="http://schemas.openxmlformats.org/officeDocument/2006/relationships/notesSlide" Target="../notesSlides/notesSlide9.xml"/><Relationship Id="rId14" Type="http://schemas.openxmlformats.org/officeDocument/2006/relationships/image" Target="../media/image52.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openxmlformats.org/officeDocument/2006/relationships/image" Target="../media/image54.jpeg"/><Relationship Id="rId3" Type="http://schemas.openxmlformats.org/officeDocument/2006/relationships/tags" Target="../tags/tag877.xml"/><Relationship Id="rId7" Type="http://schemas.openxmlformats.org/officeDocument/2006/relationships/slideLayout" Target="../slideLayouts/slideLayout79.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876.xml"/><Relationship Id="rId1" Type="http://schemas.openxmlformats.org/officeDocument/2006/relationships/tags" Target="../tags/tag875.xml"/><Relationship Id="rId6" Type="http://schemas.openxmlformats.org/officeDocument/2006/relationships/tags" Target="../tags/tag880.xml"/><Relationship Id="rId11" Type="http://schemas.openxmlformats.org/officeDocument/2006/relationships/image" Target="../media/image28.png"/><Relationship Id="rId5" Type="http://schemas.openxmlformats.org/officeDocument/2006/relationships/tags" Target="../tags/tag879.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878.xml"/><Relationship Id="rId9"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883.xml"/><Relationship Id="rId7" Type="http://schemas.openxmlformats.org/officeDocument/2006/relationships/tags" Target="../tags/tag887.xml"/><Relationship Id="rId12" Type="http://schemas.openxmlformats.org/officeDocument/2006/relationships/image" Target="../media/image28.png"/><Relationship Id="rId2" Type="http://schemas.openxmlformats.org/officeDocument/2006/relationships/tags" Target="../tags/tag882.xml"/><Relationship Id="rId1" Type="http://schemas.openxmlformats.org/officeDocument/2006/relationships/tags" Target="../tags/tag881.xml"/><Relationship Id="rId6" Type="http://schemas.openxmlformats.org/officeDocument/2006/relationships/tags" Target="../tags/tag886.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885.xml"/><Relationship Id="rId15" Type="http://schemas.openxmlformats.org/officeDocument/2006/relationships/image" Target="../media/image56.png"/><Relationship Id="rId10" Type="http://schemas.openxmlformats.org/officeDocument/2006/relationships/image" Target="../media/image29.png"/><Relationship Id="rId4" Type="http://schemas.openxmlformats.org/officeDocument/2006/relationships/tags" Target="../tags/tag884.xml"/><Relationship Id="rId9" Type="http://schemas.openxmlformats.org/officeDocument/2006/relationships/notesSlide" Target="../notesSlides/notesSlide11.xml"/><Relationship Id="rId14" Type="http://schemas.openxmlformats.org/officeDocument/2006/relationships/image" Target="../media/image52.jpe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12.xml"/><Relationship Id="rId13" Type="http://schemas.openxmlformats.org/officeDocument/2006/relationships/image" Target="../media/image54.jpeg"/><Relationship Id="rId3" Type="http://schemas.openxmlformats.org/officeDocument/2006/relationships/tags" Target="../tags/tag890.xml"/><Relationship Id="rId7" Type="http://schemas.openxmlformats.org/officeDocument/2006/relationships/slideLayout" Target="../slideLayouts/slideLayout79.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889.xml"/><Relationship Id="rId1" Type="http://schemas.openxmlformats.org/officeDocument/2006/relationships/tags" Target="../tags/tag888.xml"/><Relationship Id="rId6" Type="http://schemas.openxmlformats.org/officeDocument/2006/relationships/tags" Target="../tags/tag893.xml"/><Relationship Id="rId11" Type="http://schemas.openxmlformats.org/officeDocument/2006/relationships/image" Target="../media/image28.png"/><Relationship Id="rId5" Type="http://schemas.openxmlformats.org/officeDocument/2006/relationships/tags" Target="../tags/tag892.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891.xml"/><Relationship Id="rId9" Type="http://schemas.openxmlformats.org/officeDocument/2006/relationships/image" Target="../media/image29.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896.xml"/><Relationship Id="rId7" Type="http://schemas.openxmlformats.org/officeDocument/2006/relationships/tags" Target="../tags/tag900.xml"/><Relationship Id="rId12" Type="http://schemas.openxmlformats.org/officeDocument/2006/relationships/image" Target="../media/image28.png"/><Relationship Id="rId2" Type="http://schemas.openxmlformats.org/officeDocument/2006/relationships/tags" Target="../tags/tag895.xml"/><Relationship Id="rId1" Type="http://schemas.openxmlformats.org/officeDocument/2006/relationships/tags" Target="../tags/tag894.xml"/><Relationship Id="rId6" Type="http://schemas.openxmlformats.org/officeDocument/2006/relationships/tags" Target="../tags/tag899.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898.xml"/><Relationship Id="rId15" Type="http://schemas.openxmlformats.org/officeDocument/2006/relationships/image" Target="../media/image57.png"/><Relationship Id="rId10" Type="http://schemas.openxmlformats.org/officeDocument/2006/relationships/image" Target="../media/image29.png"/><Relationship Id="rId4" Type="http://schemas.openxmlformats.org/officeDocument/2006/relationships/tags" Target="../tags/tag897.xml"/><Relationship Id="rId9" Type="http://schemas.openxmlformats.org/officeDocument/2006/relationships/notesSlide" Target="../notesSlides/notesSlide13.xml"/><Relationship Id="rId14" Type="http://schemas.openxmlformats.org/officeDocument/2006/relationships/image" Target="../media/image52.jpe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14.xml"/><Relationship Id="rId13" Type="http://schemas.openxmlformats.org/officeDocument/2006/relationships/image" Target="../media/image54.jpeg"/><Relationship Id="rId3" Type="http://schemas.openxmlformats.org/officeDocument/2006/relationships/tags" Target="../tags/tag903.xml"/><Relationship Id="rId7" Type="http://schemas.openxmlformats.org/officeDocument/2006/relationships/slideLayout" Target="../slideLayouts/slideLayout79.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902.xml"/><Relationship Id="rId1" Type="http://schemas.openxmlformats.org/officeDocument/2006/relationships/tags" Target="../tags/tag901.xml"/><Relationship Id="rId6" Type="http://schemas.openxmlformats.org/officeDocument/2006/relationships/tags" Target="../tags/tag906.xml"/><Relationship Id="rId11" Type="http://schemas.openxmlformats.org/officeDocument/2006/relationships/image" Target="../media/image28.png"/><Relationship Id="rId5" Type="http://schemas.openxmlformats.org/officeDocument/2006/relationships/tags" Target="../tags/tag905.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904.xml"/><Relationship Id="rId9" Type="http://schemas.openxmlformats.org/officeDocument/2006/relationships/image" Target="../media/image29.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file:///C:\Users\1V994W2\PycharmProjects\PPT_Background_Generation\pic_temp\1_pic_quater_right_up.png" TargetMode="External"/><Relationship Id="rId3" Type="http://schemas.openxmlformats.org/officeDocument/2006/relationships/tags" Target="../tags/tag909.xml"/><Relationship Id="rId7" Type="http://schemas.openxmlformats.org/officeDocument/2006/relationships/tags" Target="../tags/tag913.xml"/><Relationship Id="rId12" Type="http://schemas.openxmlformats.org/officeDocument/2006/relationships/image" Target="../media/image28.png"/><Relationship Id="rId2" Type="http://schemas.openxmlformats.org/officeDocument/2006/relationships/tags" Target="../tags/tag908.xml"/><Relationship Id="rId1" Type="http://schemas.openxmlformats.org/officeDocument/2006/relationships/tags" Target="../tags/tag907.xml"/><Relationship Id="rId6" Type="http://schemas.openxmlformats.org/officeDocument/2006/relationships/tags" Target="../tags/tag912.xml"/><Relationship Id="rId11" Type="http://schemas.openxmlformats.org/officeDocument/2006/relationships/image" Target="file:///C:\Users\1V994W2\PycharmProjects\PPT_Background_Generation\pic_temp\0_pic_quater_left_up.png" TargetMode="External"/><Relationship Id="rId5" Type="http://schemas.openxmlformats.org/officeDocument/2006/relationships/tags" Target="../tags/tag911.xml"/><Relationship Id="rId15" Type="http://schemas.openxmlformats.org/officeDocument/2006/relationships/image" Target="../media/image58.png"/><Relationship Id="rId10" Type="http://schemas.openxmlformats.org/officeDocument/2006/relationships/image" Target="../media/image29.png"/><Relationship Id="rId4" Type="http://schemas.openxmlformats.org/officeDocument/2006/relationships/tags" Target="../tags/tag910.xml"/><Relationship Id="rId9" Type="http://schemas.openxmlformats.org/officeDocument/2006/relationships/notesSlide" Target="../notesSlides/notesSlide15.xml"/><Relationship Id="rId14"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tags" Target="../tags/tag792.xml"/><Relationship Id="rId7" Type="http://schemas.openxmlformats.org/officeDocument/2006/relationships/notesSlide" Target="../notesSlides/notesSlide2.xml"/><Relationship Id="rId2" Type="http://schemas.openxmlformats.org/officeDocument/2006/relationships/tags" Target="../tags/tag791.xml"/><Relationship Id="rId1" Type="http://schemas.openxmlformats.org/officeDocument/2006/relationships/themeOverride" Target="../theme/themeOverride2.xml"/><Relationship Id="rId6" Type="http://schemas.openxmlformats.org/officeDocument/2006/relationships/slideLayout" Target="../slideLayouts/slideLayout21.xml"/><Relationship Id="rId5" Type="http://schemas.openxmlformats.org/officeDocument/2006/relationships/tags" Target="../tags/tag794.xml"/><Relationship Id="rId4" Type="http://schemas.openxmlformats.org/officeDocument/2006/relationships/tags" Target="../tags/tag79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6.xml"/><Relationship Id="rId13" Type="http://schemas.openxmlformats.org/officeDocument/2006/relationships/image" Target="../media/image54.jpeg"/><Relationship Id="rId3" Type="http://schemas.openxmlformats.org/officeDocument/2006/relationships/tags" Target="../tags/tag916.xml"/><Relationship Id="rId7" Type="http://schemas.openxmlformats.org/officeDocument/2006/relationships/slideLayout" Target="../slideLayouts/slideLayout79.xml"/><Relationship Id="rId12" Type="http://schemas.openxmlformats.org/officeDocument/2006/relationships/image" Target="file:///C:\Users\1V994W2\PycharmProjects\PPT_Background_Generation\pic_temp\1_pic_quater_right_up.png" TargetMode="External"/><Relationship Id="rId2" Type="http://schemas.openxmlformats.org/officeDocument/2006/relationships/tags" Target="../tags/tag915.xml"/><Relationship Id="rId1" Type="http://schemas.openxmlformats.org/officeDocument/2006/relationships/tags" Target="../tags/tag914.xml"/><Relationship Id="rId6" Type="http://schemas.openxmlformats.org/officeDocument/2006/relationships/tags" Target="../tags/tag919.xml"/><Relationship Id="rId11" Type="http://schemas.openxmlformats.org/officeDocument/2006/relationships/image" Target="../media/image28.png"/><Relationship Id="rId5" Type="http://schemas.openxmlformats.org/officeDocument/2006/relationships/tags" Target="../tags/tag918.xml"/><Relationship Id="rId10" Type="http://schemas.openxmlformats.org/officeDocument/2006/relationships/image" Target="file:///C:\Users\1V994W2\PycharmProjects\PPT_Background_Generation\pic_temp\0_pic_quater_left_up.png" TargetMode="External"/><Relationship Id="rId4" Type="http://schemas.openxmlformats.org/officeDocument/2006/relationships/tags" Target="../tags/tag917.xml"/><Relationship Id="rId9"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tags" Target="../tags/tag920.xml"/><Relationship Id="rId4" Type="http://schemas.openxmlformats.org/officeDocument/2006/relationships/slideLayout" Target="../slideLayouts/slideLayout91.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925.xml"/><Relationship Id="rId7" Type="http://schemas.openxmlformats.org/officeDocument/2006/relationships/slideLayout" Target="../slideLayouts/slideLayout97.xml"/><Relationship Id="rId12" Type="http://schemas.openxmlformats.org/officeDocument/2006/relationships/image" Target="../media/image59.png"/><Relationship Id="rId2" Type="http://schemas.openxmlformats.org/officeDocument/2006/relationships/tags" Target="../tags/tag924.xml"/><Relationship Id="rId1" Type="http://schemas.openxmlformats.org/officeDocument/2006/relationships/tags" Target="../tags/tag923.xml"/><Relationship Id="rId6" Type="http://schemas.openxmlformats.org/officeDocument/2006/relationships/tags" Target="../tags/tag928.xml"/><Relationship Id="rId11" Type="http://schemas.openxmlformats.org/officeDocument/2006/relationships/image" Target="../media/image52.jpeg"/><Relationship Id="rId5" Type="http://schemas.openxmlformats.org/officeDocument/2006/relationships/tags" Target="../tags/tag927.xml"/><Relationship Id="rId10" Type="http://schemas.openxmlformats.org/officeDocument/2006/relationships/image" Target="../media/image37.png"/><Relationship Id="rId4" Type="http://schemas.openxmlformats.org/officeDocument/2006/relationships/tags" Target="../tags/tag926.xml"/><Relationship Id="rId9"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tags" Target="../tags/tag931.xml"/><Relationship Id="rId2" Type="http://schemas.openxmlformats.org/officeDocument/2006/relationships/tags" Target="../tags/tag930.xml"/><Relationship Id="rId1" Type="http://schemas.openxmlformats.org/officeDocument/2006/relationships/tags" Target="../tags/tag929.xml"/><Relationship Id="rId6" Type="http://schemas.openxmlformats.org/officeDocument/2006/relationships/image" Target="../media/image60.jpeg"/><Relationship Id="rId5" Type="http://schemas.openxmlformats.org/officeDocument/2006/relationships/slideLayout" Target="../slideLayouts/slideLayout102.xml"/><Relationship Id="rId4" Type="http://schemas.openxmlformats.org/officeDocument/2006/relationships/tags" Target="../tags/tag932.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935.xml"/><Relationship Id="rId7" Type="http://schemas.openxmlformats.org/officeDocument/2006/relationships/slideLayout" Target="../slideLayouts/slideLayout97.xml"/><Relationship Id="rId12" Type="http://schemas.openxmlformats.org/officeDocument/2006/relationships/image" Target="../media/image61.png"/><Relationship Id="rId2" Type="http://schemas.openxmlformats.org/officeDocument/2006/relationships/tags" Target="../tags/tag934.xml"/><Relationship Id="rId1" Type="http://schemas.openxmlformats.org/officeDocument/2006/relationships/tags" Target="../tags/tag933.xml"/><Relationship Id="rId6" Type="http://schemas.openxmlformats.org/officeDocument/2006/relationships/tags" Target="../tags/tag938.xml"/><Relationship Id="rId11" Type="http://schemas.openxmlformats.org/officeDocument/2006/relationships/image" Target="../media/image52.jpeg"/><Relationship Id="rId5" Type="http://schemas.openxmlformats.org/officeDocument/2006/relationships/tags" Target="../tags/tag937.xml"/><Relationship Id="rId10" Type="http://schemas.openxmlformats.org/officeDocument/2006/relationships/image" Target="../media/image37.png"/><Relationship Id="rId4" Type="http://schemas.openxmlformats.org/officeDocument/2006/relationships/tags" Target="../tags/tag936.xml"/><Relationship Id="rId9"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tags" Target="../tags/tag941.xml"/><Relationship Id="rId2" Type="http://schemas.openxmlformats.org/officeDocument/2006/relationships/tags" Target="../tags/tag940.xml"/><Relationship Id="rId1" Type="http://schemas.openxmlformats.org/officeDocument/2006/relationships/tags" Target="../tags/tag939.xml"/><Relationship Id="rId6" Type="http://schemas.openxmlformats.org/officeDocument/2006/relationships/image" Target="../media/image60.jpeg"/><Relationship Id="rId5" Type="http://schemas.openxmlformats.org/officeDocument/2006/relationships/slideLayout" Target="../slideLayouts/slideLayout102.xml"/><Relationship Id="rId4" Type="http://schemas.openxmlformats.org/officeDocument/2006/relationships/tags" Target="../tags/tag942.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945.xml"/><Relationship Id="rId7" Type="http://schemas.openxmlformats.org/officeDocument/2006/relationships/slideLayout" Target="../slideLayouts/slideLayout97.xml"/><Relationship Id="rId12" Type="http://schemas.openxmlformats.org/officeDocument/2006/relationships/image" Target="../media/image62.png"/><Relationship Id="rId2" Type="http://schemas.openxmlformats.org/officeDocument/2006/relationships/tags" Target="../tags/tag944.xml"/><Relationship Id="rId1" Type="http://schemas.openxmlformats.org/officeDocument/2006/relationships/tags" Target="../tags/tag943.xml"/><Relationship Id="rId6" Type="http://schemas.openxmlformats.org/officeDocument/2006/relationships/tags" Target="../tags/tag948.xml"/><Relationship Id="rId11" Type="http://schemas.openxmlformats.org/officeDocument/2006/relationships/image" Target="../media/image52.jpeg"/><Relationship Id="rId5" Type="http://schemas.openxmlformats.org/officeDocument/2006/relationships/tags" Target="../tags/tag947.xml"/><Relationship Id="rId10" Type="http://schemas.openxmlformats.org/officeDocument/2006/relationships/image" Target="../media/image37.png"/><Relationship Id="rId4" Type="http://schemas.openxmlformats.org/officeDocument/2006/relationships/tags" Target="../tags/tag946.xml"/><Relationship Id="rId9"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tags" Target="../tags/tag951.xml"/><Relationship Id="rId2" Type="http://schemas.openxmlformats.org/officeDocument/2006/relationships/tags" Target="../tags/tag950.xml"/><Relationship Id="rId1" Type="http://schemas.openxmlformats.org/officeDocument/2006/relationships/tags" Target="../tags/tag949.xml"/><Relationship Id="rId6" Type="http://schemas.openxmlformats.org/officeDocument/2006/relationships/image" Target="../media/image60.jpeg"/><Relationship Id="rId5" Type="http://schemas.openxmlformats.org/officeDocument/2006/relationships/slideLayout" Target="../slideLayouts/slideLayout102.xml"/><Relationship Id="rId4" Type="http://schemas.openxmlformats.org/officeDocument/2006/relationships/tags" Target="../tags/tag952.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955.xml"/><Relationship Id="rId7" Type="http://schemas.openxmlformats.org/officeDocument/2006/relationships/slideLayout" Target="../slideLayouts/slideLayout97.xml"/><Relationship Id="rId12" Type="http://schemas.openxmlformats.org/officeDocument/2006/relationships/image" Target="../media/image63.png"/><Relationship Id="rId2" Type="http://schemas.openxmlformats.org/officeDocument/2006/relationships/tags" Target="../tags/tag954.xml"/><Relationship Id="rId1" Type="http://schemas.openxmlformats.org/officeDocument/2006/relationships/tags" Target="../tags/tag953.xml"/><Relationship Id="rId6" Type="http://schemas.openxmlformats.org/officeDocument/2006/relationships/tags" Target="../tags/tag958.xml"/><Relationship Id="rId11" Type="http://schemas.openxmlformats.org/officeDocument/2006/relationships/image" Target="../media/image52.jpeg"/><Relationship Id="rId5" Type="http://schemas.openxmlformats.org/officeDocument/2006/relationships/tags" Target="../tags/tag957.xml"/><Relationship Id="rId10" Type="http://schemas.openxmlformats.org/officeDocument/2006/relationships/image" Target="../media/image37.png"/><Relationship Id="rId4" Type="http://schemas.openxmlformats.org/officeDocument/2006/relationships/tags" Target="../tags/tag956.xml"/><Relationship Id="rId9" Type="http://schemas.openxmlformats.org/officeDocument/2006/relationships/image" Target="../media/image34.png"/></Relationships>
</file>

<file path=ppt/slides/_rels/slide39.xml.rels><?xml version="1.0" encoding="UTF-8" standalone="yes"?>
<Relationships xmlns="http://schemas.openxmlformats.org/package/2006/relationships"><Relationship Id="rId3" Type="http://schemas.openxmlformats.org/officeDocument/2006/relationships/tags" Target="../tags/tag960.xml"/><Relationship Id="rId7" Type="http://schemas.openxmlformats.org/officeDocument/2006/relationships/notesSlide" Target="../notesSlides/notesSlide21.xml"/><Relationship Id="rId2" Type="http://schemas.openxmlformats.org/officeDocument/2006/relationships/tags" Target="../tags/tag959.xml"/><Relationship Id="rId1" Type="http://schemas.openxmlformats.org/officeDocument/2006/relationships/themeOverride" Target="../theme/themeOverride8.xml"/><Relationship Id="rId6" Type="http://schemas.openxmlformats.org/officeDocument/2006/relationships/slideLayout" Target="../slideLayouts/slideLayout21.xml"/><Relationship Id="rId5" Type="http://schemas.openxmlformats.org/officeDocument/2006/relationships/tags" Target="../tags/tag962.xml"/><Relationship Id="rId4" Type="http://schemas.openxmlformats.org/officeDocument/2006/relationships/tags" Target="../tags/tag961.xml"/></Relationships>
</file>

<file path=ppt/slides/_rels/slide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2.xml"/><Relationship Id="rId1" Type="http://schemas.openxmlformats.org/officeDocument/2006/relationships/tags" Target="../tags/tag795.xml"/></Relationships>
</file>

<file path=ppt/slides/_rels/slide40.xml.rels><?xml version="1.0" encoding="UTF-8" standalone="yes"?>
<Relationships xmlns="http://schemas.openxmlformats.org/package/2006/relationships"><Relationship Id="rId3" Type="http://schemas.openxmlformats.org/officeDocument/2006/relationships/tags" Target="../tags/tag965.xml"/><Relationship Id="rId2" Type="http://schemas.openxmlformats.org/officeDocument/2006/relationships/tags" Target="../tags/tag964.xml"/><Relationship Id="rId1" Type="http://schemas.openxmlformats.org/officeDocument/2006/relationships/tags" Target="../tags/tag963.xml"/><Relationship Id="rId6" Type="http://schemas.openxmlformats.org/officeDocument/2006/relationships/image" Target="../media/image64.jpeg"/><Relationship Id="rId5" Type="http://schemas.openxmlformats.org/officeDocument/2006/relationships/slideLayout" Target="../slideLayouts/slideLayout25.xml"/><Relationship Id="rId4" Type="http://schemas.openxmlformats.org/officeDocument/2006/relationships/tags" Target="../tags/tag966.xml"/></Relationships>
</file>

<file path=ppt/slides/_rels/slide41.xml.rels><?xml version="1.0" encoding="UTF-8" standalone="yes"?>
<Relationships xmlns="http://schemas.openxmlformats.org/package/2006/relationships"><Relationship Id="rId3" Type="http://schemas.openxmlformats.org/officeDocument/2006/relationships/tags" Target="../tags/tag969.xml"/><Relationship Id="rId2" Type="http://schemas.openxmlformats.org/officeDocument/2006/relationships/tags" Target="../tags/tag968.xml"/><Relationship Id="rId1" Type="http://schemas.openxmlformats.org/officeDocument/2006/relationships/tags" Target="../tags/tag967.xml"/><Relationship Id="rId6" Type="http://schemas.openxmlformats.org/officeDocument/2006/relationships/image" Target="../media/image64.jpeg"/><Relationship Id="rId5" Type="http://schemas.openxmlformats.org/officeDocument/2006/relationships/slideLayout" Target="../slideLayouts/slideLayout25.xml"/><Relationship Id="rId4" Type="http://schemas.openxmlformats.org/officeDocument/2006/relationships/tags" Target="../tags/tag970.xml"/></Relationships>
</file>

<file path=ppt/slides/_rels/slide42.xml.rels><?xml version="1.0" encoding="UTF-8" standalone="yes"?>
<Relationships xmlns="http://schemas.openxmlformats.org/package/2006/relationships"><Relationship Id="rId3" Type="http://schemas.openxmlformats.org/officeDocument/2006/relationships/tags" Target="../tags/tag973.xml"/><Relationship Id="rId2" Type="http://schemas.openxmlformats.org/officeDocument/2006/relationships/tags" Target="../tags/tag972.xml"/><Relationship Id="rId1" Type="http://schemas.openxmlformats.org/officeDocument/2006/relationships/tags" Target="../tags/tag971.xml"/><Relationship Id="rId4" Type="http://schemas.openxmlformats.org/officeDocument/2006/relationships/slideLayout" Target="../slideLayouts/slideLayout72.xml"/></Relationships>
</file>

<file path=ppt/slides/_rels/slide43.xml.rels><?xml version="1.0" encoding="UTF-8" standalone="yes"?>
<Relationships xmlns="http://schemas.openxmlformats.org/package/2006/relationships"><Relationship Id="rId3" Type="http://schemas.openxmlformats.org/officeDocument/2006/relationships/tags" Target="../tags/tag976.xml"/><Relationship Id="rId2" Type="http://schemas.openxmlformats.org/officeDocument/2006/relationships/tags" Target="../tags/tag975.xml"/><Relationship Id="rId1" Type="http://schemas.openxmlformats.org/officeDocument/2006/relationships/tags" Target="../tags/tag974.xml"/><Relationship Id="rId5" Type="http://schemas.openxmlformats.org/officeDocument/2006/relationships/notesSlide" Target="../notesSlides/notesSlide22.xml"/><Relationship Id="rId4"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3" Type="http://schemas.openxmlformats.org/officeDocument/2006/relationships/tags" Target="../tags/tag978.xml"/><Relationship Id="rId2" Type="http://schemas.openxmlformats.org/officeDocument/2006/relationships/tags" Target="../tags/tag977.xml"/><Relationship Id="rId1" Type="http://schemas.openxmlformats.org/officeDocument/2006/relationships/themeOverride" Target="../theme/themeOverride9.xml"/><Relationship Id="rId6" Type="http://schemas.openxmlformats.org/officeDocument/2006/relationships/notesSlide" Target="../notesSlides/notesSlide23.xml"/><Relationship Id="rId5" Type="http://schemas.openxmlformats.org/officeDocument/2006/relationships/slideLayout" Target="../slideLayouts/slideLayout49.xml"/><Relationship Id="rId4" Type="http://schemas.openxmlformats.org/officeDocument/2006/relationships/tags" Target="../tags/tag979.xml"/></Relationships>
</file>

<file path=ppt/slides/_rels/slide45.xml.rels><?xml version="1.0" encoding="UTF-8" standalone="yes"?>
<Relationships xmlns="http://schemas.openxmlformats.org/package/2006/relationships"><Relationship Id="rId3" Type="http://schemas.openxmlformats.org/officeDocument/2006/relationships/tags" Target="../tags/tag981.xml"/><Relationship Id="rId2" Type="http://schemas.openxmlformats.org/officeDocument/2006/relationships/tags" Target="../tags/tag980.xml"/><Relationship Id="rId1" Type="http://schemas.openxmlformats.org/officeDocument/2006/relationships/themeOverride" Target="../theme/themeOverride10.xml"/><Relationship Id="rId6" Type="http://schemas.openxmlformats.org/officeDocument/2006/relationships/notesSlide" Target="../notesSlides/notesSlide24.xml"/><Relationship Id="rId5" Type="http://schemas.openxmlformats.org/officeDocument/2006/relationships/slideLayout" Target="../slideLayouts/slideLayout49.xml"/><Relationship Id="rId4" Type="http://schemas.openxmlformats.org/officeDocument/2006/relationships/tags" Target="../tags/tag982.xml"/></Relationships>
</file>

<file path=ppt/slides/_rels/slide46.xml.rels><?xml version="1.0" encoding="UTF-8" standalone="yes"?>
<Relationships xmlns="http://schemas.openxmlformats.org/package/2006/relationships"><Relationship Id="rId3" Type="http://schemas.openxmlformats.org/officeDocument/2006/relationships/tags" Target="../tags/tag985.xml"/><Relationship Id="rId2" Type="http://schemas.openxmlformats.org/officeDocument/2006/relationships/tags" Target="../tags/tag984.xml"/><Relationship Id="rId1" Type="http://schemas.openxmlformats.org/officeDocument/2006/relationships/tags" Target="../tags/tag983.xml"/><Relationship Id="rId5" Type="http://schemas.openxmlformats.org/officeDocument/2006/relationships/notesSlide" Target="../notesSlides/notesSlide25.xml"/><Relationship Id="rId4" Type="http://schemas.openxmlformats.org/officeDocument/2006/relationships/slideLayout" Target="../slideLayouts/slideLayout67.xml"/></Relationships>
</file>

<file path=ppt/slides/_rels/slide47.xml.rels><?xml version="1.0" encoding="UTF-8" standalone="yes"?>
<Relationships xmlns="http://schemas.openxmlformats.org/package/2006/relationships"><Relationship Id="rId3" Type="http://schemas.openxmlformats.org/officeDocument/2006/relationships/tags" Target="../tags/tag988.xml"/><Relationship Id="rId2" Type="http://schemas.openxmlformats.org/officeDocument/2006/relationships/tags" Target="../tags/tag987.xml"/><Relationship Id="rId1" Type="http://schemas.openxmlformats.org/officeDocument/2006/relationships/tags" Target="../tags/tag986.xml"/><Relationship Id="rId5" Type="http://schemas.openxmlformats.org/officeDocument/2006/relationships/notesSlide" Target="../notesSlides/notesSlide26.xml"/><Relationship Id="rId4" Type="http://schemas.openxmlformats.org/officeDocument/2006/relationships/slideLayout" Target="../slideLayouts/slideLayout67.xml"/></Relationships>
</file>

<file path=ppt/slides/_rels/slide48.xml.rels><?xml version="1.0" encoding="UTF-8" standalone="yes"?>
<Relationships xmlns="http://schemas.openxmlformats.org/package/2006/relationships"><Relationship Id="rId3" Type="http://schemas.openxmlformats.org/officeDocument/2006/relationships/tags" Target="../tags/tag991.xml"/><Relationship Id="rId2" Type="http://schemas.openxmlformats.org/officeDocument/2006/relationships/tags" Target="../tags/tag990.xml"/><Relationship Id="rId1" Type="http://schemas.openxmlformats.org/officeDocument/2006/relationships/tags" Target="../tags/tag989.xml"/><Relationship Id="rId5" Type="http://schemas.openxmlformats.org/officeDocument/2006/relationships/notesSlide" Target="../notesSlides/notesSlide27.xml"/><Relationship Id="rId4" Type="http://schemas.openxmlformats.org/officeDocument/2006/relationships/slideLayout" Target="../slideLayouts/slideLayout67.xml"/></Relationships>
</file>

<file path=ppt/slides/_rels/slide5.xml.rels><?xml version="1.0" encoding="UTF-8" standalone="yes"?>
<Relationships xmlns="http://schemas.openxmlformats.org/package/2006/relationships"><Relationship Id="rId3" Type="http://schemas.openxmlformats.org/officeDocument/2006/relationships/tags" Target="../tags/tag798.xml"/><Relationship Id="rId2" Type="http://schemas.openxmlformats.org/officeDocument/2006/relationships/tags" Target="../tags/tag797.xml"/><Relationship Id="rId1" Type="http://schemas.openxmlformats.org/officeDocument/2006/relationships/tags" Target="../tags/tag796.xml"/><Relationship Id="rId6" Type="http://schemas.openxmlformats.org/officeDocument/2006/relationships/image" Target="../media/image45.jpeg"/><Relationship Id="rId5" Type="http://schemas.openxmlformats.org/officeDocument/2006/relationships/slideLayout" Target="../slideLayouts/slideLayout2.xml"/><Relationship Id="rId4" Type="http://schemas.openxmlformats.org/officeDocument/2006/relationships/tags" Target="../tags/tag799.xml"/></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ags" Target="../tags/tag800.xml"/></Relationships>
</file>

<file path=ppt/slides/_rels/slide7.xml.rels><?xml version="1.0" encoding="UTF-8" standalone="yes"?>
<Relationships xmlns="http://schemas.openxmlformats.org/package/2006/relationships"><Relationship Id="rId3" Type="http://schemas.openxmlformats.org/officeDocument/2006/relationships/tags" Target="../tags/tag802.xml"/><Relationship Id="rId7" Type="http://schemas.openxmlformats.org/officeDocument/2006/relationships/notesSlide" Target="../notesSlides/notesSlide3.xml"/><Relationship Id="rId2" Type="http://schemas.openxmlformats.org/officeDocument/2006/relationships/tags" Target="../tags/tag801.xml"/><Relationship Id="rId1" Type="http://schemas.openxmlformats.org/officeDocument/2006/relationships/themeOverride" Target="../theme/themeOverride3.xml"/><Relationship Id="rId6" Type="http://schemas.openxmlformats.org/officeDocument/2006/relationships/slideLayout" Target="../slideLayouts/slideLayout21.xml"/><Relationship Id="rId5" Type="http://schemas.openxmlformats.org/officeDocument/2006/relationships/tags" Target="../tags/tag804.xml"/><Relationship Id="rId4" Type="http://schemas.openxmlformats.org/officeDocument/2006/relationships/tags" Target="../tags/tag803.xml"/></Relationships>
</file>

<file path=ppt/slides/_rels/slide8.xml.rels><?xml version="1.0" encoding="UTF-8" standalone="yes"?>
<Relationships xmlns="http://schemas.openxmlformats.org/package/2006/relationships"><Relationship Id="rId3" Type="http://schemas.openxmlformats.org/officeDocument/2006/relationships/tags" Target="../tags/tag807.xml"/><Relationship Id="rId7" Type="http://schemas.openxmlformats.org/officeDocument/2006/relationships/image" Target="../media/image48.png"/><Relationship Id="rId2" Type="http://schemas.openxmlformats.org/officeDocument/2006/relationships/tags" Target="../tags/tag806.xml"/><Relationship Id="rId1" Type="http://schemas.openxmlformats.org/officeDocument/2006/relationships/tags" Target="../tags/tag805.xml"/><Relationship Id="rId6" Type="http://schemas.openxmlformats.org/officeDocument/2006/relationships/image" Target="../media/image47.jpeg"/><Relationship Id="rId5" Type="http://schemas.openxmlformats.org/officeDocument/2006/relationships/slideLayout" Target="../slideLayouts/slideLayout25.xml"/><Relationship Id="rId4" Type="http://schemas.openxmlformats.org/officeDocument/2006/relationships/tags" Target="../tags/tag808.xml"/></Relationships>
</file>

<file path=ppt/slides/_rels/slide9.xml.rels><?xml version="1.0" encoding="UTF-8" standalone="yes"?>
<Relationships xmlns="http://schemas.openxmlformats.org/package/2006/relationships"><Relationship Id="rId3" Type="http://schemas.openxmlformats.org/officeDocument/2006/relationships/tags" Target="../tags/tag811.xml"/><Relationship Id="rId7" Type="http://schemas.openxmlformats.org/officeDocument/2006/relationships/image" Target="../media/image48.png"/><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image" Target="../media/image47.jpeg"/><Relationship Id="rId5" Type="http://schemas.openxmlformats.org/officeDocument/2006/relationships/slideLayout" Target="../slideLayouts/slideLayout25.xml"/><Relationship Id="rId4" Type="http://schemas.openxmlformats.org/officeDocument/2006/relationships/tags" Target="../tags/tag8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u=3482831998,2906194555&amp;fm=26&amp;gp=0"/>
          <p:cNvPicPr>
            <a:picLocks noGrp="1" noChangeAspect="1"/>
          </p:cNvPicPr>
          <p:nvPr>
            <p:ph idx="1"/>
            <p:custDataLst>
              <p:tags r:id="rId2"/>
            </p:custDataLst>
          </p:nvPr>
        </p:nvPicPr>
        <p:blipFill>
          <a:blip r:embed="rId4"/>
          <a:stretch>
            <a:fillRect/>
          </a:stretch>
        </p:blipFill>
        <p:spPr>
          <a:xfrm>
            <a:off x="-32385" y="0"/>
            <a:ext cx="12224385" cy="8458835"/>
          </a:xfrm>
          <a:prstGeom prst="rect">
            <a:avLst/>
          </a:prstGeom>
        </p:spPr>
      </p:pic>
      <p:sp>
        <p:nvSpPr>
          <p:cNvPr id="2" name="矩形 1"/>
          <p:cNvSpPr/>
          <p:nvPr/>
        </p:nvSpPr>
        <p:spPr>
          <a:xfrm>
            <a:off x="445453" y="5452745"/>
            <a:ext cx="3819525" cy="645160"/>
          </a:xfrm>
          <a:prstGeom prst="rect">
            <a:avLst/>
          </a:prstGeom>
          <a:noFill/>
          <a:ln>
            <a:noFill/>
          </a:ln>
        </p:spPr>
        <p:txBody>
          <a:bodyPr wrap="none" rtlCol="0" anchor="t">
            <a:spAutoFit/>
          </a:bodyPr>
          <a:lstStyle/>
          <a:p>
            <a:pPr algn="ctr"/>
            <a:r>
              <a:rPr lang="zh-CN" altLang="en-US" sz="3600" b="1">
                <a:solidFill>
                  <a:schemeClr val="bg1"/>
                </a:solidFill>
                <a:effectLst/>
                <a:latin typeface="站酷快乐体" panose="02010600030101010101" charset="-128"/>
                <a:ea typeface="站酷快乐体" panose="02010600030101010101" charset="-128"/>
                <a:cs typeface="站酷快乐体" panose="02010600030101010101" charset="-128"/>
              </a:rPr>
              <a:t>高二 </a:t>
            </a:r>
            <a:r>
              <a:rPr lang="en-US" altLang="zh-CN" sz="3600" b="1">
                <a:solidFill>
                  <a:schemeClr val="bg1"/>
                </a:solidFill>
                <a:effectLst/>
                <a:latin typeface="站酷快乐体" panose="02010600030101010101" charset="-128"/>
                <a:ea typeface="站酷快乐体" panose="02010600030101010101" charset="-128"/>
                <a:cs typeface="站酷快乐体" panose="02010600030101010101" charset="-128"/>
              </a:rPr>
              <a:t>10</a:t>
            </a:r>
            <a:r>
              <a:rPr lang="zh-CN" altLang="en-US" sz="3600" b="1">
                <a:solidFill>
                  <a:schemeClr val="bg1"/>
                </a:solidFill>
                <a:effectLst/>
                <a:latin typeface="站酷快乐体" panose="02010600030101010101" charset="-128"/>
                <a:ea typeface="站酷快乐体" panose="02010600030101010101" charset="-128"/>
                <a:cs typeface="站酷快乐体" panose="02010600030101010101" charset="-128"/>
              </a:rPr>
              <a:t>班 李泽文</a:t>
            </a:r>
          </a:p>
        </p:txBody>
      </p:sp>
    </p:spTree>
    <p:custDataLst>
      <p:tags r:id="rId1"/>
    </p:custDataLst>
  </p:cSld>
  <p:clrMapOvr>
    <a:masterClrMapping/>
  </p:clrMapOvr>
  <p:transition>
    <p:newsfla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5">
            <a:extLst>
              <a:ext uri="{BEBA8EAE-BF5A-486C-A8C5-ECC9F3942E4B}">
                <a14:imgProps xmlns:a14="http://schemas.microsoft.com/office/drawing/2010/main">
                  <a14:imgLayer r:embed="rId6">
                    <a14:imgEffect>
                      <a14:brightnessContrast bright="-15000" contrast="15000"/>
                    </a14:imgEffect>
                  </a14:imgLayer>
                </a14:imgProps>
              </a:ext>
            </a:extLst>
          </a:blip>
          <a:stretch>
            <a:fillRect/>
          </a:stretch>
        </p:blipFill>
        <p:spPr>
          <a:xfrm>
            <a:off x="-109220" y="0"/>
            <a:ext cx="12192000" cy="6858000"/>
          </a:xfrm>
          <a:prstGeom prst="rect">
            <a:avLst/>
          </a:prstGeom>
        </p:spPr>
      </p:pic>
      <p:sp>
        <p:nvSpPr>
          <p:cNvPr id="3" name="矩形 2"/>
          <p:cNvSpPr/>
          <p:nvPr>
            <p:custDataLst>
              <p:tags r:id="rId3"/>
            </p:custDataLst>
          </p:nvPr>
        </p:nvSpPr>
        <p:spPr>
          <a:xfrm>
            <a:off x="472507" y="176077"/>
            <a:ext cx="7668126" cy="1137556"/>
          </a:xfrm>
          <a:prstGeom prst="rect">
            <a:avLst/>
          </a:prstGeom>
        </p:spPr>
        <p:txBody>
          <a:bodyPr wrap="square" lIns="91440" tIns="45720" rIns="91440" bIns="45720">
            <a:normAutofit/>
          </a:bodyPr>
          <a:lstStyle/>
          <a:p>
            <a:pPr algn="ctr">
              <a:lnSpc>
                <a:spcPct val="120000"/>
              </a:lnSpc>
            </a:pPr>
            <a:endParaRPr lang="en-US" altLang="zh-CN" sz="1200" spc="150">
              <a:solidFill>
                <a:sysClr val="window" lastClr="FFFFFF"/>
              </a:solidFill>
              <a:latin typeface="Arial" panose="020B0604020202020204" pitchFamily="34" charset="0"/>
              <a:ea typeface="微软雅黑" panose="020B0503020204020204" charset="-122"/>
              <a:cs typeface="微软雅黑"/>
              <a:sym typeface="Arial" panose="020B0604020202020204" pitchFamily="34" charset="0"/>
            </a:endParaRPr>
          </a:p>
          <a:p>
            <a:pPr algn="ctr">
              <a:lnSpc>
                <a:spcPct val="120000"/>
              </a:lnSpc>
            </a:pPr>
            <a:endParaRPr lang="en-US" altLang="zh-CN" sz="1200" spc="150">
              <a:solidFill>
                <a:sysClr val="window" lastClr="FFFFFF"/>
              </a:solidFill>
              <a:latin typeface="Arial" panose="020B0604020202020204" pitchFamily="34" charset="0"/>
              <a:ea typeface="微软雅黑"/>
              <a:cs typeface="微软雅黑" panose="020B0503020204020204" charset="-122"/>
              <a:sym typeface="Arial" panose="020B0604020202020204" pitchFamily="34" charset="0"/>
            </a:endParaRPr>
          </a:p>
        </p:txBody>
      </p:sp>
      <p:pic>
        <p:nvPicPr>
          <p:cNvPr id="4" name="图片 3"/>
          <p:cNvPicPr>
            <a:picLocks noChangeAspect="1"/>
          </p:cNvPicPr>
          <p:nvPr/>
        </p:nvPicPr>
        <p:blipFill>
          <a:blip r:embed="rId7"/>
          <a:stretch>
            <a:fillRect/>
          </a:stretch>
        </p:blipFill>
        <p:spPr>
          <a:xfrm>
            <a:off x="1310005" y="0"/>
            <a:ext cx="9571990" cy="6858000"/>
          </a:xfrm>
          <a:prstGeom prst="rect">
            <a:avLst/>
          </a:prstGeom>
        </p:spPr>
      </p:pic>
      <p:sp>
        <p:nvSpPr>
          <p:cNvPr id="8" name="矩形 7"/>
          <p:cNvSpPr/>
          <p:nvPr/>
        </p:nvSpPr>
        <p:spPr>
          <a:xfrm>
            <a:off x="-109220" y="400685"/>
            <a:ext cx="1355725" cy="5631180"/>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人物关系图</a:t>
            </a:r>
          </a:p>
        </p:txBody>
      </p:sp>
      <p:cxnSp>
        <p:nvCxnSpPr>
          <p:cNvPr id="12" name="直接连接符 11"/>
          <p:cNvCxnSpPr/>
          <p:nvPr/>
        </p:nvCxnSpPr>
        <p:spPr>
          <a:xfrm flipV="1">
            <a:off x="4080510" y="927735"/>
            <a:ext cx="1452245" cy="10795"/>
          </a:xfrm>
          <a:prstGeom prst="line">
            <a:avLst/>
          </a:prstGeom>
          <a:ln>
            <a:solidFill>
              <a:schemeClr val="accent6"/>
            </a:solidFill>
          </a:ln>
        </p:spPr>
        <p:style>
          <a:lnRef idx="3">
            <a:schemeClr val="accent5"/>
          </a:lnRef>
          <a:fillRef idx="0">
            <a:schemeClr val="accent5"/>
          </a:fillRef>
          <a:effectRef idx="2">
            <a:schemeClr val="accent5"/>
          </a:effectRef>
          <a:fontRef idx="minor">
            <a:schemeClr val="tx1"/>
          </a:fontRef>
        </p:style>
      </p:cxnSp>
      <p:cxnSp>
        <p:nvCxnSpPr>
          <p:cNvPr id="13" name="直接连接符 12"/>
          <p:cNvCxnSpPr/>
          <p:nvPr/>
        </p:nvCxnSpPr>
        <p:spPr>
          <a:xfrm flipV="1">
            <a:off x="6788785" y="873125"/>
            <a:ext cx="1113790" cy="10795"/>
          </a:xfrm>
          <a:prstGeom prst="line">
            <a:avLst/>
          </a:prstGeom>
        </p:spPr>
        <p:style>
          <a:lnRef idx="3">
            <a:schemeClr val="accent6"/>
          </a:lnRef>
          <a:fillRef idx="0">
            <a:schemeClr val="accent6"/>
          </a:fillRef>
          <a:effectRef idx="2">
            <a:schemeClr val="accent6"/>
          </a:effectRef>
          <a:fontRef idx="minor">
            <a:schemeClr val="tx1"/>
          </a:fontRef>
        </p:style>
      </p:cxnSp>
      <p:cxnSp>
        <p:nvCxnSpPr>
          <p:cNvPr id="14" name="直接连接符 13"/>
          <p:cNvCxnSpPr/>
          <p:nvPr/>
        </p:nvCxnSpPr>
        <p:spPr>
          <a:xfrm>
            <a:off x="2988310" y="1790065"/>
            <a:ext cx="1092200" cy="11430"/>
          </a:xfrm>
          <a:prstGeom prst="line">
            <a:avLst/>
          </a:prstGeom>
        </p:spPr>
        <p:style>
          <a:lnRef idx="3">
            <a:schemeClr val="accent6"/>
          </a:lnRef>
          <a:fillRef idx="0">
            <a:schemeClr val="accent6"/>
          </a:fillRef>
          <a:effectRef idx="2">
            <a:schemeClr val="accent6"/>
          </a:effectRef>
          <a:fontRef idx="minor">
            <a:schemeClr val="tx1"/>
          </a:fontRef>
        </p:style>
      </p:cxnSp>
      <p:cxnSp>
        <p:nvCxnSpPr>
          <p:cNvPr id="15" name="直接连接符 14"/>
          <p:cNvCxnSpPr/>
          <p:nvPr/>
        </p:nvCxnSpPr>
        <p:spPr>
          <a:xfrm>
            <a:off x="7990205" y="1801495"/>
            <a:ext cx="1015365"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16" name="直接连接符 15"/>
          <p:cNvCxnSpPr/>
          <p:nvPr/>
        </p:nvCxnSpPr>
        <p:spPr>
          <a:xfrm flipV="1">
            <a:off x="6330315" y="1812290"/>
            <a:ext cx="1036955" cy="10795"/>
          </a:xfrm>
          <a:prstGeom prst="line">
            <a:avLst/>
          </a:prstGeom>
        </p:spPr>
        <p:style>
          <a:lnRef idx="3">
            <a:schemeClr val="accent6"/>
          </a:lnRef>
          <a:fillRef idx="0">
            <a:schemeClr val="accent6"/>
          </a:fillRef>
          <a:effectRef idx="2">
            <a:schemeClr val="accent6"/>
          </a:effectRef>
          <a:fontRef idx="minor">
            <a:schemeClr val="tx1"/>
          </a:fontRef>
        </p:style>
      </p:cxnSp>
      <p:cxnSp>
        <p:nvCxnSpPr>
          <p:cNvPr id="17" name="直接连接符 16"/>
          <p:cNvCxnSpPr/>
          <p:nvPr/>
        </p:nvCxnSpPr>
        <p:spPr>
          <a:xfrm>
            <a:off x="3796665" y="3319145"/>
            <a:ext cx="1080770" cy="10795"/>
          </a:xfrm>
          <a:prstGeom prst="line">
            <a:avLst/>
          </a:prstGeom>
        </p:spPr>
        <p:style>
          <a:lnRef idx="3">
            <a:schemeClr val="accent6"/>
          </a:lnRef>
          <a:fillRef idx="0">
            <a:schemeClr val="accent6"/>
          </a:fillRef>
          <a:effectRef idx="2">
            <a:schemeClr val="accent6"/>
          </a:effectRef>
          <a:fontRef idx="minor">
            <a:schemeClr val="tx1"/>
          </a:fontRef>
        </p:style>
      </p:cxn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plus(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572940" y="266220"/>
            <a:ext cx="9626400" cy="723600"/>
          </a:xfrm>
        </p:spPr>
        <p:style>
          <a:lnRef idx="3">
            <a:schemeClr val="lt1"/>
          </a:lnRef>
          <a:fillRef idx="1">
            <a:schemeClr val="accent4"/>
          </a:fillRef>
          <a:effectRef idx="1">
            <a:schemeClr val="accent4"/>
          </a:effectRef>
          <a:fontRef idx="minor">
            <a:schemeClr val="lt1"/>
          </a:fontRef>
        </p:style>
        <p:txBody>
          <a:bodyPr/>
          <a:lstStyle/>
          <a:p>
            <a:r>
              <a:rPr lang="en-US" altLang="zh-CN" sz="4000">
                <a:sym typeface="+mn-ea"/>
              </a:rPr>
              <a:t>  </a:t>
            </a:r>
            <a:r>
              <a:rPr lang="zh-CN" altLang="en-US" sz="40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endParaRPr lang="zh-CN" altLang="zh-CN" sz="4000">
              <a:latin typeface="叶根友毛笔行书2.0版" panose="02010601030101010101" charset="-122"/>
              <a:ea typeface="叶根友毛笔行书2.0版" panose="02010601030101010101" charset="-122"/>
              <a:cs typeface="叶根友毛笔行书2.0版" panose="02010601030101010101" charset="-122"/>
            </a:endParaRPr>
          </a:p>
        </p:txBody>
      </p:sp>
      <p:sp>
        <p:nvSpPr>
          <p:cNvPr id="4" name="内容占位符 3"/>
          <p:cNvSpPr>
            <a:spLocks noGrp="1"/>
          </p:cNvSpPr>
          <p:nvPr>
            <p:ph sz="quarter" idx="13"/>
            <p:custDataLst>
              <p:tags r:id="rId4"/>
            </p:custDataLst>
          </p:nvPr>
        </p:nvSpPr>
        <p:spPr>
          <a:xfrm>
            <a:off x="393065" y="989965"/>
            <a:ext cx="11405235" cy="5071745"/>
          </a:xfrm>
        </p:spPr>
        <p:txBody>
          <a:bodyPr>
            <a:noAutofit/>
          </a:bodyPr>
          <a:lstStyle/>
          <a:p>
            <a:pPr marL="0" indent="0">
              <a:buNone/>
            </a:pPr>
            <a:r>
              <a:rPr lang="en-US" altLang="zh-CN"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a:t>
            </a: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何塞·阿尔蒂奥·布恩迪亚是西班牙人的后裔，住在远离海滨的一个印第安人的村庄。他与乌尔苏拉新婚时，由于害怕像姨母与叔父结婚那样生出长尾巴的孩子，乌尔苏拉每夜都穿上特制的紧身衣，拒绝与丈夫同房。因此遭到邻居普鲁邓希奥·阿基拉尔的耻笑，何塞·阿尔蒂奥·布恩迪亚杀死了普鲁邓希奥·阿基拉尔。从此，死者的鬼魂经常出现在他眼前，鬼魂那痛苦而凄凉的眼神，使他日夜不得安宁。他们只好离开村子，外出寻找安身之所。经过了两年多的奔波，来到一片滩地上，由于受到梦的启示决定定居下来。后来又有许多人迁移至此，建立村镇，这就是马贡多。布恩迪亚家族在马贡多的历史由此开始。 何塞·阿尔蒂奥·布恩迪亚是个极富创造性的人，他从吉卜赛人那里看到磁铁，便想用它来开采金子。看到放大镜可以聚焦太阳光，便试图研制出一种威力无比的武器。他从吉卜赛人那里得到航海用的观像仪和六分仪，通过实验认识到“地球是圆的，像橙子”。他不满于自己所过的贫穷落后的生活，他向妻子抱怨说：“世界上正在发生不可思议的事情，咱们旁边，就在河流对岸，已有许多各式各样神奇的机器，可咱们仍在这儿像蠢驴一样过日子。”因为马孔多隐没在宽广的沼泽地中，与世隔绝。他决心要开辟出一条道路，把马贡多与外界的伟大发明连接起来。</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251290" y="-83665"/>
            <a:ext cx="9626400" cy="723600"/>
          </a:xfrm>
        </p:spPr>
        <p:txBody>
          <a:bodyPr>
            <a:normAutofit/>
          </a:bodyPr>
          <a:lstStyle/>
          <a:p>
            <a:r>
              <a:rPr lang="en-US" altLang="zh-CN"/>
              <a:t>         </a:t>
            </a:r>
            <a:r>
              <a:rPr lang="zh-CN" altLang="en-US"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小      说       内       容</a:t>
            </a:r>
          </a:p>
        </p:txBody>
      </p:sp>
      <p:sp>
        <p:nvSpPr>
          <p:cNvPr id="4" name="内容占位符 3"/>
          <p:cNvSpPr>
            <a:spLocks noGrp="1"/>
          </p:cNvSpPr>
          <p:nvPr>
            <p:ph sz="quarter" idx="13"/>
            <p:custDataLst>
              <p:tags r:id="rId4"/>
            </p:custDataLst>
          </p:nvPr>
        </p:nvSpPr>
        <p:spPr>
          <a:xfrm>
            <a:off x="0" y="427355"/>
            <a:ext cx="11979275" cy="3707130"/>
          </a:xfrm>
        </p:spPr>
        <p:txBody>
          <a:bodyPr>
            <a:noAutofit/>
          </a:bodyPr>
          <a:lstStyle/>
          <a:p>
            <a:pPr marL="0" indent="0">
              <a:buNone/>
            </a:pPr>
            <a:r>
              <a:rPr lang="zh-CN" altLang="en-US"/>
              <a:t>　</a:t>
            </a:r>
            <a:r>
              <a:rPr lang="zh-CN" altLang="en-US" sz="2400"/>
              <a:t>　</a:t>
            </a: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他带一帮人披荆斩棘干了两个多星期，却以失败告终。他痛苦地说：“咱们再也去不任何地方啦，咱们会在这儿活活地烂掉，享受不到科学的好处了。”后来他又沉迷于炼金术，整天把自己关在实验室里。由于他的精神世界与马贡多狭隘、落后、保守的现实格格不入，他陷入孤独之中不能自拔，以至于精神失常，被家人绑在一棵大树上，几十年后才在那棵树上死去。乌尔苏拉成为家里的顶梁柱，她活了115至122岁。</a:t>
            </a:r>
          </a:p>
          <a:p>
            <a:pPr marL="0" indent="0">
              <a:buNone/>
            </a:pP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布恩迪亚家族的第二代有两男一女。老大何塞·阿卡迪奥是在来马孔多的路上出生的。他在路上长大，像他父亲一样固执，但没有他父亲那样的想象力。和一个叫庇拉尔·特尔内拉的女人私通，有了孩子。但在一次吉普赛人来马孔多表演时又与一名吉普赛女郎相爱，于是他选择了出走。后来他回来了，但是性情琢磨不定。最后不顾家人的反对，与丽贝卡结婚，但被赶出家门。</a:t>
            </a:r>
          </a:p>
          <a:p>
            <a:pPr marL="0" indent="0">
              <a:buNone/>
            </a:pP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老二奥雷里亚诺生于马孔多，在娘肚里就会哭，睁着眼睛出世，从小就赋有预见事物的本领，少年时就像父亲一样沉默寡言，整天埋头在父亲的实验室里做首饰。长大后爱上马孔多里正千金蕾梅黛丝，在此之前，他与哥哥的情人生有一子，名叫奥雷里亚诺·何塞。他美丽的妻子被阿马兰妲意外毒死后，他参加了内战，当上上校。他一生遭遇过14次暗杀，73次埋伏和一次枪决，均幸免于难，当他认识到这场战争是毫无意义的时候，便于政府签订和约，停止战争，然后对准心窝开枪自杀，可他却奇迹般的活了下来。</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wipe(down)">
                                      <p:cBhvr>
                                        <p:cTn id="25" dur="580">
                                          <p:stCondLst>
                                            <p:cond delay="0"/>
                                          </p:stCondLst>
                                        </p:cTn>
                                        <p:tgtEl>
                                          <p:spTgt spid="4">
                                            <p:txEl>
                                              <p:pRg st="1" end="1"/>
                                            </p:txEl>
                                          </p:spTgt>
                                        </p:tgtEl>
                                      </p:cBhvr>
                                    </p:animEffect>
                                    <p:anim calcmode="lin" valueType="num">
                                      <p:cBhvr>
                                        <p:cTn id="26"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xEl>
                                              <p:pRg st="1" end="1"/>
                                            </p:txEl>
                                          </p:spTgt>
                                        </p:tgtEl>
                                      </p:cBhvr>
                                      <p:to x="100000" y="60000"/>
                                    </p:animScale>
                                    <p:animScale>
                                      <p:cBhvr>
                                        <p:cTn id="32" dur="166" decel="50000">
                                          <p:stCondLst>
                                            <p:cond delay="676"/>
                                          </p:stCondLst>
                                        </p:cTn>
                                        <p:tgtEl>
                                          <p:spTgt spid="4">
                                            <p:txEl>
                                              <p:pRg st="1" end="1"/>
                                            </p:txEl>
                                          </p:spTgt>
                                        </p:tgtEl>
                                      </p:cBhvr>
                                      <p:to x="100000" y="100000"/>
                                    </p:animScale>
                                    <p:animScale>
                                      <p:cBhvr>
                                        <p:cTn id="33" dur="26">
                                          <p:stCondLst>
                                            <p:cond delay="1312"/>
                                          </p:stCondLst>
                                        </p:cTn>
                                        <p:tgtEl>
                                          <p:spTgt spid="4">
                                            <p:txEl>
                                              <p:pRg st="1" end="1"/>
                                            </p:txEl>
                                          </p:spTgt>
                                        </p:tgtEl>
                                      </p:cBhvr>
                                      <p:to x="100000" y="80000"/>
                                    </p:animScale>
                                    <p:animScale>
                                      <p:cBhvr>
                                        <p:cTn id="34" dur="166" decel="50000">
                                          <p:stCondLst>
                                            <p:cond delay="1338"/>
                                          </p:stCondLst>
                                        </p:cTn>
                                        <p:tgtEl>
                                          <p:spTgt spid="4">
                                            <p:txEl>
                                              <p:pRg st="1" end="1"/>
                                            </p:txEl>
                                          </p:spTgt>
                                        </p:tgtEl>
                                      </p:cBhvr>
                                      <p:to x="100000" y="100000"/>
                                    </p:animScale>
                                    <p:animScale>
                                      <p:cBhvr>
                                        <p:cTn id="35" dur="26">
                                          <p:stCondLst>
                                            <p:cond delay="1642"/>
                                          </p:stCondLst>
                                        </p:cTn>
                                        <p:tgtEl>
                                          <p:spTgt spid="4">
                                            <p:txEl>
                                              <p:pRg st="1" end="1"/>
                                            </p:txEl>
                                          </p:spTgt>
                                        </p:tgtEl>
                                      </p:cBhvr>
                                      <p:to x="100000" y="90000"/>
                                    </p:animScale>
                                    <p:animScale>
                                      <p:cBhvr>
                                        <p:cTn id="36" dur="166" decel="50000">
                                          <p:stCondLst>
                                            <p:cond delay="1668"/>
                                          </p:stCondLst>
                                        </p:cTn>
                                        <p:tgtEl>
                                          <p:spTgt spid="4">
                                            <p:txEl>
                                              <p:pRg st="1" end="1"/>
                                            </p:txEl>
                                          </p:spTgt>
                                        </p:tgtEl>
                                      </p:cBhvr>
                                      <p:to x="100000" y="100000"/>
                                    </p:animScale>
                                    <p:animScale>
                                      <p:cBhvr>
                                        <p:cTn id="37" dur="26">
                                          <p:stCondLst>
                                            <p:cond delay="1808"/>
                                          </p:stCondLst>
                                        </p:cTn>
                                        <p:tgtEl>
                                          <p:spTgt spid="4">
                                            <p:txEl>
                                              <p:pRg st="1" end="1"/>
                                            </p:txEl>
                                          </p:spTgt>
                                        </p:tgtEl>
                                      </p:cBhvr>
                                      <p:to x="100000" y="95000"/>
                                    </p:animScale>
                                    <p:animScale>
                                      <p:cBhvr>
                                        <p:cTn id="38" dur="166" decel="50000">
                                          <p:stCondLst>
                                            <p:cond delay="1834"/>
                                          </p:stCondLst>
                                        </p:cTn>
                                        <p:tgtEl>
                                          <p:spTgt spid="4">
                                            <p:txEl>
                                              <p:pRg st="1" end="1"/>
                                            </p:txEl>
                                          </p:spTgt>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animEffect transition="in" filter="wipe(down)">
                                      <p:cBhvr>
                                        <p:cTn id="43" dur="580">
                                          <p:stCondLst>
                                            <p:cond delay="0"/>
                                          </p:stCondLst>
                                        </p:cTn>
                                        <p:tgtEl>
                                          <p:spTgt spid="4">
                                            <p:txEl>
                                              <p:pRg st="2" end="2"/>
                                            </p:txEl>
                                          </p:spTgt>
                                        </p:tgtEl>
                                      </p:cBhvr>
                                    </p:animEffect>
                                    <p:anim calcmode="lin" valueType="num">
                                      <p:cBhvr>
                                        <p:cTn id="44"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xEl>
                                              <p:pRg st="2" end="2"/>
                                            </p:txEl>
                                          </p:spTgt>
                                        </p:tgtEl>
                                      </p:cBhvr>
                                      <p:to x="100000" y="60000"/>
                                    </p:animScale>
                                    <p:animScale>
                                      <p:cBhvr>
                                        <p:cTn id="50" dur="166" decel="50000">
                                          <p:stCondLst>
                                            <p:cond delay="676"/>
                                          </p:stCondLst>
                                        </p:cTn>
                                        <p:tgtEl>
                                          <p:spTgt spid="4">
                                            <p:txEl>
                                              <p:pRg st="2" end="2"/>
                                            </p:txEl>
                                          </p:spTgt>
                                        </p:tgtEl>
                                      </p:cBhvr>
                                      <p:to x="100000" y="100000"/>
                                    </p:animScale>
                                    <p:animScale>
                                      <p:cBhvr>
                                        <p:cTn id="51" dur="26">
                                          <p:stCondLst>
                                            <p:cond delay="1312"/>
                                          </p:stCondLst>
                                        </p:cTn>
                                        <p:tgtEl>
                                          <p:spTgt spid="4">
                                            <p:txEl>
                                              <p:pRg st="2" end="2"/>
                                            </p:txEl>
                                          </p:spTgt>
                                        </p:tgtEl>
                                      </p:cBhvr>
                                      <p:to x="100000" y="80000"/>
                                    </p:animScale>
                                    <p:animScale>
                                      <p:cBhvr>
                                        <p:cTn id="52" dur="166" decel="50000">
                                          <p:stCondLst>
                                            <p:cond delay="1338"/>
                                          </p:stCondLst>
                                        </p:cTn>
                                        <p:tgtEl>
                                          <p:spTgt spid="4">
                                            <p:txEl>
                                              <p:pRg st="2" end="2"/>
                                            </p:txEl>
                                          </p:spTgt>
                                        </p:tgtEl>
                                      </p:cBhvr>
                                      <p:to x="100000" y="100000"/>
                                    </p:animScale>
                                    <p:animScale>
                                      <p:cBhvr>
                                        <p:cTn id="53" dur="26">
                                          <p:stCondLst>
                                            <p:cond delay="1642"/>
                                          </p:stCondLst>
                                        </p:cTn>
                                        <p:tgtEl>
                                          <p:spTgt spid="4">
                                            <p:txEl>
                                              <p:pRg st="2" end="2"/>
                                            </p:txEl>
                                          </p:spTgt>
                                        </p:tgtEl>
                                      </p:cBhvr>
                                      <p:to x="100000" y="90000"/>
                                    </p:animScale>
                                    <p:animScale>
                                      <p:cBhvr>
                                        <p:cTn id="54" dur="166" decel="50000">
                                          <p:stCondLst>
                                            <p:cond delay="1668"/>
                                          </p:stCondLst>
                                        </p:cTn>
                                        <p:tgtEl>
                                          <p:spTgt spid="4">
                                            <p:txEl>
                                              <p:pRg st="2" end="2"/>
                                            </p:txEl>
                                          </p:spTgt>
                                        </p:tgtEl>
                                      </p:cBhvr>
                                      <p:to x="100000" y="100000"/>
                                    </p:animScale>
                                    <p:animScale>
                                      <p:cBhvr>
                                        <p:cTn id="55" dur="26">
                                          <p:stCondLst>
                                            <p:cond delay="1808"/>
                                          </p:stCondLst>
                                        </p:cTn>
                                        <p:tgtEl>
                                          <p:spTgt spid="4">
                                            <p:txEl>
                                              <p:pRg st="2" end="2"/>
                                            </p:txEl>
                                          </p:spTgt>
                                        </p:tgtEl>
                                      </p:cBhvr>
                                      <p:to x="100000" y="95000"/>
                                    </p:animScale>
                                    <p:animScale>
                                      <p:cBhvr>
                                        <p:cTn id="56" dur="166" decel="50000">
                                          <p:stCondLst>
                                            <p:cond delay="1834"/>
                                          </p:stCondLst>
                                        </p:cTn>
                                        <p:tgtEl>
                                          <p:spTgt spid="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19132"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r>
              <a:rPr lang="zh-CN" altLang="zh-CN">
                <a:latin typeface="叶根友毛笔行书2.0版" panose="02010601030101010101" charset="-122"/>
                <a:ea typeface="叶根友毛笔行书2.0版" panose="02010601030101010101" charset="-122"/>
                <a:cs typeface="叶根友毛笔行书2.0版" panose="02010601030101010101" charset="-122"/>
              </a:rPr>
              <a:t/>
            </a:r>
            <a:br>
              <a:rPr lang="zh-CN" altLang="zh-CN">
                <a:latin typeface="叶根友毛笔行书2.0版" panose="02010601030101010101" charset="-122"/>
                <a:ea typeface="叶根友毛笔行书2.0版" panose="02010601030101010101" charset="-122"/>
                <a:cs typeface="叶根友毛笔行书2.0版" panose="02010601030101010101" charset="-122"/>
              </a:rPr>
            </a:br>
            <a:endParaRPr lang="zh-CN" altLang="en-US"/>
          </a:p>
        </p:txBody>
      </p:sp>
      <p:sp>
        <p:nvSpPr>
          <p:cNvPr id="3" name="内容占位符 2"/>
          <p:cNvSpPr>
            <a:spLocks noGrp="1"/>
          </p:cNvSpPr>
          <p:nvPr>
            <p:ph idx="1"/>
          </p:nvPr>
        </p:nvSpPr>
        <p:spPr>
          <a:xfrm>
            <a:off x="527642" y="518803"/>
            <a:ext cx="10852237" cy="5388907"/>
          </a:xfrm>
        </p:spPr>
        <p:txBody>
          <a:bodyPr/>
          <a:lstStyle/>
          <a:p>
            <a:r>
              <a:rPr lang="en-US" altLang="zh-CN" sz="2000" b="1">
                <a:solidFill>
                  <a:srgbClr val="00B0F0"/>
                </a:solidFill>
                <a:latin typeface="楷体" panose="02010609060101010101" charset="-122"/>
                <a:ea typeface="楷体" panose="02010609060101010101" charset="-122"/>
                <a:cs typeface="楷体" panose="02010609060101010101" charset="-122"/>
              </a:rPr>
              <a:t>  </a:t>
            </a:r>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与17个外地女子姘居，生下17个男孩。这些男孩以后不约而同回马孔多寻根，却被追杀，一星期后，只有老大活下来。奥雷里亚诺年老归家，每日炼金子作小金鱼，每天做两条，达到25条时便放到坩埚里熔化，重新再做。他像父亲一样过着与世隔绝、孤独的日子，一直到死</a:t>
            </a:r>
            <a:r>
              <a:rPr lang="en-US" altLang="zh-CN"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a:t>
            </a:r>
          </a:p>
          <a:p>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老三是女儿阿马兰妲，爱上了意大利技师，在情敌丽贝卡放弃意大利人与何塞·阿尔卡蒂奥结婚后与意大利人交往，却又拒绝与意大利人结婚，意大利人为此自杀。由于悔恨，她故意烧伤一只手，终生用黑色绷带缠起来，决心永不嫁人。但她内心感到异常孤独、苦闷，甚至和刚刚成年的侄儿厮混，想用此作为“治疗病的临时药剂”。然而她始终无法摆脱内心的孤独，她把自己终日关在房中缝制殓衣，缝了拆，拆了缝，直至生命的最后一刻。 </a:t>
            </a:r>
          </a:p>
          <a:p>
            <a:r>
              <a:rPr lang="zh-CN" altLang="en-US" sz="2000" b="1">
                <a:gradFill>
                  <a:gsLst>
                    <a:gs pos="0">
                      <a:srgbClr val="007BD3"/>
                    </a:gs>
                    <a:gs pos="100000">
                      <a:srgbClr val="034373"/>
                    </a:gs>
                  </a:gsLst>
                  <a:lin scaled="0"/>
                </a:gradFill>
                <a:latin typeface="楷体" panose="02010609060101010101" charset="-122"/>
                <a:ea typeface="楷体" panose="02010609060101010101" charset="-122"/>
                <a:cs typeface="楷体" panose="02010609060101010101" charset="-122"/>
              </a:rPr>
              <a:t>　　第三代人只有何塞·阿尔卡蒂奥的儿子阿尔卡蒂奥和奥雷里亚诺的儿子奥雷里亚诺·何塞。前者不知生母为谁，竟狂热地爱上自己的生母，几乎酿成大错，后来成为马孔多的从未有过的暴君，贪赃枉法，最后被保守派军队枪毙。后者过早成熟，热恋着自己的姑母阿马兰妲，因无法得到满足而陷入孤独之中，于是参军。进入军队之后仍然无法排遣对姑母的恋情，便去找妓女寻求安慰，借以摆脱孤独，最终也死于乱军之中。</a:t>
            </a:r>
            <a:r>
              <a:rPr lang="zh-CN" altLang="en-US" b="1">
                <a:gradFill>
                  <a:gsLst>
                    <a:gs pos="0">
                      <a:srgbClr val="007BD3"/>
                    </a:gs>
                    <a:gs pos="100000">
                      <a:srgbClr val="034373"/>
                    </a:gs>
                  </a:gsLst>
                  <a:lin scaled="0"/>
                </a:gradFill>
              </a:rPr>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5187"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r>
              <a:rPr altLang="zh-CN">
                <a:latin typeface="叶根友毛笔行书2.0版" panose="02010601030101010101" charset="-122"/>
                <a:ea typeface="叶根友毛笔行书2.0版" panose="02010601030101010101" charset="-122"/>
                <a:cs typeface="叶根友毛笔行书2.0版" panose="02010601030101010101" charset="-122"/>
                <a:sym typeface="+mn-ea"/>
              </a:rPr>
              <a:t/>
            </a:r>
            <a:br>
              <a:rPr altLang="zh-CN">
                <a:latin typeface="叶根友毛笔行书2.0版" panose="02010601030101010101" charset="-122"/>
                <a:ea typeface="叶根友毛笔行书2.0版" panose="02010601030101010101" charset="-122"/>
                <a:cs typeface="叶根友毛笔行书2.0版" panose="02010601030101010101" charset="-122"/>
                <a:sym typeface="+mn-ea"/>
              </a:rPr>
            </a:br>
            <a:endParaRPr lang="zh-CN" altLang="en-US"/>
          </a:p>
        </p:txBody>
      </p:sp>
      <p:sp>
        <p:nvSpPr>
          <p:cNvPr id="3" name="内容占位符 2"/>
          <p:cNvSpPr>
            <a:spLocks noGrp="1"/>
          </p:cNvSpPr>
          <p:nvPr>
            <p:ph idx="1"/>
          </p:nvPr>
        </p:nvSpPr>
        <p:spPr>
          <a:xfrm>
            <a:off x="572092" y="548648"/>
            <a:ext cx="10852237" cy="5388907"/>
          </a:xfrm>
        </p:spPr>
        <p:txBody>
          <a:bodyPr/>
          <a:lstStyle/>
          <a:p>
            <a:r>
              <a:rPr lang="zh-CN" altLang="en-US" sz="2000">
                <a:solidFill>
                  <a:srgbClr val="0070C0"/>
                </a:solidFill>
                <a:latin typeface="楷体" panose="02010609060101010101" charset="-122"/>
                <a:ea typeface="楷体" panose="02010609060101010101" charset="-122"/>
                <a:cs typeface="楷体" panose="02010609060101010101" charset="-122"/>
              </a:rPr>
              <a:t>第四代即是阿尔卡蒂奥与人私通生下的一女两男。女儿美人儿蕾梅黛丝楚楚动人，散发着引人不安的气味，这种气味曾将几个男人置于死地。她全身不穿衣服，套着一个布袋，只是不想把时间浪费在穿衣服上。这个独特的姑娘世事洞明，超然于外，最后神奇地抓着一个雪白的床单乘风而去，永远消失在空中。</a:t>
            </a:r>
          </a:p>
          <a:p>
            <a:r>
              <a:rPr lang="zh-CN" altLang="en-US" sz="2000">
                <a:solidFill>
                  <a:srgbClr val="0070C0"/>
                </a:solidFill>
                <a:latin typeface="楷体" panose="02010609060101010101" charset="-122"/>
                <a:ea typeface="楷体" panose="02010609060101010101" charset="-122"/>
                <a:cs typeface="楷体" panose="02010609060101010101" charset="-122"/>
              </a:rPr>
              <a:t> 　　她的两个弟弟阿尔卡蒂奥第二和奥雷里亚诺第二是孪生子。阿尔卡蒂奥第二在美国人开办的香蕉公司里当监工，鼓动工人罢工，成为劳工领袖。后来，他带领三千多工人罢工，遭到军警的镇压，三千多人只他一人幸免。他目击政府用火车把工人们的尸体运往海边丢到大海，又通过电台宣布工人们暂时调到别处工作。阿尔卡蒂奥四处诉说他亲历的这场大屠杀揭露真相，反被认为神智不清。他无比恐惧失望，把自己关在房子里潜心研究吉卜赛人留下的羊皮手稿，一直到死他都呆在这个房间里。</a:t>
            </a:r>
          </a:p>
          <a:p>
            <a:r>
              <a:rPr lang="zh-CN" altLang="en-US" sz="2000">
                <a:solidFill>
                  <a:srgbClr val="0070C0"/>
                </a:solidFill>
                <a:latin typeface="楷体" panose="02010609060101010101" charset="-122"/>
                <a:ea typeface="楷体" panose="02010609060101010101" charset="-122"/>
                <a:cs typeface="楷体" panose="02010609060101010101" charset="-122"/>
              </a:rPr>
              <a:t> 　　奥雷里亚诺第二没有正当的职业，终日纵情酒色，弃妻子于不顾，在情妇家中厮混。奇怪的是每当他与情妇同居时，他家的牲畜迅速地繁殖，给他带来了财富，一旦回到妻子身边，便家业破败。他与妻子生有二女一男，最后在病痛中与阿尔卡蒂奥一同死去，从生到死，人们一直没有认清他们兄弟俩儿谁是谁。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37572"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r>
              <a:rPr altLang="zh-CN" sz="3600">
                <a:latin typeface="叶根友毛笔行书2.0版" panose="02010601030101010101" charset="-122"/>
                <a:ea typeface="叶根友毛笔行书2.0版" panose="02010601030101010101" charset="-122"/>
                <a:cs typeface="叶根友毛笔行书2.0版" panose="02010601030101010101" charset="-122"/>
                <a:sym typeface="+mn-ea"/>
              </a:rPr>
              <a:t/>
            </a:r>
            <a:br>
              <a:rPr altLang="zh-CN" sz="3600">
                <a:latin typeface="叶根友毛笔行书2.0版" panose="02010601030101010101" charset="-122"/>
                <a:ea typeface="叶根友毛笔行书2.0版" panose="02010601030101010101" charset="-122"/>
                <a:cs typeface="叶根友毛笔行书2.0版" panose="02010601030101010101" charset="-122"/>
                <a:sym typeface="+mn-ea"/>
              </a:rPr>
            </a:br>
            <a:endParaRPr lang="zh-CN" altLang="en-US" sz="3600"/>
          </a:p>
        </p:txBody>
      </p:sp>
      <p:sp>
        <p:nvSpPr>
          <p:cNvPr id="3" name="内容占位符 2"/>
          <p:cNvSpPr>
            <a:spLocks noGrp="1"/>
          </p:cNvSpPr>
          <p:nvPr>
            <p:ph idx="1"/>
          </p:nvPr>
        </p:nvSpPr>
        <p:spPr>
          <a:xfrm>
            <a:off x="669882" y="635643"/>
            <a:ext cx="10852237" cy="5388907"/>
          </a:xfrm>
        </p:spPr>
        <p:txBody>
          <a:bodyPr/>
          <a:lstStyle/>
          <a:p>
            <a:r>
              <a:rPr lang="en-US" altLang="zh-CN" sz="2000">
                <a:solidFill>
                  <a:srgbClr val="0070C0"/>
                </a:solidFill>
                <a:latin typeface="楷体" panose="02010609060101010101" charset="-122"/>
                <a:ea typeface="楷体" panose="02010609060101010101" charset="-122"/>
                <a:cs typeface="楷体" panose="02010609060101010101" charset="-122"/>
              </a:rPr>
              <a:t>   </a:t>
            </a:r>
            <a:r>
              <a:rPr lang="zh-CN" altLang="en-US" sz="2000">
                <a:solidFill>
                  <a:srgbClr val="0070C0"/>
                </a:solidFill>
                <a:latin typeface="楷体" panose="02010609060101010101" charset="-122"/>
                <a:ea typeface="楷体" panose="02010609060101010101" charset="-122"/>
                <a:cs typeface="楷体" panose="02010609060101010101" charset="-122"/>
              </a:rPr>
              <a:t>布恩迪亚家族的第五代是奥雷里亚诺第二的二女一男，长子何赛·阿尔卡蒂奥儿时便被送往罗马神学院去学习，母亲希望他日后能当主教，但他对此毫无兴趣，只是为了那假想中的遗产，才欺骗母亲说他在神学院学习。母亲死后，他回家靠变卖家业为生。后发现乌尔苏拉藏在地窖里的7000多个金币，从此过着更加放荡的生活，不久便被抢劫金币的歹徒杀死。</a:t>
            </a:r>
          </a:p>
          <a:p>
            <a:r>
              <a:rPr lang="zh-CN" altLang="en-US" sz="2000">
                <a:solidFill>
                  <a:srgbClr val="0070C0"/>
                </a:solidFill>
                <a:latin typeface="楷体" panose="02010609060101010101" charset="-122"/>
                <a:ea typeface="楷体" panose="02010609060101010101" charset="-122"/>
                <a:cs typeface="楷体" panose="02010609060101010101" charset="-122"/>
              </a:rPr>
              <a:t> 　　大女儿蕾纳塔·蕾梅黛丝（梅梅）爱上了香蕉公司汽车库的机修工马乌里肖·巴比伦，母亲禁止他们来往，他们只好暗中在浴室相会，母亲发现后禁止女儿外出，并请了保镖守在家里。 马乌里肖·巴比伦爬上梅家的屋顶，结果被保镖打中背部，后来死掉了。梅万念俱灰。她母亲为家丑不外扬，将怀着身孕的她送往修道院。</a:t>
            </a:r>
          </a:p>
          <a:p>
            <a:r>
              <a:rPr lang="zh-CN" altLang="en-US" sz="2000">
                <a:solidFill>
                  <a:srgbClr val="0070C0"/>
                </a:solidFill>
                <a:latin typeface="楷体" panose="02010609060101010101" charset="-122"/>
                <a:ea typeface="楷体" panose="02010609060101010101" charset="-122"/>
                <a:cs typeface="楷体" panose="02010609060101010101" charset="-122"/>
              </a:rPr>
              <a:t> 　　小女儿阿玛兰妲·乌尔苏拉早年在布鲁塞尔上学，在那里与飞行员加斯通结婚，婚后二人回到马贡多，见到一片凋敝，决心重整家园。她朝气蓬勃，充满活力，仅在三个月就使家园焕然一新。她的到来，使马孔多出现了一个最特别的人，她的情绪比这家族的人都好，她想把一切陈规陋习打入十八层地狱。她决定定居下来，拯救这个灾难深重的村镇。</a:t>
            </a:r>
            <a:r>
              <a:rPr lang="zh-CN" altLang="en-US"/>
              <a:t>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70592" y="4"/>
            <a:ext cx="10852237" cy="441964"/>
          </a:xfrm>
        </p:spPr>
        <p:txBody>
          <a:bodyPr/>
          <a:lstStyle/>
          <a:p>
            <a:r>
              <a:rPr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rPr>
              <a:t>小         说         内         容</a:t>
            </a:r>
            <a:endParaRPr lang="zh-CN" altLang="zh-CN"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sym typeface="+mn-ea"/>
            </a:endParaRPr>
          </a:p>
        </p:txBody>
      </p:sp>
      <p:sp>
        <p:nvSpPr>
          <p:cNvPr id="3" name="内容占位符 2"/>
          <p:cNvSpPr>
            <a:spLocks noGrp="1"/>
          </p:cNvSpPr>
          <p:nvPr>
            <p:ph idx="1"/>
          </p:nvPr>
        </p:nvSpPr>
        <p:spPr>
          <a:xfrm>
            <a:off x="669882" y="548648"/>
            <a:ext cx="10852237" cy="5388907"/>
          </a:xfrm>
        </p:spPr>
        <p:txBody>
          <a:bodyPr/>
          <a:lstStyle/>
          <a:p>
            <a:r>
              <a:rPr lang="en-US" altLang="zh-CN" sz="2000">
                <a:solidFill>
                  <a:srgbClr val="0070C0"/>
                </a:solidFill>
                <a:latin typeface="楷体" panose="02010609060101010101" charset="-122"/>
                <a:ea typeface="楷体" panose="02010609060101010101" charset="-122"/>
                <a:cs typeface="楷体" panose="02010609060101010101" charset="-122"/>
              </a:rPr>
              <a:t>   </a:t>
            </a:r>
            <a:r>
              <a:rPr lang="zh-CN" altLang="en-US" sz="2000">
                <a:solidFill>
                  <a:srgbClr val="0070C0"/>
                </a:solidFill>
                <a:latin typeface="楷体" panose="02010609060101010101" charset="-122"/>
                <a:ea typeface="楷体" panose="02010609060101010101" charset="-122"/>
                <a:cs typeface="楷体" panose="02010609060101010101" charset="-122"/>
              </a:rPr>
              <a:t>布恩迪亚家的第六代是梅送回的私生子奥雷里亚诺·布恩迪亚。他出生后一直在孤独中长大。他唯一的嗜好是躲在吉卜赛梅尔基亚德斯的房间里研究各种神秘的书籍和手稿。他甚至能与死去多年的老吉卜赛人对话，并受到指示学习梵文。他一直对周围的世界漠不关心，但对中世纪的学问却了如指掌。他和布恩迪亚拒绝收留奥雷里亚诺17个儿子中唯一幸存的老大，导致其被追杀的人用枪打死。他不知不觉地爱上了姨母阿玛兰妲·乌尔苏拉，并发生了乱伦关系，尽管他们受到了孤独与爱情的折磨，但他们认为他们毕竟是人世间唯一最幸福的人。后来阿玛兰妲·乌尔苏拉生下了一个男孩：“他是百年里诞生的布恩迪亚当中唯一由于爱情而受胎的婴儿”，然而，他身上竟长着一条猪尾巴。阿玛兰妲·乌尔苏拉也因产后大出血而死。</a:t>
            </a:r>
          </a:p>
          <a:p>
            <a:r>
              <a:rPr lang="zh-CN" altLang="en-US" sz="2000">
                <a:solidFill>
                  <a:srgbClr val="0070C0"/>
                </a:solidFill>
                <a:latin typeface="楷体" panose="02010609060101010101" charset="-122"/>
                <a:ea typeface="楷体" panose="02010609060101010101" charset="-122"/>
                <a:cs typeface="楷体" panose="02010609060101010101" charset="-122"/>
              </a:rPr>
              <a:t>   那个长猪尾巴的男孩就是布恩迪亚家族的第七代继承人。他刚出生就被一群蚂蚁吃掉。当奥雷里亚诺·布恩迪亚看到被蚂蚁吃的只剩下一小块皮的儿子时，他终于破译出了梅尔基亚德斯的手稿。手稿卷首的题辞是：“家族中的第一个人将被绑在树上，家族中的最后一个人将被蚂蚁吃掉。”原来，这手稿记载的正是布恩迪亚家族的历史。在他译完最后一章的瞬间，一场突如其来的飓风把整个儿马贡多镇从地球上刮走，从此这个村镇就永远地消失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3"/>
            </p:custDataLst>
          </p:nvPr>
        </p:nvSpPr>
        <p:spPr>
          <a:xfrm>
            <a:off x="0" y="5715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scene3d>
              <a:camera prst="orthographicFront"/>
              <a:lightRig rig="threePt" dir="t"/>
            </a:scene3d>
          </a:bodyPr>
          <a:lstStyle/>
          <a:p>
            <a:pPr algn="ctr"/>
            <a:endParaRPr lang="en-US">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Arial" panose="020B0604020202020204" pitchFamily="34" charset="0"/>
            </a:endParaRPr>
          </a:p>
        </p:txBody>
      </p:sp>
      <p:sp>
        <p:nvSpPr>
          <p:cNvPr id="9" name="Freeform 51"/>
          <p:cNvSpPr/>
          <p:nvPr>
            <p:custDataLst>
              <p:tags r:id="rId4"/>
            </p:custDataLst>
          </p:nvPr>
        </p:nvSpPr>
        <p:spPr bwMode="auto">
          <a:xfrm>
            <a:off x="0" y="5005316"/>
            <a:ext cx="1871663" cy="1852683"/>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0" name="Freeform 51"/>
          <p:cNvSpPr/>
          <p:nvPr>
            <p:custDataLst>
              <p:tags r:id="rId5"/>
            </p:custDataLst>
          </p:nvPr>
        </p:nvSpPr>
        <p:spPr bwMode="auto">
          <a:xfrm rot="10800000">
            <a:off x="10715624" y="0"/>
            <a:ext cx="1476374" cy="1461402"/>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a:sym typeface="Arial" panose="020B0604020202020204" pitchFamily="34" charset="0"/>
            </a:endParaRPr>
          </a:p>
        </p:txBody>
      </p:sp>
      <p:sp>
        <p:nvSpPr>
          <p:cNvPr id="5" name="文本框 4"/>
          <p:cNvSpPr txBox="1"/>
          <p:nvPr>
            <p:custDataLst>
              <p:tags r:id="rId6"/>
            </p:custDataLst>
          </p:nvPr>
        </p:nvSpPr>
        <p:spPr>
          <a:xfrm>
            <a:off x="851314" y="1202398"/>
            <a:ext cx="8012870" cy="1950470"/>
          </a:xfrm>
          <a:prstGeom prst="rect">
            <a:avLst/>
          </a:prstGeom>
          <a:noFill/>
        </p:spPr>
        <p:txBody>
          <a:bodyPr wrap="square" rtlCol="0">
            <a:normAutofit fontScale="25000"/>
          </a:bodyPr>
          <a:lstStyle/>
          <a:p>
            <a:pPr algn="ctr">
              <a:lnSpc>
                <a:spcPct val="120000"/>
              </a:lnSpc>
            </a:pPr>
            <a:r>
              <a:rPr kumimoji="1" lang="zh-CN" altLang="en-US" sz="8000" b="1" spc="300">
                <a:solidFill>
                  <a:sysClr val="window" lastClr="FFFFFF"/>
                </a:solidFill>
                <a:latin typeface="Arial" panose="020B0604020202020204" pitchFamily="34" charset="0"/>
                <a:ea typeface="微软雅黑"/>
                <a:sym typeface="Arial" panose="020B0604020202020204" pitchFamily="34" charset="0"/>
              </a:rPr>
              <a:t>《百年孤独》中最具魔幻色彩的当属其独特的时空设置。作者时常打破时空界限，采用循环往复式的环形叙事法，从而使作品在结构上产生螺旋环绕的特殊效果。在阅读时，我仿佛被领进了一个神秘魔 幻的时空，许多“过去”与“现在”的碎片漂浮空中，我们可以碰触过去”的任意一点，也可以随时回到“现在”。这种打破时空的叙事结构营造了一种充满悬念与神秘的气氛，同时给予我们充分的想象空间，把断续破碎的片段拼凑重现成一个完整的故事。在书中，神奇事件比比皆是。马尔克斯立足于拉丁美洲的现实，在写实的基础上，巧妙地融合进了印第安传说和《圣经》故事等来增添作品的神秘气氛，加强魔幻现实主义的表现力。</a:t>
            </a:r>
            <a:endParaRPr kumimoji="1" lang="zh-CN" altLang="en-US" sz="80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7"/>
            </p:custDataLst>
          </p:nvPr>
        </p:nvSpPr>
        <p:spPr>
          <a:xfrm>
            <a:off x="4303008" y="5454571"/>
            <a:ext cx="1261884" cy="307777"/>
          </a:xfrm>
          <a:prstGeom prst="rect">
            <a:avLst/>
          </a:prstGeom>
          <a:noFill/>
        </p:spPr>
        <p:txBody>
          <a:bodyPr wrap="square" rtlCol="0">
            <a:normAutofit fontScale="60000"/>
          </a:bodyPr>
          <a:lstStyle/>
          <a:p>
            <a:pPr algn="ctr"/>
            <a:r>
              <a:rPr kumimoji="1" lang="en-US" altLang="zh-CN" sz="2000">
                <a:solidFill>
                  <a:sysClr val="window" lastClr="FFFFFF"/>
                </a:solidFill>
                <a:latin typeface="Arial" panose="020B0604020202020204" pitchFamily="34" charset="0"/>
                <a:ea typeface="微软雅黑"/>
                <a:sym typeface="Arial" panose="020B0604020202020204" pitchFamily="34" charset="0"/>
              </a:rPr>
              <a:t>----</a:t>
            </a:r>
            <a:r>
              <a:rPr kumimoji="1" lang="zh-CN" altLang="en-US" sz="2000">
                <a:solidFill>
                  <a:sysClr val="window" lastClr="FFFFFF"/>
                </a:solidFill>
                <a:latin typeface="Arial" panose="020B0604020202020204" pitchFamily="34" charset="0"/>
                <a:ea typeface="微软雅黑"/>
                <a:sym typeface="Arial" panose="020B0604020202020204" pitchFamily="34" charset="0"/>
              </a:rPr>
              <a:t>《百年孤独</a:t>
            </a:r>
            <a:r>
              <a:rPr kumimoji="1" lang="zh-CN" altLang="en-US" sz="1400">
                <a:solidFill>
                  <a:sysClr val="window" lastClr="FFFFFF"/>
                </a:solidFill>
                <a:latin typeface="Arial" panose="020B0604020202020204" pitchFamily="34" charset="0"/>
                <a:ea typeface="微软雅黑"/>
                <a:sym typeface="Arial" panose="020B0604020202020204" pitchFamily="34" charset="0"/>
              </a:rPr>
              <a:t>》</a:t>
            </a:r>
            <a:endParaRPr kumimoji="1" lang="zh-CN" altLang="en-US" sz="14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8"/>
            </p:custDataLst>
          </p:nvPr>
        </p:nvSpPr>
        <p:spPr>
          <a:xfrm>
            <a:off x="10456542" y="57988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9"/>
            </p:custDataLst>
          </p:nvPr>
        </p:nvSpPr>
        <p:spPr>
          <a:xfrm>
            <a:off x="1986135" y="5762625"/>
            <a:ext cx="590550" cy="59055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cxnSp>
        <p:nvCxnSpPr>
          <p:cNvPr id="14" name="直线连接符 13"/>
          <p:cNvCxnSpPr/>
          <p:nvPr>
            <p:custDataLst>
              <p:tags r:id="rId10"/>
            </p:custDataLst>
          </p:nvPr>
        </p:nvCxnSpPr>
        <p:spPr>
          <a:xfrm>
            <a:off x="709531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cxnSp>
        <p:nvCxnSpPr>
          <p:cNvPr id="17" name="直线连接符 16"/>
          <p:cNvCxnSpPr/>
          <p:nvPr>
            <p:custDataLst>
              <p:tags r:id="rId11"/>
            </p:custDataLst>
          </p:nvPr>
        </p:nvCxnSpPr>
        <p:spPr>
          <a:xfrm>
            <a:off x="257668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sp>
        <p:nvSpPr>
          <p:cNvPr id="2" name="矩形 1"/>
          <p:cNvSpPr/>
          <p:nvPr/>
        </p:nvSpPr>
        <p:spPr>
          <a:xfrm>
            <a:off x="789305" y="377190"/>
            <a:ext cx="3765550" cy="706755"/>
          </a:xfrm>
          <a:prstGeom prst="rect">
            <a:avLst/>
          </a:prstGeom>
          <a:noFill/>
          <a:ln>
            <a:noFill/>
          </a:ln>
        </p:spPr>
        <p:txBody>
          <a:bodyPr wrap="none" rtlCol="0" anchor="t">
            <a:spAutoFit/>
          </a:bodyPr>
          <a:lstStyle/>
          <a:p>
            <a:pPr algn="ctr"/>
            <a:r>
              <a:rPr lang="zh-CN" altLang="en-US" sz="4000" b="1">
                <a:solidFill>
                  <a:srgbClr val="FF0000"/>
                </a:solidFill>
                <a:effectLst/>
              </a:rPr>
              <a:t>艺   术    手    法</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3"/>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latin typeface="Arial" panose="020B0604020202020204" pitchFamily="34" charset="0"/>
              <a:ea typeface="微软雅黑" panose="020B0503020204020204" charset="-122"/>
              <a:sym typeface="Arial" panose="020B0604020202020204" pitchFamily="34" charset="0"/>
            </a:endParaRPr>
          </a:p>
        </p:txBody>
      </p:sp>
      <p:sp>
        <p:nvSpPr>
          <p:cNvPr id="9" name="Freeform 51"/>
          <p:cNvSpPr/>
          <p:nvPr>
            <p:custDataLst>
              <p:tags r:id="rId4"/>
            </p:custDataLst>
          </p:nvPr>
        </p:nvSpPr>
        <p:spPr bwMode="auto">
          <a:xfrm>
            <a:off x="0" y="5005316"/>
            <a:ext cx="1871663" cy="1852683"/>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a:sym typeface="Arial" panose="020B0604020202020204" pitchFamily="34" charset="0"/>
            </a:endParaRPr>
          </a:p>
        </p:txBody>
      </p:sp>
      <p:sp>
        <p:nvSpPr>
          <p:cNvPr id="10" name="Freeform 51"/>
          <p:cNvSpPr/>
          <p:nvPr>
            <p:custDataLst>
              <p:tags r:id="rId5"/>
            </p:custDataLst>
          </p:nvPr>
        </p:nvSpPr>
        <p:spPr bwMode="auto">
          <a:xfrm rot="10800000">
            <a:off x="10715624" y="0"/>
            <a:ext cx="1476374" cy="1461402"/>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lang="en-US">
              <a:solidFill>
                <a:sysClr val="window" lastClr="FFFFFF"/>
              </a:solidFill>
              <a:latin typeface="Arial" panose="020B0604020202020204" pitchFamily="34" charset="0"/>
              <a:ea typeface="微软雅黑"/>
              <a:sym typeface="Arial" panose="020B0604020202020204" pitchFamily="34" charset="0"/>
            </a:endParaRPr>
          </a:p>
        </p:txBody>
      </p:sp>
      <p:sp>
        <p:nvSpPr>
          <p:cNvPr id="5" name="文本框 4"/>
          <p:cNvSpPr txBox="1"/>
          <p:nvPr>
            <p:custDataLst>
              <p:tags r:id="rId6"/>
            </p:custDataLst>
          </p:nvPr>
        </p:nvSpPr>
        <p:spPr>
          <a:xfrm>
            <a:off x="937039" y="449923"/>
            <a:ext cx="8012870" cy="1950470"/>
          </a:xfrm>
          <a:prstGeom prst="rect">
            <a:avLst/>
          </a:prstGeom>
          <a:noFill/>
        </p:spPr>
        <p:txBody>
          <a:bodyPr wrap="square" rtlCol="0">
            <a:normAutofit fontScale="25000"/>
          </a:bodyPr>
          <a:lstStyle/>
          <a:p>
            <a:pPr algn="ctr">
              <a:lnSpc>
                <a:spcPct val="120000"/>
              </a:lnSpc>
            </a:pPr>
            <a:r>
              <a:rPr kumimoji="1" lang="zh-CN" altLang="en-US" sz="7200" b="1" spc="300">
                <a:solidFill>
                  <a:sysClr val="window" lastClr="FFFFFF"/>
                </a:solidFill>
                <a:latin typeface="Arial" panose="020B0604020202020204" pitchFamily="34" charset="0"/>
                <a:ea typeface="微软雅黑"/>
                <a:sym typeface="Arial" panose="020B0604020202020204" pitchFamily="34" charset="0"/>
              </a:rPr>
              <a:t>夸张和荒诞是文学创作中常用的手法。在《百年孤独》中，马尔克斯在.现实生活基础上借助想象，将神奇怪异与日常所见事物有意地结为一体，抓住事物的某些特点加以强调夸张，甚至达到荒诞离奇,令人难以置信的地步,从而得到超越现实的魔幻。描写看似荒谬，实际.上却让我们在一幅幅虚实交错的变形的画面中，看到社会现实中存在的一切都是荒谬的。</a:t>
            </a:r>
            <a:endParaRPr kumimoji="1" lang="zh-CN" altLang="en-US" sz="72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gn="ctr">
              <a:lnSpc>
                <a:spcPct val="120000"/>
              </a:lnSpc>
            </a:pPr>
            <a:endParaRPr kumimoji="1" lang="zh-CN" altLang="en-US" sz="7200" b="1" spc="300">
              <a:solidFill>
                <a:sysClr val="window" lastClr="FFFFFF"/>
              </a:solidFill>
              <a:latin typeface="Arial" panose="020B0604020202020204" pitchFamily="34" charset="0"/>
              <a:ea typeface="微软雅黑"/>
              <a:sym typeface="Arial" panose="020B0604020202020204" pitchFamily="34" charset="0"/>
            </a:endParaRPr>
          </a:p>
          <a:p>
            <a:pPr algn="ctr">
              <a:lnSpc>
                <a:spcPct val="120000"/>
              </a:lnSpc>
            </a:pPr>
            <a:r>
              <a:rPr kumimoji="1" lang="zh-CN" altLang="en-US" sz="7200" b="1" spc="300">
                <a:solidFill>
                  <a:sysClr val="window" lastClr="FFFFFF"/>
                </a:solidFill>
                <a:latin typeface="Arial" panose="020B0604020202020204" pitchFamily="34" charset="0"/>
                <a:ea typeface="微软雅黑"/>
                <a:sym typeface="Arial" panose="020B0604020202020204" pitchFamily="34" charset="0"/>
              </a:rPr>
              <a:t> 魔幻现实主义最主要的特点是把现实放到一种魔幻的环境和氛围中客观地、详细地加以描写。换言之，就是给现实披上一层光怪陆离的魔幻外衣，却又始终不损害现实的本质。因此，现实是魔幻现实主义的基础和根本，马尔克斯使用这种艺术手法的根本目的是借助魔幻表达现实，而不是把魔幻当现实来表现，魔幻只是手段，反映现实才是目的。在《百年孤独》中，透过魔幻的外衣可以看到哥伦比亚乃至整个拉美大陆的历史演变和社会现实。</a:t>
            </a:r>
          </a:p>
        </p:txBody>
      </p:sp>
      <p:sp>
        <p:nvSpPr>
          <p:cNvPr id="6" name="文本框 5"/>
          <p:cNvSpPr txBox="1"/>
          <p:nvPr>
            <p:custDataLst>
              <p:tags r:id="rId7"/>
            </p:custDataLst>
          </p:nvPr>
        </p:nvSpPr>
        <p:spPr>
          <a:xfrm>
            <a:off x="4245858" y="5292646"/>
            <a:ext cx="1261884" cy="307777"/>
          </a:xfrm>
          <a:prstGeom prst="rect">
            <a:avLst/>
          </a:prstGeom>
          <a:noFill/>
        </p:spPr>
        <p:txBody>
          <a:bodyPr wrap="square" rtlCol="0">
            <a:normAutofit fontScale="90000"/>
          </a:bodyPr>
          <a:lstStyle/>
          <a:p>
            <a:pPr algn="ctr"/>
            <a:r>
              <a:rPr kumimoji="1" lang="zh-CN" altLang="en-US" sz="1400">
                <a:solidFill>
                  <a:sysClr val="window" lastClr="FFFFFF"/>
                </a:solidFill>
                <a:latin typeface="Arial" panose="020B0604020202020204" pitchFamily="34" charset="0"/>
                <a:ea typeface="微软雅黑"/>
                <a:sym typeface="Arial" panose="020B0604020202020204" pitchFamily="34" charset="0"/>
              </a:rPr>
              <a:t>《百年孤独》</a:t>
            </a:r>
          </a:p>
        </p:txBody>
      </p:sp>
      <p:sp>
        <p:nvSpPr>
          <p:cNvPr id="7" name="椭圆 6"/>
          <p:cNvSpPr/>
          <p:nvPr>
            <p:custDataLst>
              <p:tags r:id="rId8"/>
            </p:custDataLst>
          </p:nvPr>
        </p:nvSpPr>
        <p:spPr>
          <a:xfrm>
            <a:off x="10456542" y="57988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sp>
        <p:nvSpPr>
          <p:cNvPr id="12" name="椭圆 11"/>
          <p:cNvSpPr/>
          <p:nvPr>
            <p:custDataLst>
              <p:tags r:id="rId9"/>
            </p:custDataLst>
          </p:nvPr>
        </p:nvSpPr>
        <p:spPr>
          <a:xfrm>
            <a:off x="1986135" y="5762625"/>
            <a:ext cx="590550" cy="59055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F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cxnSp>
        <p:nvCxnSpPr>
          <p:cNvPr id="14" name="直线连接符 13"/>
          <p:cNvCxnSpPr/>
          <p:nvPr>
            <p:custDataLst>
              <p:tags r:id="rId10"/>
            </p:custDataLst>
          </p:nvPr>
        </p:nvCxnSpPr>
        <p:spPr>
          <a:xfrm>
            <a:off x="709531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cxnSp>
        <p:nvCxnSpPr>
          <p:cNvPr id="17" name="直线连接符 16"/>
          <p:cNvCxnSpPr/>
          <p:nvPr>
            <p:custDataLst>
              <p:tags r:id="rId11"/>
            </p:custDataLst>
          </p:nvPr>
        </p:nvCxnSpPr>
        <p:spPr>
          <a:xfrm>
            <a:off x="257668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3"/>
            </p:custDataLst>
          </p:nvPr>
        </p:nvSpPr>
        <p:spPr/>
        <p:txBody>
          <a:bodyPr/>
          <a:lstStyle/>
          <a:p>
            <a:r>
              <a:rPr lang="zh-CN" altLang="en-US"/>
              <a:t>人物剖析</a:t>
            </a:r>
          </a:p>
        </p:txBody>
      </p:sp>
      <p:sp>
        <p:nvSpPr>
          <p:cNvPr id="6" name="文本占位符 5"/>
          <p:cNvSpPr>
            <a:spLocks noGrp="1"/>
          </p:cNvSpPr>
          <p:nvPr>
            <p:ph type="body" idx="1"/>
            <p:custDataLst>
              <p:tags r:id="rId4"/>
            </p:custDataLst>
          </p:nvPr>
        </p:nvSpPr>
        <p:spPr/>
        <p:txBody>
          <a:bodyPr/>
          <a:lstStyle/>
          <a:p>
            <a:pPr lvl="0"/>
            <a:r>
              <a:rPr lang="zh-CN" altLang="en-US"/>
              <a:t>对小说人物的深入解读</a:t>
            </a:r>
          </a:p>
        </p:txBody>
      </p:sp>
      <p:sp>
        <p:nvSpPr>
          <p:cNvPr id="7" name="文本框 6"/>
          <p:cNvSpPr txBox="1"/>
          <p:nvPr>
            <p:custDataLst>
              <p:tags r:id="rId5"/>
            </p:custDataLst>
          </p:nvPr>
        </p:nvSpPr>
        <p:spPr>
          <a:xfrm>
            <a:off x="4098158" y="2543036"/>
            <a:ext cx="1181922" cy="1027638"/>
          </a:xfrm>
          <a:prstGeom prst="rect">
            <a:avLst/>
          </a:prstGeom>
          <a:noFill/>
          <a:ln w="117475">
            <a:noFill/>
          </a:ln>
        </p:spPr>
        <p:txBody>
          <a:bodyPr wrap="square" rtlCol="0">
            <a:prstTxWarp prst="textPlain">
              <a:avLst/>
            </a:prstTxWarp>
            <a:spAutoFit/>
          </a:bodyPr>
          <a:lstStyle/>
          <a:p>
            <a:r>
              <a:rPr lang="en-US" altLang="zh-CN" spc="100">
                <a:solidFill>
                  <a:schemeClr val="bg1"/>
                </a:solidFill>
                <a:latin typeface="Arial" panose="020B0604020202020204" pitchFamily="34" charset="0"/>
                <a:ea typeface="微软雅黑"/>
                <a:cs typeface="Arial" panose="020B0604020202020204" pitchFamily="34" charset="0"/>
              </a:rPr>
              <a:t>03</a:t>
            </a:r>
          </a:p>
        </p:txBody>
      </p:sp>
    </p:spTree>
    <p:custDataLst>
      <p:tags r:id="rId2"/>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9">
            <a:lum/>
          </a:blip>
          <a:stretch>
            <a:fillRect/>
          </a:stretch>
        </a:blipFill>
        <a:effectLst/>
      </p:bgPr>
    </p:bg>
    <p:spTree>
      <p:nvGrpSpPr>
        <p:cNvPr id="1" name=""/>
        <p:cNvGrpSpPr/>
        <p:nvPr/>
      </p:nvGrpSpPr>
      <p:grpSpPr>
        <a:xfrm>
          <a:off x="0" y="0"/>
          <a:ext cx="0" cy="0"/>
          <a:chOff x="0" y="0"/>
          <a:chExt cx="0" cy="0"/>
        </a:xfrm>
      </p:grpSpPr>
      <p:cxnSp>
        <p:nvCxnSpPr>
          <p:cNvPr id="4" name="直接连接符 3"/>
          <p:cNvCxnSpPr/>
          <p:nvPr>
            <p:custDataLst>
              <p:tags r:id="rId3"/>
            </p:custDataLst>
          </p:nvPr>
        </p:nvCxnSpPr>
        <p:spPr>
          <a:xfrm>
            <a:off x="6695441" y="2414946"/>
            <a:ext cx="4572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文本框 14"/>
          <p:cNvSpPr txBox="1">
            <a:spLocks noChangeArrowheads="1"/>
          </p:cNvSpPr>
          <p:nvPr>
            <p:custDataLst>
              <p:tags r:id="rId4"/>
            </p:custDataLst>
          </p:nvPr>
        </p:nvSpPr>
        <p:spPr bwMode="auto">
          <a:xfrm>
            <a:off x="6383692" y="1916773"/>
            <a:ext cx="112377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eaLnBrk="1" hangingPunct="1">
              <a:lnSpc>
                <a:spcPct val="100000"/>
              </a:lnSpc>
              <a:spcBef>
                <a:spcPct val="0"/>
              </a:spcBef>
              <a:buFontTx/>
              <a:buNone/>
            </a:pPr>
            <a:r>
              <a:rPr lang="en-US" altLang="zh-CN" sz="3200" b="1" spc="100">
                <a:solidFill>
                  <a:schemeClr val="bg1"/>
                </a:solidFill>
                <a:uFillTx/>
                <a:latin typeface="Arial" panose="020B0604020202020204" pitchFamily="34" charset="0"/>
                <a:ea typeface="幼圆" panose="02010509060101010101" pitchFamily="49" charset="-122"/>
                <a:sym typeface="Century Gothic" panose="020B0502020202020204" pitchFamily="34" charset="0"/>
              </a:rPr>
              <a:t>01</a:t>
            </a:r>
          </a:p>
        </p:txBody>
      </p:sp>
      <p:sp>
        <p:nvSpPr>
          <p:cNvPr id="31" name="矩形 23"/>
          <p:cNvSpPr>
            <a:spLocks noChangeArrowheads="1"/>
          </p:cNvSpPr>
          <p:nvPr>
            <p:custDataLst>
              <p:tags r:id="rId5"/>
            </p:custDataLst>
          </p:nvPr>
        </p:nvSpPr>
        <p:spPr bwMode="auto">
          <a:xfrm>
            <a:off x="7422515" y="1776730"/>
            <a:ext cx="3020060" cy="553085"/>
          </a:xfrm>
          <a:prstGeom prst="rect">
            <a:avLst/>
          </a:prstGeom>
          <a:noFill/>
          <a:ln>
            <a:noFill/>
          </a:ln>
        </p:spPr>
        <p:txBody>
          <a:bodyPr wrap="square">
            <a:noAutofit/>
          </a:bodyPr>
          <a:lstStyle/>
          <a:p>
            <a:pPr>
              <a:lnSpc>
                <a:spcPct val="150000"/>
              </a:lnSpc>
            </a:pPr>
            <a:r>
              <a:rPr lang="zh-CN" altLang="en-US" sz="2800" b="1" spc="100">
                <a:solidFill>
                  <a:schemeClr val="bg1"/>
                </a:solidFill>
                <a:uFillTx/>
                <a:latin typeface="Arial" panose="020B0604020202020204" pitchFamily="34" charset="0"/>
                <a:ea typeface="幼圆" panose="02010509060101010101" pitchFamily="49" charset="-122"/>
              </a:rPr>
              <a:t>介绍作者</a:t>
            </a:r>
          </a:p>
        </p:txBody>
      </p:sp>
      <p:cxnSp>
        <p:nvCxnSpPr>
          <p:cNvPr id="35" name="直接连接符 34"/>
          <p:cNvCxnSpPr/>
          <p:nvPr>
            <p:custDataLst>
              <p:tags r:id="rId6"/>
            </p:custDataLst>
          </p:nvPr>
        </p:nvCxnSpPr>
        <p:spPr>
          <a:xfrm>
            <a:off x="6695441" y="3377245"/>
            <a:ext cx="45720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文本框 16"/>
          <p:cNvSpPr txBox="1">
            <a:spLocks noChangeArrowheads="1"/>
          </p:cNvSpPr>
          <p:nvPr>
            <p:custDataLst>
              <p:tags r:id="rId7"/>
            </p:custDataLst>
          </p:nvPr>
        </p:nvSpPr>
        <p:spPr bwMode="auto">
          <a:xfrm>
            <a:off x="6383692" y="2897385"/>
            <a:ext cx="112377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eaLnBrk="1" hangingPunct="1">
              <a:lnSpc>
                <a:spcPct val="100000"/>
              </a:lnSpc>
              <a:spcBef>
                <a:spcPct val="0"/>
              </a:spcBef>
              <a:buFontTx/>
              <a:buNone/>
            </a:pPr>
            <a:r>
              <a:rPr lang="en-US" altLang="zh-CN" sz="3200" b="1" spc="100">
                <a:solidFill>
                  <a:schemeClr val="bg1"/>
                </a:solidFill>
                <a:uFillTx/>
                <a:latin typeface="Arial" panose="020B0604020202020204" pitchFamily="34" charset="0"/>
                <a:ea typeface="幼圆" panose="02010509060101010101" pitchFamily="49" charset="-122"/>
                <a:sym typeface="Century Gothic" panose="020B0502020202020204" pitchFamily="34" charset="0"/>
              </a:rPr>
              <a:t>02</a:t>
            </a:r>
          </a:p>
        </p:txBody>
      </p:sp>
      <p:sp>
        <p:nvSpPr>
          <p:cNvPr id="32" name="矩形 23"/>
          <p:cNvSpPr>
            <a:spLocks noChangeArrowheads="1"/>
          </p:cNvSpPr>
          <p:nvPr>
            <p:custDataLst>
              <p:tags r:id="rId8"/>
            </p:custDataLst>
          </p:nvPr>
        </p:nvSpPr>
        <p:spPr bwMode="auto">
          <a:xfrm>
            <a:off x="7422515" y="2823845"/>
            <a:ext cx="3020060" cy="553085"/>
          </a:xfrm>
          <a:prstGeom prst="rect">
            <a:avLst/>
          </a:prstGeom>
          <a:noFill/>
          <a:ln>
            <a:noFill/>
          </a:ln>
        </p:spPr>
        <p:txBody>
          <a:bodyPr wrap="square">
            <a:noAutofit/>
          </a:bodyPr>
          <a:lstStyle/>
          <a:p>
            <a:pPr>
              <a:lnSpc>
                <a:spcPct val="150000"/>
              </a:lnSpc>
            </a:pPr>
            <a:r>
              <a:rPr lang="zh-CN" altLang="en-US" sz="2800" b="1" spc="100">
                <a:solidFill>
                  <a:schemeClr val="bg1"/>
                </a:solidFill>
                <a:uFillTx/>
                <a:latin typeface="Arial" panose="020B0604020202020204" pitchFamily="34" charset="0"/>
                <a:ea typeface="幼圆" panose="02010509060101010101" pitchFamily="49" charset="-122"/>
              </a:rPr>
              <a:t>关于小说</a:t>
            </a:r>
          </a:p>
        </p:txBody>
      </p:sp>
      <p:cxnSp>
        <p:nvCxnSpPr>
          <p:cNvPr id="36" name="直接连接符 35"/>
          <p:cNvCxnSpPr/>
          <p:nvPr>
            <p:custDataLst>
              <p:tags r:id="rId9"/>
            </p:custDataLst>
          </p:nvPr>
        </p:nvCxnSpPr>
        <p:spPr>
          <a:xfrm>
            <a:off x="6695441" y="4391235"/>
            <a:ext cx="457200"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文本框 18"/>
          <p:cNvSpPr txBox="1">
            <a:spLocks noChangeArrowheads="1"/>
          </p:cNvSpPr>
          <p:nvPr>
            <p:custDataLst>
              <p:tags r:id="rId10"/>
            </p:custDataLst>
          </p:nvPr>
        </p:nvSpPr>
        <p:spPr bwMode="auto">
          <a:xfrm>
            <a:off x="6383692" y="3877997"/>
            <a:ext cx="1123773"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eaLnBrk="1" hangingPunct="1">
              <a:lnSpc>
                <a:spcPct val="100000"/>
              </a:lnSpc>
              <a:spcBef>
                <a:spcPct val="0"/>
              </a:spcBef>
              <a:buFontTx/>
              <a:buNone/>
            </a:pPr>
            <a:r>
              <a:rPr lang="en-US" altLang="zh-CN" sz="3200" b="1" spc="100">
                <a:solidFill>
                  <a:schemeClr val="bg1"/>
                </a:solidFill>
                <a:uFillTx/>
                <a:latin typeface="Arial" panose="020B0604020202020204" pitchFamily="34" charset="0"/>
                <a:ea typeface="幼圆" panose="02010509060101010101" pitchFamily="49" charset="-122"/>
                <a:sym typeface="Century Gothic" panose="020B0502020202020204" pitchFamily="34" charset="0"/>
              </a:rPr>
              <a:t>03</a:t>
            </a:r>
          </a:p>
        </p:txBody>
      </p:sp>
      <p:sp>
        <p:nvSpPr>
          <p:cNvPr id="34" name="矩形 23"/>
          <p:cNvSpPr>
            <a:spLocks noChangeArrowheads="1"/>
          </p:cNvSpPr>
          <p:nvPr>
            <p:custDataLst>
              <p:tags r:id="rId11"/>
            </p:custDataLst>
          </p:nvPr>
        </p:nvSpPr>
        <p:spPr bwMode="auto">
          <a:xfrm>
            <a:off x="7422515" y="3816350"/>
            <a:ext cx="3020060" cy="553085"/>
          </a:xfrm>
          <a:prstGeom prst="rect">
            <a:avLst/>
          </a:prstGeom>
          <a:noFill/>
          <a:ln>
            <a:noFill/>
          </a:ln>
        </p:spPr>
        <p:txBody>
          <a:bodyPr wrap="square">
            <a:noAutofit/>
          </a:bodyPr>
          <a:lstStyle/>
          <a:p>
            <a:pPr>
              <a:lnSpc>
                <a:spcPct val="150000"/>
              </a:lnSpc>
            </a:pPr>
            <a:r>
              <a:rPr lang="zh-CN" altLang="en-US" sz="2800" b="1" spc="100">
                <a:solidFill>
                  <a:schemeClr val="bg1"/>
                </a:solidFill>
                <a:uFillTx/>
                <a:latin typeface="Arial" panose="020B0604020202020204" pitchFamily="34" charset="0"/>
                <a:ea typeface="幼圆" panose="02010509060101010101" pitchFamily="49" charset="-122"/>
              </a:rPr>
              <a:t>人物剖析</a:t>
            </a:r>
          </a:p>
        </p:txBody>
      </p:sp>
      <p:cxnSp>
        <p:nvCxnSpPr>
          <p:cNvPr id="37" name="直接连接符 36"/>
          <p:cNvCxnSpPr/>
          <p:nvPr>
            <p:custDataLst>
              <p:tags r:id="rId12"/>
            </p:custDataLst>
          </p:nvPr>
        </p:nvCxnSpPr>
        <p:spPr>
          <a:xfrm>
            <a:off x="6695441" y="5353536"/>
            <a:ext cx="457200"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1" name="文本框 20"/>
          <p:cNvSpPr txBox="1">
            <a:spLocks noChangeArrowheads="1"/>
          </p:cNvSpPr>
          <p:nvPr>
            <p:custDataLst>
              <p:tags r:id="rId13"/>
            </p:custDataLst>
          </p:nvPr>
        </p:nvSpPr>
        <p:spPr bwMode="auto">
          <a:xfrm>
            <a:off x="6383724" y="4858610"/>
            <a:ext cx="1123708"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rm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algn="ctr" eaLnBrk="1" hangingPunct="1">
              <a:lnSpc>
                <a:spcPct val="100000"/>
              </a:lnSpc>
              <a:spcBef>
                <a:spcPct val="0"/>
              </a:spcBef>
              <a:buFontTx/>
              <a:buNone/>
            </a:pPr>
            <a:r>
              <a:rPr lang="en-US" altLang="zh-CN" sz="3200" b="1" spc="100">
                <a:solidFill>
                  <a:schemeClr val="bg1"/>
                </a:solidFill>
                <a:uFillTx/>
                <a:latin typeface="Arial" panose="020B0604020202020204" pitchFamily="34" charset="0"/>
                <a:ea typeface="幼圆" panose="02010509060101010101" pitchFamily="49" charset="-122"/>
                <a:sym typeface="Century Gothic" panose="020B0502020202020204" pitchFamily="34" charset="0"/>
              </a:rPr>
              <a:t>04</a:t>
            </a:r>
          </a:p>
        </p:txBody>
      </p:sp>
      <p:sp>
        <p:nvSpPr>
          <p:cNvPr id="38" name="矩形 23"/>
          <p:cNvSpPr>
            <a:spLocks noChangeArrowheads="1"/>
          </p:cNvSpPr>
          <p:nvPr>
            <p:custDataLst>
              <p:tags r:id="rId14"/>
            </p:custDataLst>
          </p:nvPr>
        </p:nvSpPr>
        <p:spPr bwMode="auto">
          <a:xfrm>
            <a:off x="7507605" y="4727575"/>
            <a:ext cx="3020060" cy="553085"/>
          </a:xfrm>
          <a:prstGeom prst="rect">
            <a:avLst/>
          </a:prstGeom>
          <a:noFill/>
          <a:ln>
            <a:noFill/>
          </a:ln>
        </p:spPr>
        <p:txBody>
          <a:bodyPr wrap="square">
            <a:noAutofit/>
          </a:bodyPr>
          <a:lstStyle/>
          <a:p>
            <a:pPr>
              <a:lnSpc>
                <a:spcPct val="150000"/>
              </a:lnSpc>
            </a:pPr>
            <a:r>
              <a:rPr lang="zh-CN" altLang="en-US" sz="2800" b="1" spc="100">
                <a:solidFill>
                  <a:schemeClr val="bg1"/>
                </a:solidFill>
                <a:uFillTx/>
                <a:latin typeface="Arial" panose="020B0604020202020204" pitchFamily="34" charset="0"/>
                <a:ea typeface="幼圆" panose="02010509060101010101" pitchFamily="49" charset="-122"/>
              </a:rPr>
              <a:t>阅读感悟</a:t>
            </a:r>
          </a:p>
        </p:txBody>
      </p:sp>
      <p:sp>
        <p:nvSpPr>
          <p:cNvPr id="2" name="文本框 1"/>
          <p:cNvSpPr txBox="1"/>
          <p:nvPr>
            <p:custDataLst>
              <p:tags r:id="rId15"/>
            </p:custDataLst>
          </p:nvPr>
        </p:nvSpPr>
        <p:spPr>
          <a:xfrm>
            <a:off x="4498039" y="1298904"/>
            <a:ext cx="798195" cy="1598415"/>
          </a:xfrm>
          <a:prstGeom prst="rect">
            <a:avLst/>
          </a:prstGeom>
          <a:noFill/>
        </p:spPr>
        <p:txBody>
          <a:bodyPr vert="eaVert" wrap="square" rtlCol="0">
            <a:normAutofit/>
          </a:bodyPr>
          <a:lstStyle/>
          <a:p>
            <a:pPr algn="ctr"/>
            <a:r>
              <a:rPr lang="zh-CN" altLang="en-US" sz="4000" b="1" spc="100">
                <a:solidFill>
                  <a:schemeClr val="bg1"/>
                </a:solidFill>
                <a:uFillTx/>
                <a:latin typeface="Arial" panose="020B0604020202020204" pitchFamily="34" charset="0"/>
                <a:ea typeface="汉仪乐喵体W" panose="00020600040101010101" pitchFamily="18" charset="-122"/>
                <a:sym typeface="Century Gothic" panose="020B0502020202020204" pitchFamily="34" charset="0"/>
              </a:rPr>
              <a:t>环节</a:t>
            </a:r>
          </a:p>
        </p:txBody>
      </p:sp>
      <p:sp>
        <p:nvSpPr>
          <p:cNvPr id="3" name="TextBox 13"/>
          <p:cNvSpPr txBox="1">
            <a:spLocks noChangeArrowheads="1"/>
          </p:cNvSpPr>
          <p:nvPr>
            <p:custDataLst>
              <p:tags r:id="rId16"/>
            </p:custDataLst>
          </p:nvPr>
        </p:nvSpPr>
        <p:spPr bwMode="auto">
          <a:xfrm>
            <a:off x="5611194" y="2406721"/>
            <a:ext cx="246221" cy="1387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normAutofit/>
          </a:bodyPr>
          <a:lstStyle>
            <a:lvl1pPr defTabSz="1216025">
              <a:defRPr>
                <a:solidFill>
                  <a:schemeClr val="tx1"/>
                </a:solidFill>
                <a:latin typeface="Calibri"/>
                <a:ea typeface="宋体" panose="02010600030101010101" pitchFamily="2" charset="-122"/>
              </a:defRPr>
            </a:lvl1pPr>
            <a:lvl2pPr marL="742950" indent="-285750" defTabSz="1216025">
              <a:defRPr>
                <a:solidFill>
                  <a:schemeClr val="tx1"/>
                </a:solidFill>
                <a:latin typeface="Calibri"/>
                <a:ea typeface="宋体" panose="02010600030101010101" pitchFamily="2" charset="-122"/>
              </a:defRPr>
            </a:lvl2pPr>
            <a:lvl3pPr marL="1143000" indent="-228600" defTabSz="1216025">
              <a:defRPr>
                <a:solidFill>
                  <a:schemeClr val="tx1"/>
                </a:solidFill>
                <a:latin typeface="Calibri"/>
                <a:ea typeface="宋体" panose="02010600030101010101" pitchFamily="2" charset="-122"/>
              </a:defRPr>
            </a:lvl3pPr>
            <a:lvl4pPr marL="1600200" indent="-228600" defTabSz="1216025">
              <a:defRPr>
                <a:solidFill>
                  <a:schemeClr val="tx1"/>
                </a:solidFill>
                <a:latin typeface="Calibri"/>
                <a:ea typeface="宋体" panose="02010600030101010101" pitchFamily="2" charset="-122"/>
              </a:defRPr>
            </a:lvl4pPr>
            <a:lvl5pPr marL="2057400" indent="-228600" defTabSz="1216025">
              <a:defRPr>
                <a:solidFill>
                  <a:schemeClr val="tx1"/>
                </a:solidFill>
                <a:latin typeface="Calibri"/>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a:ea typeface="宋体" panose="02010600030101010101" pitchFamily="2" charset="-122"/>
              </a:defRPr>
            </a:lvl9pPr>
          </a:lstStyle>
          <a:p>
            <a:pPr algn="dist">
              <a:spcBef>
                <a:spcPct val="20000"/>
              </a:spcBef>
            </a:pPr>
            <a:r>
              <a:rPr lang="en-US" altLang="zh-CN" sz="1600" b="1" spc="100">
                <a:solidFill>
                  <a:schemeClr val="bg1"/>
                </a:solidFill>
                <a:uFillTx/>
                <a:latin typeface="Arial" panose="020B0604020202020204" pitchFamily="34" charset="0"/>
                <a:ea typeface="幼圆" panose="02010509060101010101" pitchFamily="49" charset="-122"/>
                <a:sym typeface="Century Gothic" panose="020B0502020202020204" pitchFamily="34" charset="0"/>
              </a:rPr>
              <a:t>CONTENTS</a:t>
            </a:r>
          </a:p>
        </p:txBody>
      </p:sp>
    </p:spTree>
    <p:custDataLst>
      <p:tags r:id="rId2"/>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ppt_w*0.05"/>
                                          </p:val>
                                        </p:tav>
                                        <p:tav tm="100000">
                                          <p:val>
                                            <p:strVal val="#ppt_w"/>
                                          </p:val>
                                        </p:tav>
                                      </p:tavLst>
                                    </p:anim>
                                    <p:anim calcmode="lin" valueType="num">
                                      <p:cBhvr>
                                        <p:cTn id="8" dur="500" fill="hold"/>
                                        <p:tgtEl>
                                          <p:spTgt spid="31"/>
                                        </p:tgtEl>
                                        <p:attrNameLst>
                                          <p:attrName>ppt_h</p:attrName>
                                        </p:attrNameLst>
                                      </p:cBhvr>
                                      <p:tavLst>
                                        <p:tav tm="0">
                                          <p:val>
                                            <p:strVal val="#ppt_h"/>
                                          </p:val>
                                        </p:tav>
                                        <p:tav tm="100000">
                                          <p:val>
                                            <p:strVal val="#ppt_h"/>
                                          </p:val>
                                        </p:tav>
                                      </p:tavLst>
                                    </p:anim>
                                    <p:anim calcmode="lin" valueType="num">
                                      <p:cBhvr>
                                        <p:cTn id="9" dur="500" fill="hold"/>
                                        <p:tgtEl>
                                          <p:spTgt spid="31"/>
                                        </p:tgtEl>
                                        <p:attrNameLst>
                                          <p:attrName>ppt_x</p:attrName>
                                        </p:attrNameLst>
                                      </p:cBhvr>
                                      <p:tavLst>
                                        <p:tav tm="0">
                                          <p:val>
                                            <p:strVal val="#ppt_x-.2"/>
                                          </p:val>
                                        </p:tav>
                                        <p:tav tm="100000">
                                          <p:val>
                                            <p:strVal val="#ppt_x"/>
                                          </p:val>
                                        </p:tav>
                                      </p:tavLst>
                                    </p:anim>
                                    <p:anim calcmode="lin" valueType="num">
                                      <p:cBhvr>
                                        <p:cTn id="10" dur="500" fill="hold"/>
                                        <p:tgtEl>
                                          <p:spTgt spid="31"/>
                                        </p:tgtEl>
                                        <p:attrNameLst>
                                          <p:attrName>ppt_y</p:attrName>
                                        </p:attrNameLst>
                                      </p:cBhvr>
                                      <p:tavLst>
                                        <p:tav tm="0">
                                          <p:val>
                                            <p:strVal val="#ppt_y"/>
                                          </p:val>
                                        </p:tav>
                                        <p:tav tm="100000">
                                          <p:val>
                                            <p:strVal val="#ppt_y"/>
                                          </p:val>
                                        </p:tav>
                                      </p:tavLst>
                                    </p:anim>
                                    <p:animEffect transition="in" filter="fade">
                                      <p:cBhvr>
                                        <p:cTn id="11" dur="500"/>
                                        <p:tgtEl>
                                          <p:spTgt spid="31"/>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blinds(horizontal)">
                                      <p:cBhvr>
                                        <p:cTn id="16" dur="500"/>
                                        <p:tgtEl>
                                          <p:spTgt spid="3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circle(in)">
                                      <p:cBhvr>
                                        <p:cTn id="21" dur="2000"/>
                                        <p:tgtEl>
                                          <p:spTgt spid="34"/>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45" presetClass="entr" presetSubtype="0"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2000"/>
                                        <p:tgtEl>
                                          <p:spTgt spid="38"/>
                                        </p:tgtEl>
                                      </p:cBhvr>
                                    </p:animEffect>
                                    <p:anim calcmode="lin" valueType="num">
                                      <p:cBhvr>
                                        <p:cTn id="27" dur="2000" fill="hold"/>
                                        <p:tgtEl>
                                          <p:spTgt spid="38"/>
                                        </p:tgtEl>
                                        <p:attrNameLst>
                                          <p:attrName>ppt_w</p:attrName>
                                        </p:attrNameLst>
                                      </p:cBhvr>
                                      <p:tavLst>
                                        <p:tav tm="0" fmla="#ppt_w*sin(2.5*pi*$)">
                                          <p:val>
                                            <p:fltVal val="0"/>
                                          </p:val>
                                        </p:tav>
                                        <p:tav tm="100000">
                                          <p:val>
                                            <p:fltVal val="1"/>
                                          </p:val>
                                        </p:tav>
                                      </p:tavLst>
                                    </p:anim>
                                    <p:anim calcmode="lin" valueType="num">
                                      <p:cBhvr>
                                        <p:cTn id="28" dur="2000" fill="hold"/>
                                        <p:tgtEl>
                                          <p:spTgt spid="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3"/>
            </p:custDataLst>
          </p:nvPr>
        </p:nvSpPr>
        <p:spPr/>
        <p:txBody>
          <a:bodyPr/>
          <a:lstStyle/>
          <a:p>
            <a:r>
              <a:rPr lang="zh-CN" altLang="en-US"/>
              <a:t>女性人物形象</a:t>
            </a:r>
          </a:p>
        </p:txBody>
      </p:sp>
      <p:sp>
        <p:nvSpPr>
          <p:cNvPr id="4" name="副标题 3"/>
          <p:cNvSpPr>
            <a:spLocks noGrp="1"/>
          </p:cNvSpPr>
          <p:nvPr>
            <p:ph type="subTitle" idx="1"/>
            <p:custDataLst>
              <p:tags r:id="rId4"/>
            </p:custDataLst>
          </p:nvPr>
        </p:nvSpPr>
        <p:spPr/>
        <p:txBody>
          <a:bodyPr>
            <a:normAutofit lnSpcReduction="10000"/>
          </a:bodyPr>
          <a:lstStyle/>
          <a:p>
            <a:r>
              <a:rPr lang="zh-CN" altLang="en-US"/>
              <a:t>孤独——已经死去的一切仍存在于我们心中的一座活坟墓。</a:t>
            </a:r>
          </a:p>
        </p:txBody>
      </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25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隶书" panose="02010509060101010101" pitchFamily="49" charset="-122"/>
              <a:ea typeface="隶书" panose="02010509060101010101" pitchFamily="49" charset="-122"/>
            </a:endParaRPr>
          </a:p>
        </p:txBody>
      </p:sp>
      <p:pic>
        <p:nvPicPr>
          <p:cNvPr id="2" name="图片 1"/>
          <p:cNvPicPr/>
          <p:nvPr userDrawn="1">
            <p:custDataLst>
              <p:tags r:id="rId3"/>
            </p:custDataLst>
          </p:nvPr>
        </p:nvPicPr>
        <p:blipFill>
          <a:blip r:embed="rId10" r:link="rId11"/>
          <a:stretch>
            <a:fillRect/>
          </a:stretch>
        </p:blipFill>
        <p:spPr>
          <a:xfrm>
            <a:off x="0" y="0"/>
            <a:ext cx="720090" cy="623570"/>
          </a:xfrm>
          <a:prstGeom prst="rect">
            <a:avLst/>
          </a:prstGeom>
        </p:spPr>
      </p:pic>
      <p:pic>
        <p:nvPicPr>
          <p:cNvPr id="8" name="图片 7"/>
          <p:cNvPicPr/>
          <p:nvPr userDrawn="1">
            <p:custDataLst>
              <p:tags r:id="rId4"/>
            </p:custDataLst>
          </p:nvPr>
        </p:nvPicPr>
        <p:blipFill>
          <a:blip r:embed="rId12" r:link="rId13"/>
          <a:stretch>
            <a:fillRect/>
          </a:stretch>
        </p:blipFill>
        <p:spPr>
          <a:xfrm>
            <a:off x="11471910" y="0"/>
            <a:ext cx="720090" cy="624840"/>
          </a:xfrm>
          <a:prstGeom prst="rect">
            <a:avLst/>
          </a:prstGeom>
        </p:spPr>
      </p:pic>
      <p:sp>
        <p:nvSpPr>
          <p:cNvPr id="9" name="Title 6"/>
          <p:cNvSpPr txBox="1"/>
          <p:nvPr>
            <p:custDataLst>
              <p:tags r:id="rId5"/>
            </p:custDataLst>
          </p:nvPr>
        </p:nvSpPr>
        <p:spPr>
          <a:xfrm>
            <a:off x="467360" y="928370"/>
            <a:ext cx="576389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b="1" spc="50">
                <a:ln w="3175">
                  <a:noFill/>
                  <a:prstDash val="dash"/>
                </a:ln>
                <a:solidFill>
                  <a:srgbClr val="002060"/>
                </a:solidFill>
                <a:latin typeface="楷体" panose="02010609060101010101" charset="-122"/>
                <a:ea typeface="楷体" panose="02010609060101010101" charset="-122"/>
                <a:cs typeface="楷体" panose="02010609060101010101" charset="-122"/>
              </a:rPr>
              <a:t>乌尔苏拉拥有普通妇女中最为优秀的品质，她是丈夫的好妻子，儿女中的好母亲，家族中默默奉献不辞劳苦的人。她操持家务并且经营有道，亲自率领木匠泥瓦匠修建家园，把房子刷成白色，规划漂亮迷人的秋海棠长廊，即使遭受战乱也依然坚持重建家园。她教育后代果敢有方，鞭打暴戾的孙子，痛斥奥雷里亚诺上校的不仁。她收养说不清亲属关系的丽贝卡视如己出，改掉她吃土的恶习。她招待儿子的死敌在家里吃饭，只因为那人为穷人做了许多好事。她爱家族中所有的人，独自去寻找出走的大儿子而迷失回家的路，她说阿玛兰妲是最温柔的人……她一生操劳而没有任何怨言，而家族正是在她死后陷入加速的灭亡中，如果说她的丈夫以极大的魄力开创了马孔多，乌尔苏拉则以全部的心力经营了整个家族，从这一点来说她一点也不比丈夫逊色。</a:t>
            </a:r>
          </a:p>
        </p:txBody>
      </p:sp>
      <p:sp>
        <p:nvSpPr>
          <p:cNvPr id="10" name="Title 6"/>
          <p:cNvSpPr txBox="1"/>
          <p:nvPr>
            <p:custDataLst>
              <p:tags r:id="rId6"/>
            </p:custDataLst>
          </p:nvPr>
        </p:nvSpPr>
        <p:spPr>
          <a:xfrm>
            <a:off x="981371" y="30325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宋体" panose="02010600030101010101" pitchFamily="2" charset="-122"/>
                <a:ea typeface="宋体" panose="02010600030101010101" pitchFamily="2" charset="-122"/>
                <a:cs typeface="微软雅黑" panose="020B0503020204020204" charset="-122"/>
              </a:rPr>
              <a:t>乌  尔  苏  拉</a:t>
            </a:r>
            <a:endParaRPr kumimoji="0" lang="zh-CN" altLang="en-US" sz="3600" b="1" i="0" u="none" strike="noStrike" kern="1200" cap="none" spc="300" normalizeH="0" noProof="0">
              <a:ln w="3175">
                <a:noFill/>
                <a:prstDash val="dash"/>
              </a:ln>
              <a:solidFill>
                <a:schemeClr val="tx1">
                  <a:lumMod val="50000"/>
                </a:schemeClr>
              </a:solidFill>
              <a:effectLst/>
              <a:uLnTx/>
              <a:uFillTx/>
              <a:latin typeface="宋体" panose="02010600030101010101" pitchFamily="2" charset="-122"/>
              <a:ea typeface="宋体" pitchFamily="2" charset="-122"/>
              <a:cs typeface="微软雅黑"/>
            </a:endParaRPr>
          </a:p>
        </p:txBody>
      </p:sp>
      <p:pic>
        <p:nvPicPr>
          <p:cNvPr id="5" name="图片 4"/>
          <p:cNvPicPr>
            <a:picLocks noChangeAspect="1"/>
          </p:cNvPicPr>
          <p:nvPr>
            <p:custDataLst>
              <p:tags r:id="rId7"/>
            </p:custDataLst>
          </p:nvPr>
        </p:nvPicPr>
        <p:blipFill>
          <a:blip r:embed="rId14"/>
          <a:stretch>
            <a:fillRect/>
          </a:stretch>
        </p:blipFill>
        <p:spPr>
          <a:xfrm>
            <a:off x="7531735" y="609600"/>
            <a:ext cx="3533775" cy="5638800"/>
          </a:xfrm>
          <a:prstGeom prst="rect">
            <a:avLst/>
          </a:prstGeom>
        </p:spPr>
      </p:pic>
      <p:pic>
        <p:nvPicPr>
          <p:cNvPr id="4" name="图片 3"/>
          <p:cNvPicPr>
            <a:picLocks noChangeAspect="1"/>
          </p:cNvPicPr>
          <p:nvPr/>
        </p:nvPicPr>
        <p:blipFill>
          <a:blip r:embed="rId15"/>
          <a:stretch>
            <a:fillRect/>
          </a:stretch>
        </p:blipFill>
        <p:spPr>
          <a:xfrm>
            <a:off x="7036435" y="303530"/>
            <a:ext cx="4029075" cy="62160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
                                        <p:tgtEl>
                                          <p:spTgt spid="9"/>
                                        </p:tgtEl>
                                      </p:cBhvr>
                                    </p:animEffect>
                                    <p:anim calcmode="lin" valueType="num">
                                      <p:cBhvr>
                                        <p:cTn id="8" dur="400" fill="hold"/>
                                        <p:tgtEl>
                                          <p:spTgt spid="9"/>
                                        </p:tgtEl>
                                        <p:attrNameLst>
                                          <p:attrName>ppt_x</p:attrName>
                                        </p:attrNameLst>
                                      </p:cBhvr>
                                      <p:tavLst>
                                        <p:tav tm="0">
                                          <p:val>
                                            <p:strVal val="#ppt_x"/>
                                          </p:val>
                                        </p:tav>
                                        <p:tav tm="100000">
                                          <p:val>
                                            <p:strVal val="#ppt_x"/>
                                          </p:val>
                                        </p:tav>
                                      </p:tavLst>
                                    </p:anim>
                                    <p:anim calcmode="lin" valueType="num">
                                      <p:cBhvr>
                                        <p:cTn id="9" dur="400" fill="hold"/>
                                        <p:tgtEl>
                                          <p:spTgt spid="9"/>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9"/>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9"/>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0" y="360045"/>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nvPr>
            <p:custDataLst>
              <p:tags r:id="rId3"/>
            </p:custDataLst>
          </p:nvPr>
        </p:nvPicPr>
        <p:blipFill>
          <a:blip r:embed="rId9" r:link="rId10"/>
          <a:stretch>
            <a:fillRect/>
          </a:stretch>
        </p:blipFill>
        <p:spPr>
          <a:xfrm>
            <a:off x="0" y="0"/>
            <a:ext cx="720090" cy="623840"/>
          </a:xfrm>
          <a:prstGeom prst="rect">
            <a:avLst/>
          </a:prstGeom>
        </p:spPr>
      </p:pic>
      <p:pic>
        <p:nvPicPr>
          <p:cNvPr id="6" name="图片 5"/>
          <p:cNvPicPr/>
          <p:nvPr>
            <p:custDataLst>
              <p:tags r:id="rId4"/>
            </p:custDataLst>
          </p:nvPr>
        </p:nvPicPr>
        <p:blipFill>
          <a:blip r:embed="rId11" r:link="rId12"/>
          <a:stretch>
            <a:fillRect/>
          </a:stretch>
        </p:blipFill>
        <p:spPr>
          <a:xfrm>
            <a:off x="11471910" y="0"/>
            <a:ext cx="720090" cy="624784"/>
          </a:xfrm>
          <a:prstGeom prst="rect">
            <a:avLst/>
          </a:prstGeom>
        </p:spPr>
      </p:pic>
      <p:pic>
        <p:nvPicPr>
          <p:cNvPr id="8" name="图片 7"/>
          <p:cNvPicPr/>
          <p:nvPr>
            <p:custDataLst>
              <p:tags r:id="rId5"/>
            </p:custDataLst>
          </p:nvPr>
        </p:nvPicPr>
        <p:blipFill>
          <a:blip r:embed="rId13"/>
          <a:stretch>
            <a:fillRect/>
          </a:stretch>
        </p:blipFill>
        <p:spPr>
          <a:xfrm>
            <a:off x="612775" y="2664460"/>
            <a:ext cx="10966450" cy="3585210"/>
          </a:xfrm>
          <a:prstGeom prst="rect">
            <a:avLst/>
          </a:prstGeom>
        </p:spPr>
      </p:pic>
      <p:sp>
        <p:nvSpPr>
          <p:cNvPr id="3" name="文本框 2"/>
          <p:cNvSpPr txBox="1"/>
          <p:nvPr>
            <p:custDataLst>
              <p:tags r:id="rId6"/>
            </p:custDataLst>
          </p:nvPr>
        </p:nvSpPr>
        <p:spPr>
          <a:xfrm>
            <a:off x="608400" y="1045280"/>
            <a:ext cx="10970823" cy="706755"/>
          </a:xfrm>
          <a:prstGeom prst="rect">
            <a:avLst/>
          </a:prstGeom>
        </p:spPr>
        <p:txBody>
          <a:bodyPr vert="horz"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charset="-122"/>
                <a:ea typeface="微软雅黑"/>
                <a:cs typeface="+mj-cs"/>
                <a:sym typeface="+mn-ea"/>
              </a:defRPr>
            </a:lvl1pPr>
          </a:lstStyle>
          <a:p>
            <a:r>
              <a:rPr lang="zh-CN" altLang="en-US" sz="4300">
                <a:gradFill>
                  <a:gsLst>
                    <a:gs pos="0">
                      <a:srgbClr val="012D86"/>
                    </a:gs>
                    <a:gs pos="100000">
                      <a:srgbClr val="0E2557"/>
                    </a:gs>
                  </a:gsLst>
                  <a:lin scaled="0"/>
                </a:gradFill>
                <a:uFillTx/>
                <a:latin typeface="Arial" panose="020B0604020202020204" pitchFamily="34" charset="0"/>
                <a:ea typeface="隶书" panose="02010509060101010101" pitchFamily="49" charset="-122"/>
              </a:rPr>
              <a:t>任劳任怨    善良 </a:t>
            </a:r>
          </a:p>
          <a:p>
            <a:r>
              <a:rPr lang="zh-CN" altLang="en-US" sz="4300">
                <a:gradFill>
                  <a:gsLst>
                    <a:gs pos="0">
                      <a:srgbClr val="012D86"/>
                    </a:gs>
                    <a:gs pos="100000">
                      <a:srgbClr val="0E2557"/>
                    </a:gs>
                  </a:gsLst>
                  <a:lin scaled="0"/>
                </a:gradFill>
                <a:uFillTx/>
                <a:latin typeface="Arial" panose="020B0604020202020204" pitchFamily="34" charset="0"/>
                <a:ea typeface="隶书" panose="02010509060101010101" pitchFamily="49" charset="-122"/>
              </a:rPr>
              <a:t>  </a:t>
            </a:r>
          </a:p>
          <a:p>
            <a:r>
              <a:rPr lang="zh-CN" altLang="en-US" sz="4300">
                <a:gradFill>
                  <a:gsLst>
                    <a:gs pos="0">
                      <a:srgbClr val="012D86"/>
                    </a:gs>
                    <a:gs pos="100000">
                      <a:srgbClr val="0E2557"/>
                    </a:gs>
                  </a:gsLst>
                  <a:lin scaled="0"/>
                </a:gradFill>
                <a:uFillTx/>
                <a:latin typeface="Arial" panose="020B0604020202020204" pitchFamily="34" charset="0"/>
                <a:ea typeface="隶书" panose="02010509060101010101" pitchFamily="49" charset="-122"/>
              </a:rPr>
              <a:t>正义勇敢    孤独</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隶书" panose="02010509060101010101" pitchFamily="49" charset="-122"/>
              <a:ea typeface="隶书" panose="02010509060101010101" pitchFamily="49" charset="-122"/>
            </a:endParaRPr>
          </a:p>
        </p:txBody>
      </p:sp>
      <p:pic>
        <p:nvPicPr>
          <p:cNvPr id="2" name="图片 1"/>
          <p:cNvPicPr/>
          <p:nvPr userDrawn="1">
            <p:custDataLst>
              <p:tags r:id="rId3"/>
            </p:custDataLst>
          </p:nvPr>
        </p:nvPicPr>
        <p:blipFill>
          <a:blip r:embed="rId10" r:link="rId11"/>
          <a:stretch>
            <a:fillRect/>
          </a:stretch>
        </p:blipFill>
        <p:spPr>
          <a:xfrm>
            <a:off x="0" y="0"/>
            <a:ext cx="720090" cy="623570"/>
          </a:xfrm>
          <a:prstGeom prst="rect">
            <a:avLst/>
          </a:prstGeom>
        </p:spPr>
      </p:pic>
      <p:pic>
        <p:nvPicPr>
          <p:cNvPr id="8" name="图片 7"/>
          <p:cNvPicPr/>
          <p:nvPr userDrawn="1">
            <p:custDataLst>
              <p:tags r:id="rId4"/>
            </p:custDataLst>
          </p:nvPr>
        </p:nvPicPr>
        <p:blipFill>
          <a:blip r:embed="rId12" r:link="rId13"/>
          <a:stretch>
            <a:fillRect/>
          </a:stretch>
        </p:blipFill>
        <p:spPr>
          <a:xfrm>
            <a:off x="11471910" y="0"/>
            <a:ext cx="720090" cy="624840"/>
          </a:xfrm>
          <a:prstGeom prst="rect">
            <a:avLst/>
          </a:prstGeom>
        </p:spPr>
      </p:pic>
      <p:sp>
        <p:nvSpPr>
          <p:cNvPr id="9" name="Title 6"/>
          <p:cNvSpPr txBox="1"/>
          <p:nvPr>
            <p:custDataLst>
              <p:tags r:id="rId5"/>
            </p:custDataLst>
          </p:nvPr>
        </p:nvSpPr>
        <p:spPr>
          <a:xfrm>
            <a:off x="151130" y="840740"/>
            <a:ext cx="638619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b="1" spc="50">
                <a:ln w="3175">
                  <a:noFill/>
                  <a:prstDash val="dash"/>
                </a:ln>
                <a:solidFill>
                  <a:srgbClr val="002060"/>
                </a:solidFill>
                <a:latin typeface="楷体" panose="02010609060101010101" charset="-122"/>
                <a:ea typeface="楷体" panose="02010609060101010101" charset="-122"/>
                <a:cs typeface="楷体" panose="02010609060101010101" charset="-122"/>
              </a:rPr>
              <a:t>阿玛兰妲不乏追求者，却孤独一生。她处心积虑一次次阻挠丽贝卡和皮艾特罗成功之后，却对皮埃特罗的求婚视而不见？她折磨情敌，伪造信件、蛀穿嫁衣，为了爱情她甚至可以毒杀无辜的蕾梅黛丝。对爱情执着的她并不缺乏勇气，但皮埃特罗在她面前单膝跪地时，她却退缩了。对侄子奥雷利亚诺少年狂热的追求，她惊恐地只能用堂皇的辈分差距将他斥走。可其实，她沉寂多年的处女之身早就叫他撩拨地蠢蠢欲动。对赫利内勒多•马尔克斯上校的温婉，她实在 找不出什么好理由，只好呜咽道：“我们都老的不适合谈这种事了。“可一转身，她又把自己关在房中为自己注定孤苦的命运悲叹。在孤独静养中的母亲有个惊人的顿悟，她突然意识到，阿玛兰妲那些绝情的行为并非如人所想的那样，而是“都出于无穷的爱意与无法战胜的胆怯之间的殊死较量，最终胜出的是毫无理由的恐惧。恐惧的对象是她自己饱受折磨的心灵。”母亲读出了她的胆怯恐惧，但是终究未能探究到源头。 </a:t>
            </a:r>
          </a:p>
        </p:txBody>
      </p:sp>
      <p:sp>
        <p:nvSpPr>
          <p:cNvPr id="10" name="Title 6"/>
          <p:cNvSpPr txBox="1"/>
          <p:nvPr>
            <p:custDataLst>
              <p:tags r:id="rId6"/>
            </p:custDataLst>
          </p:nvPr>
        </p:nvSpPr>
        <p:spPr>
          <a:xfrm>
            <a:off x="664506" y="30325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altLang="zh-CN"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rPr>
              <a:t>    </a:t>
            </a: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rPr>
              <a:t>阿  玛  兰  妲</a:t>
            </a:r>
            <a:endPar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a:endParaRPr>
          </a:p>
        </p:txBody>
      </p:sp>
      <p:pic>
        <p:nvPicPr>
          <p:cNvPr id="5" name="图片 4"/>
          <p:cNvPicPr>
            <a:picLocks noChangeAspect="1"/>
          </p:cNvPicPr>
          <p:nvPr>
            <p:custDataLst>
              <p:tags r:id="rId7"/>
            </p:custDataLst>
          </p:nvPr>
        </p:nvPicPr>
        <p:blipFill>
          <a:blip r:embed="rId14"/>
          <a:stretch>
            <a:fillRect/>
          </a:stretch>
        </p:blipFill>
        <p:spPr>
          <a:xfrm>
            <a:off x="7337425" y="609600"/>
            <a:ext cx="3651250" cy="5638800"/>
          </a:xfrm>
          <a:prstGeom prst="rect">
            <a:avLst/>
          </a:prstGeom>
        </p:spPr>
      </p:pic>
      <p:pic>
        <p:nvPicPr>
          <p:cNvPr id="4" name="图片 3"/>
          <p:cNvPicPr>
            <a:picLocks noChangeAspect="1"/>
          </p:cNvPicPr>
          <p:nvPr/>
        </p:nvPicPr>
        <p:blipFill>
          <a:blip r:embed="rId15"/>
          <a:stretch>
            <a:fillRect/>
          </a:stretch>
        </p:blipFill>
        <p:spPr>
          <a:xfrm>
            <a:off x="7188200" y="539115"/>
            <a:ext cx="4102735" cy="5778500"/>
          </a:xfrm>
          <a:prstGeom prst="rect">
            <a:avLst/>
          </a:prstGeom>
        </p:spPr>
      </p:pic>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nvPr>
            <p:custDataLst>
              <p:tags r:id="rId3"/>
            </p:custDataLst>
          </p:nvPr>
        </p:nvPicPr>
        <p:blipFill>
          <a:blip r:embed="rId9" r:link="rId10"/>
          <a:stretch>
            <a:fillRect/>
          </a:stretch>
        </p:blipFill>
        <p:spPr>
          <a:xfrm>
            <a:off x="0" y="0"/>
            <a:ext cx="720090" cy="623840"/>
          </a:xfrm>
          <a:prstGeom prst="rect">
            <a:avLst/>
          </a:prstGeom>
        </p:spPr>
      </p:pic>
      <p:pic>
        <p:nvPicPr>
          <p:cNvPr id="6" name="图片 5"/>
          <p:cNvPicPr/>
          <p:nvPr>
            <p:custDataLst>
              <p:tags r:id="rId4"/>
            </p:custDataLst>
          </p:nvPr>
        </p:nvPicPr>
        <p:blipFill>
          <a:blip r:embed="rId11" r:link="rId12"/>
          <a:stretch>
            <a:fillRect/>
          </a:stretch>
        </p:blipFill>
        <p:spPr>
          <a:xfrm>
            <a:off x="11471910" y="0"/>
            <a:ext cx="720090" cy="624784"/>
          </a:xfrm>
          <a:prstGeom prst="rect">
            <a:avLst/>
          </a:prstGeom>
        </p:spPr>
      </p:pic>
      <p:pic>
        <p:nvPicPr>
          <p:cNvPr id="8" name="图片 7"/>
          <p:cNvPicPr/>
          <p:nvPr>
            <p:custDataLst>
              <p:tags r:id="rId5"/>
            </p:custDataLst>
          </p:nvPr>
        </p:nvPicPr>
        <p:blipFill>
          <a:blip r:embed="rId13"/>
          <a:stretch>
            <a:fillRect/>
          </a:stretch>
        </p:blipFill>
        <p:spPr>
          <a:xfrm>
            <a:off x="612775" y="2917825"/>
            <a:ext cx="10966450" cy="3331845"/>
          </a:xfrm>
          <a:prstGeom prst="rect">
            <a:avLst/>
          </a:prstGeom>
        </p:spPr>
      </p:pic>
      <p:sp>
        <p:nvSpPr>
          <p:cNvPr id="3" name="文本框 2"/>
          <p:cNvSpPr txBox="1"/>
          <p:nvPr>
            <p:custDataLst>
              <p:tags r:id="rId6"/>
            </p:custDataLst>
          </p:nvPr>
        </p:nvSpPr>
        <p:spPr>
          <a:xfrm>
            <a:off x="612845" y="1418025"/>
            <a:ext cx="10970823" cy="706755"/>
          </a:xfrm>
          <a:prstGeom prst="rect">
            <a:avLst/>
          </a:prstGeom>
        </p:spPr>
        <p:txBody>
          <a:bodyPr vert="horz" lIns="101600" tIns="38100" rIns="76200" bIns="38100" rtlCol="0" anchor="ctr" anchorCtr="0">
            <a:no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charset="-122"/>
                <a:ea typeface="微软雅黑"/>
                <a:cs typeface="+mj-cs"/>
                <a:sym typeface="+mn-ea"/>
              </a:defRPr>
            </a:lvl1pPr>
          </a:lstStyle>
          <a:p>
            <a:r>
              <a:rPr lang="zh-CN" altLang="en-US" sz="4300">
                <a:uFillTx/>
                <a:latin typeface="Arial" panose="020B0604020202020204" pitchFamily="34" charset="0"/>
                <a:ea typeface="隶书" panose="02010509060101010101" pitchFamily="49" charset="-122"/>
              </a:rPr>
              <a:t>内心阴暗   孤独  </a:t>
            </a:r>
          </a:p>
          <a:p>
            <a:endParaRPr lang="zh-CN" altLang="en-US" sz="4300">
              <a:uFillTx/>
              <a:latin typeface="Arial" panose="020B0604020202020204" pitchFamily="34" charset="0"/>
              <a:ea typeface="隶书" panose="02010509060101010101" pitchFamily="49" charset="-122"/>
            </a:endParaRPr>
          </a:p>
          <a:p>
            <a:r>
              <a:rPr lang="zh-CN" altLang="en-US" sz="4300">
                <a:uFillTx/>
                <a:latin typeface="Arial" panose="020B0604020202020204" pitchFamily="34" charset="0"/>
                <a:ea typeface="隶书" panose="02010509060101010101" pitchFamily="49" charset="-122"/>
              </a:rPr>
              <a:t>捉摸不清</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隶书" panose="02010509060101010101" pitchFamily="49" charset="-122"/>
              <a:ea typeface="隶书" panose="02010509060101010101" pitchFamily="49" charset="-122"/>
            </a:endParaRPr>
          </a:p>
        </p:txBody>
      </p:sp>
      <p:pic>
        <p:nvPicPr>
          <p:cNvPr id="2" name="图片 1"/>
          <p:cNvPicPr/>
          <p:nvPr userDrawn="1">
            <p:custDataLst>
              <p:tags r:id="rId3"/>
            </p:custDataLst>
          </p:nvPr>
        </p:nvPicPr>
        <p:blipFill>
          <a:blip r:embed="rId10" r:link="rId11"/>
          <a:stretch>
            <a:fillRect/>
          </a:stretch>
        </p:blipFill>
        <p:spPr>
          <a:xfrm>
            <a:off x="0" y="0"/>
            <a:ext cx="720090" cy="623570"/>
          </a:xfrm>
          <a:prstGeom prst="rect">
            <a:avLst/>
          </a:prstGeom>
        </p:spPr>
      </p:pic>
      <p:pic>
        <p:nvPicPr>
          <p:cNvPr id="8" name="图片 7"/>
          <p:cNvPicPr/>
          <p:nvPr userDrawn="1">
            <p:custDataLst>
              <p:tags r:id="rId4"/>
            </p:custDataLst>
          </p:nvPr>
        </p:nvPicPr>
        <p:blipFill>
          <a:blip r:embed="rId12" r:link="rId13"/>
          <a:stretch>
            <a:fillRect/>
          </a:stretch>
        </p:blipFill>
        <p:spPr>
          <a:xfrm>
            <a:off x="11471910" y="0"/>
            <a:ext cx="720090" cy="624840"/>
          </a:xfrm>
          <a:prstGeom prst="rect">
            <a:avLst/>
          </a:prstGeom>
        </p:spPr>
      </p:pic>
      <p:sp>
        <p:nvSpPr>
          <p:cNvPr id="9" name="Title 6"/>
          <p:cNvSpPr txBox="1"/>
          <p:nvPr>
            <p:custDataLst>
              <p:tags r:id="rId5"/>
            </p:custDataLst>
          </p:nvPr>
        </p:nvSpPr>
        <p:spPr>
          <a:xfrm>
            <a:off x="633095" y="1138555"/>
            <a:ext cx="5665470"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2000" b="1" spc="50">
                <a:ln w="3175">
                  <a:noFill/>
                  <a:prstDash val="dash"/>
                </a:ln>
                <a:solidFill>
                  <a:schemeClr val="tx1">
                    <a:lumMod val="85000"/>
                    <a:lumOff val="15000"/>
                  </a:schemeClr>
                </a:solidFill>
                <a:latin typeface="楷体" panose="02010609060101010101" charset="-122"/>
                <a:ea typeface="楷体" panose="02010609060101010101" charset="-122"/>
                <a:cs typeface="楷体" panose="02010609060101010101" charset="-122"/>
              </a:rPr>
              <a:t>丽贝卡不知来自何方，被一封莫名其妙的信送到布恩迪亚家，成为这家的养女，有着吃土的怪病和吮吸拇指的习惯，她给马孔多带来了几乎让全村覆灭的失眠症。她与阿玛兰妲争斗了一生，二人到老也不肯先于对方死去。长大后，她爱上钢琴技师，与他的婚期被阿玛兰妲摧毁，在心如死灰的日子里度过了很多年。当失踪多年的家族长子归来后路过她房门的那一刻与之相爱，并且不顾乌尔苏拉的反对双双出走另立门户，一生再也没有回过布恩迪亚家。当她老的家族后人都不再知道她是谁，女仆向政府申请强行撬开她三日未开的房门，她瘦小干瘪的尸体已经在床上躺了三天，仍保持着幼年时的习惯:拇指还放在口中。</a:t>
            </a:r>
          </a:p>
        </p:txBody>
      </p:sp>
      <p:sp>
        <p:nvSpPr>
          <p:cNvPr id="10" name="Title 6"/>
          <p:cNvSpPr txBox="1"/>
          <p:nvPr>
            <p:custDataLst>
              <p:tags r:id="rId6"/>
            </p:custDataLst>
          </p:nvPr>
        </p:nvSpPr>
        <p:spPr>
          <a:xfrm>
            <a:off x="1406821" y="30325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rPr>
              <a:t>丽   贝   卡</a:t>
            </a:r>
          </a:p>
        </p:txBody>
      </p:sp>
      <p:pic>
        <p:nvPicPr>
          <p:cNvPr id="5" name="图片 4"/>
          <p:cNvPicPr>
            <a:picLocks noChangeAspect="1"/>
          </p:cNvPicPr>
          <p:nvPr>
            <p:custDataLst>
              <p:tags r:id="rId7"/>
            </p:custDataLst>
          </p:nvPr>
        </p:nvPicPr>
        <p:blipFill>
          <a:blip r:embed="rId14"/>
          <a:stretch>
            <a:fillRect/>
          </a:stretch>
        </p:blipFill>
        <p:spPr>
          <a:xfrm>
            <a:off x="7597140" y="609600"/>
            <a:ext cx="2717165" cy="5638800"/>
          </a:xfrm>
          <a:prstGeom prst="rect">
            <a:avLst/>
          </a:prstGeom>
        </p:spPr>
      </p:pic>
      <p:pic>
        <p:nvPicPr>
          <p:cNvPr id="4" name="图片 3"/>
          <p:cNvPicPr>
            <a:picLocks noChangeAspect="1"/>
          </p:cNvPicPr>
          <p:nvPr/>
        </p:nvPicPr>
        <p:blipFill>
          <a:blip r:embed="rId15"/>
          <a:stretch>
            <a:fillRect/>
          </a:stretch>
        </p:blipFill>
        <p:spPr>
          <a:xfrm>
            <a:off x="7290435" y="435610"/>
            <a:ext cx="3585210" cy="5986780"/>
          </a:xfrm>
          <a:prstGeom prst="rect">
            <a:avLst/>
          </a:prstGeom>
        </p:spPr>
      </p:pic>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nvPr>
            <p:custDataLst>
              <p:tags r:id="rId3"/>
            </p:custDataLst>
          </p:nvPr>
        </p:nvPicPr>
        <p:blipFill>
          <a:blip r:embed="rId9" r:link="rId10"/>
          <a:stretch>
            <a:fillRect/>
          </a:stretch>
        </p:blipFill>
        <p:spPr>
          <a:xfrm>
            <a:off x="0" y="0"/>
            <a:ext cx="720090" cy="623840"/>
          </a:xfrm>
          <a:prstGeom prst="rect">
            <a:avLst/>
          </a:prstGeom>
        </p:spPr>
      </p:pic>
      <p:pic>
        <p:nvPicPr>
          <p:cNvPr id="6" name="图片 5"/>
          <p:cNvPicPr/>
          <p:nvPr>
            <p:custDataLst>
              <p:tags r:id="rId4"/>
            </p:custDataLst>
          </p:nvPr>
        </p:nvPicPr>
        <p:blipFill>
          <a:blip r:embed="rId11" r:link="rId12"/>
          <a:stretch>
            <a:fillRect/>
          </a:stretch>
        </p:blipFill>
        <p:spPr>
          <a:xfrm>
            <a:off x="11471910" y="0"/>
            <a:ext cx="720090" cy="624784"/>
          </a:xfrm>
          <a:prstGeom prst="rect">
            <a:avLst/>
          </a:prstGeom>
        </p:spPr>
      </p:pic>
      <p:pic>
        <p:nvPicPr>
          <p:cNvPr id="8" name="图片 7"/>
          <p:cNvPicPr/>
          <p:nvPr>
            <p:custDataLst>
              <p:tags r:id="rId5"/>
            </p:custDataLst>
          </p:nvPr>
        </p:nvPicPr>
        <p:blipFill>
          <a:blip r:embed="rId13"/>
          <a:stretch>
            <a:fillRect/>
          </a:stretch>
        </p:blipFill>
        <p:spPr>
          <a:xfrm>
            <a:off x="612773" y="1541954"/>
            <a:ext cx="10966448" cy="4707645"/>
          </a:xfrm>
          <a:prstGeom prst="rect">
            <a:avLst/>
          </a:prstGeom>
        </p:spPr>
      </p:pic>
      <p:sp>
        <p:nvSpPr>
          <p:cNvPr id="3" name="文本框 2"/>
          <p:cNvSpPr txBox="1"/>
          <p:nvPr>
            <p:custDataLst>
              <p:tags r:id="rId6"/>
            </p:custDataLst>
          </p:nvPr>
        </p:nvSpPr>
        <p:spPr>
          <a:xfrm>
            <a:off x="608400" y="608400"/>
            <a:ext cx="10970823" cy="706755"/>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charset="-122"/>
                <a:ea typeface="微软雅黑"/>
                <a:cs typeface="+mj-cs"/>
                <a:sym typeface="+mn-ea"/>
              </a:defRPr>
            </a:lvl1pPr>
          </a:lstStyle>
          <a:p>
            <a:r>
              <a:rPr lang="zh-CN" altLang="en-US">
                <a:uFillTx/>
                <a:latin typeface="Arial" panose="020B0604020202020204" pitchFamily="34" charset="0"/>
                <a:ea typeface="隶书" panose="02010509060101010101" pitchFamily="49" charset="-122"/>
              </a:rPr>
              <a:t>孤独倔强  野性冲动  病态    </a:t>
            </a: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隶书" panose="02010509060101010101" pitchFamily="49" charset="-122"/>
              <a:ea typeface="隶书" panose="02010509060101010101" pitchFamily="49" charset="-122"/>
            </a:endParaRPr>
          </a:p>
        </p:txBody>
      </p:sp>
      <p:pic>
        <p:nvPicPr>
          <p:cNvPr id="2" name="图片 1"/>
          <p:cNvPicPr/>
          <p:nvPr userDrawn="1">
            <p:custDataLst>
              <p:tags r:id="rId3"/>
            </p:custDataLst>
          </p:nvPr>
        </p:nvPicPr>
        <p:blipFill>
          <a:blip r:embed="rId10" r:link="rId11"/>
          <a:stretch>
            <a:fillRect/>
          </a:stretch>
        </p:blipFill>
        <p:spPr>
          <a:xfrm>
            <a:off x="0" y="0"/>
            <a:ext cx="720090" cy="623570"/>
          </a:xfrm>
          <a:prstGeom prst="rect">
            <a:avLst/>
          </a:prstGeom>
        </p:spPr>
      </p:pic>
      <p:pic>
        <p:nvPicPr>
          <p:cNvPr id="8" name="图片 7"/>
          <p:cNvPicPr/>
          <p:nvPr userDrawn="1">
            <p:custDataLst>
              <p:tags r:id="rId4"/>
            </p:custDataLst>
          </p:nvPr>
        </p:nvPicPr>
        <p:blipFill>
          <a:blip r:embed="rId12" r:link="rId13"/>
          <a:stretch>
            <a:fillRect/>
          </a:stretch>
        </p:blipFill>
        <p:spPr>
          <a:xfrm>
            <a:off x="11471910" y="0"/>
            <a:ext cx="720090" cy="624840"/>
          </a:xfrm>
          <a:prstGeom prst="rect">
            <a:avLst/>
          </a:prstGeom>
        </p:spPr>
      </p:pic>
      <p:sp>
        <p:nvSpPr>
          <p:cNvPr id="9" name="Title 6"/>
          <p:cNvSpPr txBox="1"/>
          <p:nvPr>
            <p:custDataLst>
              <p:tags r:id="rId5"/>
            </p:custDataLst>
          </p:nvPr>
        </p:nvSpPr>
        <p:spPr>
          <a:xfrm>
            <a:off x="664210" y="2164715"/>
            <a:ext cx="4792980"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b="1"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美人儿雷梅黛丝是眼皮卷中所预言的那个外表与心灵最美的的女人，她拥有非凡的美貌，不受世俗思想的干扰束缚。她不爱穿一层层复杂的衣服，把麻袋剪开几个口子直接套在身上，觉得头发碍事，脆就直接剃成光头:对男人们的偷窥，不仅没有皮感，而是提醒对方注意安全。这一切的随性而为不仅没有破坏她在人们心中的美丽形象，而且更让人们觉得这是一个纯洁得让人敬畏的女子</a:t>
            </a:r>
            <a:endParaRPr lang="zh-CN" altLang="en-US" sz="1800" b="1"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a:endParaRPr>
          </a:p>
        </p:txBody>
      </p:sp>
      <p:sp>
        <p:nvSpPr>
          <p:cNvPr id="10" name="Title 6"/>
          <p:cNvSpPr txBox="1"/>
          <p:nvPr>
            <p:custDataLst>
              <p:tags r:id="rId6"/>
            </p:custDataLst>
          </p:nvPr>
        </p:nvSpPr>
        <p:spPr>
          <a:xfrm>
            <a:off x="664506" y="1007469"/>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rPr>
              <a:t>雷  梅  黛  丝</a:t>
            </a:r>
          </a:p>
        </p:txBody>
      </p:sp>
      <p:pic>
        <p:nvPicPr>
          <p:cNvPr id="5" name="图片 4"/>
          <p:cNvPicPr>
            <a:picLocks noChangeAspect="1"/>
          </p:cNvPicPr>
          <p:nvPr>
            <p:custDataLst>
              <p:tags r:id="rId7"/>
            </p:custDataLst>
          </p:nvPr>
        </p:nvPicPr>
        <p:blipFill>
          <a:blip r:embed="rId14"/>
          <a:stretch>
            <a:fillRect/>
          </a:stretch>
        </p:blipFill>
        <p:spPr>
          <a:xfrm>
            <a:off x="6636385" y="2164715"/>
            <a:ext cx="3990975" cy="2959735"/>
          </a:xfrm>
          <a:prstGeom prst="rect">
            <a:avLst/>
          </a:prstGeom>
        </p:spPr>
      </p:pic>
      <p:pic>
        <p:nvPicPr>
          <p:cNvPr id="4" name="图片 3"/>
          <p:cNvPicPr>
            <a:picLocks noChangeAspect="1"/>
          </p:cNvPicPr>
          <p:nvPr/>
        </p:nvPicPr>
        <p:blipFill>
          <a:blip r:embed="rId15"/>
          <a:stretch>
            <a:fillRect/>
          </a:stretch>
        </p:blipFill>
        <p:spPr>
          <a:xfrm>
            <a:off x="6205220" y="1007745"/>
            <a:ext cx="5190490" cy="4591050"/>
          </a:xfrm>
          <a:prstGeom prst="rect">
            <a:avLst/>
          </a:prstGeom>
        </p:spPr>
      </p:pic>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nvPr>
            <p:custDataLst>
              <p:tags r:id="rId3"/>
            </p:custDataLst>
          </p:nvPr>
        </p:nvPicPr>
        <p:blipFill>
          <a:blip r:embed="rId9" r:link="rId10"/>
          <a:stretch>
            <a:fillRect/>
          </a:stretch>
        </p:blipFill>
        <p:spPr>
          <a:xfrm>
            <a:off x="0" y="0"/>
            <a:ext cx="720090" cy="623840"/>
          </a:xfrm>
          <a:prstGeom prst="rect">
            <a:avLst/>
          </a:prstGeom>
        </p:spPr>
      </p:pic>
      <p:pic>
        <p:nvPicPr>
          <p:cNvPr id="6" name="图片 5"/>
          <p:cNvPicPr/>
          <p:nvPr>
            <p:custDataLst>
              <p:tags r:id="rId4"/>
            </p:custDataLst>
          </p:nvPr>
        </p:nvPicPr>
        <p:blipFill>
          <a:blip r:embed="rId11" r:link="rId12"/>
          <a:stretch>
            <a:fillRect/>
          </a:stretch>
        </p:blipFill>
        <p:spPr>
          <a:xfrm>
            <a:off x="11471910" y="0"/>
            <a:ext cx="720090" cy="624784"/>
          </a:xfrm>
          <a:prstGeom prst="rect">
            <a:avLst/>
          </a:prstGeom>
        </p:spPr>
      </p:pic>
      <p:pic>
        <p:nvPicPr>
          <p:cNvPr id="8" name="图片 7"/>
          <p:cNvPicPr/>
          <p:nvPr>
            <p:custDataLst>
              <p:tags r:id="rId5"/>
            </p:custDataLst>
          </p:nvPr>
        </p:nvPicPr>
        <p:blipFill>
          <a:blip r:embed="rId13"/>
          <a:stretch>
            <a:fillRect/>
          </a:stretch>
        </p:blipFill>
        <p:spPr>
          <a:xfrm>
            <a:off x="612775" y="1868805"/>
            <a:ext cx="10966450" cy="4380865"/>
          </a:xfrm>
          <a:prstGeom prst="rect">
            <a:avLst/>
          </a:prstGeom>
        </p:spPr>
      </p:pic>
      <p:sp>
        <p:nvSpPr>
          <p:cNvPr id="3" name="文本框 2"/>
          <p:cNvSpPr txBox="1"/>
          <p:nvPr>
            <p:custDataLst>
              <p:tags r:id="rId6"/>
            </p:custDataLst>
          </p:nvPr>
        </p:nvSpPr>
        <p:spPr>
          <a:xfrm>
            <a:off x="608400" y="608400"/>
            <a:ext cx="10970823" cy="706755"/>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charset="-122"/>
                <a:ea typeface="微软雅黑"/>
                <a:cs typeface="+mj-cs"/>
                <a:sym typeface="+mn-ea"/>
              </a:defRPr>
            </a:lvl1pPr>
          </a:lstStyle>
          <a:p>
            <a:r>
              <a:rPr lang="zh-CN" altLang="en-US">
                <a:uFillTx/>
                <a:latin typeface="Arial" panose="020B0604020202020204" pitchFamily="34" charset="0"/>
                <a:ea typeface="隶书" panose="02010509060101010101" pitchFamily="49" charset="-122"/>
              </a:rPr>
              <a:t>温润善良、活泼单纯</a:t>
            </a: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隶书" panose="02010509060101010101" pitchFamily="49" charset="-122"/>
              <a:ea typeface="隶书" panose="02010509060101010101" pitchFamily="49" charset="-122"/>
            </a:endParaRPr>
          </a:p>
        </p:txBody>
      </p:sp>
      <p:pic>
        <p:nvPicPr>
          <p:cNvPr id="2" name="图片 1"/>
          <p:cNvPicPr/>
          <p:nvPr userDrawn="1">
            <p:custDataLst>
              <p:tags r:id="rId3"/>
            </p:custDataLst>
          </p:nvPr>
        </p:nvPicPr>
        <p:blipFill>
          <a:blip r:embed="rId10" r:link="rId11"/>
          <a:stretch>
            <a:fillRect/>
          </a:stretch>
        </p:blipFill>
        <p:spPr>
          <a:xfrm>
            <a:off x="0" y="0"/>
            <a:ext cx="720090" cy="623570"/>
          </a:xfrm>
          <a:prstGeom prst="rect">
            <a:avLst/>
          </a:prstGeom>
        </p:spPr>
      </p:pic>
      <p:pic>
        <p:nvPicPr>
          <p:cNvPr id="8" name="图片 7"/>
          <p:cNvPicPr/>
          <p:nvPr userDrawn="1">
            <p:custDataLst>
              <p:tags r:id="rId4"/>
            </p:custDataLst>
          </p:nvPr>
        </p:nvPicPr>
        <p:blipFill>
          <a:blip r:embed="rId12" r:link="rId13"/>
          <a:stretch>
            <a:fillRect/>
          </a:stretch>
        </p:blipFill>
        <p:spPr>
          <a:xfrm>
            <a:off x="11471910" y="0"/>
            <a:ext cx="720090" cy="624840"/>
          </a:xfrm>
          <a:prstGeom prst="rect">
            <a:avLst/>
          </a:prstGeom>
        </p:spPr>
      </p:pic>
      <p:sp>
        <p:nvSpPr>
          <p:cNvPr id="9" name="Title 6"/>
          <p:cNvSpPr txBox="1"/>
          <p:nvPr>
            <p:custDataLst>
              <p:tags r:id="rId5"/>
            </p:custDataLst>
          </p:nvPr>
        </p:nvSpPr>
        <p:spPr>
          <a:xfrm>
            <a:off x="532765" y="1327150"/>
            <a:ext cx="5829300"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b="1"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同样是美女的费尔南达被人们称为“女王她出生于一个被森严戒律紧紧束缚着的家庭当中，自身也陷入这些阴森的教条当中。她来到布恩迪亚家中，不仅约束自己，而且强迫全家人和她一样遵守教条，使得乌尔苏拉精心照料的整个家从此变成了一个阴森的大牢笼。费尔南达一生都生活在这些所谓的“高贵的”习惯与教条当中，她与美人儿雷梅黛丝是生活在两个极端世界的人。费尔南达最终在自己的幻想当中饱受折磨，而雷梅黛丝乘着庆单升上了天空，就像来时一样美雨无报。贵尔南达活在自己腿想的有规律的、得体、大方、高贵的世界当中，就像她的家族所管造的孤独气氛中，布恩迪亚家族中没有人喜欢她，包括丈夫和女儿。而雷梅黛丝的随性自然受到了人们的尊敬，在世上的时候孤独地活在自己纯净的世界当中</a:t>
            </a:r>
          </a:p>
        </p:txBody>
      </p:sp>
      <p:sp>
        <p:nvSpPr>
          <p:cNvPr id="10" name="Title 6"/>
          <p:cNvSpPr txBox="1"/>
          <p:nvPr>
            <p:custDataLst>
              <p:tags r:id="rId6"/>
            </p:custDataLst>
          </p:nvPr>
        </p:nvSpPr>
        <p:spPr>
          <a:xfrm>
            <a:off x="828336" y="70203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rPr>
              <a:t>费  尔  南  达</a:t>
            </a:r>
          </a:p>
        </p:txBody>
      </p:sp>
      <p:pic>
        <p:nvPicPr>
          <p:cNvPr id="5" name="图片 4"/>
          <p:cNvPicPr>
            <a:picLocks noChangeAspect="1"/>
          </p:cNvPicPr>
          <p:nvPr>
            <p:custDataLst>
              <p:tags r:id="rId7"/>
            </p:custDataLst>
          </p:nvPr>
        </p:nvPicPr>
        <p:blipFill>
          <a:blip r:embed="rId14"/>
          <a:stretch>
            <a:fillRect/>
          </a:stretch>
        </p:blipFill>
        <p:spPr>
          <a:xfrm>
            <a:off x="7367905" y="1952625"/>
            <a:ext cx="3740785" cy="3618865"/>
          </a:xfrm>
          <a:prstGeom prst="rect">
            <a:avLst/>
          </a:prstGeom>
        </p:spPr>
      </p:pic>
      <p:pic>
        <p:nvPicPr>
          <p:cNvPr id="4" name="图片 3"/>
          <p:cNvPicPr>
            <a:picLocks noChangeAspect="1"/>
          </p:cNvPicPr>
          <p:nvPr/>
        </p:nvPicPr>
        <p:blipFill>
          <a:blip r:embed="rId15"/>
          <a:stretch>
            <a:fillRect/>
          </a:stretch>
        </p:blipFill>
        <p:spPr>
          <a:xfrm>
            <a:off x="6682740" y="1431925"/>
            <a:ext cx="5110480" cy="4377055"/>
          </a:xfrm>
          <a:prstGeom prst="rect">
            <a:avLst/>
          </a:prstGeom>
        </p:spPr>
      </p:pic>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3"/>
            </p:custDataLst>
          </p:nvPr>
        </p:nvSpPr>
        <p:spPr/>
        <p:txBody>
          <a:bodyPr/>
          <a:lstStyle/>
          <a:p>
            <a:r>
              <a:rPr lang="zh-CN" altLang="en-US"/>
              <a:t>介绍作者</a:t>
            </a:r>
          </a:p>
        </p:txBody>
      </p:sp>
      <p:sp>
        <p:nvSpPr>
          <p:cNvPr id="6" name="文本占位符 5"/>
          <p:cNvSpPr>
            <a:spLocks noGrp="1"/>
          </p:cNvSpPr>
          <p:nvPr>
            <p:ph type="body" idx="1"/>
            <p:custDataLst>
              <p:tags r:id="rId4"/>
            </p:custDataLst>
          </p:nvPr>
        </p:nvSpPr>
        <p:spPr/>
        <p:txBody>
          <a:bodyPr/>
          <a:lstStyle/>
          <a:p>
            <a:pPr lvl="0"/>
            <a:r>
              <a:rPr lang="zh-CN" altLang="en-US"/>
              <a:t>作者简介及作者生平事迹</a:t>
            </a:r>
          </a:p>
        </p:txBody>
      </p:sp>
      <p:sp>
        <p:nvSpPr>
          <p:cNvPr id="7" name="文本框 6"/>
          <p:cNvSpPr txBox="1"/>
          <p:nvPr>
            <p:custDataLst>
              <p:tags r:id="rId5"/>
            </p:custDataLst>
          </p:nvPr>
        </p:nvSpPr>
        <p:spPr>
          <a:xfrm>
            <a:off x="4098158" y="2543036"/>
            <a:ext cx="1181922" cy="1027638"/>
          </a:xfrm>
          <a:prstGeom prst="rect">
            <a:avLst/>
          </a:prstGeom>
          <a:noFill/>
          <a:ln w="117475">
            <a:noFill/>
          </a:ln>
        </p:spPr>
        <p:txBody>
          <a:bodyPr wrap="square" rtlCol="0">
            <a:prstTxWarp prst="textPlain">
              <a:avLst/>
            </a:prstTxWarp>
            <a:spAutoFit/>
          </a:bodyPr>
          <a:lstStyle/>
          <a:p>
            <a:r>
              <a:rPr lang="en-US" altLang="zh-CN" spc="100">
                <a:solidFill>
                  <a:schemeClr val="bg1"/>
                </a:solidFill>
                <a:latin typeface="Arial" panose="020B0604020202020204" pitchFamily="34" charset="0"/>
                <a:ea typeface="微软雅黑"/>
                <a:cs typeface="Arial" panose="020B0604020202020204" pitchFamily="34" charset="0"/>
              </a:rPr>
              <a:t>01</a:t>
            </a:r>
            <a:endParaRPr lang="en-US" altLang="zh-CN" spc="100">
              <a:solidFill>
                <a:schemeClr val="bg1"/>
              </a:solidFill>
              <a:latin typeface="Arial" panose="020B0604020202020204" pitchFamily="34" charset="0"/>
              <a:ea typeface="微软雅黑" panose="020B0503020204020204" charset="-122"/>
              <a:cs typeface="Arial" panose="020B0604020202020204" pitchFamily="34" charset="0"/>
            </a:endParaRPr>
          </a:p>
        </p:txBody>
      </p:sp>
    </p:spTree>
    <p:custDataLst>
      <p:tags r:id="rId2"/>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p:nvPr>
            <p:custDataLst>
              <p:tags r:id="rId3"/>
            </p:custDataLst>
          </p:nvPr>
        </p:nvPicPr>
        <p:blipFill>
          <a:blip r:embed="rId9" r:link="rId10"/>
          <a:stretch>
            <a:fillRect/>
          </a:stretch>
        </p:blipFill>
        <p:spPr>
          <a:xfrm>
            <a:off x="0" y="0"/>
            <a:ext cx="720090" cy="623840"/>
          </a:xfrm>
          <a:prstGeom prst="rect">
            <a:avLst/>
          </a:prstGeom>
        </p:spPr>
      </p:pic>
      <p:pic>
        <p:nvPicPr>
          <p:cNvPr id="6" name="图片 5"/>
          <p:cNvPicPr/>
          <p:nvPr>
            <p:custDataLst>
              <p:tags r:id="rId4"/>
            </p:custDataLst>
          </p:nvPr>
        </p:nvPicPr>
        <p:blipFill>
          <a:blip r:embed="rId11" r:link="rId12"/>
          <a:stretch>
            <a:fillRect/>
          </a:stretch>
        </p:blipFill>
        <p:spPr>
          <a:xfrm>
            <a:off x="11471910" y="0"/>
            <a:ext cx="720090" cy="624784"/>
          </a:xfrm>
          <a:prstGeom prst="rect">
            <a:avLst/>
          </a:prstGeom>
        </p:spPr>
      </p:pic>
      <p:pic>
        <p:nvPicPr>
          <p:cNvPr id="8" name="图片 7"/>
          <p:cNvPicPr/>
          <p:nvPr>
            <p:custDataLst>
              <p:tags r:id="rId5"/>
            </p:custDataLst>
          </p:nvPr>
        </p:nvPicPr>
        <p:blipFill>
          <a:blip r:embed="rId13"/>
          <a:stretch>
            <a:fillRect/>
          </a:stretch>
        </p:blipFill>
        <p:spPr>
          <a:xfrm>
            <a:off x="612775" y="1923415"/>
            <a:ext cx="10966450" cy="4326255"/>
          </a:xfrm>
          <a:prstGeom prst="rect">
            <a:avLst/>
          </a:prstGeom>
        </p:spPr>
      </p:pic>
      <p:sp>
        <p:nvSpPr>
          <p:cNvPr id="3" name="文本框 2"/>
          <p:cNvSpPr txBox="1"/>
          <p:nvPr>
            <p:custDataLst>
              <p:tags r:id="rId6"/>
            </p:custDataLst>
          </p:nvPr>
        </p:nvSpPr>
        <p:spPr>
          <a:xfrm>
            <a:off x="608400" y="608400"/>
            <a:ext cx="10970823" cy="706755"/>
          </a:xfrm>
          <a:prstGeom prst="rect">
            <a:avLst/>
          </a:prstGeom>
        </p:spPr>
        <p:txBody>
          <a:bodyPr vert="horz" lIns="101600" tIns="38100" rIns="76200" bIns="38100" rtlCol="0" anchor="ctr" anchorCtr="0">
            <a:normAutofit/>
          </a:bodyPr>
          <a:lstStyle>
            <a:lvl1pPr marR="0" fontAlgn="auto">
              <a:lnSpc>
                <a:spcPct val="100000"/>
              </a:lnSpc>
              <a:spcBef>
                <a:spcPct val="0"/>
              </a:spcBef>
              <a:buNone/>
              <a:defRPr kumimoji="0" lang="zh-CN" altLang="en-US" sz="3600" b="1" i="0" u="none" strike="noStrike" cap="none" spc="300" normalizeH="0" baseline="0" noProof="1">
                <a:solidFill>
                  <a:schemeClr val="tx1">
                    <a:lumMod val="85000"/>
                    <a:lumOff val="15000"/>
                  </a:schemeClr>
                </a:solidFill>
                <a:uFillTx/>
                <a:latin typeface="微软雅黑" panose="020B0503020204020204" charset="-122"/>
                <a:ea typeface="微软雅黑"/>
                <a:cs typeface="+mj-cs"/>
                <a:sym typeface="+mn-ea"/>
              </a:defRPr>
            </a:lvl1pPr>
          </a:lstStyle>
          <a:p>
            <a:r>
              <a:rPr lang="zh-CN" altLang="en-US">
                <a:uFillTx/>
                <a:latin typeface="Arial" panose="020B0604020202020204" pitchFamily="34" charset="0"/>
                <a:ea typeface="隶书" panose="02010509060101010101" pitchFamily="49" charset="-122"/>
              </a:rPr>
              <a:t>封建 孤独 极端</a:t>
            </a:r>
          </a:p>
        </p:txBody>
      </p:sp>
    </p:spTree>
    <p:custDataLst>
      <p:tags r:id="rId1"/>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p:txBody>
          <a:bodyPr>
            <a:normAutofit fontScale="90000"/>
          </a:bodyPr>
          <a:lstStyle/>
          <a:p>
            <a:r>
              <a:rPr lang="zh-CN" altLang="en-US"/>
              <a:t>男性人物形象</a:t>
            </a:r>
          </a:p>
        </p:txBody>
      </p:sp>
      <p:sp>
        <p:nvSpPr>
          <p:cNvPr id="3" name="副标题 2"/>
          <p:cNvSpPr>
            <a:spLocks noGrp="1"/>
          </p:cNvSpPr>
          <p:nvPr>
            <p:ph type="subTitle" idx="1"/>
            <p:custDataLst>
              <p:tags r:id="rId3"/>
            </p:custDataLst>
          </p:nvPr>
        </p:nvSpPr>
        <p:spPr/>
        <p:txBody>
          <a:bodyPr/>
          <a:lstStyle/>
          <a:p>
            <a:r>
              <a:rPr lang="zh-CN" altLang="en-US"/>
              <a:t>孤独是一个人的狂欢</a:t>
            </a:r>
          </a:p>
          <a:p>
            <a:r>
              <a:rPr lang="zh-CN" altLang="en-US"/>
              <a:t>狂欢是一群人的孤独</a:t>
            </a:r>
          </a:p>
        </p:txBody>
      </p:sp>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9"/>
          <a:tile tx="0" ty="0" sx="100000" sy="100000" flip="none" algn="tl"/>
        </a:blip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54330" y="273050"/>
            <a:ext cx="11492230" cy="6311900"/>
          </a:xfrm>
          <a:prstGeom prst="rect">
            <a:avLst/>
          </a:prstGeom>
          <a:solidFill>
            <a:srgbClr val="D9CBB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a:solidFill>
                <a:schemeClr val="tx2"/>
              </a:solidFill>
              <a:latin typeface="隶书" panose="02010509060101010101" pitchFamily="49" charset="-122"/>
              <a:ea typeface="隶书" panose="02010509060101010101" pitchFamily="49" charset="-122"/>
              <a:sym typeface="+mn-ea"/>
            </a:endParaRPr>
          </a:p>
        </p:txBody>
      </p:sp>
      <p:pic>
        <p:nvPicPr>
          <p:cNvPr id="2" name="图片 1"/>
          <p:cNvPicPr>
            <a:picLocks noChangeAspect="1"/>
          </p:cNvPicPr>
          <p:nvPr userDrawn="1">
            <p:custDataLst>
              <p:tags r:id="rId3"/>
            </p:custDataLst>
          </p:nvPr>
        </p:nvPicPr>
        <p:blipFill>
          <a:blip r:embed="rId10"/>
          <a:stretch>
            <a:fillRect/>
          </a:stretch>
        </p:blipFill>
        <p:spPr>
          <a:xfrm>
            <a:off x="10566400" y="191368"/>
            <a:ext cx="1268870" cy="981490"/>
          </a:xfrm>
          <a:prstGeom prst="rect">
            <a:avLst/>
          </a:prstGeom>
        </p:spPr>
      </p:pic>
      <p:sp>
        <p:nvSpPr>
          <p:cNvPr id="9" name="Title 6"/>
          <p:cNvSpPr txBox="1"/>
          <p:nvPr>
            <p:custDataLst>
              <p:tags r:id="rId4"/>
            </p:custDataLst>
          </p:nvPr>
        </p:nvSpPr>
        <p:spPr>
          <a:xfrm>
            <a:off x="467360" y="1075690"/>
            <a:ext cx="5785485"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b="1"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何塞.阿尔卡蒂奥.布恩迪亚作为布恩迪亚家族的家长，是一个富有幻想与冒险精神的人物，沉迷于科学和哲学，他对吉普赛人带来的新鲜事物，尤其是天文学和炼金术，表现出了极大地兴趣布恩迪亚家族第一代人何塞.阿尔卡蒂奥.布恩迪亚与妻子乌尔苏拉。伊瓜兰。他们是这个家族的大家长，但在我看来真正是大家长的只有乌尔苏拉，阿尔卡蒂奥自从迷恋上炼全术和天文学之后，便再也不管这个家发生的事情了，他就像一个孩子一样，追还着自己热爱的事物，身边的一切仿佛和他没有任何关系，晚年失去理智之后，就和家里的孩子没有任何的区别，最后满嘴拉丁语的被捆在栗树下，直到临死之前才被妻子接下来家族最大的贡献就是那份对科学的迷恋在后代人的身止也表现了出来，而我觉得这也正是孤独的一部分，所以孤独在这个家族的第一代人身上便已经理下和子，萌发枝芽。</a:t>
            </a:r>
          </a:p>
        </p:txBody>
      </p:sp>
      <p:sp>
        <p:nvSpPr>
          <p:cNvPr id="10" name="Title 6"/>
          <p:cNvSpPr txBox="1"/>
          <p:nvPr>
            <p:custDataLst>
              <p:tags r:id="rId5"/>
            </p:custDataLst>
          </p:nvPr>
        </p:nvSpPr>
        <p:spPr>
          <a:xfrm>
            <a:off x="467360" y="450850"/>
            <a:ext cx="5971540"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rPr>
              <a:t>何塞 阿尔卡蒂奥 布恩迪亚</a:t>
            </a:r>
          </a:p>
        </p:txBody>
      </p:sp>
      <p:pic>
        <p:nvPicPr>
          <p:cNvPr id="5" name="图片 4"/>
          <p:cNvPicPr>
            <a:picLocks noChangeAspect="1"/>
          </p:cNvPicPr>
          <p:nvPr>
            <p:custDataLst>
              <p:tags r:id="rId6"/>
            </p:custDataLst>
          </p:nvPr>
        </p:nvPicPr>
        <p:blipFill>
          <a:blip r:embed="rId11"/>
          <a:stretch>
            <a:fillRect/>
          </a:stretch>
        </p:blipFill>
        <p:spPr>
          <a:xfrm>
            <a:off x="7036775" y="1374724"/>
            <a:ext cx="3302729" cy="3768827"/>
          </a:xfrm>
          <a:prstGeom prst="rect">
            <a:avLst/>
          </a:prstGeom>
        </p:spPr>
      </p:pic>
      <p:pic>
        <p:nvPicPr>
          <p:cNvPr id="3" name="图片 2"/>
          <p:cNvPicPr>
            <a:picLocks noChangeAspect="1"/>
          </p:cNvPicPr>
          <p:nvPr/>
        </p:nvPicPr>
        <p:blipFill>
          <a:blip r:embed="rId12"/>
          <a:stretch>
            <a:fillRect/>
          </a:stretch>
        </p:blipFill>
        <p:spPr>
          <a:xfrm>
            <a:off x="6525260" y="731520"/>
            <a:ext cx="5321300" cy="5394960"/>
          </a:xfrm>
          <a:prstGeom prst="rect">
            <a:avLst/>
          </a:prstGeom>
        </p:spPr>
      </p:pic>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userDrawn="1">
            <p:custDataLst>
              <p:tags r:id="rId2"/>
            </p:custDataLst>
          </p:nvPr>
        </p:nvSpPr>
        <p:spPr>
          <a:xfrm>
            <a:off x="608664" y="5202434"/>
            <a:ext cx="10973399" cy="104394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1800" spc="5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rPr>
              <a:t> </a:t>
            </a:r>
            <a:endParaRPr altLang="zh-CN" sz="1800" spc="5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a:endParaRPr>
          </a:p>
          <a:p>
            <a:pPr algn="just">
              <a:lnSpc>
                <a:spcPct val="130000"/>
              </a:lnSpc>
              <a:spcAft>
                <a:spcPts val="800"/>
              </a:spcAft>
            </a:pPr>
            <a:endParaRPr altLang="zh-CN" sz="1800" spc="5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endParaRPr>
          </a:p>
        </p:txBody>
      </p:sp>
      <p:sp>
        <p:nvSpPr>
          <p:cNvPr id="7" name="Title 6"/>
          <p:cNvSpPr txBox="1"/>
          <p:nvPr userDrawn="1">
            <p:custDataLst>
              <p:tags r:id="rId3"/>
            </p:custDataLst>
          </p:nvPr>
        </p:nvSpPr>
        <p:spPr>
          <a:xfrm>
            <a:off x="1056974" y="5202368"/>
            <a:ext cx="10973399" cy="565146"/>
          </a:xfrm>
          <a:prstGeom prst="rect">
            <a:avLst/>
          </a:prstGeom>
          <a:noFill/>
          <a:ln w="3175">
            <a:noFill/>
            <a:prstDash val="dash"/>
          </a:ln>
        </p:spPr>
        <p:txBody>
          <a:bodyPr wrap="square" lIns="90170" tIns="46990" rIns="90170" bIns="46990" anchor="t" anchorCtr="0">
            <a:normAutofit fontScale="900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3200" b="1" spc="30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rPr>
              <a:t>孤独  冒险探索 具有科学精神</a:t>
            </a:r>
            <a:endParaRPr lang="zh-CN" altLang="en-US" sz="3200" b="1" spc="30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a:endParaRPr>
          </a:p>
        </p:txBody>
      </p:sp>
      <p:pic>
        <p:nvPicPr>
          <p:cNvPr id="3" name="内容占位符 2" descr="D:\Users\Desktop\animal-animal-photography-beak-2625816.jpganimal-animal-photography-beak-2625816"/>
          <p:cNvPicPr>
            <a:picLocks noGrp="1" noChangeAspect="1"/>
          </p:cNvPicPr>
          <p:nvPr>
            <p:ph sz="quarter" idx="14"/>
            <p:custDataLst>
              <p:tags r:id="rId4"/>
            </p:custDataLst>
          </p:nvPr>
        </p:nvPicPr>
        <p:blipFill>
          <a:blip r:embed="rId6"/>
          <a:srcRect l="-190"/>
          <a:stretch>
            <a:fillRect/>
          </a:stretch>
        </p:blipFill>
        <p:spPr>
          <a:xfrm>
            <a:off x="759460" y="431165"/>
            <a:ext cx="10673715" cy="3693160"/>
          </a:xfrm>
          <a:prstGeom prst="rect">
            <a:avLst/>
          </a:prstGeom>
        </p:spPr>
      </p:pic>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9"/>
          <a:tile tx="0" ty="0" sx="100000" sy="100000" flip="none" algn="tl"/>
        </a:blip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54330" y="273050"/>
            <a:ext cx="11492230" cy="6311900"/>
          </a:xfrm>
          <a:prstGeom prst="rect">
            <a:avLst/>
          </a:prstGeom>
          <a:solidFill>
            <a:srgbClr val="D9CBB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a:solidFill>
                <a:schemeClr val="tx2"/>
              </a:solidFill>
              <a:latin typeface="隶书" panose="02010509060101010101" pitchFamily="49" charset="-122"/>
              <a:ea typeface="隶书" panose="02010509060101010101" pitchFamily="49" charset="-122"/>
              <a:sym typeface="+mn-ea"/>
            </a:endParaRPr>
          </a:p>
        </p:txBody>
      </p:sp>
      <p:pic>
        <p:nvPicPr>
          <p:cNvPr id="2" name="图片 1"/>
          <p:cNvPicPr>
            <a:picLocks noChangeAspect="1"/>
          </p:cNvPicPr>
          <p:nvPr userDrawn="1">
            <p:custDataLst>
              <p:tags r:id="rId3"/>
            </p:custDataLst>
          </p:nvPr>
        </p:nvPicPr>
        <p:blipFill>
          <a:blip r:embed="rId10"/>
          <a:stretch>
            <a:fillRect/>
          </a:stretch>
        </p:blipFill>
        <p:spPr>
          <a:xfrm>
            <a:off x="10566400" y="191368"/>
            <a:ext cx="1268870" cy="981490"/>
          </a:xfrm>
          <a:prstGeom prst="rect">
            <a:avLst/>
          </a:prstGeom>
        </p:spPr>
      </p:pic>
      <p:sp>
        <p:nvSpPr>
          <p:cNvPr id="9" name="Title 6"/>
          <p:cNvSpPr txBox="1"/>
          <p:nvPr>
            <p:custDataLst>
              <p:tags r:id="rId4"/>
            </p:custDataLst>
          </p:nvPr>
        </p:nvSpPr>
        <p:spPr>
          <a:xfrm>
            <a:off x="544195" y="1073785"/>
            <a:ext cx="5392420" cy="368490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何塞</a:t>
            </a:r>
            <a:r>
              <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sym typeface="+mn-ea"/>
              </a:rPr>
              <a:t>●</a:t>
            </a:r>
            <a:r>
              <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阿尔卡蒂奥是长子，他继承了父亲的鲁莽与固执，他是在父母开垦到马孔多的路途中出生的，他长得非常高大，与常人很不一样，他的一生中有两个重要的女人一庇拉尔●特尔内拉和丽贝尔。庇拉尔.特尔内拉是一个占卜师，她和乌尔苏拉一样，是一个很伟大的女人，并且更像一位母亲，她和何塞.阿尔卡蒂奥在一起，并孕育了布恩迪亚家族三代人，她热情，开朗，她像母亲一样抚慰着无数个男人的孤独心灵。何塞。阿尔卡蒂奥在庇拉尔怀手后便离开了马孔多。多年以后他像一个野人一样回到了马孔多，和雨贝卡结了婚，被乌尔苏拉赶出了家门，住在郊外。在内战时期被神秘的枪杀了，他的血一直从交外辗专流回了家。而丽贝卡也因他在郊外的房子里待了一辈子，他的一生过得是那么迷糊、那么的混乱，最终连死都是迷糊</a:t>
            </a:r>
            <a:endPar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a:endParaRPr>
          </a:p>
        </p:txBody>
      </p:sp>
      <p:sp>
        <p:nvSpPr>
          <p:cNvPr id="10" name="Title 6"/>
          <p:cNvSpPr txBox="1"/>
          <p:nvPr>
            <p:custDataLst>
              <p:tags r:id="rId5"/>
            </p:custDataLst>
          </p:nvPr>
        </p:nvSpPr>
        <p:spPr>
          <a:xfrm>
            <a:off x="664506" y="36929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lang="zh-CN" altLang="en-US" sz="36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sym typeface="+mn-ea"/>
              </a:rPr>
              <a:t>何塞 ●阿尔卡蒂奥</a:t>
            </a:r>
            <a:endPar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endParaRPr>
          </a:p>
        </p:txBody>
      </p:sp>
      <p:pic>
        <p:nvPicPr>
          <p:cNvPr id="5" name="图片 4"/>
          <p:cNvPicPr>
            <a:picLocks noChangeAspect="1"/>
          </p:cNvPicPr>
          <p:nvPr>
            <p:custDataLst>
              <p:tags r:id="rId6"/>
            </p:custDataLst>
          </p:nvPr>
        </p:nvPicPr>
        <p:blipFill>
          <a:blip r:embed="rId11"/>
          <a:stretch>
            <a:fillRect/>
          </a:stretch>
        </p:blipFill>
        <p:spPr>
          <a:xfrm>
            <a:off x="7159625" y="2457450"/>
            <a:ext cx="3496945" cy="3149600"/>
          </a:xfrm>
          <a:prstGeom prst="rect">
            <a:avLst/>
          </a:prstGeom>
        </p:spPr>
      </p:pic>
      <p:pic>
        <p:nvPicPr>
          <p:cNvPr id="3" name="图片 2"/>
          <p:cNvPicPr>
            <a:picLocks noChangeAspect="1"/>
          </p:cNvPicPr>
          <p:nvPr/>
        </p:nvPicPr>
        <p:blipFill>
          <a:blip r:embed="rId12"/>
          <a:stretch>
            <a:fillRect/>
          </a:stretch>
        </p:blipFill>
        <p:spPr>
          <a:xfrm>
            <a:off x="6021705" y="876935"/>
            <a:ext cx="5824855" cy="5103495"/>
          </a:xfrm>
          <a:prstGeom prst="rect">
            <a:avLst/>
          </a:prstGeom>
        </p:spPr>
      </p:pic>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userDrawn="1">
            <p:custDataLst>
              <p:tags r:id="rId2"/>
            </p:custDataLst>
          </p:nvPr>
        </p:nvSpPr>
        <p:spPr>
          <a:xfrm>
            <a:off x="608664" y="5202434"/>
            <a:ext cx="10973399" cy="104394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1800" spc="5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rPr>
              <a:t> </a:t>
            </a:r>
          </a:p>
        </p:txBody>
      </p:sp>
      <p:sp>
        <p:nvSpPr>
          <p:cNvPr id="7" name="Title 6"/>
          <p:cNvSpPr txBox="1"/>
          <p:nvPr userDrawn="1">
            <p:custDataLst>
              <p:tags r:id="rId3"/>
            </p:custDataLst>
          </p:nvPr>
        </p:nvSpPr>
        <p:spPr>
          <a:xfrm>
            <a:off x="609299" y="4475293"/>
            <a:ext cx="10973399" cy="565146"/>
          </a:xfrm>
          <a:prstGeom prst="rect">
            <a:avLst/>
          </a:prstGeom>
          <a:noFill/>
          <a:ln w="3175">
            <a:noFill/>
            <a:prstDash val="dash"/>
          </a:ln>
        </p:spPr>
        <p:txBody>
          <a:bodyPr wrap="square" lIns="90170" tIns="46990" rIns="90170" bIns="46990" anchor="t" anchorCtr="0">
            <a:normAutofit fontScale="900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3200" b="1" spc="30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rPr>
              <a:t>鲁莽大胆  粗鲁乱性  好奇心重</a:t>
            </a:r>
          </a:p>
        </p:txBody>
      </p:sp>
      <p:pic>
        <p:nvPicPr>
          <p:cNvPr id="3" name="内容占位符 2" descr="D:\Users\Desktop\animal-animal-photography-beak-2625816.jpganimal-animal-photography-beak-2625816"/>
          <p:cNvPicPr>
            <a:picLocks noGrp="1" noChangeAspect="1"/>
          </p:cNvPicPr>
          <p:nvPr>
            <p:ph sz="quarter" idx="14"/>
            <p:custDataLst>
              <p:tags r:id="rId4"/>
            </p:custDataLst>
          </p:nvPr>
        </p:nvPicPr>
        <p:blipFill>
          <a:blip r:embed="rId6"/>
          <a:srcRect l="-190"/>
          <a:stretch>
            <a:fillRect/>
          </a:stretch>
        </p:blipFill>
        <p:spPr>
          <a:xfrm>
            <a:off x="759460" y="431165"/>
            <a:ext cx="10673715" cy="3693160"/>
          </a:xfrm>
          <a:prstGeom prst="rect">
            <a:avLst/>
          </a:prstGeom>
        </p:spPr>
      </p:pic>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9"/>
          <a:tile tx="0" ty="0" sx="100000" sy="100000" flip="none" algn="tl"/>
        </a:blip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54330" y="273050"/>
            <a:ext cx="11492230" cy="6311900"/>
          </a:xfrm>
          <a:prstGeom prst="rect">
            <a:avLst/>
          </a:prstGeom>
          <a:solidFill>
            <a:srgbClr val="D9CBB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a:solidFill>
                <a:schemeClr val="tx2"/>
              </a:solidFill>
              <a:latin typeface="隶书" panose="02010509060101010101" pitchFamily="49" charset="-122"/>
              <a:ea typeface="隶书" panose="02010509060101010101" pitchFamily="49" charset="-122"/>
              <a:sym typeface="+mn-ea"/>
            </a:endParaRPr>
          </a:p>
        </p:txBody>
      </p:sp>
      <p:pic>
        <p:nvPicPr>
          <p:cNvPr id="2" name="图片 1"/>
          <p:cNvPicPr>
            <a:picLocks noChangeAspect="1"/>
          </p:cNvPicPr>
          <p:nvPr userDrawn="1">
            <p:custDataLst>
              <p:tags r:id="rId3"/>
            </p:custDataLst>
          </p:nvPr>
        </p:nvPicPr>
        <p:blipFill>
          <a:blip r:embed="rId10"/>
          <a:stretch>
            <a:fillRect/>
          </a:stretch>
        </p:blipFill>
        <p:spPr>
          <a:xfrm>
            <a:off x="10566400" y="191368"/>
            <a:ext cx="1268870" cy="981490"/>
          </a:xfrm>
          <a:prstGeom prst="rect">
            <a:avLst/>
          </a:prstGeom>
        </p:spPr>
      </p:pic>
      <p:sp>
        <p:nvSpPr>
          <p:cNvPr id="9" name="Title 6"/>
          <p:cNvSpPr txBox="1"/>
          <p:nvPr>
            <p:custDataLst>
              <p:tags r:id="rId4"/>
            </p:custDataLst>
          </p:nvPr>
        </p:nvSpPr>
        <p:spPr>
          <a:xfrm>
            <a:off x="664506" y="1324650"/>
            <a:ext cx="5032255" cy="368514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奥雷利亚诺上校，他是次子，他一出生有预见未来的能力，他也继承了父亲对炼金术的热爱，她娶了比他小很多的雷梅黛丝，我想他是真的爱她，也是唯一一个真爱的。战争爆发后，他参加了自由党，也迎来了他一生最辉煌的时刻:他一生发动过三十二次式装起义，他和十六个女人生了十七个儿子，他遭到过十四次暗杀，但他都幸免于难。在失去对战争的兴趣后，他回到马孔多，开始他的炼小金鱼，余生就做这一件。奥雷利亚诺上校是布息迪亚家族中唯一一位战士，人们总说最孤独最造憾的英过于英雄末路，美人迟暮，他是作品中孤独气质最为突出的角色。我想用英雄大路用在奥雷利亚诺上校身上正合适不过。</a:t>
            </a:r>
          </a:p>
        </p:txBody>
      </p:sp>
      <p:sp>
        <p:nvSpPr>
          <p:cNvPr id="10" name="Title 6"/>
          <p:cNvSpPr txBox="1"/>
          <p:nvPr>
            <p:custDataLst>
              <p:tags r:id="rId5"/>
            </p:custDataLst>
          </p:nvPr>
        </p:nvSpPr>
        <p:spPr>
          <a:xfrm>
            <a:off x="784521" y="461369"/>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lang="zh-CN" altLang="en-US" sz="36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sym typeface="+mn-ea"/>
              </a:rPr>
              <a:t>奥雷利亚诺</a:t>
            </a:r>
            <a:endParaRPr kumimoji="0" lang="zh-CN" altLang="en-US" sz="3600" b="1" i="0" u="none" strike="noStrike" kern="1200" cap="none" spc="50" normalizeH="0" noProof="0">
              <a:ln w="3175">
                <a:noFill/>
                <a:prstDash val="dash"/>
              </a:ln>
              <a:solidFill>
                <a:schemeClr val="tx1">
                  <a:lumMod val="85000"/>
                  <a:lumOff val="15000"/>
                </a:schemeClr>
              </a:solidFill>
              <a:effectLst/>
              <a:uLnTx/>
              <a:uFillTx/>
              <a:latin typeface="隶书" panose="02010509060101010101" pitchFamily="49" charset="-122"/>
              <a:ea typeface="隶书" panose="02010509060101010101" pitchFamily="49" charset="-122"/>
              <a:cs typeface="微软雅黑"/>
              <a:sym typeface="+mn-ea"/>
            </a:endParaRPr>
          </a:p>
        </p:txBody>
      </p:sp>
      <p:pic>
        <p:nvPicPr>
          <p:cNvPr id="5" name="图片 4"/>
          <p:cNvPicPr>
            <a:picLocks noChangeAspect="1"/>
          </p:cNvPicPr>
          <p:nvPr>
            <p:custDataLst>
              <p:tags r:id="rId6"/>
            </p:custDataLst>
          </p:nvPr>
        </p:nvPicPr>
        <p:blipFill>
          <a:blip r:embed="rId11"/>
          <a:stretch>
            <a:fillRect/>
          </a:stretch>
        </p:blipFill>
        <p:spPr>
          <a:xfrm>
            <a:off x="7212965" y="609600"/>
            <a:ext cx="3545205" cy="5638800"/>
          </a:xfrm>
          <a:prstGeom prst="rect">
            <a:avLst/>
          </a:prstGeom>
        </p:spPr>
      </p:pic>
      <p:pic>
        <p:nvPicPr>
          <p:cNvPr id="3" name="图片 2"/>
          <p:cNvPicPr>
            <a:picLocks noChangeAspect="1"/>
          </p:cNvPicPr>
          <p:nvPr/>
        </p:nvPicPr>
        <p:blipFill>
          <a:blip r:embed="rId12"/>
          <a:stretch>
            <a:fillRect/>
          </a:stretch>
        </p:blipFill>
        <p:spPr>
          <a:xfrm>
            <a:off x="6245225" y="609600"/>
            <a:ext cx="4801235" cy="5746750"/>
          </a:xfrm>
          <a:prstGeom prst="rect">
            <a:avLst/>
          </a:prstGeom>
        </p:spPr>
      </p:pic>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p:cNvSpPr txBox="1"/>
          <p:nvPr userDrawn="1">
            <p:custDataLst>
              <p:tags r:id="rId2"/>
            </p:custDataLst>
          </p:nvPr>
        </p:nvSpPr>
        <p:spPr>
          <a:xfrm>
            <a:off x="608664" y="5202434"/>
            <a:ext cx="10973399" cy="1043940"/>
          </a:xfrm>
          <a:prstGeom prst="rect">
            <a:avLst/>
          </a:prstGeom>
          <a:noFill/>
          <a:ln w="3175">
            <a:noFill/>
            <a:prstDash val="dash"/>
          </a:ln>
        </p:spPr>
        <p:txBody>
          <a:bodyPr wrap="square" lIns="90170" tIns="46990" rIns="90170" bIns="4699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altLang="zh-CN" sz="1800" spc="5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rPr>
              <a:t> </a:t>
            </a:r>
          </a:p>
        </p:txBody>
      </p:sp>
      <p:sp>
        <p:nvSpPr>
          <p:cNvPr id="7" name="Title 6"/>
          <p:cNvSpPr txBox="1"/>
          <p:nvPr userDrawn="1">
            <p:custDataLst>
              <p:tags r:id="rId3"/>
            </p:custDataLst>
          </p:nvPr>
        </p:nvSpPr>
        <p:spPr>
          <a:xfrm>
            <a:off x="609299" y="4486088"/>
            <a:ext cx="10973399" cy="565146"/>
          </a:xfrm>
          <a:prstGeom prst="rect">
            <a:avLst/>
          </a:prstGeom>
          <a:noFill/>
          <a:ln w="3175">
            <a:noFill/>
            <a:prstDash val="dash"/>
          </a:ln>
        </p:spPr>
        <p:txBody>
          <a:bodyPr wrap="square" lIns="90170" tIns="46990" rIns="90170" bIns="46990" anchor="t" anchorCtr="0">
            <a:normAutofit fontScale="900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3200" b="1" spc="300">
                <a:ln w="3175">
                  <a:noFill/>
                  <a:prstDash val="dash"/>
                </a:ln>
                <a:solidFill>
                  <a:schemeClr val="tx1">
                    <a:lumMod val="85000"/>
                    <a:lumOff val="15000"/>
                  </a:schemeClr>
                </a:solidFill>
                <a:latin typeface="Arial" panose="020B0604020202020204" pitchFamily="34" charset="0"/>
                <a:ea typeface="隶书" panose="02010509060101010101" pitchFamily="49" charset="-122"/>
                <a:cs typeface="微软雅黑" panose="020B0503020204020204" charset="-122"/>
              </a:rPr>
              <a:t>保守 孤独 性格寡淡</a:t>
            </a:r>
          </a:p>
        </p:txBody>
      </p:sp>
      <p:pic>
        <p:nvPicPr>
          <p:cNvPr id="3" name="内容占位符 2" descr="D:\Users\Desktop\animal-animal-photography-beak-2625816.jpganimal-animal-photography-beak-2625816"/>
          <p:cNvPicPr>
            <a:picLocks noGrp="1" noChangeAspect="1"/>
          </p:cNvPicPr>
          <p:nvPr>
            <p:ph sz="quarter" idx="14"/>
            <p:custDataLst>
              <p:tags r:id="rId4"/>
            </p:custDataLst>
          </p:nvPr>
        </p:nvPicPr>
        <p:blipFill>
          <a:blip r:embed="rId6"/>
          <a:srcRect l="-190"/>
          <a:stretch>
            <a:fillRect/>
          </a:stretch>
        </p:blipFill>
        <p:spPr>
          <a:xfrm>
            <a:off x="759460" y="431165"/>
            <a:ext cx="10673715" cy="3693160"/>
          </a:xfrm>
          <a:prstGeom prst="rect">
            <a:avLst/>
          </a:prstGeom>
        </p:spPr>
      </p:pic>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9"/>
          <a:tile tx="0" ty="0" sx="100000" sy="100000" flip="none" algn="tl"/>
        </a:blip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54330" y="273050"/>
            <a:ext cx="11492230" cy="6311900"/>
          </a:xfrm>
          <a:prstGeom prst="rect">
            <a:avLst/>
          </a:prstGeom>
          <a:solidFill>
            <a:srgbClr val="D9CBBD"/>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a:solidFill>
                <a:schemeClr val="tx2"/>
              </a:solidFill>
              <a:latin typeface="隶书" panose="02010509060101010101" pitchFamily="49" charset="-122"/>
              <a:ea typeface="隶书" panose="02010509060101010101" pitchFamily="49" charset="-122"/>
              <a:sym typeface="+mn-ea"/>
            </a:endParaRPr>
          </a:p>
        </p:txBody>
      </p:sp>
      <p:pic>
        <p:nvPicPr>
          <p:cNvPr id="2" name="图片 1"/>
          <p:cNvPicPr>
            <a:picLocks noChangeAspect="1"/>
          </p:cNvPicPr>
          <p:nvPr userDrawn="1">
            <p:custDataLst>
              <p:tags r:id="rId3"/>
            </p:custDataLst>
          </p:nvPr>
        </p:nvPicPr>
        <p:blipFill>
          <a:blip r:embed="rId10"/>
          <a:stretch>
            <a:fillRect/>
          </a:stretch>
        </p:blipFill>
        <p:spPr>
          <a:xfrm>
            <a:off x="10566400" y="191368"/>
            <a:ext cx="1268870" cy="981490"/>
          </a:xfrm>
          <a:prstGeom prst="rect">
            <a:avLst/>
          </a:prstGeom>
        </p:spPr>
      </p:pic>
      <p:sp>
        <p:nvSpPr>
          <p:cNvPr id="9" name="Title 6"/>
          <p:cNvSpPr txBox="1"/>
          <p:nvPr>
            <p:custDataLst>
              <p:tags r:id="rId4"/>
            </p:custDataLst>
          </p:nvPr>
        </p:nvSpPr>
        <p:spPr>
          <a:xfrm>
            <a:off x="664506" y="1586270"/>
            <a:ext cx="5032255" cy="3685141"/>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algn="just">
              <a:lnSpc>
                <a:spcPct val="130000"/>
              </a:lnSpc>
              <a:spcAft>
                <a:spcPts val="800"/>
              </a:spcAft>
            </a:pPr>
            <a:r>
              <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rPr>
              <a:t>梅尔基亚德斯，老吉普赛人，他给布恩迪亚家族带来巨大的影响，他让何塞，阿尔卡蒂奥布恩迪亚迷恋了炼金术与天文学一生，奥雷利亚诺晚年在家练小金鱼也和他有关，最关键的是他对布恩迪亚家族的预言一一第一个人被捆在树下，最后一个人被蚂蚁吃掉。这也为小说的结局埋下了伏笔。梅尔基亚德斯在小说中是一个很特别的人，他虽不是布恩迪亚家族的人，但他却在这个家族中永恒的存在，无论是一人的形式还是以手皮卷的形式，他都影响着布恩迪亚家族的每一-代人。</a:t>
            </a:r>
          </a:p>
          <a:p>
            <a:pPr algn="just">
              <a:lnSpc>
                <a:spcPct val="130000"/>
              </a:lnSpc>
              <a:spcAft>
                <a:spcPts val="800"/>
              </a:spcAft>
            </a:pPr>
            <a:endParaRPr lang="zh-CN" altLang="en-US" sz="18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endParaRPr>
          </a:p>
        </p:txBody>
      </p:sp>
      <p:sp>
        <p:nvSpPr>
          <p:cNvPr id="10" name="Title 6"/>
          <p:cNvSpPr txBox="1"/>
          <p:nvPr>
            <p:custDataLst>
              <p:tags r:id="rId5"/>
            </p:custDataLst>
          </p:nvPr>
        </p:nvSpPr>
        <p:spPr>
          <a:xfrm>
            <a:off x="664506" y="609324"/>
            <a:ext cx="5032255" cy="624840"/>
          </a:xfrm>
          <a:prstGeom prst="rect">
            <a:avLst/>
          </a:prstGeom>
          <a:noFill/>
          <a:ln w="3175">
            <a:noFill/>
            <a:prstDash val="dash"/>
          </a:ln>
        </p:spPr>
        <p:txBody>
          <a:bodyPr wrap="square" lIns="72000" tIns="36000" rIns="72000" bIns="36000"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just" defTabSz="913765" rtl="0" eaLnBrk="1" fontAlgn="auto" latinLnBrk="0" hangingPunct="1">
              <a:lnSpc>
                <a:spcPct val="100000"/>
              </a:lnSpc>
              <a:spcBef>
                <a:spcPct val="0"/>
              </a:spcBef>
              <a:spcAft>
                <a:spcPts val="800"/>
              </a:spcAft>
              <a:buClrTx/>
              <a:buSzTx/>
              <a:buFontTx/>
              <a:buNone/>
            </a:pPr>
            <a:r>
              <a:rPr lang="zh-CN" altLang="en-US" sz="3600" spc="50">
                <a:ln w="3175">
                  <a:noFill/>
                  <a:prstDash val="dash"/>
                </a:ln>
                <a:solidFill>
                  <a:schemeClr val="tx1">
                    <a:lumMod val="85000"/>
                    <a:lumOff val="15000"/>
                  </a:schemeClr>
                </a:solidFill>
                <a:latin typeface="隶书" panose="02010509060101010101" pitchFamily="49" charset="-122"/>
                <a:ea typeface="隶书" panose="02010509060101010101" pitchFamily="49" charset="-122"/>
                <a:cs typeface="微软雅黑" panose="020B0503020204020204" charset="-122"/>
                <a:sym typeface="+mn-ea"/>
              </a:rPr>
              <a:t>梅尔基亚德斯</a:t>
            </a:r>
            <a:endParaRPr kumimoji="0" lang="zh-CN" altLang="en-US" sz="3600" b="1" i="0" u="none" strike="noStrike" kern="1200" cap="none" spc="300" normalizeH="0" noProof="0">
              <a:ln w="3175">
                <a:noFill/>
                <a:prstDash val="dash"/>
              </a:ln>
              <a:solidFill>
                <a:schemeClr val="tx1">
                  <a:lumMod val="50000"/>
                </a:schemeClr>
              </a:solidFill>
              <a:effectLst/>
              <a:uLnTx/>
              <a:uFillTx/>
              <a:latin typeface="隶书" panose="02010509060101010101" pitchFamily="49" charset="-122"/>
              <a:ea typeface="隶书" panose="02010509060101010101" pitchFamily="49" charset="-122"/>
              <a:cs typeface="微软雅黑" panose="020B0503020204020204" charset="-122"/>
            </a:endParaRPr>
          </a:p>
        </p:txBody>
      </p:sp>
      <p:pic>
        <p:nvPicPr>
          <p:cNvPr id="5" name="图片 4"/>
          <p:cNvPicPr>
            <a:picLocks noChangeAspect="1"/>
          </p:cNvPicPr>
          <p:nvPr>
            <p:custDataLst>
              <p:tags r:id="rId6"/>
            </p:custDataLst>
          </p:nvPr>
        </p:nvPicPr>
        <p:blipFill>
          <a:blip r:embed="rId11"/>
          <a:stretch>
            <a:fillRect/>
          </a:stretch>
        </p:blipFill>
        <p:spPr>
          <a:xfrm>
            <a:off x="6575425" y="1586230"/>
            <a:ext cx="3885565" cy="3587115"/>
          </a:xfrm>
          <a:prstGeom prst="rect">
            <a:avLst/>
          </a:prstGeom>
        </p:spPr>
      </p:pic>
      <p:pic>
        <p:nvPicPr>
          <p:cNvPr id="3" name="图片 2"/>
          <p:cNvPicPr>
            <a:picLocks noChangeAspect="1"/>
          </p:cNvPicPr>
          <p:nvPr/>
        </p:nvPicPr>
        <p:blipFill>
          <a:blip r:embed="rId12"/>
          <a:stretch>
            <a:fillRect/>
          </a:stretch>
        </p:blipFill>
        <p:spPr>
          <a:xfrm>
            <a:off x="6422390" y="811530"/>
            <a:ext cx="4191635" cy="4989830"/>
          </a:xfrm>
          <a:prstGeom prst="rect">
            <a:avLst/>
          </a:prstGeom>
        </p:spPr>
      </p:pic>
    </p:spTree>
    <p:custDataLst>
      <p:tags r:id="rId1"/>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3"/>
            </p:custDataLst>
          </p:nvPr>
        </p:nvSpPr>
        <p:spPr/>
        <p:txBody>
          <a:bodyPr/>
          <a:lstStyle/>
          <a:p>
            <a:r>
              <a:rPr lang="zh-CN" altLang="en-US"/>
              <a:t>阅读感悟</a:t>
            </a:r>
          </a:p>
        </p:txBody>
      </p:sp>
      <p:sp>
        <p:nvSpPr>
          <p:cNvPr id="6" name="文本占位符 5"/>
          <p:cNvSpPr>
            <a:spLocks noGrp="1"/>
          </p:cNvSpPr>
          <p:nvPr>
            <p:ph type="body" idx="1"/>
            <p:custDataLst>
              <p:tags r:id="rId4"/>
            </p:custDataLst>
          </p:nvPr>
        </p:nvSpPr>
        <p:spPr/>
        <p:txBody>
          <a:bodyPr/>
          <a:lstStyle/>
          <a:p>
            <a:pPr lvl="0"/>
            <a:r>
              <a:rPr lang="zh-CN" altLang="en-US"/>
              <a:t>品味孤独人生</a:t>
            </a:r>
          </a:p>
        </p:txBody>
      </p:sp>
      <p:sp>
        <p:nvSpPr>
          <p:cNvPr id="7" name="文本框 6"/>
          <p:cNvSpPr txBox="1"/>
          <p:nvPr>
            <p:custDataLst>
              <p:tags r:id="rId5"/>
            </p:custDataLst>
          </p:nvPr>
        </p:nvSpPr>
        <p:spPr>
          <a:xfrm>
            <a:off x="4098158" y="2543036"/>
            <a:ext cx="1181922" cy="1027638"/>
          </a:xfrm>
          <a:prstGeom prst="rect">
            <a:avLst/>
          </a:prstGeom>
          <a:noFill/>
          <a:ln w="117475">
            <a:noFill/>
          </a:ln>
        </p:spPr>
        <p:txBody>
          <a:bodyPr wrap="square" rtlCol="0">
            <a:prstTxWarp prst="textPlain">
              <a:avLst/>
            </a:prstTxWarp>
            <a:spAutoFit/>
          </a:bodyPr>
          <a:lstStyle/>
          <a:p>
            <a:r>
              <a:rPr lang="en-US" altLang="zh-CN" spc="100">
                <a:solidFill>
                  <a:schemeClr val="bg1"/>
                </a:solidFill>
                <a:latin typeface="Arial" panose="020B0604020202020204" pitchFamily="34" charset="0"/>
                <a:ea typeface="微软雅黑"/>
                <a:cs typeface="Arial" panose="020B0604020202020204" pitchFamily="34" charset="0"/>
              </a:rPr>
              <a:t>03</a:t>
            </a:r>
          </a:p>
        </p:txBody>
      </p:sp>
    </p:spTree>
    <p:custDataLst>
      <p:tags r:id="rId2"/>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9925" y="443230"/>
            <a:ext cx="10852150" cy="744855"/>
          </a:xfrm>
        </p:spPr>
        <p:txBody>
          <a:bodyPr/>
          <a:lstStyle/>
          <a:p>
            <a:r>
              <a:rPr lang="zh-CN" altLang="en-US" sz="3600">
                <a:gradFill>
                  <a:gsLst>
                    <a:gs pos="21000">
                      <a:srgbClr val="53575C"/>
                    </a:gs>
                    <a:gs pos="88000">
                      <a:srgbClr val="C5C7CA"/>
                    </a:gs>
                  </a:gsLst>
                  <a:lin ang="5400000"/>
                </a:gradFill>
                <a:effectLst/>
              </a:rPr>
              <a:t>作          者          简          介</a:t>
            </a:r>
          </a:p>
        </p:txBody>
      </p:sp>
      <p:sp>
        <p:nvSpPr>
          <p:cNvPr id="5" name="内容占位符 4"/>
          <p:cNvSpPr>
            <a:spLocks noGrp="1"/>
          </p:cNvSpPr>
          <p:nvPr>
            <p:ph idx="1"/>
          </p:nvPr>
        </p:nvSpPr>
        <p:spPr>
          <a:xfrm>
            <a:off x="669925" y="1311275"/>
            <a:ext cx="7137400" cy="5029835"/>
          </a:xfrm>
        </p:spPr>
        <p:txBody>
          <a:bodyPr/>
          <a:lstStyle/>
          <a:p>
            <a:r>
              <a:rPr lang="zh-CN" altLang="en-US" sz="2000" b="1" i="1">
                <a:gradFill>
                  <a:gsLst>
                    <a:gs pos="0">
                      <a:srgbClr val="FE4444"/>
                    </a:gs>
                    <a:gs pos="100000">
                      <a:srgbClr val="832B2B"/>
                    </a:gs>
                  </a:gsLst>
                  <a:lin scaled="0"/>
                </a:gradFill>
              </a:rPr>
              <a:t>加夫列尔·加西亚·马尔克斯（Gabriel José de la Concordia García Márquez，1927年3月6日－2014年4月17日），是哥伦比亚作家、记者和社会活动家，拉丁美洲魔幻现实主义文学的代表人物，20世纪最有影响力的作家之一，1982年诺贝尔文学奖得主。</a:t>
            </a:r>
          </a:p>
          <a:p>
            <a:r>
              <a:rPr lang="zh-CN" altLang="en-US" sz="2000" b="1" i="1">
                <a:gradFill>
                  <a:gsLst>
                    <a:gs pos="0">
                      <a:srgbClr val="FE4444"/>
                    </a:gs>
                    <a:gs pos="100000">
                      <a:srgbClr val="832B2B"/>
                    </a:gs>
                  </a:gsLst>
                  <a:lin scaled="0"/>
                </a:gradFill>
              </a:rPr>
              <a:t>作为一个天才的、赢得广泛赞誉的小说家，加西亚·马尔克斯将现实主义与幻想结合起来，创造了一部风云变幻的哥伦比亚和整个南美大陆的神话般的历史。代表作有《百年孤独》（1967年）《霍乱时期的爱情》（1985年）。1999年马尔克斯罹患淋巴癌，2012年患老年痴呆症。2014年4月17日，马尔克斯在墨西哥首都墨西哥城因病去世，享年87岁。</a:t>
            </a:r>
          </a:p>
        </p:txBody>
      </p:sp>
      <p:pic>
        <p:nvPicPr>
          <p:cNvPr id="7" name="图片 6"/>
          <p:cNvPicPr>
            <a:picLocks noChangeAspect="1"/>
          </p:cNvPicPr>
          <p:nvPr/>
        </p:nvPicPr>
        <p:blipFill>
          <a:blip r:embed="rId3"/>
          <a:stretch>
            <a:fillRect/>
          </a:stretch>
        </p:blipFill>
        <p:spPr>
          <a:xfrm>
            <a:off x="7807325" y="1188085"/>
            <a:ext cx="4271010" cy="4866640"/>
          </a:xfrm>
          <a:prstGeom prst="rect">
            <a:avLst/>
          </a:prstGeom>
        </p:spPr>
      </p:pic>
    </p:spTree>
    <p:custDataLst>
      <p:tags r:id="rId1"/>
    </p:custDataLst>
  </p:cSld>
  <p:clrMapOvr>
    <a:masterClrMapping/>
  </p:clrMapOvr>
  <p:transition>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天空, 户外, 自然, 雪花&#10;&#10;描述已自动生成"/>
          <p:cNvPicPr>
            <a:picLocks noChangeAspect="1"/>
          </p:cNvPicPr>
          <p:nvPr>
            <p:custDataLst>
              <p:tags r:id="rId2"/>
            </p:custDataLst>
          </p:nvPr>
        </p:nvPicPr>
        <p:blipFill>
          <a:blip r:embed="rId6"/>
          <a:stretch>
            <a:fillRect/>
          </a:stretch>
        </p:blipFill>
        <p:spPr>
          <a:xfrm>
            <a:off x="-2" y="-281"/>
            <a:ext cx="12192000" cy="6858000"/>
          </a:xfrm>
          <a:prstGeom prst="rect">
            <a:avLst/>
          </a:prstGeom>
        </p:spPr>
      </p:pic>
      <p:sp>
        <p:nvSpPr>
          <p:cNvPr id="5" name="文本框 4"/>
          <p:cNvSpPr txBox="1"/>
          <p:nvPr>
            <p:custDataLst>
              <p:tags r:id="rId3"/>
            </p:custDataLst>
          </p:nvPr>
        </p:nvSpPr>
        <p:spPr>
          <a:xfrm>
            <a:off x="571500" y="2999105"/>
            <a:ext cx="9290050" cy="396875"/>
          </a:xfrm>
          <a:prstGeom prst="rect">
            <a:avLst/>
          </a:prstGeom>
          <a:noFill/>
        </p:spPr>
        <p:txBody>
          <a:bodyPr wrap="square" rtlCol="0" anchor="ctr" anchorCtr="0">
            <a:normAutofit fontScale="25000"/>
          </a:bodyPr>
          <a:lstStyle/>
          <a:p>
            <a:pPr marL="0" marR="0" lvl="0" indent="0" algn="ctr" defTabSz="914400" rtl="0" eaLnBrk="1" fontAlgn="auto" latinLnBrk="0" hangingPunct="1">
              <a:lnSpc>
                <a:spcPct val="120000"/>
              </a:lnSpc>
              <a:spcBef>
                <a:spcPct val="0"/>
              </a:spcBef>
              <a:spcAft>
                <a:spcPct val="0"/>
              </a:spcAft>
              <a:buClrTx/>
              <a:buSzTx/>
              <a:buFontTx/>
              <a:buNone/>
              <a:defRPr/>
            </a:pPr>
            <a:endParaRPr kumimoji="0" lang="zh-CN" altLang="en-US" sz="7200" b="0"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endParaRPr>
          </a:p>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6400" b="1" i="0" u="none" strike="noStrike" kern="1200" cap="none" spc="300" normalizeH="0" noProof="0">
                <a:ln>
                  <a:noFill/>
                </a:ln>
                <a:solidFill>
                  <a:prstClr val="white"/>
                </a:solidFill>
                <a:effectLst/>
                <a:uLnTx/>
                <a:uFillTx/>
                <a:latin typeface="微软雅黑" panose="020B0503020204020204" charset="-122"/>
                <a:ea typeface="微软雅黑"/>
              </a:rPr>
              <a:t>在《百年孤独》里，孤独带着无法调和的两种姿态。</a:t>
            </a:r>
            <a:endParaRPr kumimoji="0" lang="zh-CN" altLang="en-US" sz="6400" b="1" i="0" u="none" strike="noStrike" kern="1200" cap="none" spc="300" normalizeH="0" noProof="0">
              <a:ln>
                <a:noFill/>
              </a:ln>
              <a:solidFill>
                <a:prstClr val="white"/>
              </a:solidFill>
              <a:effectLst/>
              <a:uLnTx/>
              <a:uFillTx/>
              <a:latin typeface="微软雅黑" panose="020B0503020204020204" charset="-122"/>
              <a:ea typeface="微软雅黑" panose="020B0503020204020204" charset="-122"/>
            </a:endParaRPr>
          </a:p>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6400" b="1" i="0" u="none" strike="noStrike" kern="1200" cap="none" spc="300" normalizeH="0" noProof="0">
                <a:ln>
                  <a:noFill/>
                </a:ln>
                <a:solidFill>
                  <a:prstClr val="white"/>
                </a:solidFill>
                <a:effectLst/>
                <a:uLnTx/>
                <a:uFillTx/>
                <a:latin typeface="微软雅黑" panose="020B0503020204020204" charset="-122"/>
                <a:ea typeface="微软雅黑"/>
              </a:rPr>
              <a:t>一方面，孤独可以给人带来心灵的平静，让人从世俗纷扰欲望纠葛中抽身出来，获得自省的机会，使人冷静超脱。人们或自觉或被迫进入孤独状态，孤独成了缓解压力拯救灵魂的良药。何塞?阿尔卡蒂奥?布恩迪亚窥得了世 界的奥秘后不愿自拔。奥雷里亚诺?布恩迪亚上校理想破灭后闭门不出，在孤独中忘却烦恼。阿玛兰矩在孤独中销烛情欲。费尔南达独自守着女王梦。第六代奥雷里亚诺在孤独的研究中获得了超常的智慧和洞察力。还有许多人是为爱情甘受孤独。在这里，孤独成为个体自我拯救的方式之一，个体在孤独中摆脱了精神的痛苦与磨难，得到了内心世界的平和与宁静。孤独，让人找回自我，成为自己的上帝，在自我世界中寻得快乐与满足。另一方面，孤独又带来封闭，使人使社会裹足不前。《百年孤独》结尾写道:“这手稿上所写的事情过去不曾，将来也永远不会重复，因为命中注定要一百年处于孤独的世家绝不会有出现在世上的第二次机会。孤独，虽然使个体得以苟延残喘，但对整个人类命运来说，孤独注定带来覆灭。“布恩迪亚家族成员的失败是由于他们的孤独，或者说，是由于他们缺乏团结一致的精神。 马孔多的毁灭，-切的一切，原因都在于此。自我封闭的结果是整个家族腐烂与衰亡。如遭受风雨侵烛姓虫咬哨的菌子，用几根脆弱的菌丝撑起千拖百孔的伞盖，固守阴暗角落，任凭毒气蔓延，不期然间朽烂成一撮残渔</a:t>
            </a:r>
          </a:p>
        </p:txBody>
      </p:sp>
      <p:sp>
        <p:nvSpPr>
          <p:cNvPr id="6" name="矩形 5"/>
          <p:cNvSpPr/>
          <p:nvPr>
            <p:custDataLst>
              <p:tags r:id="rId4"/>
            </p:custDataLst>
          </p:nvPr>
        </p:nvSpPr>
        <p:spPr>
          <a:xfrm>
            <a:off x="571754" y="67"/>
            <a:ext cx="6250429" cy="768415"/>
          </a:xfrm>
          <a:prstGeom prst="rect">
            <a:avLst/>
          </a:prstGeom>
          <a:noFill/>
        </p:spPr>
        <p:txBody>
          <a:bodyPr wrap="square" lIns="90000" tIns="46800" rIns="90000" bIns="46800" anchor="ctr" anchorCtr="0">
            <a:norm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zh-CN" sz="3200" b="1" i="0" u="none" strike="noStrike" kern="100" cap="none" spc="300" normalizeH="0" noProof="0">
                <a:ln>
                  <a:noFill/>
                </a:ln>
                <a:gradFill>
                  <a:gsLst>
                    <a:gs pos="0">
                      <a:srgbClr val="FE4444"/>
                    </a:gs>
                    <a:gs pos="100000">
                      <a:srgbClr val="832B2B"/>
                    </a:gs>
                  </a:gsLst>
                  <a:lin scaled="0"/>
                </a:gradFill>
                <a:effectLst/>
                <a:uLnTx/>
                <a:uFillTx/>
                <a:latin typeface="微软雅黑" panose="020B0503020204020204" charset="-122"/>
                <a:ea typeface="微软雅黑"/>
                <a:cs typeface="Times New Roman" panose="02020603050405020304" pitchFamily="18" charset="0"/>
              </a:rPr>
              <a:t>孤独一一極救与毁灭</a:t>
            </a:r>
            <a:endParaRPr kumimoji="0" lang="zh-CN" altLang="zh-CN" sz="3200" b="1" i="0" u="none" strike="noStrike" kern="100" cap="none" spc="300" normalizeH="0" noProof="0">
              <a:ln>
                <a:noFill/>
              </a:ln>
              <a:gradFill>
                <a:gsLst>
                  <a:gs pos="0">
                    <a:srgbClr val="FE4444"/>
                  </a:gs>
                  <a:gs pos="100000">
                    <a:srgbClr val="832B2B"/>
                  </a:gs>
                </a:gsLst>
                <a:lin scaled="0"/>
              </a:gradFill>
              <a:effectLst/>
              <a:uLnTx/>
              <a:uFillTx/>
              <a:latin typeface="微软雅黑" panose="020B0503020204020204" charset="-122"/>
              <a:ea typeface="微软雅黑" panose="020B0503020204020204" charset="-122"/>
              <a:cs typeface="Times New Roman" panose="02020603050405020304" pitchFamily="18" charset="0"/>
            </a:endParaRPr>
          </a:p>
        </p:txBody>
      </p:sp>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天空, 户外, 自然, 雪花&#10;&#10;描述已自动生成"/>
          <p:cNvPicPr>
            <a:picLocks noChangeAspect="1"/>
          </p:cNvPicPr>
          <p:nvPr>
            <p:custDataLst>
              <p:tags r:id="rId2"/>
            </p:custDataLst>
          </p:nvPr>
        </p:nvPicPr>
        <p:blipFill>
          <a:blip r:embed="rId6"/>
          <a:stretch>
            <a:fillRect/>
          </a:stretch>
        </p:blipFill>
        <p:spPr>
          <a:xfrm>
            <a:off x="-637" y="-57431"/>
            <a:ext cx="12192000" cy="6858000"/>
          </a:xfrm>
          <a:prstGeom prst="rect">
            <a:avLst/>
          </a:prstGeom>
        </p:spPr>
      </p:pic>
      <p:sp>
        <p:nvSpPr>
          <p:cNvPr id="5" name="文本框 4"/>
          <p:cNvSpPr txBox="1"/>
          <p:nvPr>
            <p:custDataLst>
              <p:tags r:id="rId3"/>
            </p:custDataLst>
          </p:nvPr>
        </p:nvSpPr>
        <p:spPr>
          <a:xfrm>
            <a:off x="1174115" y="2796540"/>
            <a:ext cx="8589645" cy="396875"/>
          </a:xfrm>
          <a:prstGeom prst="rect">
            <a:avLst/>
          </a:prstGeom>
          <a:noFill/>
        </p:spPr>
        <p:txBody>
          <a:bodyPr wrap="square" rtlCol="0" anchor="ctr" anchorCtr="0">
            <a:normAutofit fontScale="250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8000" b="1" i="0" u="none" strike="noStrike" kern="1200" cap="none" spc="300" normalizeH="0" noProof="0">
                <a:ln>
                  <a:noFill/>
                </a:ln>
                <a:solidFill>
                  <a:srgbClr val="FFC000"/>
                </a:solidFill>
                <a:effectLst/>
                <a:uLnTx/>
                <a:uFillTx/>
                <a:latin typeface="宋体" panose="02010600030101010101" pitchFamily="2" charset="-122"/>
                <a:ea typeface="宋体" panose="02010600030101010101" pitchFamily="2" charset="-122"/>
                <a:cs typeface="宋体" panose="02010600030101010101" pitchFamily="2" charset="-122"/>
              </a:rPr>
              <a:t>守阴暗角落，任凭毒气蔓延，不期然间朽烂成一撮残渔。加西亚?马尔克斯在评判孤独时颇显无奈:该如何既在孤独中保住心灵平静又不至于闭塞堕落?究竟是该持有孤独还是该摆脱孤独?作家当时能做的，也许只是呈现一种人生的状态，让这个人类苦苦追问的命题悬搁起来罢。这里，孤独的两种相反功能是张力质，而毁灭显然是张力基础，拯救只是个体短暂乏力的抗争，是注定毁灭的张力元素。张力基础反映出作家悲观消沉的生命意识，张力元素则展现出作家矛盾挣扎的精神意志。然而在与毁灭的拉锯中，拯救功能显得这样虛弱乏力，这使小说带上了浓烈的悲剧色彩。</a:t>
            </a:r>
          </a:p>
        </p:txBody>
      </p:sp>
      <p:sp>
        <p:nvSpPr>
          <p:cNvPr id="6" name="矩形 5"/>
          <p:cNvSpPr/>
          <p:nvPr>
            <p:custDataLst>
              <p:tags r:id="rId4"/>
            </p:custDataLst>
          </p:nvPr>
        </p:nvSpPr>
        <p:spPr>
          <a:xfrm>
            <a:off x="2971419" y="3293812"/>
            <a:ext cx="6250429" cy="768415"/>
          </a:xfrm>
          <a:prstGeom prst="rect">
            <a:avLst/>
          </a:prstGeom>
          <a:noFill/>
        </p:spPr>
        <p:txBody>
          <a:bodyPr wrap="square" lIns="90000" tIns="46800" rIns="90000" bIns="46800" anchor="ctr" anchorCtr="0">
            <a:normAutofit lnSpcReduction="100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altLang="zh-CN" sz="4000" b="1" i="0" u="none" strike="noStrike" kern="100" cap="none" spc="300" normalizeH="0" noProof="0">
                <a:ln>
                  <a:noFill/>
                </a:ln>
                <a:solidFill>
                  <a:prstClr val="white"/>
                </a:solidFill>
                <a:effectLst/>
                <a:uLnTx/>
                <a:uFillTx/>
                <a:latin typeface="微软雅黑" panose="020B0503020204020204" charset="-122"/>
                <a:ea typeface="微软雅黑"/>
                <a:cs typeface="Times New Roman" panose="02020603050405020304" pitchFamily="18" charset="0"/>
              </a:rPr>
              <a:t> </a:t>
            </a:r>
            <a:endParaRPr kumimoji="0" lang="en-US" altLang="zh-CN" sz="4000" b="1" i="0" u="none" strike="noStrike" kern="100" cap="none" spc="300" normalizeH="0" noProof="0">
              <a:ln>
                <a:noFill/>
              </a:ln>
              <a:solidFill>
                <a:prstClr val="white"/>
              </a:solidFill>
              <a:effectLst/>
              <a:uLnTx/>
              <a:uFillTx/>
              <a:latin typeface="微软雅黑" panose="020B0503020204020204" charset="-122"/>
              <a:ea typeface="微软雅黑" panose="020B0503020204020204" charset="-122"/>
              <a:cs typeface="Times New Roman" panose="02020603050405020304" pitchFamily="18" charset="0"/>
            </a:endParaRPr>
          </a:p>
          <a:p>
            <a:pPr marL="0" marR="0" lvl="0" indent="0" algn="ctr" defTabSz="914400" rtl="0" eaLnBrk="1" fontAlgn="auto" latinLnBrk="0" hangingPunct="1">
              <a:lnSpc>
                <a:spcPct val="120000"/>
              </a:lnSpc>
              <a:spcBef>
                <a:spcPct val="0"/>
              </a:spcBef>
              <a:spcAft>
                <a:spcPct val="0"/>
              </a:spcAft>
              <a:buClrTx/>
              <a:buSzTx/>
              <a:buFontTx/>
              <a:buNone/>
              <a:defRPr/>
            </a:pPr>
            <a:endParaRPr kumimoji="0" lang="en-US" altLang="zh-CN" sz="4000" b="1" i="0" u="none" strike="noStrike" kern="100" cap="none" spc="300" normalizeH="0" noProof="0">
              <a:ln>
                <a:noFill/>
              </a:ln>
              <a:solidFill>
                <a:prstClr val="white"/>
              </a:solidFill>
              <a:effectLst/>
              <a:uLnTx/>
              <a:uFillTx/>
              <a:latin typeface="微软雅黑" panose="020B0503020204020204" charset="-122"/>
              <a:ea typeface="微软雅黑"/>
              <a:cs typeface="Times New Roman" panose="02020603050405020304" pitchFamily="18" charset="0"/>
            </a:endParaRPr>
          </a:p>
        </p:txBody>
      </p:sp>
    </p:spTree>
    <p:custDataLst>
      <p:tags r:id="rId1"/>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2"/>
            </p:custDataLst>
          </p:nvPr>
        </p:nvSpPr>
        <p:spPr>
          <a:xfrm>
            <a:off x="-210750" y="-1051575"/>
            <a:ext cx="9144000" cy="2386800"/>
          </a:xfrm>
        </p:spPr>
        <p:txBody>
          <a:bodyPr/>
          <a:lstStyle/>
          <a:p>
            <a:r>
              <a:rPr lang="zh-CN" altLang="zh-CN" sz="3600"/>
              <a:t>名言警句</a:t>
            </a:r>
            <a:r>
              <a:rPr lang="en-US" altLang="zh-CN" sz="3600"/>
              <a:t>---</a:t>
            </a:r>
            <a:r>
              <a:rPr lang="zh-CN" altLang="en-US" sz="3600"/>
              <a:t>《百年孤独》</a:t>
            </a:r>
          </a:p>
        </p:txBody>
      </p:sp>
      <p:sp>
        <p:nvSpPr>
          <p:cNvPr id="8" name="文本占位符 7"/>
          <p:cNvSpPr>
            <a:spLocks noGrp="1"/>
          </p:cNvSpPr>
          <p:nvPr>
            <p:ph type="body" sz="quarter" idx="13"/>
            <p:custDataLst>
              <p:tags r:id="rId3"/>
            </p:custDataLst>
          </p:nvPr>
        </p:nvSpPr>
        <p:spPr>
          <a:xfrm>
            <a:off x="836613" y="2272125"/>
            <a:ext cx="9144000" cy="1656000"/>
          </a:xfrm>
        </p:spPr>
        <p:txBody>
          <a:bodyPr>
            <a:noAutofit/>
          </a:bodyPr>
          <a:lstStyle/>
          <a:p>
            <a:pPr marL="0" indent="0">
              <a:buNone/>
            </a:pPr>
            <a:r>
              <a:rPr lang="zh-CN" altLang="en-US" sz="1800" b="1" i="1">
                <a:solidFill>
                  <a:srgbClr val="FF0000"/>
                </a:solidFill>
                <a:latin typeface="楷体" panose="02010609060101010101" charset="-122"/>
                <a:ea typeface="楷体" panose="02010609060101010101" charset="-122"/>
                <a:cs typeface="楷体" panose="02010609060101010101" charset="-122"/>
              </a:rPr>
              <a:t>1.无论走到哪里，都应该记住，过去都是假的，回忆是一条没有尽头的路，一切以往的春天都不复存在，就连那最坚韧而又狂乱的爱情归根结底也不过是一种转瞬即逝的现实。</a:t>
            </a:r>
          </a:p>
          <a:p>
            <a:pPr marL="0" indent="0">
              <a:buNone/>
            </a:pPr>
            <a:r>
              <a:rPr lang="zh-CN" altLang="en-US" sz="1800" b="1" i="1">
                <a:solidFill>
                  <a:srgbClr val="FF0000"/>
                </a:solidFill>
                <a:latin typeface="楷体" panose="02010609060101010101" charset="-122"/>
                <a:ea typeface="楷体" panose="02010609060101010101" charset="-122"/>
                <a:cs typeface="楷体" panose="02010609060101010101" charset="-122"/>
              </a:rPr>
              <a:t>2.生命中真正重要的不是你遭遇了什么，而是你记住了哪些事，又是如何铭记的。</a:t>
            </a:r>
          </a:p>
          <a:p>
            <a:pPr marL="0" indent="0">
              <a:buNone/>
            </a:pPr>
            <a:r>
              <a:rPr lang="zh-CN" altLang="en-US" sz="1800" b="1" i="1">
                <a:solidFill>
                  <a:srgbClr val="FF0000"/>
                </a:solidFill>
                <a:latin typeface="楷体" panose="02010609060101010101" charset="-122"/>
                <a:ea typeface="楷体" panose="02010609060101010101" charset="-122"/>
                <a:cs typeface="楷体" panose="02010609060101010101" charset="-122"/>
              </a:rPr>
              <a:t>3.我们趋行在人生这个亘古的旅途，在坎坷中奔跑，在挫折里涅盘，忧愁缠满全身，痛苦飘洒一地。我们累，却无从止歇;我们苦，却无法回避。</a:t>
            </a:r>
          </a:p>
          <a:p>
            <a:pPr marL="0" indent="0">
              <a:buNone/>
            </a:pPr>
            <a:r>
              <a:rPr lang="zh-CN" altLang="en-US" sz="1800" b="1" i="1">
                <a:solidFill>
                  <a:srgbClr val="FF0000"/>
                </a:solidFill>
                <a:latin typeface="楷体" panose="02010609060101010101" charset="-122"/>
                <a:ea typeface="楷体" panose="02010609060101010101" charset="-122"/>
                <a:cs typeface="楷体" panose="02010609060101010101" charset="-122"/>
              </a:rPr>
              <a:t>4.所有人都显得很寂寞，用自己的方式想尽办法排遣寂寞，事实上仍是延续自己的寂寞。寂寞是造化对群居者的诅咒，孤独才是寂寞的唯一出口。</a:t>
            </a:r>
          </a:p>
          <a:p>
            <a:pPr marL="0" indent="0">
              <a:buNone/>
            </a:pPr>
            <a:r>
              <a:rPr lang="zh-CN" altLang="en-US" sz="1800" b="1" i="1">
                <a:solidFill>
                  <a:srgbClr val="FF0000"/>
                </a:solidFill>
                <a:latin typeface="楷体" panose="02010609060101010101" charset="-122"/>
                <a:ea typeface="楷体" panose="02010609060101010101" charset="-122"/>
                <a:cs typeface="楷体" panose="02010609060101010101" charset="-122"/>
              </a:rPr>
              <a:t>5.生命从来不曾离开过孤独而独立存在。无论是我们出生、我们成长、我们相爱还是我们成功失败，直到最后的最后，孤独犹如影子一样存在于生命一隅。</a:t>
            </a:r>
          </a:p>
          <a:p>
            <a:pPr marL="0" indent="0">
              <a:buNone/>
            </a:pPr>
            <a:endParaRPr lang="zh-CN" altLang="en-US" sz="1800" b="1" i="1">
              <a:solidFill>
                <a:srgbClr val="FF0000"/>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normAutofit/>
          </a:bodyPr>
          <a:lstStyle/>
          <a:p>
            <a:r>
              <a:rPr lang="en-US" altLang="zh-CN"/>
              <a:t> </a:t>
            </a:r>
          </a:p>
        </p:txBody>
      </p:sp>
      <p:sp>
        <p:nvSpPr>
          <p:cNvPr id="4" name="内容占位符 3"/>
          <p:cNvSpPr>
            <a:spLocks noGrp="1"/>
          </p:cNvSpPr>
          <p:nvPr>
            <p:ph sz="quarter" idx="13"/>
            <p:custDataLst>
              <p:tags r:id="rId3"/>
            </p:custDataLst>
          </p:nvPr>
        </p:nvSpPr>
        <p:spPr>
          <a:xfrm>
            <a:off x="1357313" y="572925"/>
            <a:ext cx="9626600" cy="3445200"/>
          </a:xfrm>
        </p:spPr>
        <p:txBody>
          <a:bodyPr>
            <a:noAutofit/>
          </a:bodyPr>
          <a:lstStyle/>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6.一个幸福晚年的秘诀不是别的，而是与孤寂签订一个体面的协定。</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7.即使以为自己的感情已经干涸得无法给予，也总会有一个时刻一样东西能拨动心灵深处的弦，我们毕竟不是生来就享受孤独的。</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8.正因为当初对未来做了太多的憧憬，所以对现在的自己尤其失望。生命中曾经有过的所有灿烂，终究都需要用寂寞来偿还。</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9.当事人的苦笑取代了旁观者的眼泪，“愚者”自我表达的切肤之痛取代了“智者”貌似公允的批判和分析，更能收到唤起被愚弄者群体深刻反省的客观效果。</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10.我们打了这么多年仗，一切只不过是为了别把我们的房子涂成蓝色。</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18.时间是治疗心灵伤痛的最好良药。痛苦，需要靠我们自己去慢慢化解。曾经爱过，伤过，痛过的记忆，会随着时间的推移渐渐淡出我们的生活。当我们对痛苦无能为力时，唯一能做的，就是等待那些痛苦慢慢走远。忘掉刻骨铭心的伤痛，忘掉痛彻心扉的感情，你才会在拐角处遇见幸福。</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19.所写的事情过去不曾，将来也永远不会重复，因为命中注定要一百年处于孤独的世家绝不会有出现在世上的第二次机会。</a:t>
            </a:r>
          </a:p>
          <a:p>
            <a:pPr marL="0" indent="0">
              <a:buNone/>
            </a:pPr>
            <a:r>
              <a:rPr lang="zh-CN" altLang="en-US" sz="1700" b="1">
                <a:solidFill>
                  <a:srgbClr val="FF0000"/>
                </a:solidFill>
                <a:latin typeface="楷体" panose="02010609060101010101" charset="-122"/>
                <a:ea typeface="楷体" panose="02010609060101010101" charset="-122"/>
                <a:cs typeface="楷体" panose="02010609060101010101" charset="-122"/>
              </a:rPr>
              <a:t>20.孤独是一个陪伴人一生的伙伴，是一个既定事实，与其否认，与其抗争，与其无谓的逃避，不如接受它，拥挤的人群里让它保护你回家，周六的上午让它陪你吃早餐，整理阳光。</a:t>
            </a:r>
          </a:p>
        </p:txBody>
      </p:sp>
    </p:spTree>
    <p:custDataLst>
      <p:tags r:id="rId1"/>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1282870" y="375440"/>
            <a:ext cx="9626400" cy="723600"/>
          </a:xfrm>
        </p:spPr>
        <p:txBody>
          <a:bodyPr/>
          <a:lstStyle/>
          <a:p>
            <a:r>
              <a:rPr lang="en-US" altLang="zh-CN"/>
              <a:t>    </a:t>
            </a:r>
            <a:r>
              <a:rPr lang="zh-CN" altLang="zh-CN"/>
              <a:t>百年孤独</a:t>
            </a:r>
          </a:p>
        </p:txBody>
      </p:sp>
      <p:sp>
        <p:nvSpPr>
          <p:cNvPr id="4" name="内容占位符 3"/>
          <p:cNvSpPr>
            <a:spLocks noGrp="1"/>
          </p:cNvSpPr>
          <p:nvPr>
            <p:ph sz="quarter" idx="13"/>
            <p:custDataLst>
              <p:tags r:id="rId4"/>
            </p:custDataLst>
          </p:nvPr>
        </p:nvSpPr>
        <p:spPr>
          <a:xfrm>
            <a:off x="1282700" y="1228090"/>
            <a:ext cx="9626600" cy="4452620"/>
          </a:xfrm>
        </p:spPr>
        <p:txBody>
          <a:bodyPr>
            <a:noAutofit/>
          </a:bodyPr>
          <a:lstStyle/>
          <a:p>
            <a:pPr marL="0" indent="0">
              <a:buNone/>
            </a:pPr>
            <a:r>
              <a:rPr lang="zh-CN" altLang="en-US" sz="1900" b="1">
                <a:gradFill>
                  <a:gsLst>
                    <a:gs pos="0">
                      <a:srgbClr val="FE4444"/>
                    </a:gs>
                    <a:gs pos="100000">
                      <a:srgbClr val="832B2B"/>
                    </a:gs>
                  </a:gsLst>
                  <a:lin scaled="0"/>
                </a:gradFill>
              </a:rPr>
              <a:t>在与世隔绝的马孔多里，浓缩着一个世界，浓缩着世界上的各类人，也浓缩着世上所有的孤独。</a:t>
            </a:r>
          </a:p>
          <a:p>
            <a:pPr marL="0" indent="0">
              <a:buNone/>
            </a:pPr>
            <a:r>
              <a:rPr lang="zh-CN" altLang="en-US" sz="1900" b="1">
                <a:gradFill>
                  <a:gsLst>
                    <a:gs pos="0">
                      <a:srgbClr val="FE4444"/>
                    </a:gs>
                    <a:gs pos="100000">
                      <a:srgbClr val="832B2B"/>
                    </a:gs>
                  </a:gsLst>
                  <a:lin scaled="0"/>
                </a:gradFill>
              </a:rPr>
              <a:t>在马尔克斯的《百年孤独》里的所有角色，像是一个个有血有肉的人，但更像是空虚无比的灵魂。我在读这本书的同时，从里面的人物的性格中，读出了我们一生中可能遇到的种种孤独。</a:t>
            </a:r>
          </a:p>
          <a:p>
            <a:pPr marL="0" indent="0">
              <a:buNone/>
            </a:pPr>
            <a:r>
              <a:rPr lang="zh-CN" altLang="en-US" sz="1900" b="1">
                <a:gradFill>
                  <a:gsLst>
                    <a:gs pos="0">
                      <a:srgbClr val="FE4444"/>
                    </a:gs>
                    <a:gs pos="100000">
                      <a:srgbClr val="832B2B"/>
                    </a:gs>
                  </a:gsLst>
                  <a:lin scaled="0"/>
                </a:gradFill>
              </a:rPr>
              <a:t>何塞·阿尔卡蒂奥·布恩迪亚，一位屡经失败，却又百折不挠的科学家，总是拥有着无尽的幻想和无穷的毅力。他身上映射着所有的科学先驱者的影子，狂热和冷淡，鲁莽和沉着，探知的欲望和放弃的意念，各类矛盾的品格在他的身上一一体现。他试图用磁铁挖掘黄金，试图将望远镜作为武器，试图把水银冶炼成金子。他的努力并没有得到多少人的理解，乃至于朝夕相处的妻子乌尔苏拉也排斥他的所作所为。可是当他揭破了生命的所有谜底时，他却被当作疯子，被捆绑在栗树树干上，被迅速地遗忘。昔日的炼金梦想在看透生命的他的眼里已成虚无，他只能忍受着生与死之间横亘的痛苦——无尽的孤独。马尔克斯似乎在用这个，表达着对所有的开拓者的深深的同情。</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p:txBody>
          <a:bodyPr/>
          <a:lstStyle/>
          <a:p>
            <a:r>
              <a:rPr lang="en-US" altLang="zh-CN"/>
              <a:t> </a:t>
            </a:r>
          </a:p>
        </p:txBody>
      </p:sp>
      <p:sp>
        <p:nvSpPr>
          <p:cNvPr id="4" name="内容占位符 3"/>
          <p:cNvSpPr>
            <a:spLocks noGrp="1"/>
          </p:cNvSpPr>
          <p:nvPr>
            <p:ph sz="quarter" idx="13"/>
            <p:custDataLst>
              <p:tags r:id="rId4"/>
            </p:custDataLst>
          </p:nvPr>
        </p:nvSpPr>
        <p:spPr>
          <a:xfrm>
            <a:off x="607695" y="354965"/>
            <a:ext cx="10973435" cy="5023485"/>
          </a:xfrm>
        </p:spPr>
        <p:txBody>
          <a:bodyPr>
            <a:noAutofit/>
          </a:bodyPr>
          <a:lstStyle/>
          <a:p>
            <a:pPr marL="0" indent="0">
              <a:buNone/>
            </a:pPr>
            <a:r>
              <a:rPr lang="zh-CN" altLang="en-US" sz="1900" b="1">
                <a:gradFill>
                  <a:gsLst>
                    <a:gs pos="0">
                      <a:srgbClr val="FE4444"/>
                    </a:gs>
                    <a:gs pos="100000">
                      <a:srgbClr val="832B2B"/>
                    </a:gs>
                  </a:gsLst>
                  <a:lin scaled="0"/>
                </a:gradFill>
              </a:rPr>
              <a:t>至于乌尔苏拉则是一位任劳任怨的劳动者。在那个时不时闹得天翻地覆的家中，她永远是这个家庭的经济支柱和精神支柱。她从没有唱歌的乐趣，也没有游玩的雅致，各种劳动如同拼图一般拼凑出她那紧凑而又孤独异常的一生。她无处不在。她的身影出现在家具的迷幻倒影中，出现在朴实无华的天地中，出现在糖果小作坊的喧嚣声里。她又虚无缥缈，就像是来到人间通过劳动来赎罪的亡灵。到最后，伴随着她的死亡，她的名字也被丢到了记忆的深渊之中。作者写出她冗长的一生，同时也是对哥伦比亚所有孤独的劳动着的赞歌。</a:t>
            </a:r>
          </a:p>
          <a:p>
            <a:pPr marL="0" indent="0">
              <a:buNone/>
            </a:pPr>
            <a:r>
              <a:rPr lang="zh-CN" altLang="en-US" sz="1900" b="1">
                <a:gradFill>
                  <a:gsLst>
                    <a:gs pos="0">
                      <a:srgbClr val="FE4444"/>
                    </a:gs>
                    <a:gs pos="100000">
                      <a:srgbClr val="832B2B"/>
                    </a:gs>
                  </a:gsLst>
                  <a:lin scaled="0"/>
                </a:gradFill>
              </a:rPr>
              <a:t>至于奥雷里亚诺·布恩迪亚，这位最为孤独的前行者，一生发动了三十二大大小小的起义，却又为了重归原先的生活毁掉了自己创造的战争成果。他逃过十四次暗杀、七十三次伏击和一次枪决，官至革命军总司令，却只换来了一条以他名字命名的马孔多街道。他的一生如飓风般浩荡壮烈，又如死水般宁静孤独。就像那些在哥伦比亚为自由而战的人们，不论生时建立了多大的功绩，死后依然被大多数人遗忘。</a:t>
            </a:r>
          </a:p>
          <a:p>
            <a:pPr marL="0" indent="0">
              <a:buNone/>
            </a:pPr>
            <a:r>
              <a:rPr lang="zh-CN" altLang="en-US" sz="1900" b="1">
                <a:gradFill>
                  <a:gsLst>
                    <a:gs pos="0">
                      <a:srgbClr val="FE4444"/>
                    </a:gs>
                    <a:gs pos="100000">
                      <a:srgbClr val="832B2B"/>
                    </a:gs>
                  </a:gsLst>
                  <a:lin scaled="0"/>
                </a:gradFill>
              </a:rPr>
              <a:t>一个村庄中，有着一个世界的万象。这个孤独的村庄在雨季无尽的雨水中，在旱季无边的干旱中，在漫天飞舞的蝴蝶和遍地横行的蚂蚁中，品尝着人间的各种苦涩和孤寂。</a:t>
            </a:r>
          </a:p>
          <a:p>
            <a:pPr marL="0" indent="0">
              <a:buNone/>
            </a:pPr>
            <a:r>
              <a:rPr lang="zh-CN" altLang="en-US" sz="1900" b="1">
                <a:gradFill>
                  <a:gsLst>
                    <a:gs pos="0">
                      <a:srgbClr val="FE4444"/>
                    </a:gs>
                    <a:gs pos="100000">
                      <a:srgbClr val="832B2B"/>
                    </a:gs>
                  </a:gsLst>
                  <a:lin scaled="0"/>
                </a:gradFill>
              </a:rPr>
              <a:t>但是，如马尔克斯所说：“注定经受百年孤独的家族不会有第二次机会在大地上出现。”现代化的社会用文明将孤独消除，还给这些与社会格格不入的人一个崭新的天地。这样，在新的社会环境中，他们会忘掉内心的迷茫，赢得充实的人生。</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ircle(in)">
                                      <p:cBhvr>
                                        <p:cTn id="17" dur="2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ircle(in)">
                                      <p:cBhvr>
                                        <p:cTn id="22"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a:xfrm>
            <a:off x="1524805" y="350675"/>
            <a:ext cx="9626400" cy="723600"/>
          </a:xfrm>
        </p:spPr>
        <p:txBody>
          <a:bodyPr>
            <a:normAutofit/>
          </a:bodyPr>
          <a:lstStyle/>
          <a:p>
            <a:r>
              <a:rPr lang="zh-CN" altLang="zh-CN"/>
              <a:t>何塞  </a:t>
            </a:r>
            <a:r>
              <a:rPr lang="en-US" altLang="zh-CN"/>
              <a:t>NO.1</a:t>
            </a:r>
          </a:p>
        </p:txBody>
      </p:sp>
      <p:sp>
        <p:nvSpPr>
          <p:cNvPr id="4" name="内容占位符 3"/>
          <p:cNvSpPr>
            <a:spLocks noGrp="1"/>
          </p:cNvSpPr>
          <p:nvPr>
            <p:ph sz="quarter" idx="13"/>
            <p:custDataLst>
              <p:tags r:id="rId3"/>
            </p:custDataLst>
          </p:nvPr>
        </p:nvSpPr>
        <p:spPr>
          <a:xfrm>
            <a:off x="1013778" y="1074575"/>
            <a:ext cx="9626600" cy="3445200"/>
          </a:xfrm>
        </p:spPr>
        <p:txBody>
          <a:bodyPr>
            <a:noAutofit/>
          </a:bodyPr>
          <a:lstStyle/>
          <a:p>
            <a:pPr marL="0" indent="0">
              <a:buNone/>
            </a:pPr>
            <a:r>
              <a:rPr lang="zh-CN" altLang="en-US" sz="1900" b="1"/>
              <a:t>何塞阿尔卡蒂奥布恩迪亚是马孔多的创建者和奠基人,也是个极具智慧的人,仅凭梅尔基亚德斯留下的一些仪器通过天文观测就推算出地球是圆的;他也是个忠实的行动者,为找黄 金拖着铁锭寻找几个月,得到放大镜后又潜心研究阳光战术,尽管有些时候有些事情只是他天马星空的想象,但他仍要亲自做,亲眼见到失败后才肯放弃;同时他也是个富于责任心的人,为村子排街划道,在堂阿波利纳尔摩斯科特颁布法令时为了镇子的利益前去理论,在全镇人陷入失眠危机时,带领全镇人以卡片注释对抗失忆,并阻止其向其他地方扩散;最后他也是个极具理性的人,面对普鲁邓西奥的嘲讽不为所动,没有直接发怒而是以决斗解决,面对摩斯科特-家也给予其足够的尊重而没让其难堪。但他的这些品质却成为了他最后“疯掉”的原因。何塞阿尔卡蒂奥:布恩迪亚屡战屡败,屡败屡战，未能找到黄金的挫折,冶炼黄金的失败,精心设计的阳光战术等不到政府回应最后厌倦了等待,都无法打倒他。但是在梅尔基亚德斯死后,他到处寻求上帝存在的证明而不得,想要推广钟摆原理而发现不可能,于是他陷入沮丧挫折之中。其实初看何塞阿尔卡蒂奥:布恩迪亚,觉得他应该没有理由会发疯,这一点点挫折远不比他当年寻找新兴发明道路却找到大海时更大,书中对何塞阿尔卡蒂奥布恩迪亚的描写在他疯掉之前就越来越少,在疯掉之前还像一一个正常人为丽贝卡 下葬了她父母的骨殖,这些都不足以成为他疯掉的理由。</a:t>
            </a:r>
          </a:p>
        </p:txBody>
      </p:sp>
    </p:spTree>
    <p:custDataLst>
      <p:tags r:id="rId1"/>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normAutofit/>
          </a:bodyPr>
          <a:lstStyle/>
          <a:p>
            <a:r>
              <a:rPr lang="en-US" altLang="zh-CN"/>
              <a:t> </a:t>
            </a:r>
          </a:p>
        </p:txBody>
      </p:sp>
      <p:sp>
        <p:nvSpPr>
          <p:cNvPr id="4" name="内容占位符 3"/>
          <p:cNvSpPr>
            <a:spLocks noGrp="1"/>
          </p:cNvSpPr>
          <p:nvPr>
            <p:ph sz="quarter" idx="13"/>
            <p:custDataLst>
              <p:tags r:id="rId3"/>
            </p:custDataLst>
          </p:nvPr>
        </p:nvSpPr>
        <p:spPr>
          <a:xfrm>
            <a:off x="1171893" y="463070"/>
            <a:ext cx="9626600" cy="3445200"/>
          </a:xfrm>
        </p:spPr>
        <p:txBody>
          <a:bodyPr>
            <a:noAutofit/>
          </a:bodyPr>
          <a:lstStyle/>
          <a:p>
            <a:pPr marL="0" indent="0">
              <a:buNone/>
            </a:pPr>
            <a:r>
              <a:rPr lang="zh-CN" altLang="en-US" sz="1700" b="1"/>
              <a:t>但现在我认为他之所以疯掉书中也有暗示,在梅尔基亚德斯死亡后对他的描写也越来越少,他</a:t>
            </a:r>
          </a:p>
          <a:p>
            <a:pPr marL="0" indent="0">
              <a:buNone/>
            </a:pPr>
            <a:r>
              <a:rPr lang="zh-CN" altLang="en-US" sz="1700" b="1"/>
              <a:t>缺乏和家人的沟通,梅尔基亚德斯的死亡，乌尔苏拉的离开让家里变得空旷,何塞阿尔卡蒂奥</a:t>
            </a:r>
          </a:p>
          <a:p>
            <a:pPr marL="0" indent="0">
              <a:buNone/>
            </a:pPr>
            <a:r>
              <a:rPr lang="zh-CN" altLang="en-US" sz="1700" b="1"/>
              <a:t>布恩迪亚在家中没有事做,于是沉浸在自己的世界里,继续钻研炼金术,试图用钟摆原理设计</a:t>
            </a:r>
          </a:p>
          <a:p>
            <a:pPr marL="0" indent="0">
              <a:buNone/>
            </a:pPr>
            <a:r>
              <a:rPr lang="zh-CN" altLang="en-US" sz="1700" b="1"/>
              <a:t>永动机，但失败了。同时就在他的潜心钻研中,他开始发现时间停止了,于是他开始观察时</a:t>
            </a:r>
          </a:p>
          <a:p>
            <a:pPr marL="0" indent="0">
              <a:buNone/>
            </a:pPr>
            <a:r>
              <a:rPr lang="zh-CN" altLang="en-US" sz="1700" b="1"/>
              <a:t>间,努力寻找下一天与前一天的不同,但最终发现不管哪天都是星期一,时间这个机器散架</a:t>
            </a:r>
          </a:p>
          <a:p>
            <a:pPr marL="0" indent="0">
              <a:buNone/>
            </a:pPr>
            <a:r>
              <a:rPr lang="zh-CN" altLang="en-US" sz="1700" b="1"/>
              <a:t>了，不再流逝,这与他此前理性的认知相悖,他相信上帝并不存在,此时却无法相信时间还在</a:t>
            </a:r>
          </a:p>
          <a:p>
            <a:pPr marL="0" indent="0">
              <a:buNone/>
            </a:pPr>
            <a:r>
              <a:rPr lang="zh-CN" altLang="en-US" sz="1700" b="1"/>
              <a:t>流逝,这也更加说明了他并不相信那些别人说的东西,他只相信自己看到的，自己成功的,自</a:t>
            </a:r>
          </a:p>
          <a:p>
            <a:pPr marL="0" indent="0">
              <a:buNone/>
            </a:pPr>
            <a:r>
              <a:rPr lang="zh-CN" altLang="en-US" sz="1700" b="1"/>
              <a:t>己失败的。于是当他最后一次仔细观察事物,却还是看不到时间的流动,觉得世界静止了,乌</a:t>
            </a:r>
          </a:p>
          <a:p>
            <a:pPr marL="0" indent="0">
              <a:buNone/>
            </a:pPr>
            <a:r>
              <a:rPr lang="zh-CN" altLang="en-US" sz="1700" b="1"/>
              <a:t>尔苏拉还在那么远的地方再也回不来了,于是他“疯了” ,开始陷入只有自己能感受的世界，</a:t>
            </a:r>
          </a:p>
          <a:p>
            <a:pPr marL="0" indent="0">
              <a:buNone/>
            </a:pPr>
            <a:r>
              <a:rPr lang="zh-CN" altLang="en-US" sz="1700" b="1"/>
              <a:t>就好像世界上其他所有的人都不理解他。</a:t>
            </a:r>
          </a:p>
          <a:p>
            <a:pPr marL="0" indent="0">
              <a:buNone/>
            </a:pPr>
            <a:r>
              <a:rPr lang="zh-CN" altLang="en-US" sz="1700" b="1"/>
              <a:t>我有一个想法,这可能是个分界线,即现实与虚幻的分界线,在何塞阿尔卡蒂奥布恩迪亚疯</a:t>
            </a:r>
          </a:p>
          <a:p>
            <a:pPr marL="0" indent="0">
              <a:buNone/>
            </a:pPr>
            <a:r>
              <a:rPr lang="zh-CN" altLang="en-US" sz="1700" b="1"/>
              <a:t>之前，-切都是真实发生的,而后来,渐渐地,马孔多开始在命运的巨轮下滚滚向前,陷入时</a:t>
            </a:r>
          </a:p>
          <a:p>
            <a:pPr marL="0" indent="0">
              <a:buNone/>
            </a:pPr>
            <a:r>
              <a:rPr lang="zh-CN" altLang="en-US" sz="1700" b="1"/>
              <a:t>间停滞的沼泽走向毁灭。而何塞阿尔卡蒂奥布恩迪亚毕竟是亲手建立这命运巨轮的人,他的</a:t>
            </a:r>
          </a:p>
          <a:p>
            <a:pPr marL="0" indent="0">
              <a:buNone/>
            </a:pPr>
            <a:r>
              <a:rPr lang="zh-CN" altLang="en-US" sz="1700" b="1"/>
              <a:t>理性使他无法融入这个虚幻世界,于是在巨轮开始滚动时被抛弃,从此留在了时间之外。</a:t>
            </a:r>
          </a:p>
        </p:txBody>
      </p:sp>
    </p:spTree>
    <p:custDataLst>
      <p:tags r:id="rId1"/>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2"/>
            </p:custDataLst>
          </p:nvPr>
        </p:nvSpPr>
        <p:spPr/>
        <p:txBody>
          <a:bodyPr>
            <a:normAutofit/>
          </a:bodyPr>
          <a:lstStyle/>
          <a:p>
            <a:r>
              <a:rPr lang="en-US" altLang="zh-CN"/>
              <a:t> </a:t>
            </a:r>
          </a:p>
        </p:txBody>
      </p:sp>
      <p:sp>
        <p:nvSpPr>
          <p:cNvPr id="4" name="内容占位符 3"/>
          <p:cNvSpPr>
            <a:spLocks noGrp="1"/>
          </p:cNvSpPr>
          <p:nvPr>
            <p:ph sz="quarter" idx="13"/>
            <p:custDataLst>
              <p:tags r:id="rId3"/>
            </p:custDataLst>
          </p:nvPr>
        </p:nvSpPr>
        <p:spPr>
          <a:xfrm>
            <a:off x="1208088" y="1103150"/>
            <a:ext cx="9626600" cy="3445200"/>
          </a:xfrm>
        </p:spPr>
        <p:txBody>
          <a:bodyPr>
            <a:normAutofit fontScale="25000" lnSpcReduction="20000"/>
          </a:bodyPr>
          <a:lstStyle/>
          <a:p>
            <a:pPr marL="0" indent="0">
              <a:buNone/>
            </a:pPr>
            <a:r>
              <a:rPr lang="zh-CN" altLang="en-US" sz="6665" b="1"/>
              <a:t>其实相对来说,何塞阿尔卡蒂奥布恩迪亚可以是疯了,也可以是他已经超脱于世界,他能够</a:t>
            </a:r>
          </a:p>
          <a:p>
            <a:pPr marL="0" indent="0">
              <a:buNone/>
            </a:pPr>
            <a:r>
              <a:rPr lang="zh-CN" altLang="en-US" sz="6665" b="1"/>
              <a:t>用拉J语和尼卡诺尔神甫谈话,以其独特的角度不肯与神甫下象棋,并且不信任何不能拿出证</a:t>
            </a:r>
          </a:p>
          <a:p>
            <a:pPr marL="0" indent="0">
              <a:buNone/>
            </a:pPr>
            <a:r>
              <a:rPr lang="zh-CN" altLang="en-US" sz="6665" b="1"/>
              <a:t>据的事物,就可以说明他并不是完全地疯了,只是世人不理解他。</a:t>
            </a:r>
          </a:p>
          <a:p>
            <a:pPr marL="0" indent="0">
              <a:buNone/>
            </a:pPr>
            <a:r>
              <a:rPr lang="zh-CN" altLang="en-US" sz="6665" b="1"/>
              <a:t>在书中何塞阿尔卡蒂奥布恩迪亚的阳光战术受挫时,有这样一段话 :他等待回复多年,最终</a:t>
            </a:r>
          </a:p>
          <a:p>
            <a:pPr marL="0" indent="0">
              <a:buNone/>
            </a:pPr>
            <a:r>
              <a:rPr lang="zh-CN" altLang="en-US" sz="6665" b="1"/>
              <a:t>厌倦了等待。这十四个字,在我第一-次通读全书时就觉得这就是“百年孤独”中真正的孤独,</a:t>
            </a:r>
          </a:p>
          <a:p>
            <a:pPr marL="0" indent="0">
              <a:buNone/>
            </a:pPr>
            <a:r>
              <a:rPr lang="zh-CN" altLang="en-US" sz="6665" b="1"/>
              <a:t>等待一个消息,等待了多年，可是毫无音信,最终厌倦了等待,这句话给全书奠定了-种孤独</a:t>
            </a:r>
          </a:p>
          <a:p>
            <a:pPr marL="0" indent="0">
              <a:buNone/>
            </a:pPr>
            <a:r>
              <a:rPr lang="zh-CN" altLang="en-US" sz="6665" b="1"/>
              <a:t>的基调,如“他许诺追随她到天涯海角,但要等他处理完自己的事情,而她已经厌倦了等待,</a:t>
            </a:r>
          </a:p>
          <a:p>
            <a:pPr marL="0" indent="0">
              <a:buNone/>
            </a:pPr>
            <a:r>
              <a:rPr lang="zh-CN" altLang="en-US" sz="6665" b="1"/>
              <a:t>在或高或矮,或金发或黑肤的男人中辨认他,纸牌许诺说他三天、三个月或三年后会从陆上或</a:t>
            </a:r>
          </a:p>
          <a:p>
            <a:pPr marL="0" indent="0">
              <a:buNone/>
            </a:pPr>
            <a:r>
              <a:rPr lang="zh-CN" altLang="en-US" sz="6665" b="1"/>
              <a:t>海上来。在等待中,她的*不再有力, ，整本书中这样的句子其实不特别注意的话难以发现,但是正是这样的句子在在潜意识中i上我感受到了一种淡淡的无奈</a:t>
            </a:r>
          </a:p>
          <a:p>
            <a:pPr marL="0" indent="0">
              <a:buNone/>
            </a:pPr>
            <a:r>
              <a:rPr lang="zh-CN" altLang="en-US" sz="6665" b="1"/>
              <a:t>和忧伤,这也是我能感到与书中人物共鸣的原因,并为书中人物的命运哀叹,为其不幸落泪</a:t>
            </a:r>
            <a:r>
              <a:rPr lang="zh-CN" altLang="en-US" b="1"/>
              <a:t>。</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WIN7-20150202VD\Desktop\课本\d77b22f3177f4d82989209f5e3687a07.jpegd77b22f3177f4d82989209f5e3687a07"/>
          <p:cNvPicPr>
            <a:picLocks noChangeAspect="1"/>
          </p:cNvPicPr>
          <p:nvPr/>
        </p:nvPicPr>
        <p:blipFill>
          <a:blip r:embed="rId6"/>
          <a:stretch>
            <a:fillRect/>
          </a:stretch>
        </p:blipFill>
        <p:spPr>
          <a:xfrm>
            <a:off x="-95250" y="635"/>
            <a:ext cx="12464415" cy="7002780"/>
          </a:xfrm>
          <a:prstGeom prst="rect">
            <a:avLst/>
          </a:prstGeom>
          <a:solidFill>
            <a:srgbClr val="000000">
              <a:alpha val="0"/>
            </a:srgbClr>
          </a:solidFill>
        </p:spPr>
      </p:pic>
      <p:sp>
        <p:nvSpPr>
          <p:cNvPr id="5" name="矩形 4"/>
          <p:cNvSpPr/>
          <p:nvPr/>
        </p:nvSpPr>
        <p:spPr>
          <a:xfrm>
            <a:off x="86995" y="146050"/>
            <a:ext cx="5539740" cy="706755"/>
          </a:xfrm>
          <a:prstGeom prst="rect">
            <a:avLst/>
          </a:prstGeom>
          <a:gradFill>
            <a:gsLst>
              <a:gs pos="0">
                <a:srgbClr val="FBFB11"/>
              </a:gs>
              <a:gs pos="100000">
                <a:srgbClr val="838309"/>
              </a:gs>
            </a:gsLst>
            <a:lin scaled="0"/>
          </a:gradFill>
        </p:spPr>
        <p:style>
          <a:lnRef idx="2">
            <a:schemeClr val="accent1"/>
          </a:lnRef>
          <a:fillRef idx="1">
            <a:schemeClr val="lt1"/>
          </a:fillRef>
          <a:effectRef idx="0">
            <a:schemeClr val="accent1"/>
          </a:effectRef>
          <a:fontRef idx="minor">
            <a:schemeClr val="dk1"/>
          </a:fontRef>
        </p:style>
        <p:txBody>
          <a:bodyPr wrap="square" rtlCol="0" anchor="t">
            <a:spAutoFit/>
            <a:scene3d>
              <a:camera prst="obliqueTopRight"/>
              <a:lightRig rig="threePt" dir="t"/>
            </a:scene3d>
            <a:sp3d extrusionH="165100">
              <a:extrusionClr>
                <a:srgbClr val="F6DE96"/>
              </a:extrusionClr>
            </a:sp3d>
          </a:bodyPr>
          <a:lstStyle/>
          <a:p>
            <a:pPr algn="ctr"/>
            <a:r>
              <a:rPr lang="zh-CN" altLang="en-US" sz="4000">
                <a:solidFill>
                  <a:srgbClr val="FF0000"/>
                </a:solidFill>
                <a:effectLst>
                  <a:outerShdw blurRad="50800" dist="38100" algn="l" rotWithShape="0">
                    <a:prstClr val="black">
                      <a:alpha val="40000"/>
                    </a:prstClr>
                  </a:outerShdw>
                </a:effectLst>
                <a:latin typeface="叶根友毛笔行书2.0版" panose="02010601030101010101" charset="-122"/>
                <a:ea typeface="叶根友毛笔行书2.0版" panose="02010601030101010101" charset="-122"/>
                <a:cs typeface="叶根友毛笔行书2.0版" panose="02010601030101010101" charset="-122"/>
              </a:rPr>
              <a:t>作    者    生    平</a:t>
            </a:r>
          </a:p>
        </p:txBody>
      </p:sp>
      <p:sp>
        <p:nvSpPr>
          <p:cNvPr id="7" name="矩形 6"/>
          <p:cNvSpPr/>
          <p:nvPr>
            <p:custDataLst>
              <p:tags r:id="rId2"/>
            </p:custDataLst>
          </p:nvPr>
        </p:nvSpPr>
        <p:spPr>
          <a:xfrm>
            <a:off x="394335" y="947420"/>
            <a:ext cx="10972800" cy="1383665"/>
          </a:xfrm>
          <a:prstGeom prst="rect">
            <a:avLst/>
          </a:prstGeom>
          <a:noFill/>
          <a:ln>
            <a:noFill/>
          </a:ln>
        </p:spPr>
        <p:txBody>
          <a:bodyPr wrap="square" rtlCol="0" anchor="t">
            <a:spAutoFit/>
          </a:bodyPr>
          <a:lstStyle/>
          <a:p>
            <a:pPr algn="l"/>
            <a:r>
              <a:rPr lang="en-US" altLang="zh-CN" sz="2800" b="1">
                <a:solidFill>
                  <a:srgbClr val="FF0000"/>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1927年3月6日，马尔克斯生于哥伦比亚的小镇阿拉卡塔卡。8岁前，马尔克斯一直居住在外祖父家，他的外祖父是上校，曾两次参加哥伦比亚内战，外祖母是一个勤劳的农妇，对拉美传统神话故事非常熟悉</a:t>
            </a:r>
            <a:r>
              <a:rPr lang="en-US" altLang="zh-CN" sz="2800" b="1">
                <a:gradFill>
                  <a:gsLst>
                    <a:gs pos="0">
                      <a:srgbClr val="FE4444"/>
                    </a:gs>
                    <a:gs pos="100000">
                      <a:srgbClr val="832B2B"/>
                    </a:gs>
                  </a:gsLst>
                  <a:lin scaled="0"/>
                </a:gradFill>
                <a:effectLst>
                  <a:outerShdw blurRad="38100" dist="25400" dir="5400000" algn="ctr" rotWithShape="0">
                    <a:srgbClr val="6E747A">
                      <a:alpha val="43000"/>
                    </a:srgbClr>
                  </a:outerShdw>
                </a:effectLst>
              </a:rPr>
              <a:t>。</a:t>
            </a:r>
          </a:p>
        </p:txBody>
      </p:sp>
      <p:sp>
        <p:nvSpPr>
          <p:cNvPr id="8" name="矩形 7"/>
          <p:cNvSpPr/>
          <p:nvPr>
            <p:custDataLst>
              <p:tags r:id="rId3"/>
            </p:custDataLst>
          </p:nvPr>
        </p:nvSpPr>
        <p:spPr>
          <a:xfrm>
            <a:off x="281305" y="2331085"/>
            <a:ext cx="12088495" cy="1506855"/>
          </a:xfrm>
          <a:prstGeom prst="rect">
            <a:avLst/>
          </a:prstGeom>
          <a:noFill/>
          <a:ln>
            <a:noFill/>
          </a:ln>
        </p:spPr>
        <p:txBody>
          <a:bodyPr wrap="square" rtlCol="0" anchor="t">
            <a:spAutoFit/>
            <a:scene3d>
              <a:camera prst="orthographicFront"/>
              <a:lightRig rig="threePt" dir="t"/>
            </a:scene3d>
          </a:bodyPr>
          <a:lstStyle/>
          <a:p>
            <a:pPr algn="l"/>
            <a:r>
              <a:rPr sz="3200" b="1">
                <a:solidFill>
                  <a:srgbClr val="FF0000"/>
                </a:solidFill>
                <a:effectLst>
                  <a:innerShdw blurRad="63500" dist="50800" dir="13500000">
                    <a:srgbClr val="000000">
                      <a:alpha val="50000"/>
                    </a:srgbClr>
                  </a:innerShdw>
                </a:effectLst>
              </a:rPr>
              <a:t>　</a:t>
            </a:r>
            <a:r>
              <a:rPr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1940年，马尔克斯迁居首都波哥大，1947年入波哥大大学攻读法律，并开始文学创作，在大学期间，马尔克斯如饥似渴地阅读西班牙黄金时代的诗歌，这为他以后的文学创作打下了坚实的基础</a:t>
            </a:r>
            <a:r>
              <a:rPr sz="32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a:t>
            </a:r>
          </a:p>
        </p:txBody>
      </p:sp>
      <p:sp>
        <p:nvSpPr>
          <p:cNvPr id="2" name="矩形 1"/>
          <p:cNvSpPr/>
          <p:nvPr>
            <p:custDataLst>
              <p:tags r:id="rId4"/>
            </p:custDataLst>
          </p:nvPr>
        </p:nvSpPr>
        <p:spPr>
          <a:xfrm>
            <a:off x="394335" y="3933190"/>
            <a:ext cx="11797665" cy="2676525"/>
          </a:xfrm>
          <a:prstGeom prst="rect">
            <a:avLst/>
          </a:prstGeom>
          <a:noFill/>
          <a:ln>
            <a:noFill/>
          </a:ln>
        </p:spPr>
        <p:txBody>
          <a:bodyPr wrap="square" rtlCol="0" anchor="t">
            <a:spAutoFit/>
          </a:bodyPr>
          <a:lstStyle/>
          <a:p>
            <a:pPr algn="l"/>
            <a:r>
              <a:rPr lang="zh-CN" altLang="en-US" sz="2800" b="1">
                <a:solidFill>
                  <a:srgbClr val="FF0000"/>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1948年，马尔克斯因哥伦比亚内战中途辍学，不久他进入报界，任《观察家报》记者。1955年，他因连载文章揭露被政府美化了的海难而被迫离开哥伦比亚，任《观察家报》驻欧洲记者。他在该年出版了他的第一篇小说《枯枝败叶》。他花了7年时间才找到愿意出版它的人。马尔克斯曾经写道，“在所有他的作品中(截至1973年)，《枯枝败叶》是他最喜欢的作品，因为他觉得它最真诚和自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36277" y="175264"/>
            <a:ext cx="10852237" cy="441964"/>
          </a:xfrm>
        </p:spPr>
        <p:txBody>
          <a:bodyPr/>
          <a:lstStyle/>
          <a:p>
            <a:r>
              <a:rPr lang="zh-CN" altLang="en-US" sz="3600">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作    者    生    平</a:t>
            </a:r>
          </a:p>
        </p:txBody>
      </p:sp>
      <p:sp>
        <p:nvSpPr>
          <p:cNvPr id="3" name="内容占位符 2"/>
          <p:cNvSpPr>
            <a:spLocks noGrp="1"/>
          </p:cNvSpPr>
          <p:nvPr>
            <p:ph idx="1"/>
          </p:nvPr>
        </p:nvSpPr>
        <p:spPr>
          <a:xfrm>
            <a:off x="232410" y="868680"/>
            <a:ext cx="8933815" cy="5388610"/>
          </a:xfrm>
        </p:spPr>
        <p:txBody>
          <a:bodyPr/>
          <a:lstStyle/>
          <a:p>
            <a:r>
              <a:rPr lang="zh-CN" altLang="en-US" sz="2400">
                <a:solidFill>
                  <a:srgbClr val="00B0F0"/>
                </a:solidFill>
              </a:rPr>
              <a:t>1958年，马尔克斯结婚，次年有了第一个儿子。 1960年，马尔克斯任古巴拉丁通讯社记者。1961年至1967年，他移居墨西哥，从事文学、新闻和电影工作，之后他主要居住在墨西哥和欧洲，继续其文学创作。 1975年，他为抗议智利政变举行文学罢工，搁笔5年。1982年，马尔克斯获诺贝尔文学奖，并任法国西班牙语文化交流委员会主席，同年，哥伦比亚地震，他回到祖国。</a:t>
            </a:r>
          </a:p>
          <a:p>
            <a:r>
              <a:rPr lang="zh-CN" altLang="en-US" sz="2400">
                <a:solidFill>
                  <a:srgbClr val="00B0F0"/>
                </a:solidFill>
              </a:rPr>
              <a:t>1999年，马尔克斯得淋巴癌，此后文学产量遽减。 据悉，由于受家族遗传、癌症化疗等因素的消极影响，马尔克斯已罹患老年痴呆症，其写作能力受到严重打击。</a:t>
            </a:r>
          </a:p>
          <a:p>
            <a:r>
              <a:rPr lang="zh-CN" altLang="en-US" sz="2400">
                <a:solidFill>
                  <a:srgbClr val="00B0F0"/>
                </a:solidFill>
              </a:rPr>
              <a:t>2014年4月17日，马尔克斯逝世。</a:t>
            </a:r>
          </a:p>
        </p:txBody>
      </p:sp>
      <p:pic>
        <p:nvPicPr>
          <p:cNvPr id="4" name="图片 3"/>
          <p:cNvPicPr>
            <a:picLocks noChangeAspect="1"/>
          </p:cNvPicPr>
          <p:nvPr/>
        </p:nvPicPr>
        <p:blipFill>
          <a:blip r:embed="rId3"/>
          <a:stretch>
            <a:fillRect/>
          </a:stretch>
        </p:blipFill>
        <p:spPr>
          <a:xfrm>
            <a:off x="9166225" y="1440180"/>
            <a:ext cx="3025775" cy="32156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3"/>
            </p:custDataLst>
          </p:nvPr>
        </p:nvSpPr>
        <p:spPr/>
        <p:txBody>
          <a:bodyPr/>
          <a:lstStyle/>
          <a:p>
            <a:r>
              <a:rPr lang="zh-CN" altLang="en-US"/>
              <a:t>关于小说</a:t>
            </a:r>
          </a:p>
        </p:txBody>
      </p:sp>
      <p:sp>
        <p:nvSpPr>
          <p:cNvPr id="6" name="文本占位符 5"/>
          <p:cNvSpPr>
            <a:spLocks noGrp="1"/>
          </p:cNvSpPr>
          <p:nvPr>
            <p:ph type="body" idx="1"/>
            <p:custDataLst>
              <p:tags r:id="rId4"/>
            </p:custDataLst>
          </p:nvPr>
        </p:nvSpPr>
        <p:spPr/>
        <p:txBody>
          <a:bodyPr/>
          <a:lstStyle/>
          <a:p>
            <a:pPr lvl="0"/>
            <a:r>
              <a:rPr lang="zh-CN" altLang="en-US"/>
              <a:t>小说背景及小说内容</a:t>
            </a:r>
          </a:p>
        </p:txBody>
      </p:sp>
      <p:sp>
        <p:nvSpPr>
          <p:cNvPr id="7" name="文本框 6"/>
          <p:cNvSpPr txBox="1"/>
          <p:nvPr>
            <p:custDataLst>
              <p:tags r:id="rId5"/>
            </p:custDataLst>
          </p:nvPr>
        </p:nvSpPr>
        <p:spPr>
          <a:xfrm>
            <a:off x="4098158" y="2543036"/>
            <a:ext cx="1181922" cy="1027638"/>
          </a:xfrm>
          <a:prstGeom prst="rect">
            <a:avLst/>
          </a:prstGeom>
          <a:noFill/>
          <a:ln w="117475">
            <a:noFill/>
          </a:ln>
        </p:spPr>
        <p:txBody>
          <a:bodyPr wrap="square" rtlCol="0">
            <a:prstTxWarp prst="textPlain">
              <a:avLst/>
            </a:prstTxWarp>
            <a:spAutoFit/>
          </a:bodyPr>
          <a:lstStyle/>
          <a:p>
            <a:r>
              <a:rPr lang="en-US" altLang="zh-CN" spc="100">
                <a:solidFill>
                  <a:schemeClr val="bg1"/>
                </a:solidFill>
                <a:latin typeface="Arial" panose="020B0604020202020204" pitchFamily="34" charset="0"/>
                <a:ea typeface="微软雅黑"/>
                <a:cs typeface="Arial" panose="020B0604020202020204" pitchFamily="34" charset="0"/>
              </a:rPr>
              <a:t>02</a:t>
            </a:r>
          </a:p>
        </p:txBody>
      </p:sp>
    </p:spTree>
    <p:custDataLst>
      <p:tags r:id="rId2"/>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6"/>
          <a:stretch>
            <a:fillRect/>
          </a:stretch>
        </p:blipFill>
        <p:spPr>
          <a:xfrm>
            <a:off x="6443345" y="605790"/>
            <a:ext cx="5151755" cy="5645785"/>
          </a:xfrm>
          <a:prstGeom prst="rect">
            <a:avLst/>
          </a:prstGeom>
        </p:spPr>
      </p:pic>
      <p:sp>
        <p:nvSpPr>
          <p:cNvPr id="3" name="Title 6"/>
          <p:cNvSpPr txBox="1"/>
          <p:nvPr>
            <p:custDataLst>
              <p:tags r:id="rId3"/>
            </p:custDataLst>
          </p:nvPr>
        </p:nvSpPr>
        <p:spPr>
          <a:xfrm>
            <a:off x="184150" y="872490"/>
            <a:ext cx="5971540" cy="420433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a:cs typeface="Segoe UI" panose="020B0502040204020203" pitchFamily="34" charset="0"/>
              </a:defRPr>
            </a:lvl1pPr>
          </a:lstStyle>
          <a:p>
            <a:pPr algn="just">
              <a:lnSpc>
                <a:spcPct val="130000"/>
              </a:lnSpc>
              <a:spcAft>
                <a:spcPts val="800"/>
              </a:spcAft>
            </a:pPr>
            <a:r>
              <a:rPr lang="zh-CN" altLang="en-US" sz="2000" b="1" spc="50">
                <a:ln w="3175">
                  <a:noFill/>
                  <a:prstDash val="dash"/>
                </a:ln>
                <a:solidFill>
                  <a:schemeClr val="bg2">
                    <a:lumMod val="50000"/>
                    <a:lumOff val="50000"/>
                  </a:schemeClr>
                </a:solidFill>
                <a:latin typeface="Arial" panose="020B0604020202020204" pitchFamily="34" charset="0"/>
                <a:ea typeface="微软雅黑 Light" panose="020B0502040204020203" pitchFamily="34" charset="-122"/>
                <a:cs typeface="微软雅黑" panose="020B0503020204020204" charset="-122"/>
              </a:rPr>
              <a:t>从1830年至十九世纪末的70年间，哥伦比亚爆发过几十次内战，使数十万人丧生。本书以很大的篇幅描述了这方面的史实，并且通过书中主人公带有传奇色彩的生涯集中表现出来。政客们的虚伪，统治者们的残忍，民众的盲从和愚昧等等都写得淋漓尽致。作家以生动的笔触，刻画了性格鲜明的众多人物，描绘了这个家族的孤独精神。在这个家族中，夫妻之间、父子之间、母女之间、兄弟姐妹之间，没有感情沟通，缺乏信任和了解。尽管很多人为打破孤独进行过种种艰苦的探索，但由于无法找到一种有效的办法把分散的力量统一起来，最后均以失败告终。这种孤独不仅弥漫在布恩迪亚家族和马孔多镇，而且渗入了狭隘思想，成为阻碍民族向上、国家进步的一大包袱。</a:t>
            </a:r>
            <a:endParaRPr lang="zh-CN" altLang="en-US" sz="2000" b="1" spc="50">
              <a:ln w="3175">
                <a:noFill/>
                <a:prstDash val="dash"/>
              </a:ln>
              <a:solidFill>
                <a:schemeClr val="bg2">
                  <a:lumMod val="50000"/>
                  <a:lumOff val="50000"/>
                </a:schemeClr>
              </a:solidFill>
              <a:latin typeface="Arial" panose="020B0604020202020204" pitchFamily="34" charset="0"/>
              <a:ea typeface="微软雅黑 Light" panose="020B0502040204020203" pitchFamily="34" charset="-122"/>
              <a:cs typeface="微软雅黑"/>
            </a:endParaRPr>
          </a:p>
        </p:txBody>
      </p:sp>
      <p:sp>
        <p:nvSpPr>
          <p:cNvPr id="4" name="Title 6"/>
          <p:cNvSpPr txBox="1"/>
          <p:nvPr>
            <p:custDataLst>
              <p:tags r:id="rId4"/>
            </p:custDataLst>
          </p:nvPr>
        </p:nvSpPr>
        <p:spPr>
          <a:xfrm>
            <a:off x="802074" y="-703326"/>
            <a:ext cx="5256789" cy="1418640"/>
          </a:xfrm>
          <a:prstGeom prst="rect">
            <a:avLst/>
          </a:prstGeom>
          <a:noFill/>
          <a:ln w="3175">
            <a:noFill/>
            <a:prstDash val="dash"/>
          </a:ln>
        </p:spPr>
        <p:txBody>
          <a:bodyPr wrap="square" lIns="72000" tIns="36000" rIns="72000" bIns="108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a:cs typeface="Segoe UI" panose="020B0502040204020203" pitchFamily="34" charset="0"/>
              </a:defRPr>
            </a:lvl1pPr>
          </a:lstStyle>
          <a:p>
            <a:pPr lvl="0">
              <a:lnSpc>
                <a:spcPct val="120000"/>
              </a:lnSpc>
              <a:defRPr/>
            </a:pPr>
            <a:r>
              <a:rPr lang="zh-CN" altLang="en-US" sz="3600" b="1" spc="300">
                <a:ln w="3175">
                  <a:noFill/>
                  <a:prstDash val="dash"/>
                </a:ln>
                <a:solidFill>
                  <a:schemeClr val="accent4"/>
                </a:solidFill>
                <a:latin typeface="汉仪雅酷黑简" panose="00020600040101010101" charset="-122"/>
                <a:ea typeface="汉仪雅酷黑简" panose="00020600040101010101" charset="-122"/>
                <a:cs typeface="汉仪雅酷黑简" panose="00020600040101010101" charset="-122"/>
              </a:rPr>
              <a:t>小    说    背    景</a:t>
            </a:r>
          </a:p>
        </p:txBody>
      </p:sp>
      <p:pic>
        <p:nvPicPr>
          <p:cNvPr id="5" name="图片 4"/>
          <p:cNvPicPr>
            <a:picLocks noChangeAspect="1"/>
          </p:cNvPicPr>
          <p:nvPr/>
        </p:nvPicPr>
        <p:blipFill>
          <a:blip r:embed="rId7"/>
          <a:stretch>
            <a:fillRect/>
          </a:stretch>
        </p:blipFill>
        <p:spPr>
          <a:xfrm>
            <a:off x="6443345" y="215900"/>
            <a:ext cx="5273040" cy="638048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6"/>
          <a:stretch>
            <a:fillRect/>
          </a:stretch>
        </p:blipFill>
        <p:spPr>
          <a:xfrm>
            <a:off x="6662420" y="616585"/>
            <a:ext cx="4823460" cy="5645785"/>
          </a:xfrm>
          <a:prstGeom prst="rect">
            <a:avLst/>
          </a:prstGeom>
        </p:spPr>
      </p:pic>
      <p:sp>
        <p:nvSpPr>
          <p:cNvPr id="3" name="Title 6"/>
          <p:cNvSpPr txBox="1"/>
          <p:nvPr>
            <p:custDataLst>
              <p:tags r:id="rId3"/>
            </p:custDataLst>
          </p:nvPr>
        </p:nvSpPr>
        <p:spPr>
          <a:xfrm>
            <a:off x="83185" y="702310"/>
            <a:ext cx="6081395" cy="4204335"/>
          </a:xfrm>
          <a:prstGeom prst="rect">
            <a:avLst/>
          </a:prstGeom>
          <a:noFill/>
          <a:ln w="3175">
            <a:noFill/>
            <a:prstDash val="dash"/>
          </a:ln>
        </p:spPr>
        <p:txBody>
          <a:bodyPr wrap="square" lIns="72000" tIns="36000" rIns="72000" bIns="360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a:cs typeface="Segoe UI" panose="020B0502040204020203" pitchFamily="34" charset="0"/>
              </a:defRPr>
            </a:lvl1pPr>
          </a:lstStyle>
          <a:p>
            <a:pPr algn="just">
              <a:lnSpc>
                <a:spcPct val="130000"/>
              </a:lnSpc>
              <a:spcAft>
                <a:spcPts val="800"/>
              </a:spcAft>
            </a:pPr>
            <a:r>
              <a:rPr lang="zh-CN" altLang="en-US" sz="2000" b="1" spc="50">
                <a:ln w="3175">
                  <a:noFill/>
                  <a:prstDash val="dash"/>
                </a:ln>
                <a:solidFill>
                  <a:schemeClr val="bg2">
                    <a:lumMod val="50000"/>
                    <a:lumOff val="50000"/>
                  </a:schemeClr>
                </a:solidFill>
                <a:latin typeface="+mn-lt"/>
                <a:ea typeface="+mn-lt"/>
                <a:cs typeface="+mn-lt"/>
              </a:rPr>
              <a:t>作家写出这一点，是希望拉丁美洲民众团结起来，共同努力摆脱孤独。所以，《百年孤独》中浸淫着的孤独感，其主要内涵应该是对整个苦难的拉丁美洲被排斥在现代文明世界的进程之外的愤懑和抗议，是作家在对拉丁美洲近百年的历史，以及这块大陆上人民独特的生命力、生存状态、想象力进行独特的研究之后形成的倔强的自信。这个古老的家族也曾经在新文明的冲击下，努力地走出去寻找新的世界，尽管有过畏惧和退缩，可是他们还是抛弃了传统的外衣，希望融入这个世界。可是外来文明以一种侵略的态度来吞噬这个家族，于是他们就在这样一个开放的文明世界中持续着“百年孤独”。作者表达着一种精神状态的孤独来批判外来者对拉美大陆的一种精神层面的侵略，以及西方文明对拉美的歧视与排斥</a:t>
            </a:r>
          </a:p>
        </p:txBody>
      </p:sp>
      <p:sp>
        <p:nvSpPr>
          <p:cNvPr id="4" name="Title 6"/>
          <p:cNvSpPr txBox="1"/>
          <p:nvPr>
            <p:custDataLst>
              <p:tags r:id="rId4"/>
            </p:custDataLst>
          </p:nvPr>
        </p:nvSpPr>
        <p:spPr>
          <a:xfrm>
            <a:off x="908119" y="-619506"/>
            <a:ext cx="5256789" cy="1418640"/>
          </a:xfrm>
          <a:prstGeom prst="rect">
            <a:avLst/>
          </a:prstGeom>
          <a:noFill/>
          <a:ln w="3175">
            <a:noFill/>
            <a:prstDash val="dash"/>
          </a:ln>
        </p:spPr>
        <p:txBody>
          <a:bodyPr wrap="square" lIns="72000" tIns="36000" rIns="72000" bIns="1080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ysClr val="windowText" lastClr="000000"/>
                </a:solidFill>
                <a:effectLst/>
                <a:latin typeface="Arial" panose="020B0604020202020204" pitchFamily="34" charset="0"/>
                <a:ea typeface="微软雅黑"/>
                <a:cs typeface="Segoe UI" panose="020B0502040204020203" pitchFamily="34" charset="0"/>
              </a:defRPr>
            </a:lvl1pPr>
          </a:lstStyle>
          <a:p>
            <a:pPr lvl="0">
              <a:lnSpc>
                <a:spcPct val="120000"/>
              </a:lnSpc>
              <a:defRPr/>
            </a:pPr>
            <a:r>
              <a:rPr lang="zh-CN" altLang="en-US" sz="3600" b="1" spc="300">
                <a:ln w="3175">
                  <a:noFill/>
                  <a:prstDash val="dash"/>
                </a:ln>
                <a:solidFill>
                  <a:schemeClr val="accent5"/>
                </a:solidFill>
                <a:latin typeface="宋体" panose="02010600030101010101" pitchFamily="2" charset="-122"/>
                <a:ea typeface="宋体" panose="02010600030101010101" pitchFamily="2" charset="-122"/>
                <a:cs typeface="宋体" panose="02010600030101010101" pitchFamily="2" charset="-122"/>
              </a:rPr>
              <a:t>小   说   背   景</a:t>
            </a:r>
          </a:p>
        </p:txBody>
      </p:sp>
      <p:pic>
        <p:nvPicPr>
          <p:cNvPr id="5" name="图片 4"/>
          <p:cNvPicPr>
            <a:picLocks noChangeAspect="1"/>
          </p:cNvPicPr>
          <p:nvPr/>
        </p:nvPicPr>
        <p:blipFill>
          <a:blip r:embed="rId7"/>
          <a:stretch>
            <a:fillRect/>
          </a:stretch>
        </p:blipFill>
        <p:spPr>
          <a:xfrm>
            <a:off x="6322695" y="238760"/>
            <a:ext cx="5273040" cy="638048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193221"/>
  <p:tag name="KSO_WM_TEMPLATE_MASTER_THUMB_INDEX" val="12"/>
  <p:tag name="KSO_WM_TEMPLATE_MASTER_TYPE" val="1"/>
  <p:tag name="KSO_WM_TEMPLATE_SUBCATEGORY" val="0"/>
  <p:tag name="KSO_WM_TEMPLATE_THUMBS_INDEX" val="1、3、8、9、10、11、12、13、15"/>
  <p:tag name="KSO_WM_UNIT_SHOW_EDIT_AREA_INDICATION" val="0"/>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_0**"/>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_0**"/>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1293"/>
  <p:tag name="KSO_WM_TEMPLATE_MASTER_THUMB_INDEX" val="12"/>
  <p:tag name="KSO_WM_TEMPLATE_MASTER_TYPE" val="1"/>
  <p:tag name="KSO_WM_TEMPLATE_SUBCATEGORY" val="0"/>
  <p:tag name="KSO_WM_TEMPLATE_THUMBS_INDEX" val="1、4、8、9、10、11、12、13、14、15"/>
  <p:tag name="KSO_WM_UNIT_SHOW_EDIT_AREA_INDICATION" val="0"/>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8"/>
  <p:tag name="KSO_WM_UNIT_INDEX" val="8"/>
  <p:tag name="KSO_WM_UNIT_LAYERLEVEL" val="1"/>
  <p:tag name="KSO_WM_UNIT_TYPE" val="y"/>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9"/>
  <p:tag name="KSO_WM_UNIT_INDEX" val="9"/>
  <p:tag name="KSO_WM_UNIT_LAYERLEVEL" val="1"/>
  <p:tag name="KSO_WM_UNIT_TYPE" val="y"/>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0"/>
  <p:tag name="KSO_WM_UNIT_INDEX" val="10"/>
  <p:tag name="KSO_WM_UNIT_LAYERLEVEL" val="1"/>
  <p:tag name="KSO_WM_UNIT_TYPE" val="y"/>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SUBTYPE" val="h"/>
  <p:tag name="KSO_WM_UNIT_TYPE" val="i"/>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_0**"/>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_0**"/>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0962"/>
  <p:tag name="KSO_WM_TEMPLATE_MASTER_THUMB_INDEX" val="12"/>
  <p:tag name="KSO_WM_TEMPLATE_MASTER_TYPE" val="1"/>
  <p:tag name="KSO_WM_TEMPLATE_SUBCATEGORY" val="0"/>
  <p:tag name="KSO_WM_TEMPLATE_THUMBS_INDEX" val="1、5、6、7、8、9、10、11、12、13、15"/>
  <p:tag name="KSO_WM_UNIT_SHOW_EDIT_AREA_INDICATION" val="0"/>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d*1"/>
  <p:tag name="KSO_WM_UNIT_INDEX" val="1"/>
  <p:tag name="KSO_WM_UNIT_LAYERLEVEL" val="1"/>
  <p:tag name="KSO_WM_UNIT_SUPPORT_UNIT_TYPE" val="[&quot;all&quot;]"/>
  <p:tag name="KSO_WM_UNIT_TYPE" val="d"/>
  <p:tag name="KSO_WM_UNIT_VALUE" val="1904*750"/>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d*1"/>
  <p:tag name="KSO_WM_UNIT_INDEX" val="1"/>
  <p:tag name="KSO_WM_UNIT_LAYERLEVEL" val="1"/>
  <p:tag name="KSO_WM_UNIT_SUPPORT_UNIT_TYPE" val="[&quot;all&quot;]"/>
  <p:tag name="KSO_WM_UNIT_TYPE" val="d"/>
  <p:tag name="KSO_WM_UNIT_VALUE" val="1904*750"/>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_0**"/>
  <p:tag name="KSO_WM_UNIT_LAYERLEVEL" val="1"/>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_0**"/>
  <p:tag name="KSO_WM_UNIT_LAYERLEVEL" val="1"/>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4131"/>
  <p:tag name="KSO_WM_TEMPLATE_MASTER_THUMB_INDEX" val="12"/>
  <p:tag name="KSO_WM_TEMPLATE_MASTER_TYPE" val="1"/>
  <p:tag name="KSO_WM_TEMPLATE_SUBCATEGORY" val="0"/>
  <p:tag name="KSO_WM_TEMPLATE_THUMBS_INDEX" val="1、4、7、9、12、15、16、19、20、22、25、29、32"/>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_0**"/>
  <p:tag name="KSO_WM_UNIT_LAYERLEVEL" val="1"/>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_0**"/>
  <p:tag name="KSO_WM_UNIT_LAYERLEVEL" val="1"/>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640"/>
  <p:tag name="KSO_WM_TEMPLATE_MASTER_THUMB_INDEX" val="12"/>
  <p:tag name="KSO_WM_TEMPLATE_MASTER_TYPE" val="1"/>
  <p:tag name="KSO_WM_TEMPLATE_SUBCATEGORY" val="0"/>
  <p:tag name="KSO_WM_TEMPLATE_THUMBS_INDEX" val="1、4、7、8、9、10、11、12、13、14、15"/>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2826"/>
  <p:tag name="KSO_WM_TEMPLATE_MASTER_THUMB_INDEX" val="12"/>
  <p:tag name="KSO_WM_TEMPLATE_MASTER_TYPE" val="1"/>
  <p:tag name="KSO_WM_TEMPLATE_SUBCATEGORY" val="0"/>
  <p:tag name="KSO_WM_TEMPLATE_THUMBS_INDEX" val="1、4、7、8、9、10、11、12、13、14、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7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7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826"/>
</p:tagLst>
</file>

<file path=ppt/tags/tag77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853,&quot;width&quot;:9137}"/>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SLIDE_DIAGTYPE" val="l"/>
  <p:tag name="KSO_WM_SLIDE_ID" val="custom20201293_4"/>
  <p:tag name="KSO_WM_SLIDE_INDEX" val="4"/>
  <p:tag name="KSO_WM_SLIDE_ITEM_CNT" val="4"/>
  <p:tag name="KSO_WM_SLIDE_LAYOUT" val="a_b_l"/>
  <p:tag name="KSO_WM_SLIDE_LAYOUT_CNT" val="1_1_1"/>
  <p:tag name="KSO_WM_SLIDE_SUBTYPE" val="diag"/>
  <p:tag name="KSO_WM_SLIDE_TYPE" val="contents"/>
  <p:tag name="KSO_WM_TAG_VERSION" val="1.0"/>
  <p:tag name="KSO_WM_TEMPLATE_CATEGORY" val="custom"/>
  <p:tag name="KSO_WM_TEMPLATE_COLOR_TYPE" val="1"/>
  <p:tag name="KSO_WM_TEMPLATE_INDEX" val="20201293"/>
  <p:tag name="KSO_WM_TEMPLATE_MASTER_TYPE" val="1"/>
  <p:tag name="KSO_WM_TEMPLATE_SUBCATEGORY" val="0"/>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1_1"/>
  <p:tag name="KSO_WM_UNIT_INDEX" val="1_1_1"/>
  <p:tag name="KSO_WM_UNIT_LAYERLEVEL" val="1_1_1"/>
  <p:tag name="KSO_WM_UNIT_LINE_FILL_TYPE" val="2"/>
  <p:tag name="KSO_WM_UNIT_LINE_FORE_SCHEMECOLOR_INDEX" val="5"/>
  <p:tag name="KSO_WM_UNIT_TYPE" val="l_h_i"/>
  <p:tag name="KSO_WM_UNIT_USESOURCEFORMAT_APPLY" val="1"/>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1_2"/>
  <p:tag name="KSO_WM_UNIT_INDEX" val="1_1_2"/>
  <p:tag name="KSO_WM_UNIT_LAYERLEVEL" val="1_1_1"/>
  <p:tag name="KSO_WM_UNIT_TEXT_FILL_FORE_SCHEMECOLOR_INDEX" val="14"/>
  <p:tag name="KSO_WM_UNIT_TEXT_FILL_TYPE" val="1"/>
  <p:tag name="KSO_WM_UNIT_TYPE" val="l_h_i"/>
  <p:tag name="KSO_WM_UNIT_USESOURCEFORMAT_APPLY" val="1"/>
</p:tagLst>
</file>

<file path=ppt/tags/tag77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f*1_1_1"/>
  <p:tag name="KSO_WM_UNIT_INDEX" val="1_1_1"/>
  <p:tag name="KSO_WM_UNIT_LAYERLEVEL" val="1_1_1"/>
  <p:tag name="KSO_WM_UNIT_NOCLEAR" val="0"/>
  <p:tag name="KSO_WM_UNIT_PRESET_TEXT" val="点击此处添加正文"/>
  <p:tag name="KSO_WM_UNIT_TEXT_FILL_FORE_SCHEMECOLOR_INDEX" val="14"/>
  <p:tag name="KSO_WM_UNIT_TEXT_FILL_TYPE" val="1"/>
  <p:tag name="KSO_WM_UNIT_TYPE" val="l_h_f"/>
  <p:tag name="KSO_WM_UNIT_USESOURCEFORMAT_APPLY" val="1"/>
  <p:tag name="KSO_WM_UNIT_VALUE" val="15"/>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2_2"/>
  <p:tag name="KSO_WM_UNIT_INDEX" val="1_2_2"/>
  <p:tag name="KSO_WM_UNIT_LAYERLEVEL" val="1_1_1"/>
  <p:tag name="KSO_WM_UNIT_LINE_FILL_TYPE" val="2"/>
  <p:tag name="KSO_WM_UNIT_LINE_FORE_SCHEMECOLOR_INDEX" val="6"/>
  <p:tag name="KSO_WM_UNIT_TYPE" val="l_h_i"/>
  <p:tag name="KSO_WM_UNIT_USESOURCEFORMAT_APPLY" val="1"/>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f*1_2_1"/>
  <p:tag name="KSO_WM_UNIT_INDEX" val="1_2_1"/>
  <p:tag name="KSO_WM_UNIT_LAYERLEVEL" val="1_1_1"/>
  <p:tag name="KSO_WM_UNIT_NOCLEAR" val="0"/>
  <p:tag name="KSO_WM_UNIT_PRESET_TEXT" val="点击此处添加正文"/>
  <p:tag name="KSO_WM_UNIT_TEXT_FILL_FORE_SCHEMECOLOR_INDEX" val="14"/>
  <p:tag name="KSO_WM_UNIT_TEXT_FILL_TYPE" val="1"/>
  <p:tag name="KSO_WM_UNIT_TYPE" val="l_h_f"/>
  <p:tag name="KSO_WM_UNIT_USESOURCEFORMAT_APPLY" val="1"/>
  <p:tag name="KSO_WM_UNIT_VALUE" val="15"/>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3_1"/>
  <p:tag name="KSO_WM_UNIT_INDEX" val="1_3_1"/>
  <p:tag name="KSO_WM_UNIT_LAYERLEVEL" val="1_1_1"/>
  <p:tag name="KSO_WM_UNIT_LINE_FILL_TYPE" val="2"/>
  <p:tag name="KSO_WM_UNIT_LINE_FORE_SCHEMECOLOR_INDEX" val="5"/>
  <p:tag name="KSO_WM_UNIT_TYPE" val="l_h_i"/>
  <p:tag name="KSO_WM_UNIT_USESOURCEFORMAT_APPLY" val="1"/>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3_2"/>
  <p:tag name="KSO_WM_UNIT_INDEX" val="1_3_2"/>
  <p:tag name="KSO_WM_UNIT_LAYERLEVEL" val="1_1_1"/>
  <p:tag name="KSO_WM_UNIT_TEXT_FILL_FORE_SCHEMECOLOR_INDEX" val="14"/>
  <p:tag name="KSO_WM_UNIT_TEXT_FILL_TYPE" val="1"/>
  <p:tag name="KSO_WM_UNIT_TYPE" val="l_h_i"/>
  <p:tag name="KSO_WM_UNIT_USESOURCEFORMAT_APPLY" val="1"/>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f*1_3_1"/>
  <p:tag name="KSO_WM_UNIT_INDEX" val="1_3_1"/>
  <p:tag name="KSO_WM_UNIT_LAYERLEVEL" val="1_1_1"/>
  <p:tag name="KSO_WM_UNIT_NOCLEAR" val="0"/>
  <p:tag name="KSO_WM_UNIT_PRESET_TEXT" val="点击此处添加正文"/>
  <p:tag name="KSO_WM_UNIT_TEXT_FILL_FORE_SCHEMECOLOR_INDEX" val="14"/>
  <p:tag name="KSO_WM_UNIT_TEXT_FILL_TYPE" val="1"/>
  <p:tag name="KSO_WM_UNIT_TYPE" val="l_h_f"/>
  <p:tag name="KSO_WM_UNIT_USESOURCEFORMAT_APPLY" val="1"/>
  <p:tag name="KSO_WM_UNIT_VALUE" val="15"/>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4_2"/>
  <p:tag name="KSO_WM_UNIT_INDEX" val="1_4_2"/>
  <p:tag name="KSO_WM_UNIT_LAYERLEVEL" val="1_1_1"/>
  <p:tag name="KSO_WM_UNIT_LINE_FILL_TYPE" val="2"/>
  <p:tag name="KSO_WM_UNIT_LINE_FORE_SCHEMECOLOR_INDEX" val="6"/>
  <p:tag name="KSO_WM_UNIT_TYPE" val="l_h_i"/>
  <p:tag name="KSO_WM_UNIT_USESOURCEFORMAT_APPLY" val="1"/>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l_h_f*1_4_1"/>
  <p:tag name="KSO_WM_UNIT_INDEX" val="1_4_1"/>
  <p:tag name="KSO_WM_UNIT_LAYERLEVEL" val="1_1_1"/>
  <p:tag name="KSO_WM_UNIT_NOCLEAR" val="0"/>
  <p:tag name="KSO_WM_UNIT_PRESET_TEXT" val="点击此处添加正文"/>
  <p:tag name="KSO_WM_UNIT_TEXT_FILL_FORE_SCHEMECOLOR_INDEX" val="14"/>
  <p:tag name="KSO_WM_UNIT_TEXT_FILL_TYPE" val="1"/>
  <p:tag name="KSO_WM_UNIT_TYPE" val="l_h_f"/>
  <p:tag name="KSO_WM_UNIT_USESOURCEFORMAT_APPLY" val="1"/>
  <p:tag name="KSO_WM_UNIT_VALUE" val="15"/>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a*1"/>
  <p:tag name="KSO_WM_UNIT_INDEX" val="1"/>
  <p:tag name="KSO_WM_UNIT_ISCONTENTSTITLE" val="1"/>
  <p:tag name="KSO_WM_UNIT_LAYERLEVEL" val="1"/>
  <p:tag name="KSO_WM_UNIT_NOCLEAR" val="0"/>
  <p:tag name="KSO_WM_UNIT_PRESET_TEXT" val="目 录"/>
  <p:tag name="KSO_WM_UNIT_TEXT_FILL_FORE_SCHEMECOLOR_INDEX" val="14"/>
  <p:tag name="KSO_WM_UNIT_TEXT_FILL_TYPE" val="1"/>
  <p:tag name="KSO_WM_UNIT_TYPE" val="a"/>
  <p:tag name="KSO_WM_UNIT_USESOURCEFORMAT_APPLY" val="1"/>
  <p:tag name="KSO_WM_UNIT_VALUE" val="2"/>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4*b*1"/>
  <p:tag name="KSO_WM_UNIT_INDEX" val="1"/>
  <p:tag name="KSO_WM_UNIT_ISCONTENTSTITLE" val="0"/>
  <p:tag name="KSO_WM_UNIT_LAYERLEVEL" val="1"/>
  <p:tag name="KSO_WM_UNIT_NOCLEAR" val="0"/>
  <p:tag name="KSO_WM_UNIT_PRESET_TEXT" val="CONTENTS"/>
  <p:tag name="KSO_WM_UNIT_TEXT_FILL_FORE_SCHEMECOLOR_INDEX" val="14"/>
  <p:tag name="KSO_WM_UNIT_TEXT_FILL_TYPE" val="1"/>
  <p:tag name="KSO_WM_UNIT_TYPE" val="b"/>
  <p:tag name="KSO_WM_UNIT_USESOURCEFORMAT_APPLY" val="1"/>
  <p:tag name="KSO_WM_UNIT_VALUE" val="5"/>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93221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193221"/>
  <p:tag name="KSO_WM_TEMPLATE_MASTER_TYPE" val="1"/>
  <p:tag name="KSO_WM_TEMPLATE_SUBCATEGORY" val="0"/>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a*1"/>
  <p:tag name="KSO_WM_UNIT_INDEX" val="1"/>
  <p:tag name="KSO_WM_UNIT_ISCONTENTSTITLE" val="0"/>
  <p:tag name="KSO_WM_UNIT_LAYERLEVEL" val="1"/>
  <p:tag name="KSO_WM_UNIT_NOCLEAR" val="0"/>
  <p:tag name="KSO_WM_UNIT_PRESET_TEXT" val="单击此处添加标题"/>
  <p:tag name="KSO_WM_UNIT_TYPE" val="a"/>
  <p:tag name="KSO_WM_UNIT_VALUE" val="9"/>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b*1"/>
  <p:tag name="KSO_WM_UNIT_INDEX" val="1"/>
  <p:tag name="KSO_WM_UNIT_ISCONTENTSTITLE" val="0"/>
  <p:tag name="KSO_WM_UNIT_LAYERLEVEL" val="1"/>
  <p:tag name="KSO_WM_UNIT_NOCLEAR" val="0"/>
  <p:tag name="KSO_WM_UNIT_PRESET_TEXT" val="单击此处添加文本具体内容"/>
  <p:tag name="KSO_WM_UNIT_TYPE" val="b"/>
  <p:tag name="KSO_WM_UNIT_VALUE" val="38"/>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79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2826"/>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26"/>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wm#"/>
  <p:tag name="KSO_WM_DYNAMICNUM_SPEED" val="3"/>
  <p:tag name="KSO_WM_UNIT_DIAGRAM_MODELTYPE" val="dynamicNum"/>
  <p:tag name="KSO_WM_UNIT_DYNMNUM_DGM_ANIMTYPE" val="5"/>
  <p:tag name="KSO_WM_UNIT_DYNMNUM_TYPE" val="1"/>
  <p:tag name="KSO_WM_UNIT_INDEX" val="1599193549719_1_1"/>
  <p:tag name="KSO_WM_UNIT_TYPE" val="ζ_h_f"/>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wm#"/>
  <p:tag name="KSO_WM_DYNAMICNUM_SPEED" val="3"/>
  <p:tag name="KSO_WM_UNIT_DIAGRAM_MODELTYPE" val="dynamicNum"/>
  <p:tag name="KSO_WM_UNIT_DYNMNUM_DGM_ANIMTYPE" val="5"/>
  <p:tag name="KSO_WM_UNIT_DYNMNUM_TYPE" val="1"/>
  <p:tag name="KSO_WM_UNIT_INDEX" val="1599193571402_1_1"/>
  <p:tag name="KSO_WM_UNIT_TYPE" val="ζ_h_f"/>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wm#"/>
  <p:tag name="KSO_WM_DYNAMICNUM_SPEED" val="3"/>
  <p:tag name="KSO_WM_UNIT_DIAGRAM_MODELTYPE" val="dynamicNum"/>
  <p:tag name="KSO_WM_UNIT_DYNMNUM_DGM_ANIMTYPE" val="5"/>
  <p:tag name="KSO_WM_UNIT_DYNMNUM_TYPE" val="1"/>
  <p:tag name="KSO_WM_UNIT_INDEX" val="1599194096866_1_1"/>
  <p:tag name="KSO_WM_UNIT_TYPE" val="ζ_h_f"/>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26"/>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93221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193221"/>
  <p:tag name="KSO_WM_TEMPLATE_MASTER_TYPE" val="1"/>
  <p:tag name="KSO_WM_TEMPLATE_SUBCATEGORY" val="0"/>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a*1"/>
  <p:tag name="KSO_WM_UNIT_INDEX" val="1"/>
  <p:tag name="KSO_WM_UNIT_ISCONTENTSTITLE" val="0"/>
  <p:tag name="KSO_WM_UNIT_LAYERLEVEL" val="1"/>
  <p:tag name="KSO_WM_UNIT_NOCLEAR" val="0"/>
  <p:tag name="KSO_WM_UNIT_PRESET_TEXT" val="单击此处添加标题"/>
  <p:tag name="KSO_WM_UNIT_TYPE" val="a"/>
  <p:tag name="KSO_WM_UNIT_VALUE" val="9"/>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b*1"/>
  <p:tag name="KSO_WM_UNIT_INDEX" val="1"/>
  <p:tag name="KSO_WM_UNIT_ISCONTENTSTITLE" val="0"/>
  <p:tag name="KSO_WM_UNIT_LAYERLEVEL" val="1"/>
  <p:tag name="KSO_WM_UNIT_NOCLEAR" val="0"/>
  <p:tag name="KSO_WM_UNIT_PRESET_TEXT" val="单击此处添加文本具体内容"/>
  <p:tag name="KSO_WM_UNIT_TYPE" val="b"/>
  <p:tag name="KSO_WM_UNIT_VALUE" val="38"/>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CAN_ADD_NAVIGATION" val="1"/>
  <p:tag name="KSO_WM_SLIDE_ID" val="diagram20200871_1"/>
  <p:tag name="KSO_WM_SLIDE_INDEX" val="1"/>
  <p:tag name="KSO_WM_SLIDE_ITEM_CNT" val="0"/>
  <p:tag name="KSO_WM_SLIDE_LAYOUT" val="a_d_f"/>
  <p:tag name="KSO_WM_SLIDE_LAYOUT_CNT" val="1_1_1"/>
  <p:tag name="KSO_WM_SLIDE_LAYOUT_INFO" val="{&quot;direction&quot;:1,&quot;horizontalAlign&quot;:-1,&quot;verticalAlign&quot;:-1,&quot;type&quot;:0,&quot;diagramDirection&quot;:0,&quot;canSetOverLayout&quot;:0,&quot;isOverLayout&quot;:0,&quot;normalSize&quot;:{&quot;size1&quot;:51.8},&quot;minSize&quot;:{&quot;size1&quot;:30.3},&quot;maxSize&quot;:{&quot;size1&quot;:69.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0,&quot;diagramDirection&quot;:0,&quot;canSetOverLayout&quot;:0,&quot;isOverLayout&quot;:0,&quot;margin&quot;:{&quot;left&quot;:1.69,&quot;top&quot;:1.69,&quot;right&quot;:1.244,&quot;bottom&quot;:1.69},&quot;edge&quot;:{&quot;left&quot;:true,&quot;top&quot;:true,&quot;right&quot;:false,&quot;bottom&quot;:true}},{&quot;direction&quot;:0,&quot;horizontalAlign&quot;:0,&quot;verticalAlign&quot;:1,&quot;type&quot;:0,&quot;diagramDirection&quot;:0,&quot;canSetOverLayout&quot;:0,&quot;isOverLayout&quot;:0,&quot;margin&quot;:{&quot;left&quot;:0.026,&quot;top&quot;:1.69,&quot;right&quot;:1.69,&quot;bottom&quot;:1.69},&quot;marginOverLayout&quot;:{&quot;left&quot;:0.026,&quot;top&quot;:0.0,&quot;right&quot;:0.0,&quot;bottom&quot;:0.0},&quot;edge&quot;:{&quot;left&quot;:false,&quot;top&quot;:true,&quot;right&quot;:true,&quot;bottom&quot;:true},&quot;backgroundInfo&quot;:[{&quot;type&quot;:&quot;leftRight&quot;,&quot;left&quot;:0.2749708,&quot;top&quot;:0.0,&quot;right&quot;:0.0,&quot;bottom&quot;:0.0,&quot;leftAbs&quot;:false,&quot;topAbs&quot;:false,&quot;rightAbs&quot;:false,&quot;bottomAbs&quot;:false}]}]}"/>
  <p:tag name="KSO_WM_SLIDE_POSITION" val="47*47"/>
  <p:tag name="KSO_WM_SLIDE_RATIO" val="1.777778"/>
  <p:tag name="KSO_WM_SLIDE_SIZE" val="865*445"/>
  <p:tag name="KSO_WM_SLIDE_SUBTYPE" val="picTxt"/>
  <p:tag name="KSO_WM_SLIDE_TYPE" val="text"/>
  <p:tag name="KSO_WM_TAG_VERSION" val="1.0"/>
  <p:tag name="KSO_WM_TEMPLATE_CATEGORY" val="diagram"/>
  <p:tag name="KSO_WM_TEMPLATE_COLOR_TYPE" val="1"/>
  <p:tag name="KSO_WM_TEMPLATE_INDEX" val="20200871"/>
  <p:tag name="KSO_WM_TEMPLATE_MASTER_TYPE" val="0"/>
  <p:tag name="KSO_WM_TEMPLATE_SUBCATEGORY" val="11"/>
  <p:tag name="KSO_WM_UNIT_SHOW_EDIT_AREA_INDICATION" val="1"/>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IAGRAM_ISNUMVISUAL" val="0"/>
  <p:tag name="KSO_WM_UNIT_DIAGRAM_ISREFERUNIT" val="0"/>
  <p:tag name="KSO_WM_UNIT_HIGHLIGHT" val="0"/>
  <p:tag name="KSO_WM_UNIT_ID" val="diagram20200871_1*d*1"/>
  <p:tag name="KSO_WM_UNIT_INDEX" val="1"/>
  <p:tag name="KSO_WM_UNIT_LAYERLEVEL" val="1"/>
  <p:tag name="KSO_WM_UNIT_PLACING_PICTURE_INFO" val="{&quot;full_picture&quot;:false,&quot;last_crop_picture&quot;:&quot;1-1&quot;,&quot;selected&quot;:&quot;1-1&quot;,&quot;spacing&quot;:6}"/>
  <p:tag name="KSO_WM_UNIT_SUPPORT_UNIT_TYPE" val="[&quot;all&quot;]"/>
  <p:tag name="KSO_WM_UNIT_TYPE" val="d"/>
  <p:tag name="KSO_WM_UNIT_VALUE" val="1567*1463"/>
</p:tagLst>
</file>

<file path=ppt/tags/tag8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71_1*f*1"/>
  <p:tag name="KSO_WM_UNIT_INDEX" val="1"/>
  <p:tag name="KSO_WM_UNIT_LAYERLEVEL" val="1"/>
  <p:tag name="KSO_WM_UNIT_NOCLEAR" val="0"/>
  <p:tag name="KSO_WM_UNIT_PRESET_TEXT" val="点击输入正文"/>
  <p:tag name="KSO_WM_UNIT_SHOW_EDIT_AREA_INDICATION" val="1"/>
  <p:tag name="KSO_WM_UNIT_TYPE" val="f"/>
  <p:tag name="KSO_WM_UNIT_VALUE" val="288"/>
</p:tagLst>
</file>

<file path=ppt/tags/tag8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28;36;4"/>
  <p:tag name="KSO_WM_UNIT_DIAGRAM_ISNUMVISUAL" val="0"/>
  <p:tag name="KSO_WM_UNIT_DIAGRAM_ISREFERUNIT" val="0"/>
  <p:tag name="KSO_WM_UNIT_HIGHLIGHT" val="0"/>
  <p:tag name="KSO_WM_UNIT_ID" val="diagram20200871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quot;leftRight&quot;]"/>
  <p:tag name="KSO_WM_SLIDE_CAN_ADD_NAVIGATION" val="1"/>
  <p:tag name="KSO_WM_SLIDE_ID" val="diagram20200871_1"/>
  <p:tag name="KSO_WM_SLIDE_INDEX" val="1"/>
  <p:tag name="KSO_WM_SLIDE_ITEM_CNT" val="0"/>
  <p:tag name="KSO_WM_SLIDE_LAYOUT" val="a_d_f"/>
  <p:tag name="KSO_WM_SLIDE_LAYOUT_CNT" val="1_1_1"/>
  <p:tag name="KSO_WM_SLIDE_LAYOUT_INFO" val="{&quot;direction&quot;:1,&quot;horizontalAlign&quot;:-1,&quot;verticalAlign&quot;:-1,&quot;type&quot;:0,&quot;diagramDirection&quot;:0,&quot;canSetOverLayout&quot;:0,&quot;isOverLayout&quot;:0,&quot;normalSize&quot;:{&quot;size1&quot;:51.8},&quot;minSize&quot;:{&quot;size1&quot;:30.3},&quot;maxSize&quot;:{&quot;size1&quot;:69.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quot;subLayout&quot;:[{&quot;direction&quot;:0,&quot;horizontalAlign&quot;:0,&quot;verticalAlign&quot;:1,&quot;type&quot;:0,&quot;diagramDirection&quot;:0,&quot;canSetOverLayout&quot;:0,&quot;isOverLayout&quot;:0,&quot;margin&quot;:{&quot;left&quot;:1.69,&quot;top&quot;:1.69,&quot;right&quot;:1.244,&quot;bottom&quot;:1.69},&quot;edge&quot;:{&quot;left&quot;:true,&quot;top&quot;:true,&quot;right&quot;:false,&quot;bottom&quot;:true}},{&quot;direction&quot;:0,&quot;horizontalAlign&quot;:0,&quot;verticalAlign&quot;:1,&quot;type&quot;:0,&quot;diagramDirection&quot;:0,&quot;canSetOverLayout&quot;:0,&quot;isOverLayout&quot;:0,&quot;margin&quot;:{&quot;left&quot;:0.026,&quot;top&quot;:1.69,&quot;right&quot;:1.69,&quot;bottom&quot;:1.69},&quot;marginOverLayout&quot;:{&quot;left&quot;:0.026,&quot;top&quot;:0.0,&quot;right&quot;:0.0,&quot;bottom&quot;:0.0},&quot;edge&quot;:{&quot;left&quot;:false,&quot;top&quot;:true,&quot;right&quot;:true,&quot;bottom&quot;:true},&quot;backgroundInfo&quot;:[{&quot;type&quot;:&quot;leftRight&quot;,&quot;left&quot;:0.2749708,&quot;top&quot;:0.0,&quot;right&quot;:0.0,&quot;bottom&quot;:0.0,&quot;leftAbs&quot;:false,&quot;topAbs&quot;:false,&quot;rightAbs&quot;:false,&quot;bottomAbs&quot;:false}]}]}"/>
  <p:tag name="KSO_WM_SLIDE_POSITION" val="47*47"/>
  <p:tag name="KSO_WM_SLIDE_RATIO" val="1.777778"/>
  <p:tag name="KSO_WM_SLIDE_SIZE" val="865*445"/>
  <p:tag name="KSO_WM_SLIDE_SUBTYPE" val="picTxt"/>
  <p:tag name="KSO_WM_SLIDE_TYPE" val="text"/>
  <p:tag name="KSO_WM_TAG_VERSION" val="1.0"/>
  <p:tag name="KSO_WM_TEMPLATE_CATEGORY" val="diagram"/>
  <p:tag name="KSO_WM_TEMPLATE_COLOR_TYPE" val="1"/>
  <p:tag name="KSO_WM_TEMPLATE_INDEX" val="20200871"/>
  <p:tag name="KSO_WM_TEMPLATE_MASTER_TYPE" val="0"/>
  <p:tag name="KSO_WM_TEMPLATE_SUBCATEGORY" val="11"/>
  <p:tag name="KSO_WM_UNIT_SHOW_EDIT_AREA_INDICATION"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IAGRAM_ISNUMVISUAL" val="0"/>
  <p:tag name="KSO_WM_UNIT_DIAGRAM_ISREFERUNIT" val="0"/>
  <p:tag name="KSO_WM_UNIT_HIGHLIGHT" val="0"/>
  <p:tag name="KSO_WM_UNIT_ID" val="diagram20200871_1*d*1"/>
  <p:tag name="KSO_WM_UNIT_INDEX" val="1"/>
  <p:tag name="KSO_WM_UNIT_LAYERLEVEL" val="1"/>
  <p:tag name="KSO_WM_UNIT_PLACING_PICTURE_INFO" val="{&quot;full_picture&quot;:false,&quot;last_crop_picture&quot;:&quot;1-1&quot;,&quot;selected&quot;:&quot;1-1&quot;,&quot;spacing&quot;:6}"/>
  <p:tag name="KSO_WM_UNIT_SUPPORT_UNIT_TYPE" val="[&quot;all&quot;]"/>
  <p:tag name="KSO_WM_UNIT_TYPE" val="d"/>
  <p:tag name="KSO_WM_UNIT_VALUE" val="1567*1463"/>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14;18;2"/>
  <p:tag name="KSO_WM_UNIT_DIAGRAM_ISNUMVISUAL" val="0"/>
  <p:tag name="KSO_WM_UNIT_DIAGRAM_ISREFERUNIT" val="0"/>
  <p:tag name="KSO_WM_UNIT_HIGHLIGHT" val="0"/>
  <p:tag name="KSO_WM_UNIT_ID" val="diagram20200871_1*f*1"/>
  <p:tag name="KSO_WM_UNIT_INDEX" val="1"/>
  <p:tag name="KSO_WM_UNIT_LAYERLEVEL" val="1"/>
  <p:tag name="KSO_WM_UNIT_NOCLEAR" val="0"/>
  <p:tag name="KSO_WM_UNIT_PRESET_TEXT" val="点击输入正文"/>
  <p:tag name="KSO_WM_UNIT_SHOW_EDIT_AREA_INDICATION" val="1"/>
  <p:tag name="KSO_WM_UNIT_TYPE" val="f"/>
  <p:tag name="KSO_WM_UNIT_VALUE" val="288"/>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871"/>
  <p:tag name="KSO_WM_UNIT_BLOCK" val="0"/>
  <p:tag name="KSO_WM_UNIT_COMPATIBLE" val="0"/>
  <p:tag name="KSO_WM_UNIT_DEFAULT_FONT" val="28;36;4"/>
  <p:tag name="KSO_WM_UNIT_DIAGRAM_ISNUMVISUAL" val="0"/>
  <p:tag name="KSO_WM_UNIT_DIAGRAM_ISREFERUNIT" val="0"/>
  <p:tag name="KSO_WM_UNIT_HIGHLIGHT" val="0"/>
  <p:tag name="KSO_WM_UNIT_ID" val="diagram20200871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1476_1"/>
  <p:tag name="KSO_WM_SLIDE_INDEX" val="1"/>
  <p:tag name="KSO_WM_SLIDE_ITEM_CNT" val="0"/>
  <p:tag name="KSO_WM_SLIDE_LAYOUT" val="h"/>
  <p:tag name="KSO_WM_SLIDE_LAYOUT_CNT" val="1"/>
  <p:tag name="KSO_WM_SLIDE_POSITION" val="178.105*201.143"/>
  <p:tag name="KSO_WM_SLIDE_SIZE" val="603.789*130.643"/>
  <p:tag name="KSO_WM_SLIDE_SUBTYPE" val="picTxt"/>
  <p:tag name="KSO_WM_SLIDE_TYPE" val="text"/>
  <p:tag name="KSO_WM_TAG_VERSION" val="1.0"/>
  <p:tag name="KSO_WM_TEMPLATE_CATEGORY" val="diagram"/>
  <p:tag name="KSO_WM_TEMPLATE_COLOR_TYPE" val="1"/>
  <p:tag name="KSO_WM_TEMPLATE_INDEX" val="20201476"/>
  <p:tag name="KSO_WM_TEMPLATE_MASTER_TYPE" val="0"/>
  <p:tag name="KSO_WM_TEMPLATE_SUBCATEGORY" val="0"/>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476"/>
  <p:tag name="KSO_WM_UNIT_COMPATIBLE" val="0"/>
  <p:tag name="KSO_WM_UNIT_DIAGRAM_ISNUMVISUAL" val="0"/>
  <p:tag name="KSO_WM_UNIT_DIAGRAM_ISREFERUNIT" val="0"/>
  <p:tag name="KSO_WM_UNIT_HIGHLIGHT" val="0"/>
  <p:tag name="KSO_WM_UNIT_ID" val="diagram20201476_1*i*1"/>
  <p:tag name="KSO_WM_UNIT_INDEX" val="1"/>
  <p:tag name="KSO_WM_UNIT_LAYERLEVEL" val="1"/>
  <p:tag name="KSO_WM_UNIT_TYPE" val="i"/>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476"/>
  <p:tag name="KSO_WM_UNIT_COMPATIBLE" val="0"/>
  <p:tag name="KSO_WM_UNIT_DIAGRAM_ISNUMVISUAL" val="0"/>
  <p:tag name="KSO_WM_UNIT_DIAGRAM_ISREFERUNIT" val="0"/>
  <p:tag name="KSO_WM_UNIT_HIGHLIGHT" val="0"/>
  <p:tag name="KSO_WM_UNIT_ID" val="diagram20201476_1*h_f*1_1"/>
  <p:tag name="KSO_WM_UNIT_INDEX" val="1_1"/>
  <p:tag name="KSO_WM_UNIT_ISCONTENTSTITLE" val="0"/>
  <p:tag name="KSO_WM_UNIT_ISNUMDGMTITLE" val="0"/>
  <p:tag name="KSO_WM_UNIT_LAYERLEVEL" val="1_1"/>
  <p:tag name="KSO_WM_UNIT_NOCLEAR" val="0"/>
  <p:tag name="KSO_WM_UNIT_PRESET_TEXT" val="黑洞不像画出来的那么黑。它们也不是人们能想象的所谓永恒的监狱&#10;物体可以从一个黑洞中出来，亦或是从另外一个宇宙中出来&#10;所以，当你感觉自己身处一个黑洞，不要放弃，那可能正是一个出口"/>
  <p:tag name="KSO_WM_UNIT_SUBTYPE" val="a"/>
  <p:tag name="KSO_WM_UNIT_TYPE" val="h_f"/>
  <p:tag name="KSO_WM_UNIT_VALUE" val="245"/>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26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26"/>
  <p:tag name="KSO_WM_TEMPLATE_MASTER_TYPE" val="1"/>
  <p:tag name="KSO_WM_TEMPLATE_SUBCATEGORY" val="0"/>
</p:tagLst>
</file>

<file path=ppt/tags/tag8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826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2826"/>
  <p:tag name="KSO_WM_TEMPLATE_MASTER_TYPE" val="1"/>
  <p:tag name="KSO_WM_TEMPLATE_SUBCATEGORY" val="0"/>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8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826"/>
  <p:tag name="KSO_WM_UNIT_COMPATIBLE" val="0"/>
  <p:tag name="KSO_WM_UNIT_DIAGRAM_ISNUMVISUAL" val="0"/>
  <p:tag name="KSO_WM_UNIT_DIAGRAM_ISREFERUNIT" val="0"/>
  <p:tag name="KSO_WM_UNIT_HIGHLIGHT" val="0"/>
  <p:tag name="KSO_WM_UNIT_ID" val="custom20202826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26"/>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26"/>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26"/>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826"/>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8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3"/>
  <p:tag name="KSO_WM_UNIT_INDEX" val="3"/>
  <p:tag name="KSO_WM_UNIT_LAYERLEVEL"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8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g*1_1"/>
  <p:tag name="KSO_WM_UNIT_INDEX" val="1_1"/>
  <p:tag name="KSO_WM_UNIT_LAYERLEVEL" val="1_1"/>
  <p:tag name="KSO_WM_UNIT_NOCLEAR" val="0"/>
  <p:tag name="KSO_WM_UNIT_PRESET_TEXT" val="来自《未生》"/>
  <p:tag name="KSO_WM_UNIT_TYPE" val="h_g"/>
  <p:tag name="KSO_WM_UNIT_VALUE" val="6"/>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6"/>
  <p:tag name="KSO_WM_UNIT_INDEX" val="6"/>
  <p:tag name="KSO_WM_UNIT_LAYERLEVEL" val="1"/>
  <p:tag name="KSO_WM_UNIT_TYPE" val="i"/>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1"/>
  <p:tag name="KSO_WM_UNIT_INDEX" val="1_1"/>
  <p:tag name="KSO_WM_UNIT_LAYERLEVEL" val="1_1"/>
  <p:tag name="KSO_WM_UNIT_TYPE" val="h_i"/>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2"/>
  <p:tag name="KSO_WM_UNIT_INDEX" val="1_2"/>
  <p:tag name="KSO_WM_UNIT_LAYERLEVEL" val="1_1"/>
  <p:tag name="KSO_WM_UNIT_TYPE" val="h_i"/>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8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3"/>
  <p:tag name="KSO_WM_UNIT_INDEX" val="3"/>
  <p:tag name="KSO_WM_UNIT_LAYERLEVEL" val="1"/>
  <p:tag name="KSO_WM_UNIT_TYPE" val="i"/>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8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g*1_1"/>
  <p:tag name="KSO_WM_UNIT_INDEX" val="1_1"/>
  <p:tag name="KSO_WM_UNIT_LAYERLEVEL" val="1_1"/>
  <p:tag name="KSO_WM_UNIT_NOCLEAR" val="0"/>
  <p:tag name="KSO_WM_UNIT_PRESET_TEXT" val="来自《未生》"/>
  <p:tag name="KSO_WM_UNIT_TYPE" val="h_g"/>
  <p:tag name="KSO_WM_UNIT_VALUE" val="6"/>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6"/>
  <p:tag name="KSO_WM_UNIT_INDEX" val="6"/>
  <p:tag name="KSO_WM_UNIT_LAYERLEVEL" val="1"/>
  <p:tag name="KSO_WM_UNIT_TYPE" val="i"/>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1"/>
  <p:tag name="KSO_WM_UNIT_INDEX" val="1_1"/>
  <p:tag name="KSO_WM_UNIT_LAYERLEVEL" val="1_1"/>
  <p:tag name="KSO_WM_UNIT_TYPE" val="h_i"/>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2"/>
  <p:tag name="KSO_WM_UNIT_INDEX" val="1_2"/>
  <p:tag name="KSO_WM_UNIT_LAYERLEVEL" val="1_1"/>
  <p:tag name="KSO_WM_UNIT_TYPE" val="h_i"/>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93221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193221"/>
  <p:tag name="KSO_WM_TEMPLATE_MASTER_TYPE" val="1"/>
  <p:tag name="KSO_WM_TEMPLATE_SUBCATEGORY" val="0"/>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a*1"/>
  <p:tag name="KSO_WM_UNIT_INDEX" val="1"/>
  <p:tag name="KSO_WM_UNIT_ISCONTENTSTITLE" val="0"/>
  <p:tag name="KSO_WM_UNIT_LAYERLEVEL" val="1"/>
  <p:tag name="KSO_WM_UNIT_NOCLEAR" val="0"/>
  <p:tag name="KSO_WM_UNIT_PRESET_TEXT" val="单击此处添加标题"/>
  <p:tag name="KSO_WM_UNIT_TYPE" val="a"/>
  <p:tag name="KSO_WM_UNIT_VALUE" val="9"/>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b*1"/>
  <p:tag name="KSO_WM_UNIT_INDEX" val="1"/>
  <p:tag name="KSO_WM_UNIT_ISCONTENTSTITLE" val="0"/>
  <p:tag name="KSO_WM_UNIT_LAYERLEVEL" val="1"/>
  <p:tag name="KSO_WM_UNIT_NOCLEAR" val="0"/>
  <p:tag name="KSO_WM_UNIT_PRESET_TEXT" val="单击此处添加文本具体内容"/>
  <p:tag name="KSO_WM_UNIT_TYPE" val="b"/>
  <p:tag name="KSO_WM_UNIT_VALUE" val="38"/>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0962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0962"/>
  <p:tag name="KSO_WM_TEMPLATE_MASTER_THUMB_INDEX" val="12"/>
  <p:tag name="KSO_WM_TEMPLATE_MASTER_TYPE" val="1"/>
  <p:tag name="KSO_WM_TEMPLATE_SUBCATEGORY" val="0"/>
  <p:tag name="KSO_WM_TEMPLATE_THUMBS_INDEX" val="1、5、6、7、8、9、10、11、12、13、15"/>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1*a*1"/>
  <p:tag name="KSO_WM_UNIT_INDEX" val="1"/>
  <p:tag name="KSO_WM_UNIT_ISCONTENTSTITLE" val="0"/>
  <p:tag name="KSO_WM_UNIT_LAYERLEVEL" val="1"/>
  <p:tag name="KSO_WM_UNIT_NOCLEAR" val="0"/>
  <p:tag name="KSO_WM_UNIT_PRESET_TEXT" val="晴空一鹤排云上"/>
  <p:tag name="KSO_WM_UNIT_TYPE" val="a"/>
  <p:tag name="KSO_WM_UNIT_VALUE" val="6"/>
</p:tagLst>
</file>

<file path=ppt/tags/tag8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1*b*1"/>
  <p:tag name="KSO_WM_UNIT_INDEX" val="1"/>
  <p:tag name="KSO_WM_UNIT_ISCONTENTSTITLE" val="0"/>
  <p:tag name="KSO_WM_UNIT_LAYERLEVEL" val="1"/>
  <p:tag name="KSO_WM_UNIT_NOCLEAR" val="0"/>
  <p:tag name="KSO_WM_UNIT_PRESET_TEXT" val="点击此处添加正文，文字是您思想的提炼，请尽量言简意赅的阐述观点。"/>
  <p:tag name="KSO_WM_UNIT_TYPE" val="b"/>
  <p:tag name="KSO_WM_UNIT_VALUE" val="36"/>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8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topBottom&quot;]"/>
  <p:tag name="KSO_WM_SLIDE_ID" val="custom20204131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491"/>
  <p:tag name="KSO_WM_SLIDE_SUBTYPE" val="picTxt"/>
  <p:tag name="KSO_WM_SLIDE_TYPE" val="text"/>
  <p:tag name="KSO_WM_TAG_VERSION" val="1.0"/>
  <p:tag name="KSO_WM_TEMPLATE_CATEGORY" val="custom"/>
  <p:tag name="KSO_WM_TEMPLATE_COLOR_TYPE" val="1"/>
  <p:tag name="KSO_WM_TEMPLATE_INDEX" val="20204131"/>
  <p:tag name="KSO_WM_TEMPLATE_MASTER_TYPE" val="1"/>
  <p:tag name="KSO_WM_TEMPLATE_SUBCATEGORY" val="0"/>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K_DARK_LIGHT" val="2"/>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SUBTYPE" val="h"/>
  <p:tag name="KSO_WM_UNIT_TYPE" val="i"/>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TYPE" val="i"/>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2"/>
  <p:tag name="KSO_WM_UNIT_INDEX" val="2"/>
  <p:tag name="KSO_WM_UNIT_LAYERLEVEL" val="1"/>
  <p:tag name="KSO_WM_UNIT_TYPE" val="i"/>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d*1"/>
  <p:tag name="KSO_WM_UNIT_INDEX" val="1"/>
  <p:tag name="KSO_WM_UNIT_LAYERLEVEL" val="1"/>
  <p:tag name="KSO_WM_UNIT_SUPPORT_UNIT_TYPE" val="[&quot;all&quot;]"/>
  <p:tag name="KSO_WM_UNIT_TYPE" val="d"/>
  <p:tag name="KSO_WM_UNIT_VALUE" val="1307*3044"/>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topBottom&quot;]"/>
  <p:tag name="KSO_WM_SLIDE_ID" val="custom20204131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491"/>
  <p:tag name="KSO_WM_SLIDE_SUBTYPE" val="picTxt"/>
  <p:tag name="KSO_WM_SLIDE_TYPE" val="text"/>
  <p:tag name="KSO_WM_TAG_VERSION" val="1.0"/>
  <p:tag name="KSO_WM_TEMPLATE_CATEGORY" val="custom"/>
  <p:tag name="KSO_WM_TEMPLATE_COLOR_TYPE" val="1"/>
  <p:tag name="KSO_WM_TEMPLATE_INDEX" val="20204131"/>
  <p:tag name="KSO_WM_TEMPLATE_MASTER_TYPE" val="1"/>
  <p:tag name="KSO_WM_TEMPLATE_SUBCATEGORY" val="0"/>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K_DARK_LIGHT" val="2"/>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SUBTYPE" val="h"/>
  <p:tag name="KSO_WM_UNIT_TYPE" val="i"/>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TYPE" val="i"/>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2"/>
  <p:tag name="KSO_WM_UNIT_INDEX" val="2"/>
  <p:tag name="KSO_WM_UNIT_LAYERLEVEL" val="1"/>
  <p:tag name="KSO_WM_UNIT_TYPE" val="i"/>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d*1"/>
  <p:tag name="KSO_WM_UNIT_INDEX" val="1"/>
  <p:tag name="KSO_WM_UNIT_LAYERLEVEL" val="1"/>
  <p:tag name="KSO_WM_UNIT_SUPPORT_UNIT_TYPE" val="[&quot;all&quot;]"/>
  <p:tag name="KSO_WM_UNIT_TYPE" val="d"/>
  <p:tag name="KSO_WM_UNIT_VALUE" val="1307*3044"/>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topBottom&quot;]"/>
  <p:tag name="KSO_WM_SLIDE_ID" val="custom20204131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491"/>
  <p:tag name="KSO_WM_SLIDE_SUBTYPE" val="picTxt"/>
  <p:tag name="KSO_WM_SLIDE_TYPE" val="text"/>
  <p:tag name="KSO_WM_TAG_VERSION" val="1.0"/>
  <p:tag name="KSO_WM_TEMPLATE_CATEGORY" val="custom"/>
  <p:tag name="KSO_WM_TEMPLATE_COLOR_TYPE" val="1"/>
  <p:tag name="KSO_WM_TEMPLATE_INDEX" val="20204131"/>
  <p:tag name="KSO_WM_TEMPLATE_MASTER_TYPE" val="1"/>
  <p:tag name="KSO_WM_TEMPLATE_SUBCATEGORY" val="0"/>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K_DARK_LIGHT" val="2"/>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SUBTYPE" val="h"/>
  <p:tag name="KSO_WM_UNIT_TYPE" val="i"/>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TYPE" val="i"/>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2"/>
  <p:tag name="KSO_WM_UNIT_INDEX" val="2"/>
  <p:tag name="KSO_WM_UNIT_LAYERLEVEL" val="1"/>
  <p:tag name="KSO_WM_UNIT_TYPE" val="i"/>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d*1"/>
  <p:tag name="KSO_WM_UNIT_INDEX" val="1"/>
  <p:tag name="KSO_WM_UNIT_LAYERLEVEL" val="1"/>
  <p:tag name="KSO_WM_UNIT_SUPPORT_UNIT_TYPE" val="[&quot;all&quot;]"/>
  <p:tag name="KSO_WM_UNIT_TYPE" val="d"/>
  <p:tag name="KSO_WM_UNIT_VALUE" val="1307*3044"/>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topBottom&quot;]"/>
  <p:tag name="KSO_WM_SLIDE_ID" val="custom20204131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491"/>
  <p:tag name="KSO_WM_SLIDE_SUBTYPE" val="picTxt"/>
  <p:tag name="KSO_WM_SLIDE_TYPE" val="text"/>
  <p:tag name="KSO_WM_TAG_VERSION" val="1.0"/>
  <p:tag name="KSO_WM_TEMPLATE_CATEGORY" val="custom"/>
  <p:tag name="KSO_WM_TEMPLATE_COLOR_TYPE" val="1"/>
  <p:tag name="KSO_WM_TEMPLATE_INDEX" val="20204131"/>
  <p:tag name="KSO_WM_TEMPLATE_MASTER_TYPE" val="1"/>
  <p:tag name="KSO_WM_TEMPLATE_SUBCATEGORY" val="0"/>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K_DARK_LIGHT" val="2"/>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SUBTYPE" val="h"/>
  <p:tag name="KSO_WM_UNIT_TYPE" val="i"/>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TYPE" val="i"/>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2"/>
  <p:tag name="KSO_WM_UNIT_INDEX" val="2"/>
  <p:tag name="KSO_WM_UNIT_LAYERLEVEL" val="1"/>
  <p:tag name="KSO_WM_UNIT_TYPE" val="i"/>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d*1"/>
  <p:tag name="KSO_WM_UNIT_INDEX" val="1"/>
  <p:tag name="KSO_WM_UNIT_LAYERLEVEL" val="1"/>
  <p:tag name="KSO_WM_UNIT_SUPPORT_UNIT_TYPE" val="[&quot;all&quot;]"/>
  <p:tag name="KSO_WM_UNIT_TYPE" val="d"/>
  <p:tag name="KSO_WM_UNIT_VALUE" val="1307*3044"/>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 name="KSO_WM_UNIT_TYPE" val="i"/>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topBottom&quot;]"/>
  <p:tag name="KSO_WM_SLIDE_ID" val="custom20204131_9"/>
  <p:tag name="KSO_WM_SLIDE_INDEX" val="9"/>
  <p:tag name="KSO_WM_SLIDE_ITEM_CNT" val="0"/>
  <p:tag name="KSO_WM_SLIDE_LAYOUT" val="a_d_i"/>
  <p:tag name="KSO_WM_SLIDE_LAYOUT_CNT" val="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topBottom&quot;,&quot;left&quot;:0.0,&quot;top&quot;:0.0,&quot;right&quot;:0.0,&quot;bottom&quot;:0.0,&quot;leftAbs&quot;:false,&quot;topAbs&quot;:false,&quot;rightAbs&quot;:false,&quot;bottomAbs&quot;:false}]}"/>
  <p:tag name="KSO_WM_SLIDE_POSITION" val="0*0"/>
  <p:tag name="KSO_WM_SLIDE_RATIO" val="1.777778"/>
  <p:tag name="KSO_WM_SLIDE_SIZE" val="960*491"/>
  <p:tag name="KSO_WM_SLIDE_SUBTYPE" val="picTxt"/>
  <p:tag name="KSO_WM_SLIDE_TYPE" val="text"/>
  <p:tag name="KSO_WM_TAG_VERSION" val="1.0"/>
  <p:tag name="KSO_WM_TEMPLATE_CATEGORY" val="custom"/>
  <p:tag name="KSO_WM_TEMPLATE_COLOR_TYPE" val="1"/>
  <p:tag name="KSO_WM_TEMPLATE_INDEX" val="20204131"/>
  <p:tag name="KSO_WM_TEMPLATE_MASTER_TYPE" val="1"/>
  <p:tag name="KSO_WM_TEMPLATE_SUBCATEGORY" val="0"/>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K_DARK_LIGHT" val="2"/>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SUBTYPE" val="h"/>
  <p:tag name="KSO_WM_UNIT_TYPE" val="i"/>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1"/>
  <p:tag name="KSO_WM_UNIT_INDEX" val="1"/>
  <p:tag name="KSO_WM_UNIT_LAYERLEVEL" val="1"/>
  <p:tag name="KSO_WM_UNIT_TYPE" val="i"/>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COMPATIBLE" val="0"/>
  <p:tag name="KSO_WM_UNIT_DIAGRAM_ISNUMVISUAL" val="0"/>
  <p:tag name="KSO_WM_UNIT_DIAGRAM_ISREFERUNIT" val="0"/>
  <p:tag name="KSO_WM_UNIT_HIGHLIGHT" val="0"/>
  <p:tag name="KSO_WM_UNIT_ID" val="custom20204131_9*i*2"/>
  <p:tag name="KSO_WM_UNIT_INDEX" val="2"/>
  <p:tag name="KSO_WM_UNIT_LAYERLEVEL" val="1"/>
  <p:tag name="KSO_WM_UNIT_TYPE" val="i"/>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d*1"/>
  <p:tag name="KSO_WM_UNIT_INDEX" val="1"/>
  <p:tag name="KSO_WM_UNIT_LAYERLEVEL" val="1"/>
  <p:tag name="KSO_WM_UNIT_SUPPORT_UNIT_TYPE" val="[&quot;all&quot;]"/>
  <p:tag name="KSO_WM_UNIT_TYPE" val="d"/>
  <p:tag name="KSO_WM_UNIT_VALUE" val="1307*3044"/>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131"/>
  <p:tag name="KSO_WM_UNIT_BLOCK" val="0"/>
  <p:tag name="KSO_WM_UNIT_COMPATIBLE" val="0"/>
  <p:tag name="KSO_WM_UNIT_DIAGRAM_ISNUMVISUAL" val="0"/>
  <p:tag name="KSO_WM_UNIT_DIAGRAM_ISREFERUNIT" val="0"/>
  <p:tag name="KSO_WM_UNIT_HIGHLIGHT" val="0"/>
  <p:tag name="KSO_WM_UNIT_ID" val="custom20204131_9*a*1"/>
  <p:tag name="KSO_WM_UNIT_INDEX" val="1"/>
  <p:tag name="KSO_WM_UNIT_ISCONTENTSTITLE" val="0"/>
  <p:tag name="KSO_WM_UNIT_ISNUMDGMTITLE" val="0"/>
  <p:tag name="KSO_WM_UNIT_LAYERLEVEL" val="1"/>
  <p:tag name="KSO_WM_UNIT_NOCLEAR" val="0"/>
  <p:tag name="KSO_WM_UNIT_PRESET_TEXT" val="单击此处添加大标题"/>
  <p:tag name="KSO_WM_UNIT_TYPE" val="a"/>
  <p:tag name="KSO_WM_UNIT_VALUE" val="26"/>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640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640"/>
  <p:tag name="KSO_WM_TEMPLATE_MASTER_THUMB_INDEX" val="12"/>
  <p:tag name="KSO_WM_TEMPLATE_MASTER_TYPE" val="1"/>
  <p:tag name="KSO_WM_TEMPLATE_SUBCATEGORY" val="0"/>
  <p:tag name="KSO_WM_TEMPLATE_THUMBS_INDEX" val="1、4、7、8、9、10、11、12、13、14、15"/>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1*a*1"/>
  <p:tag name="KSO_WM_UNIT_INDEX" val="1"/>
  <p:tag name="KSO_WM_UNIT_ISCONTENTSTITLE" val="0"/>
  <p:tag name="KSO_WM_UNIT_LAYERLEVEL" val="1"/>
  <p:tag name="KSO_WM_UNIT_NOCLEAR" val="0"/>
  <p:tag name="KSO_WM_UNIT_PRESET_TEXT" val="中国文化"/>
  <p:tag name="KSO_WM_UNIT_TYPE" val="a"/>
  <p:tag name="KSO_WM_UNIT_VALUE" val="4"/>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1*b*1"/>
  <p:tag name="KSO_WM_UNIT_INDEX" val="1"/>
  <p:tag name="KSO_WM_UNIT_ISCONTENTSTITLE" val="0"/>
  <p:tag name="KSO_WM_UNIT_LAYERLEVEL" val="1"/>
  <p:tag name="KSO_WM_UNIT_NOCLEAR" val="0"/>
  <p:tag name="KSO_WM_UNIT_PRESET_TEXT" val="单击此处添加正文，文字是您思想的提炼，请尽量言简意赅的阐述观点。"/>
  <p:tag name="KSO_WM_UNIT_TYPE" val="b"/>
  <p:tag name="KSO_WM_UNIT_VALUE" val="54"/>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COLLAGE_VIEWPORT" val="{&quot;height&quot;:5935.160629921259,&quot;width&quot;:5201.1488003186023}"/>
  <p:tag name="KSO_WM_UNIT_PLACING_PICTURE_INFO" val="{&quot;code&quot;:&quot;&quot;,&quot;full_picture&quot;:false,&quot;last_crop_picture&quot;:&quot;1-1&quot;,&quot;scheme&quot;:&quot;&quot;,&quot;spacing&quot;:6}"/>
  <p:tag name="KSO_WM_UNIT_TYPE" val="d"/>
  <p:tag name="KSO_WM_UNIT_VALUE" val="1565*1372"/>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640_8"/>
  <p:tag name="KSO_WM_SLIDE_INDEX" val="8"/>
  <p:tag name="KSO_WM_SLIDE_ITEM_CNT" val="0"/>
  <p:tag name="KSO_WM_SLIDE_LAYOUT" val="a_d_f"/>
  <p:tag name="KSO_WM_SLIDE_LAYOUT_CNT" val="1_1_1"/>
  <p:tag name="KSO_WM_SLIDE_POSITION" val="47*33"/>
  <p:tag name="KSO_WM_SLIDE_SIZE" val="864*458"/>
  <p:tag name="KSO_WM_SLIDE_SUBTYPE" val="picTxt"/>
  <p:tag name="KSO_WM_SLIDE_TYPE" val="text"/>
  <p:tag name="KSO_WM_TAG_VERSION" val="1.0"/>
  <p:tag name="KSO_WM_TEMPLATE_CATEGORY" val="custom"/>
  <p:tag name="KSO_WM_TEMPLATE_COLOR_TYPE" val="1"/>
  <p:tag name="KSO_WM_TEMPLATE_INDEX" val="20202640"/>
  <p:tag name="KSO_WM_TEMPLATE_MASTER_TYPE" val="1"/>
  <p:tag name="KSO_WM_TEMPLATE_SUBCATEGORY" val="0"/>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f*1"/>
  <p:tag name="KSO_WM_UNIT_INDEX" val="1"/>
  <p:tag name="KSO_WM_UNIT_LAYERLEVEL" val="1"/>
  <p:tag name="KSO_WM_UNIT_NOCLEAR" val="0"/>
  <p:tag name="KSO_WM_UNIT_PRESET_TEXT" val="点击此处添加正文，文字是您思想的提炼，为了演示发布的良好效果，请言简意赅的阐述您的观点。"/>
  <p:tag name="KSO_WM_UNIT_TYPE" val="f"/>
  <p:tag name="KSO_WM_UNIT_VALUE" val="141"/>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a*1"/>
  <p:tag name="KSO_WM_UNIT_INDEX" val="1"/>
  <p:tag name="KSO_WM_UNIT_ISCONTENTSTITLE" val="0"/>
  <p:tag name="KSO_WM_UNIT_LAYERLEVEL" val="1"/>
  <p:tag name="KSO_WM_UNIT_NOCLEAR" val="0"/>
  <p:tag name="KSO_WM_UNIT_PRESET_TEXT" val="单击此处添加标题"/>
  <p:tag name="KSO_WM_UNIT_TYPE" val="a"/>
  <p:tag name="KSO_WM_UNIT_VALUE" val="30"/>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d*1"/>
  <p:tag name="KSO_WM_UNIT_INDEX" val="1"/>
  <p:tag name="KSO_WM_UNIT_LAYERLEVEL" val="1"/>
  <p:tag name="KSO_WM_UNIT_SUPPORT_UNIT_TYPE" val="[&quot;all&quot;]"/>
  <p:tag name="KSO_WM_UNIT_TYPE" val="d"/>
  <p:tag name="KSO_WM_UNIT_VALUE" val="1025*2963"/>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640_8"/>
  <p:tag name="KSO_WM_SLIDE_INDEX" val="8"/>
  <p:tag name="KSO_WM_SLIDE_ITEM_CNT" val="0"/>
  <p:tag name="KSO_WM_SLIDE_LAYOUT" val="a_d_f"/>
  <p:tag name="KSO_WM_SLIDE_LAYOUT_CNT" val="1_1_1"/>
  <p:tag name="KSO_WM_SLIDE_POSITION" val="47*33"/>
  <p:tag name="KSO_WM_SLIDE_SIZE" val="864*458"/>
  <p:tag name="KSO_WM_SLIDE_SUBTYPE" val="picTxt"/>
  <p:tag name="KSO_WM_SLIDE_TYPE" val="text"/>
  <p:tag name="KSO_WM_TAG_VERSION" val="1.0"/>
  <p:tag name="KSO_WM_TEMPLATE_CATEGORY" val="custom"/>
  <p:tag name="KSO_WM_TEMPLATE_COLOR_TYPE" val="1"/>
  <p:tag name="KSO_WM_TEMPLATE_INDEX" val="20202640"/>
  <p:tag name="KSO_WM_TEMPLATE_MASTER_TYPE" val="1"/>
  <p:tag name="KSO_WM_TEMPLATE_SUBCATEGORY" val="0"/>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f*1"/>
  <p:tag name="KSO_WM_UNIT_INDEX" val="1"/>
  <p:tag name="KSO_WM_UNIT_LAYERLEVEL" val="1"/>
  <p:tag name="KSO_WM_UNIT_NOCLEAR" val="0"/>
  <p:tag name="KSO_WM_UNIT_PRESET_TEXT" val="点击此处添加正文，文字是您思想的提炼，为了演示发布的良好效果，请言简意赅的阐述您的观点。"/>
  <p:tag name="KSO_WM_UNIT_TYPE" val="f"/>
  <p:tag name="KSO_WM_UNIT_VALUE" val="141"/>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a*1"/>
  <p:tag name="KSO_WM_UNIT_INDEX" val="1"/>
  <p:tag name="KSO_WM_UNIT_ISCONTENTSTITLE" val="0"/>
  <p:tag name="KSO_WM_UNIT_LAYERLEVEL" val="1"/>
  <p:tag name="KSO_WM_UNIT_NOCLEAR" val="0"/>
  <p:tag name="KSO_WM_UNIT_PRESET_TEXT" val="单击此处添加标题"/>
  <p:tag name="KSO_WM_UNIT_TYPE" val="a"/>
  <p:tag name="KSO_WM_UNIT_VALUE" val="30"/>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d*1"/>
  <p:tag name="KSO_WM_UNIT_INDEX" val="1"/>
  <p:tag name="KSO_WM_UNIT_LAYERLEVEL" val="1"/>
  <p:tag name="KSO_WM_UNIT_SUPPORT_UNIT_TYPE" val="[&quot;all&quot;]"/>
  <p:tag name="KSO_WM_UNIT_TYPE" val="d"/>
  <p:tag name="KSO_WM_UNIT_VALUE" val="1025*2963"/>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2640_8"/>
  <p:tag name="KSO_WM_SLIDE_INDEX" val="8"/>
  <p:tag name="KSO_WM_SLIDE_ITEM_CNT" val="0"/>
  <p:tag name="KSO_WM_SLIDE_LAYOUT" val="a_d_f"/>
  <p:tag name="KSO_WM_SLIDE_LAYOUT_CNT" val="1_1_1"/>
  <p:tag name="KSO_WM_SLIDE_POSITION" val="47*33"/>
  <p:tag name="KSO_WM_SLIDE_SIZE" val="864*458"/>
  <p:tag name="KSO_WM_SLIDE_SUBTYPE" val="picTxt"/>
  <p:tag name="KSO_WM_SLIDE_TYPE" val="text"/>
  <p:tag name="KSO_WM_TAG_VERSION" val="1.0"/>
  <p:tag name="KSO_WM_TEMPLATE_CATEGORY" val="custom"/>
  <p:tag name="KSO_WM_TEMPLATE_COLOR_TYPE" val="1"/>
  <p:tag name="KSO_WM_TEMPLATE_INDEX" val="20202640"/>
  <p:tag name="KSO_WM_TEMPLATE_MASTER_TYPE" val="1"/>
  <p:tag name="KSO_WM_TEMPLATE_SUBCATEGORY" val="0"/>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f*1"/>
  <p:tag name="KSO_WM_UNIT_INDEX" val="1"/>
  <p:tag name="KSO_WM_UNIT_LAYERLEVEL" val="1"/>
  <p:tag name="KSO_WM_UNIT_NOCLEAR" val="0"/>
  <p:tag name="KSO_WM_UNIT_PRESET_TEXT" val="点击此处添加正文，文字是您思想的提炼，为了演示发布的良好效果，请言简意赅的阐述您的观点。"/>
  <p:tag name="KSO_WM_UNIT_TYPE" val="f"/>
  <p:tag name="KSO_WM_UNIT_VALUE" val="141"/>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a*1"/>
  <p:tag name="KSO_WM_UNIT_INDEX" val="1"/>
  <p:tag name="KSO_WM_UNIT_ISCONTENTSTITLE" val="0"/>
  <p:tag name="KSO_WM_UNIT_LAYERLEVEL" val="1"/>
  <p:tag name="KSO_WM_UNIT_NOCLEAR" val="0"/>
  <p:tag name="KSO_WM_UNIT_PRESET_TEXT" val="单击此处添加标题"/>
  <p:tag name="KSO_WM_UNIT_TYPE" val="a"/>
  <p:tag name="KSO_WM_UNIT_VALUE" val="30"/>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2640"/>
  <p:tag name="KSO_WM_UNIT_COMPATIBLE" val="0"/>
  <p:tag name="KSO_WM_UNIT_DIAGRAM_ISNUMVISUAL" val="0"/>
  <p:tag name="KSO_WM_UNIT_DIAGRAM_ISREFERUNIT" val="0"/>
  <p:tag name="KSO_WM_UNIT_HIGHLIGHT" val="0"/>
  <p:tag name="KSO_WM_UNIT_ID" val="custom20202640_8*d*1"/>
  <p:tag name="KSO_WM_UNIT_INDEX" val="1"/>
  <p:tag name="KSO_WM_UNIT_LAYERLEVEL" val="1"/>
  <p:tag name="KSO_WM_UNIT_SUPPORT_UNIT_TYPE" val="[&quot;all&quot;]"/>
  <p:tag name="KSO_WM_UNIT_TYPE" val="d"/>
  <p:tag name="KSO_WM_UNIT_VALUE" val="1025*2963"/>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 val="[&quot;general&quot;,&quot;frame&quot;]"/>
  <p:tag name="KSO_WM_SLIDE_BACKGROUND_TYPE" val="frame"/>
  <p:tag name="KSO_WM_SLIDE_BK_DARK_LIGHT" val="2"/>
  <p:tag name="KSO_WM_SLIDE_CAN_ADD_NAVIGATION" val="1"/>
  <p:tag name="KSO_WM_SLIDE_ID" val="diagram20200419_1"/>
  <p:tag name="KSO_WM_SLIDE_INDEX" val="1"/>
  <p:tag name="KSO_WM_SLIDE_ITEM_CNT" val="0"/>
  <p:tag name="KSO_WM_SLIDE_LAYOUT" val="a_d_f"/>
  <p:tag name="KSO_WM_SLIDE_LAYOUT_CNT" val="1_1_1"/>
  <p:tag name="KSO_WM_SLIDE_LAYOUT_INFO" val="{&quot;direction&quot;:1,&quot;horizontalAlign&quot;:-1,&quot;verticalAlign&quot;:-1,&quot;type&quot;:1,&quot;diagramDirection&quot;:0,&quot;canSetOverLayout&quot;:0,&quot;isOverLayout&quot;:0,&quot;normalSize&quot;:{&quot;size1&quot;:54.4},&quot;minSize&quot;:{&quot;size1&quot;:47.7},&quot;maxSize&quot;:{&quot;size1&quot;:61.2},&quot;backgroundInfo&quot;:[{&quot;type&quot;:&quot;general&quot;,&quot;left&quot;:0.0,&quot;top&quot;:0.0,&quot;right&quot;:0.0,&quot;bottom&quot;:0.0},{&quot;type&quot;:&quot;frame&quot;,&quot;left&quot;:0.0,&quot;top&quot;:0.0,&quot;right&quot;:0.0,&quot;bottom&quot;:0.0}],&quot;subLayout&quot;:[{&quot;direction&quot;:0,&quot;horizontalAlign&quot;:2,&quot;verticalAlign&quot;:1,&quot;type&quot;:0,&quot;diagramDirection&quot;:1,&quot;canSetOverLayout&quot;:0,&quot;isOverLayout&quot;:0,&quot;margin&quot;:{&quot;left&quot;:1.846,&quot;top&quot;:1.69,&quot;right&quot;:2.583,&quot;bottom&quot;:1.69}},{&quot;direction&quot;:0,&quot;horizontalAlign&quot;:0,&quot;verticalAlign&quot;:1,&quot;type&quot;:1,&quot;diagramDirection&quot;:0,&quot;canSetOverLayout&quot;:1,&quot;isOverLayout&quot;:0,&quot;margin&quot;:{&quot;left&quot;:0.026,&quot;top&quot;:1.69,&quot;right&quot;:1.707,&quot;bottom&quot;:1.69},&quot;marginOverLayout&quot;:{&quot;left&quot;:0.026,&quot;top&quot;:0.0,&quot;right&quot;:0.0,&quot;bottom&quot;:0.0}}]}"/>
  <p:tag name="KSO_WM_SLIDE_POSITION" val="52*47"/>
  <p:tag name="KSO_WM_SLIDE_RATIO" val="1.777778"/>
  <p:tag name="KSO_WM_SLIDE_SIZE" val="859*444"/>
  <p:tag name="KSO_WM_SLIDE_SUBTYPE" val="picTxt"/>
  <p:tag name="KSO_WM_SLIDE_TYPE" val="text"/>
  <p:tag name="KSO_WM_TAG_VERSION" val="1.0"/>
  <p:tag name="KSO_WM_TEMPLATE_CATEGORY" val="diagram"/>
  <p:tag name="KSO_WM_TEMPLATE_INDEX" val="20200419"/>
  <p:tag name="KSO_WM_TEMPLATE_SUBCATEGORY" val="0"/>
  <p:tag name="KSO_WM_UNIT_SHOW_EDIT_AREA_INDICATION" val="1"/>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14;20;2"/>
  <p:tag name="KSO_WM_UNIT_DIAGRAM_ISNUMVISUAL" val="0"/>
  <p:tag name="KSO_WM_UNIT_DIAGRAM_ISREFERUNIT" val="0"/>
  <p:tag name="KSO_WM_UNIT_HIGHLIGHT" val="0"/>
  <p:tag name="KSO_WM_UNIT_ID" val="diagram20200419_1*f*1"/>
  <p:tag name="KSO_WM_UNIT_INDEX" val="1"/>
  <p:tag name="KSO_WM_UNIT_LAYERLEVEL" val="1"/>
  <p:tag name="KSO_WM_UNIT_NOCLEAR" val="0"/>
  <p:tag name="KSO_WM_UNIT_PRESET_TEXT" val="点击输入正文"/>
  <p:tag name="KSO_WM_UNIT_SHOW_EDIT_AREA_INDICATION" val="1"/>
  <p:tag name="KSO_WM_UNIT_TYPE" val="f"/>
  <p:tag name="KSO_WM_UNIT_VALUE" val="210"/>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1"/>
  <p:tag name="KSO_WM_UNIT_COMPATIBLE" val="0"/>
  <p:tag name="KSO_WM_UNIT_DEFAULT_FONT" val="24;44;4"/>
  <p:tag name="KSO_WM_UNIT_DIAGRAM_ISNUMVISUAL" val="0"/>
  <p:tag name="KSO_WM_UNIT_DIAGRAM_ISREFERUNIT" val="0"/>
  <p:tag name="KSO_WM_UNIT_HIGHLIGHT" val="0"/>
  <p:tag name="KSO_WM_UNIT_ID" val="diagram20200419_1*a*1"/>
  <p:tag name="KSO_WM_UNIT_INDEX" val="1"/>
  <p:tag name="KSO_WM_UNIT_ISCONTENTSTITLE" val="0"/>
  <p:tag name="KSO_WM_UNIT_LAYERLEVEL" val="1"/>
  <p:tag name="KSO_WM_UNIT_NOCLEAR" val="0"/>
  <p:tag name="KSO_WM_UNIT_PRESET_TEXT" val="点击输入大标题"/>
  <p:tag name="KSO_WM_UNIT_SHOW_EDIT_AREA_INDICATION" val="1"/>
  <p:tag name="KSO_WM_UNIT_TYPE" val="a"/>
  <p:tag name="KSO_WM_UNIT_VALUE" val="12"/>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419"/>
  <p:tag name="KSO_WM_UNIT_BLOCK" val="0"/>
  <p:tag name="KSO_WM_UNIT_COMPATIBLE" val="0"/>
  <p:tag name="KSO_WM_UNIT_DEFAULT_FONT" val="0;0;0"/>
  <p:tag name="KSO_WM_UNIT_DIAGRAM_ISNUMVISUAL" val="0"/>
  <p:tag name="KSO_WM_UNIT_DIAGRAM_ISREFERUNIT" val="0"/>
  <p:tag name="KSO_WM_UNIT_HIGHLIGHT" val="0"/>
  <p:tag name="KSO_WM_UNIT_ID" val="diagram20200419_1*d*1"/>
  <p:tag name="KSO_WM_UNIT_INDEX" val="1"/>
  <p:tag name="KSO_WM_UNIT_LAYERLEVEL" val="1"/>
  <p:tag name="KSO_WM_UNIT_PLACING_PICTURE" val="43635.7397728704"/>
  <p:tag name="KSO_WM_UNIT_PLACING_PICTURE_INFO" val="{&quot;full_picture&quot;:false,&quot;last_crop_picture&quot;:&quot;1-1&quot;,&quot;selected&quot;:&quot;1-1&quot;,&quot;spacing&quot;:6}"/>
  <p:tag name="KSO_WM_UNIT_TYPE" val="d"/>
  <p:tag name="KSO_WM_UNIT_VALUE" val="1565*1372"/>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193221_7"/>
  <p:tag name="KSO_WM_SLIDE_INDEX" val="7"/>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193221"/>
  <p:tag name="KSO_WM_TEMPLATE_MASTER_TYPE" val="1"/>
  <p:tag name="KSO_WM_TEMPLATE_SUBCATEGORY" val="0"/>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a*1"/>
  <p:tag name="KSO_WM_UNIT_INDEX" val="1"/>
  <p:tag name="KSO_WM_UNIT_ISCONTENTSTITLE" val="0"/>
  <p:tag name="KSO_WM_UNIT_LAYERLEVEL" val="1"/>
  <p:tag name="KSO_WM_UNIT_NOCLEAR" val="0"/>
  <p:tag name="KSO_WM_UNIT_PRESET_TEXT" val="单击此处添加标题"/>
  <p:tag name="KSO_WM_UNIT_TYPE" val="a"/>
  <p:tag name="KSO_WM_UNIT_VALUE" val="9"/>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b*1"/>
  <p:tag name="KSO_WM_UNIT_INDEX" val="1"/>
  <p:tag name="KSO_WM_UNIT_ISCONTENTSTITLE" val="0"/>
  <p:tag name="KSO_WM_UNIT_LAYERLEVEL" val="1"/>
  <p:tag name="KSO_WM_UNIT_NOCLEAR" val="0"/>
  <p:tag name="KSO_WM_UNIT_PRESET_TEXT" val="单击此处添加文本具体内容"/>
  <p:tag name="KSO_WM_UNIT_TYPE" val="b"/>
  <p:tag name="KSO_WM_UNIT_VALUE" val="38"/>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21"/>
  <p:tag name="KSO_WM_UNIT_COMPATIBLE" val="0"/>
  <p:tag name="KSO_WM_UNIT_DIAGRAM_ISNUMVISUAL" val="0"/>
  <p:tag name="KSO_WM_UNIT_DIAGRAM_ISREFERUNIT" val="0"/>
  <p:tag name="KSO_WM_UNIT_HIGHLIGHT" val="0"/>
  <p:tag name="KSO_WM_UNIT_ID" val="custom20193221_7*e*1"/>
  <p:tag name="KSO_WM_UNIT_INDEX" val="1"/>
  <p:tag name="KSO_WM_UNIT_LAYERLEVEL" val="1"/>
  <p:tag name="KSO_WM_UNIT_NOCLEAR" val="0"/>
  <p:tag name="KSO_WM_UNIT_PRESET_TEXT" val="01"/>
  <p:tag name="KSO_WM_UNIT_TYPE" val="e"/>
  <p:tag name="KSO_WM_UNIT_VALUE" val="12"/>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1369_1"/>
  <p:tag name="KSO_WM_SLIDE_INDEX" val="1"/>
  <p:tag name="KSO_WM_SLIDE_ITEM_CNT" val="0"/>
  <p:tag name="KSO_WM_SLIDE_LAYOUT" val="a_b"/>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INDEX" val="20201369"/>
  <p:tag name="KSO_WM_TEMPLATE_SUBCATEGORY" val="0"/>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i*1"/>
  <p:tag name="KSO_WM_UNIT_INDEX" val="1"/>
  <p:tag name="KSO_WM_UNIT_LAYERLEVEL" val="1"/>
  <p:tag name="KSO_WM_UNIT_TYPE" val="i"/>
</p:tagLst>
</file>

<file path=ppt/tags/tag9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b*1"/>
  <p:tag name="KSO_WM_UNIT_INDEX" val="1"/>
  <p:tag name="KSO_WM_UNIT_ISCONTENTSTITLE" val="0"/>
  <p:tag name="KSO_WM_UNIT_LAYERLEVEL" val="1"/>
  <p:tag name="KSO_WM_UNIT_NOCLEAR" val="0"/>
  <p:tag name="KSO_WM_UNIT_PRESET_TEXT" val="目标愿景"/>
  <p:tag name="KSO_WM_UNIT_TYPE" val="b"/>
  <p:tag name="KSO_WM_UNIT_VALUE" val="5"/>
</p:tagLst>
</file>

<file path=ppt/tags/tag9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a*1"/>
  <p:tag name="KSO_WM_UNIT_INDEX" val="1"/>
  <p:tag name="KSO_WM_UNIT_ISCONTENTSTITLE" val="0"/>
  <p:tag name="KSO_WM_UNIT_LAYERLEVEL" val="1"/>
  <p:tag name="KSO_WM_UNIT_NOCLEAR" val="0"/>
  <p:tag name="KSO_WM_UNIT_PRESET_TEXT" val="国内幼儿教育的第一品牌"/>
  <p:tag name="KSO_WM_UNIT_TYPE" val="a"/>
  <p:tag name="KSO_WM_UNIT_VALUE" val="13"/>
</p:tagLst>
</file>

<file path=ppt/tags/tag967.xml><?xml version="1.0" encoding="utf-8"?>
<p:tagLst xmlns:a="http://schemas.openxmlformats.org/drawingml/2006/main" xmlns:r="http://schemas.openxmlformats.org/officeDocument/2006/relationships" xmlns:p="http://schemas.openxmlformats.org/presentationml/2006/main">
  <p:tag name="KSO_WM_BEAUTIFY_FLAG" val="#wm#"/>
  <p:tag name="KSO_WM_SLIDE_ID" val="diagram20201369_1"/>
  <p:tag name="KSO_WM_SLIDE_INDEX" val="1"/>
  <p:tag name="KSO_WM_SLIDE_ITEM_CNT" val="0"/>
  <p:tag name="KSO_WM_SLIDE_LAYOUT" val="a_b"/>
  <p:tag name="KSO_WM_SLIDE_LAYOUT_CNT" val="1_1"/>
  <p:tag name="KSO_WM_SLIDE_POSITION" val="0*0"/>
  <p:tag name="KSO_WM_SLIDE_SIZE" val="960*540"/>
  <p:tag name="KSO_WM_SLIDE_SUBTYPE" val="pureTxt"/>
  <p:tag name="KSO_WM_SLIDE_TYPE" val="text"/>
  <p:tag name="KSO_WM_TAG_VERSION" val="1.0"/>
  <p:tag name="KSO_WM_TEMPLATE_CATEGORY" val="diagram"/>
  <p:tag name="KSO_WM_TEMPLATE_INDEX" val="20201369"/>
  <p:tag name="KSO_WM_TEMPLATE_SUBCATEGORY" val="0"/>
</p:tagLst>
</file>

<file path=ppt/tags/tag9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i*1"/>
  <p:tag name="KSO_WM_UNIT_INDEX" val="1"/>
  <p:tag name="KSO_WM_UNIT_LAYERLEVEL" val="1"/>
  <p:tag name="KSO_WM_UNIT_TYPE" val="i"/>
</p:tagLst>
</file>

<file path=ppt/tags/tag9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b*1"/>
  <p:tag name="KSO_WM_UNIT_INDEX" val="1"/>
  <p:tag name="KSO_WM_UNIT_ISCONTENTSTITLE" val="0"/>
  <p:tag name="KSO_WM_UNIT_LAYERLEVEL" val="1"/>
  <p:tag name="KSO_WM_UNIT_NOCLEAR" val="0"/>
  <p:tag name="KSO_WM_UNIT_PRESET_TEXT" val="目标愿景"/>
  <p:tag name="KSO_WM_UNIT_TYPE" val="b"/>
  <p:tag name="KSO_WM_UNIT_VALUE" val="5"/>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1369"/>
  <p:tag name="KSO_WM_UNIT_COMPATIBLE" val="0"/>
  <p:tag name="KSO_WM_UNIT_DIAGRAM_ISNUMVISUAL" val="0"/>
  <p:tag name="KSO_WM_UNIT_DIAGRAM_ISREFERUNIT" val="0"/>
  <p:tag name="KSO_WM_UNIT_HIGHLIGHT" val="0"/>
  <p:tag name="KSO_WM_UNIT_ID" val="diagram20201369_1*a*1"/>
  <p:tag name="KSO_WM_UNIT_INDEX" val="1"/>
  <p:tag name="KSO_WM_UNIT_ISCONTENTSTITLE" val="0"/>
  <p:tag name="KSO_WM_UNIT_LAYERLEVEL" val="1"/>
  <p:tag name="KSO_WM_UNIT_NOCLEAR" val="0"/>
  <p:tag name="KSO_WM_UNIT_PRESET_TEXT" val="国内幼儿教育的第一品牌"/>
  <p:tag name="KSO_WM_UNIT_TYPE" val="a"/>
  <p:tag name="KSO_WM_UNIT_VALUE" val="13"/>
</p:tagLst>
</file>

<file path=ppt/tags/tag97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0962_14"/>
  <p:tag name="KSO_WM_SLIDE_INDEX" val="14"/>
  <p:tag name="KSO_WM_SLIDE_ITEM_CNT" val="0"/>
  <p:tag name="KSO_WM_SLIDE_LAYOUT" val="a_f"/>
  <p:tag name="KSO_WM_SLIDE_LAYOUT_CNT" val="1_1"/>
  <p:tag name="KSO_WM_SLIDE_POSITION" val="119*105"/>
  <p:tag name="KSO_WM_SLIDE_SIZE" val="720*329"/>
  <p:tag name="KSO_WM_SLIDE_SUBTYPE" val="pureTxt"/>
  <p:tag name="KSO_WM_SLIDE_TYPE" val="text"/>
  <p:tag name="KSO_WM_TAG_VERSION" val="1.0"/>
  <p:tag name="KSO_WM_TEMPLATE_CATEGORY" val="custom"/>
  <p:tag name="KSO_WM_TEMPLATE_COLOR_TYPE" val="1"/>
  <p:tag name="KSO_WM_TEMPLATE_INDEX" val="20200962"/>
  <p:tag name="KSO_WM_TEMPLATE_MASTER_TYPE" val="1"/>
  <p:tag name="KSO_WM_TEMPLATE_SUBCATEGORY" val="0"/>
</p:tagLst>
</file>

<file path=ppt/tags/tag9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14*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14*f*1"/>
  <p:tag name="KSO_WM_UNIT_INDEX" val="1"/>
  <p:tag name="KSO_WM_UNIT_LAYERLEVEL" val="1"/>
  <p:tag name="KSO_WM_UNIT_NOCLEAR" val="0"/>
  <p:tag name="KSO_WM_UNIT_PRESET_TEXT" val="您的正文已经经简明扼要，字字珠玑，但信息却千丝万缕、错综复杂，需要用更多的文字来表述；但请您尽可能提炼思想的精髓，否则容易造成观者的阅读压力，适得其反。"/>
  <p:tag name="KSO_WM_UNIT_TYPE" val="f"/>
  <p:tag name="KSO_WM_UNIT_VALUE" val="220"/>
</p:tagLst>
</file>

<file path=ppt/tags/tag97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0962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2"/>
  <p:tag name="KSO_WM_TEMPLATE_MASTER_TYPE" val="1"/>
  <p:tag name="KSO_WM_TEMPLATE_SUBCATEGORY" val="0"/>
</p:tagLst>
</file>

<file path=ppt/tags/tag9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97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1293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1293"/>
  <p:tag name="KSO_WM_TEMPLATE_MASTER_TYPE" val="1"/>
  <p:tag name="KSO_WM_TEMPLATE_SUBCATEGORY" val="0"/>
</p:tagLst>
</file>

<file path=ppt/tags/tag9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1293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1293"/>
  <p:tag name="KSO_WM_TEMPLATE_MASTER_TYPE" val="1"/>
  <p:tag name="KSO_WM_TEMPLATE_SUBCATEGORY" val="0"/>
</p:tagLst>
</file>

<file path=ppt/tags/tag9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1293"/>
  <p:tag name="KSO_WM_UNIT_COMPATIBLE" val="0"/>
  <p:tag name="KSO_WM_UNIT_DIAGRAM_ISNUMVISUAL" val="0"/>
  <p:tag name="KSO_WM_UNIT_DIAGRAM_ISREFERUNIT" val="0"/>
  <p:tag name="KSO_WM_UNIT_HIGHLIGHT" val="0"/>
  <p:tag name="KSO_WM_UNIT_ID" val="custom20201293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983.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0962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2"/>
  <p:tag name="KSO_WM_TEMPLATE_MASTER_TYPE" val="1"/>
  <p:tag name="KSO_WM_TEMPLATE_SUBCATEGORY" val="0"/>
</p:tagLst>
</file>

<file path=ppt/tags/tag9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98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0962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2"/>
  <p:tag name="KSO_WM_TEMPLATE_MASTER_TYPE" val="1"/>
  <p:tag name="KSO_WM_TEMPLATE_SUBCATEGORY" val="0"/>
</p:tagLst>
</file>

<file path=ppt/tags/tag9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ags/tag989.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0962_9"/>
  <p:tag name="KSO_WM_SLIDE_INDEX" val="9"/>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1"/>
  <p:tag name="KSO_WM_TEMPLATE_INDEX" val="20200962"/>
  <p:tag name="KSO_WM_TEMPLATE_MASTER_TYPE" val="1"/>
  <p:tag name="KSO_WM_TEMPLATE_SUBCATEGORY" val="0"/>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a*1"/>
  <p:tag name="KSO_WM_UNIT_INDEX" val="1"/>
  <p:tag name="KSO_WM_UNIT_ISCONTENTSTITLE" val="0"/>
  <p:tag name="KSO_WM_UNIT_LAYERLEVEL" val="1"/>
  <p:tag name="KSO_WM_UNIT_NOCLEAR" val="0"/>
  <p:tag name="KSO_WM_UNIT_PRESET_TEXT" val="单击此处添加标题"/>
  <p:tag name="KSO_WM_UNIT_TYPE" val="a"/>
  <p:tag name="KSO_WM_UNIT_VALUE" val="26"/>
</p:tagLst>
</file>

<file path=ppt/tags/tag9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962"/>
  <p:tag name="KSO_WM_UNIT_COMPATIBLE" val="0"/>
  <p:tag name="KSO_WM_UNIT_DIAGRAM_ISNUMVISUAL" val="0"/>
  <p:tag name="KSO_WM_UNIT_DIAGRAM_ISREFERUNIT" val="0"/>
  <p:tag name="KSO_WM_UNIT_HIGHLIGHT" val="0"/>
  <p:tag name="KSO_WM_UNIT_ID" val="custom20200962_9*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0;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460"/>
</p:tagLst>
</file>

<file path=ppt/theme/theme1.xml><?xml version="1.0" encoding="utf-8"?>
<a:theme xmlns:a="http://schemas.openxmlformats.org/drawingml/2006/main" name="1_Office 主题​​">
  <a:themeElements>
    <a:clrScheme name="20202826">
      <a:dk1>
        <a:srgbClr val="000000"/>
      </a:dk1>
      <a:lt1>
        <a:srgbClr val="FFFFFF"/>
      </a:lt1>
      <a:dk2>
        <a:srgbClr val="EDF7F4"/>
      </a:dk2>
      <a:lt2>
        <a:srgbClr val="FFFFFF"/>
      </a:lt2>
      <a:accent1>
        <a:srgbClr val="83B38C"/>
      </a:accent1>
      <a:accent2>
        <a:srgbClr val="93AF87"/>
      </a:accent2>
      <a:accent3>
        <a:srgbClr val="9FAB84"/>
      </a:accent3>
      <a:accent4>
        <a:srgbClr val="A6A681"/>
      </a:accent4>
      <a:accent5>
        <a:srgbClr val="AEA382"/>
      </a:accent5>
      <a:accent6>
        <a:srgbClr val="B19F85"/>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A20193221">
      <a:dk1>
        <a:srgbClr val="000000"/>
      </a:dk1>
      <a:lt1>
        <a:srgbClr val="FFFFFF"/>
      </a:lt1>
      <a:dk2>
        <a:srgbClr val="00182E"/>
      </a:dk2>
      <a:lt2>
        <a:srgbClr val="042F54"/>
      </a:lt2>
      <a:accent1>
        <a:srgbClr val="33D4E3"/>
      </a:accent1>
      <a:accent2>
        <a:srgbClr val="52C5F5"/>
      </a:accent2>
      <a:accent3>
        <a:srgbClr val="82A8EF"/>
      </a:accent3>
      <a:accent4>
        <a:srgbClr val="AF80CA"/>
      </a:accent4>
      <a:accent5>
        <a:srgbClr val="C55E94"/>
      </a:accent5>
      <a:accent6>
        <a:srgbClr val="BE4D57"/>
      </a:accent6>
      <a:hlink>
        <a:srgbClr val="304FFC"/>
      </a:hlink>
      <a:folHlink>
        <a:srgbClr val="492067"/>
      </a:folHlink>
    </a:clrScheme>
    <a:fontScheme name="商务风">
      <a:majorFont>
        <a:latin typeface="微软雅黑" charset="-122"/>
        <a:ea typeface="汉仪旗黑-85S"/>
        <a:cs typeface="Arial"/>
      </a:majorFont>
      <a:minorFont>
        <a:latin typeface="微软雅黑" charset="-122"/>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109">
      <a:dk1>
        <a:srgbClr val="000000"/>
      </a:dk1>
      <a:lt1>
        <a:srgbClr val="FFFFFF"/>
      </a:lt1>
      <a:dk2>
        <a:srgbClr val="3C3B5D"/>
      </a:dk2>
      <a:lt2>
        <a:srgbClr val="FFFFFF"/>
      </a:lt2>
      <a:accent1>
        <a:srgbClr val="8A8CB4"/>
      </a:accent1>
      <a:accent2>
        <a:srgbClr val="8A9CB4"/>
      </a:accent2>
      <a:accent3>
        <a:srgbClr val="8AACB4"/>
      </a:accent3>
      <a:accent4>
        <a:srgbClr val="8AB4AC"/>
      </a:accent4>
      <a:accent5>
        <a:srgbClr val="8AB49C"/>
      </a:accent5>
      <a:accent6>
        <a:srgbClr val="8AB48C"/>
      </a:accent6>
      <a:hlink>
        <a:srgbClr val="9454C3"/>
      </a:hlink>
      <a:folHlink>
        <a:srgbClr val="3EBBF0"/>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4_Office 主题​​">
  <a:themeElements>
    <a:clrScheme name="自定义 1">
      <a:dk1>
        <a:srgbClr val="000000"/>
      </a:dk1>
      <a:lt1>
        <a:srgbClr val="FFFFFF"/>
      </a:lt1>
      <a:dk2>
        <a:srgbClr val="1C1618"/>
      </a:dk2>
      <a:lt2>
        <a:srgbClr val="2C201F"/>
      </a:lt2>
      <a:accent1>
        <a:srgbClr val="D0A078"/>
      </a:accent1>
      <a:accent2>
        <a:srgbClr val="CFB67B"/>
      </a:accent2>
      <a:accent3>
        <a:srgbClr val="D2CE7C"/>
      </a:accent3>
      <a:accent4>
        <a:srgbClr val="C4D681"/>
      </a:accent4>
      <a:accent5>
        <a:srgbClr val="A4D08C"/>
      </a:accent5>
      <a:accent6>
        <a:srgbClr val="85C996"/>
      </a:accent6>
      <a:hlink>
        <a:srgbClr val="495ABF"/>
      </a:hlink>
      <a:folHlink>
        <a:srgbClr val="725E82"/>
      </a:folHlink>
    </a:clrScheme>
    <a:fontScheme name="中国风">
      <a:majorFont>
        <a:latin typeface="隶书"/>
        <a:ea typeface="汉仪尚巍手书W"/>
        <a:cs typeface="Arial"/>
      </a:majorFont>
      <a:minorFont>
        <a:latin typeface="隶书"/>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5_Office 主题​​">
  <a:themeElements>
    <a:clrScheme name="WPS主题色">
      <a:dk1>
        <a:srgbClr val="000000"/>
      </a:dk1>
      <a:lt1>
        <a:srgbClr val="FFFFFF"/>
      </a:lt1>
      <a:dk2>
        <a:srgbClr val="F5FCE1"/>
      </a:dk2>
      <a:lt2>
        <a:srgbClr val="FEFEFD"/>
      </a:lt2>
      <a:accent1>
        <a:srgbClr val="9FB760"/>
      </a:accent1>
      <a:accent2>
        <a:srgbClr val="64B576"/>
      </a:accent2>
      <a:accent3>
        <a:srgbClr val="41AC96"/>
      </a:accent3>
      <a:accent4>
        <a:srgbClr val="379CB5"/>
      </a:accent4>
      <a:accent5>
        <a:srgbClr val="4488C2"/>
      </a:accent5>
      <a:accent6>
        <a:srgbClr val="6174B5"/>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6.xml><?xml version="1.0" encoding="utf-8"?>
<a:theme xmlns:a="http://schemas.openxmlformats.org/drawingml/2006/main" name="6_Office 主题​​">
  <a:themeElements>
    <a:clrScheme name="自定义 49">
      <a:dk1>
        <a:srgbClr val="000000"/>
      </a:dk1>
      <a:lt1>
        <a:srgbClr val="FFFFFF"/>
      </a:lt1>
      <a:dk2>
        <a:srgbClr val="D9CCBC"/>
      </a:dk2>
      <a:lt2>
        <a:srgbClr val="FFFFFF"/>
      </a:lt2>
      <a:accent1>
        <a:srgbClr val="92826A"/>
      </a:accent1>
      <a:accent2>
        <a:srgbClr val="84735E"/>
      </a:accent2>
      <a:accent3>
        <a:srgbClr val="766451"/>
      </a:accent3>
      <a:accent4>
        <a:srgbClr val="685645"/>
      </a:accent4>
      <a:accent5>
        <a:srgbClr val="594637"/>
      </a:accent5>
      <a:accent6>
        <a:srgbClr val="594637"/>
      </a:accent6>
      <a:hlink>
        <a:srgbClr val="594637"/>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自定义 109">
    <a:dk1>
      <a:srgbClr val="000000"/>
    </a:dk1>
    <a:lt1>
      <a:srgbClr val="FFFFFF"/>
    </a:lt1>
    <a:dk2>
      <a:srgbClr val="3C3B5D"/>
    </a:dk2>
    <a:lt2>
      <a:srgbClr val="FFFFFF"/>
    </a:lt2>
    <a:accent1>
      <a:srgbClr val="8A8CB4"/>
    </a:accent1>
    <a:accent2>
      <a:srgbClr val="8A9CB4"/>
    </a:accent2>
    <a:accent3>
      <a:srgbClr val="8AACB4"/>
    </a:accent3>
    <a:accent4>
      <a:srgbClr val="8AB4AC"/>
    </a:accent4>
    <a:accent5>
      <a:srgbClr val="8AB49C"/>
    </a:accent5>
    <a:accent6>
      <a:srgbClr val="8AB48C"/>
    </a:accent6>
    <a:hlink>
      <a:srgbClr val="9454C3"/>
    </a:hlink>
    <a:folHlink>
      <a:srgbClr val="3EBBF0"/>
    </a:folHlink>
  </a:clrScheme>
</a:themeOverride>
</file>

<file path=ppt/theme/themeOverride10.xml><?xml version="1.0" encoding="utf-8"?>
<a:themeOverride xmlns:a="http://schemas.openxmlformats.org/drawingml/2006/main">
  <a:clrScheme name="自定义 109">
    <a:dk1>
      <a:srgbClr val="000000"/>
    </a:dk1>
    <a:lt1>
      <a:srgbClr val="FFFFFF"/>
    </a:lt1>
    <a:dk2>
      <a:srgbClr val="3C3B5D"/>
    </a:dk2>
    <a:lt2>
      <a:srgbClr val="FFFFFF"/>
    </a:lt2>
    <a:accent1>
      <a:srgbClr val="8A8CB4"/>
    </a:accent1>
    <a:accent2>
      <a:srgbClr val="8A9CB4"/>
    </a:accent2>
    <a:accent3>
      <a:srgbClr val="8AACB4"/>
    </a:accent3>
    <a:accent4>
      <a:srgbClr val="8AB4AC"/>
    </a:accent4>
    <a:accent5>
      <a:srgbClr val="8AB49C"/>
    </a:accent5>
    <a:accent6>
      <a:srgbClr val="8AB48C"/>
    </a:accent6>
    <a:hlink>
      <a:srgbClr val="9454C3"/>
    </a:hlink>
    <a:folHlink>
      <a:srgbClr val="3EBBF0"/>
    </a:folHlink>
  </a:clrScheme>
</a:themeOverride>
</file>

<file path=ppt/theme/themeOverride2.xml><?xml version="1.0" encoding="utf-8"?>
<a:themeOverride xmlns:a="http://schemas.openxmlformats.org/drawingml/2006/main">
  <a:clrScheme name="A20193221">
    <a:dk1>
      <a:srgbClr val="000000"/>
    </a:dk1>
    <a:lt1>
      <a:srgbClr val="FFFFFF"/>
    </a:lt1>
    <a:dk2>
      <a:srgbClr val="00182E"/>
    </a:dk2>
    <a:lt2>
      <a:srgbClr val="042F54"/>
    </a:lt2>
    <a:accent1>
      <a:srgbClr val="33D4E3"/>
    </a:accent1>
    <a:accent2>
      <a:srgbClr val="52C5F5"/>
    </a:accent2>
    <a:accent3>
      <a:srgbClr val="82A8EF"/>
    </a:accent3>
    <a:accent4>
      <a:srgbClr val="AF80CA"/>
    </a:accent4>
    <a:accent5>
      <a:srgbClr val="C55E94"/>
    </a:accent5>
    <a:accent6>
      <a:srgbClr val="BE4D57"/>
    </a:accent6>
    <a:hlink>
      <a:srgbClr val="304FFC"/>
    </a:hlink>
    <a:folHlink>
      <a:srgbClr val="492067"/>
    </a:folHlink>
  </a:clrScheme>
</a:themeOverride>
</file>

<file path=ppt/theme/themeOverride3.xml><?xml version="1.0" encoding="utf-8"?>
<a:themeOverride xmlns:a="http://schemas.openxmlformats.org/drawingml/2006/main">
  <a:clrScheme name="A20193221">
    <a:dk1>
      <a:srgbClr val="000000"/>
    </a:dk1>
    <a:lt1>
      <a:srgbClr val="FFFFFF"/>
    </a:lt1>
    <a:dk2>
      <a:srgbClr val="00182E"/>
    </a:dk2>
    <a:lt2>
      <a:srgbClr val="042F54"/>
    </a:lt2>
    <a:accent1>
      <a:srgbClr val="33D4E3"/>
    </a:accent1>
    <a:accent2>
      <a:srgbClr val="52C5F5"/>
    </a:accent2>
    <a:accent3>
      <a:srgbClr val="82A8EF"/>
    </a:accent3>
    <a:accent4>
      <a:srgbClr val="AF80CA"/>
    </a:accent4>
    <a:accent5>
      <a:srgbClr val="C55E94"/>
    </a:accent5>
    <a:accent6>
      <a:srgbClr val="BE4D57"/>
    </a:accent6>
    <a:hlink>
      <a:srgbClr val="304FFC"/>
    </a:hlink>
    <a:folHlink>
      <a:srgbClr val="492067"/>
    </a:folHlink>
  </a:clrScheme>
</a:themeOverride>
</file>

<file path=ppt/theme/themeOverride4.xml><?xml version="1.0" encoding="utf-8"?>
<a:themeOverride xmlns:a="http://schemas.openxmlformats.org/drawingml/2006/main">
  <a:clrScheme name="20202826">
    <a:dk1>
      <a:srgbClr val="000000"/>
    </a:dk1>
    <a:lt1>
      <a:srgbClr val="FFFFFF"/>
    </a:lt1>
    <a:dk2>
      <a:srgbClr val="EDF7F4"/>
    </a:dk2>
    <a:lt2>
      <a:srgbClr val="FFFFFF"/>
    </a:lt2>
    <a:accent1>
      <a:srgbClr val="83B38C"/>
    </a:accent1>
    <a:accent2>
      <a:srgbClr val="93AF87"/>
    </a:accent2>
    <a:accent3>
      <a:srgbClr val="9FAB84"/>
    </a:accent3>
    <a:accent4>
      <a:srgbClr val="A6A681"/>
    </a:accent4>
    <a:accent5>
      <a:srgbClr val="AEA382"/>
    </a:accent5>
    <a:accent6>
      <a:srgbClr val="B19F85"/>
    </a:accent6>
    <a:hlink>
      <a:srgbClr val="0563C1"/>
    </a:hlink>
    <a:folHlink>
      <a:srgbClr val="954D72"/>
    </a:folHlink>
  </a:clrScheme>
</a:themeOverride>
</file>

<file path=ppt/theme/themeOverride5.xml><?xml version="1.0" encoding="utf-8"?>
<a:themeOverride xmlns:a="http://schemas.openxmlformats.org/drawingml/2006/main">
  <a:clrScheme name="20202826">
    <a:dk1>
      <a:srgbClr val="000000"/>
    </a:dk1>
    <a:lt1>
      <a:srgbClr val="FFFFFF"/>
    </a:lt1>
    <a:dk2>
      <a:srgbClr val="EDF7F4"/>
    </a:dk2>
    <a:lt2>
      <a:srgbClr val="FFFFFF"/>
    </a:lt2>
    <a:accent1>
      <a:srgbClr val="83B38C"/>
    </a:accent1>
    <a:accent2>
      <a:srgbClr val="93AF87"/>
    </a:accent2>
    <a:accent3>
      <a:srgbClr val="9FAB84"/>
    </a:accent3>
    <a:accent4>
      <a:srgbClr val="A6A681"/>
    </a:accent4>
    <a:accent5>
      <a:srgbClr val="AEA382"/>
    </a:accent5>
    <a:accent6>
      <a:srgbClr val="B19F85"/>
    </a:accent6>
    <a:hlink>
      <a:srgbClr val="0563C1"/>
    </a:hlink>
    <a:folHlink>
      <a:srgbClr val="954D72"/>
    </a:folHlink>
  </a:clrScheme>
</a:themeOverride>
</file>

<file path=ppt/theme/themeOverride6.xml><?xml version="1.0" encoding="utf-8"?>
<a:themeOverride xmlns:a="http://schemas.openxmlformats.org/drawingml/2006/main">
  <a:clrScheme name="A20193221">
    <a:dk1>
      <a:srgbClr val="000000"/>
    </a:dk1>
    <a:lt1>
      <a:srgbClr val="FFFFFF"/>
    </a:lt1>
    <a:dk2>
      <a:srgbClr val="00182E"/>
    </a:dk2>
    <a:lt2>
      <a:srgbClr val="042F54"/>
    </a:lt2>
    <a:accent1>
      <a:srgbClr val="33D4E3"/>
    </a:accent1>
    <a:accent2>
      <a:srgbClr val="52C5F5"/>
    </a:accent2>
    <a:accent3>
      <a:srgbClr val="82A8EF"/>
    </a:accent3>
    <a:accent4>
      <a:srgbClr val="AF80CA"/>
    </a:accent4>
    <a:accent5>
      <a:srgbClr val="C55E94"/>
    </a:accent5>
    <a:accent6>
      <a:srgbClr val="BE4D57"/>
    </a:accent6>
    <a:hlink>
      <a:srgbClr val="304FFC"/>
    </a:hlink>
    <a:folHlink>
      <a:srgbClr val="492067"/>
    </a:folHlink>
  </a:clrScheme>
</a:themeOverride>
</file>

<file path=ppt/theme/themeOverride7.xml><?xml version="1.0" encoding="utf-8"?>
<a:themeOverride xmlns:a="http://schemas.openxmlformats.org/drawingml/2006/main">
  <a:clrScheme name="自定义 1">
    <a:dk1>
      <a:srgbClr val="000000"/>
    </a:dk1>
    <a:lt1>
      <a:srgbClr val="FFFFFF"/>
    </a:lt1>
    <a:dk2>
      <a:srgbClr val="1C1618"/>
    </a:dk2>
    <a:lt2>
      <a:srgbClr val="2C201F"/>
    </a:lt2>
    <a:accent1>
      <a:srgbClr val="D0A078"/>
    </a:accent1>
    <a:accent2>
      <a:srgbClr val="CFB67B"/>
    </a:accent2>
    <a:accent3>
      <a:srgbClr val="D2CE7C"/>
    </a:accent3>
    <a:accent4>
      <a:srgbClr val="C4D681"/>
    </a:accent4>
    <a:accent5>
      <a:srgbClr val="A4D08C"/>
    </a:accent5>
    <a:accent6>
      <a:srgbClr val="85C996"/>
    </a:accent6>
    <a:hlink>
      <a:srgbClr val="495ABF"/>
    </a:hlink>
    <a:folHlink>
      <a:srgbClr val="725E82"/>
    </a:folHlink>
  </a:clrScheme>
</a:themeOverride>
</file>

<file path=ppt/theme/themeOverride8.xml><?xml version="1.0" encoding="utf-8"?>
<a:themeOverride xmlns:a="http://schemas.openxmlformats.org/drawingml/2006/main">
  <a:clrScheme name="A20193221">
    <a:dk1>
      <a:srgbClr val="000000"/>
    </a:dk1>
    <a:lt1>
      <a:srgbClr val="FFFFFF"/>
    </a:lt1>
    <a:dk2>
      <a:srgbClr val="00182E"/>
    </a:dk2>
    <a:lt2>
      <a:srgbClr val="042F54"/>
    </a:lt2>
    <a:accent1>
      <a:srgbClr val="33D4E3"/>
    </a:accent1>
    <a:accent2>
      <a:srgbClr val="52C5F5"/>
    </a:accent2>
    <a:accent3>
      <a:srgbClr val="82A8EF"/>
    </a:accent3>
    <a:accent4>
      <a:srgbClr val="AF80CA"/>
    </a:accent4>
    <a:accent5>
      <a:srgbClr val="C55E94"/>
    </a:accent5>
    <a:accent6>
      <a:srgbClr val="BE4D57"/>
    </a:accent6>
    <a:hlink>
      <a:srgbClr val="304FFC"/>
    </a:hlink>
    <a:folHlink>
      <a:srgbClr val="492067"/>
    </a:folHlink>
  </a:clrScheme>
</a:themeOverride>
</file>

<file path=ppt/theme/themeOverride9.xml><?xml version="1.0" encoding="utf-8"?>
<a:themeOverride xmlns:a="http://schemas.openxmlformats.org/drawingml/2006/main">
  <a:clrScheme name="自定义 109">
    <a:dk1>
      <a:srgbClr val="000000"/>
    </a:dk1>
    <a:lt1>
      <a:srgbClr val="FFFFFF"/>
    </a:lt1>
    <a:dk2>
      <a:srgbClr val="3C3B5D"/>
    </a:dk2>
    <a:lt2>
      <a:srgbClr val="FFFFFF"/>
    </a:lt2>
    <a:accent1>
      <a:srgbClr val="8A8CB4"/>
    </a:accent1>
    <a:accent2>
      <a:srgbClr val="8A9CB4"/>
    </a:accent2>
    <a:accent3>
      <a:srgbClr val="8AACB4"/>
    </a:accent3>
    <a:accent4>
      <a:srgbClr val="8AB4AC"/>
    </a:accent4>
    <a:accent5>
      <a:srgbClr val="8AB49C"/>
    </a:accent5>
    <a:accent6>
      <a:srgbClr val="8AB48C"/>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0</TotalTime>
  <Words>6733</Words>
  <Application>Microsoft Office PowerPoint</Application>
  <PresentationFormat>自定义</PresentationFormat>
  <Paragraphs>180</Paragraphs>
  <Slides>48</Slides>
  <Notes>27</Notes>
  <HiddenSlides>0</HiddenSlides>
  <MMClips>0</MMClips>
  <ScaleCrop>false</ScaleCrop>
  <HeadingPairs>
    <vt:vector size="6" baseType="variant">
      <vt:variant>
        <vt:lpstr>已用的字体</vt:lpstr>
      </vt:variant>
      <vt:variant>
        <vt:i4>18</vt:i4>
      </vt:variant>
      <vt:variant>
        <vt:lpstr>主题</vt:lpstr>
      </vt:variant>
      <vt:variant>
        <vt:i4>6</vt:i4>
      </vt:variant>
      <vt:variant>
        <vt:lpstr>幻灯片标题</vt:lpstr>
      </vt:variant>
      <vt:variant>
        <vt:i4>48</vt:i4>
      </vt:variant>
    </vt:vector>
  </HeadingPairs>
  <TitlesOfParts>
    <vt:vector size="72" baseType="lpstr">
      <vt:lpstr>Arial</vt:lpstr>
      <vt:lpstr>宋体</vt:lpstr>
      <vt:lpstr>微软雅黑 Light</vt:lpstr>
      <vt:lpstr>隶书</vt:lpstr>
      <vt:lpstr>站酷快乐体</vt:lpstr>
      <vt:lpstr>汉仪旗黑-85S</vt:lpstr>
      <vt:lpstr>汉仪尚巍手书W</vt:lpstr>
      <vt:lpstr>汉仪雅酷黑简</vt:lpstr>
      <vt:lpstr>微软雅黑</vt:lpstr>
      <vt:lpstr>叶根友毛笔行书2.0版</vt:lpstr>
      <vt:lpstr>(使用中文字体)</vt:lpstr>
      <vt:lpstr>幼圆</vt:lpstr>
      <vt:lpstr>楷体</vt:lpstr>
      <vt:lpstr>Calibri</vt:lpstr>
      <vt:lpstr>Century Gothic</vt:lpstr>
      <vt:lpstr>思源黑体 CN Normal</vt:lpstr>
      <vt:lpstr>汉仪乐喵体W</vt:lpstr>
      <vt:lpstr>Times New Roman</vt:lpstr>
      <vt:lpstr>1_Office 主题​​</vt:lpstr>
      <vt:lpstr>2_Office 主题​​</vt:lpstr>
      <vt:lpstr>3_Office 主题​​</vt:lpstr>
      <vt:lpstr>4_Office 主题​​</vt:lpstr>
      <vt:lpstr>5_Office 主题​​</vt:lpstr>
      <vt:lpstr>6_Office 主题​​</vt:lpstr>
      <vt:lpstr>PowerPoint 演示文稿</vt:lpstr>
      <vt:lpstr>PowerPoint 演示文稿</vt:lpstr>
      <vt:lpstr>介绍作者</vt:lpstr>
      <vt:lpstr>作          者          简          介</vt:lpstr>
      <vt:lpstr>PowerPoint 演示文稿</vt:lpstr>
      <vt:lpstr>作    者    生    平</vt:lpstr>
      <vt:lpstr>关于小说</vt:lpstr>
      <vt:lpstr>PowerPoint 演示文稿</vt:lpstr>
      <vt:lpstr>PowerPoint 演示文稿</vt:lpstr>
      <vt:lpstr>PowerPoint 演示文稿</vt:lpstr>
      <vt:lpstr>  小      说       内       容</vt:lpstr>
      <vt:lpstr>         小      说       内       容</vt:lpstr>
      <vt:lpstr>小         说         内         容 </vt:lpstr>
      <vt:lpstr>小         说         内         容 </vt:lpstr>
      <vt:lpstr>小         说         内         容 </vt:lpstr>
      <vt:lpstr>小         说         内         容</vt:lpstr>
      <vt:lpstr>PowerPoint 演示文稿</vt:lpstr>
      <vt:lpstr>PowerPoint 演示文稿</vt:lpstr>
      <vt:lpstr>人物剖析</vt:lpstr>
      <vt:lpstr>女性人物形象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男性人物形象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阅读感悟</vt:lpstr>
      <vt:lpstr>PowerPoint 演示文稿</vt:lpstr>
      <vt:lpstr>PowerPoint 演示文稿</vt:lpstr>
      <vt:lpstr>名言警句---《百年孤独》</vt:lpstr>
      <vt:lpstr> </vt:lpstr>
      <vt:lpstr>    百年孤独</vt:lpstr>
      <vt:lpstr> </vt:lpstr>
      <vt:lpstr>何塞  NO.1</vt:lpstr>
      <vt:lpstr> </vt:lpstr>
      <vt:lpstr>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14</cp:revision>
  <dcterms:created xsi:type="dcterms:W3CDTF">2020-09-03T14:50:00Z</dcterms:created>
  <dcterms:modified xsi:type="dcterms:W3CDTF">2020-09-25T02:09:00Z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