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2" r:id="rId2"/>
  </p:sldMasterIdLst>
  <p:notesMasterIdLst>
    <p:notesMasterId r:id="rId23"/>
  </p:notesMasterIdLst>
  <p:handoutMasterIdLst>
    <p:handoutMasterId r:id="rId24"/>
  </p:handoutMasterIdLst>
  <p:sldIdLst>
    <p:sldId id="300" r:id="rId3"/>
    <p:sldId id="301" r:id="rId4"/>
    <p:sldId id="258" r:id="rId5"/>
    <p:sldId id="304" r:id="rId6"/>
    <p:sldId id="352" r:id="rId7"/>
    <p:sldId id="348" r:id="rId8"/>
    <p:sldId id="350" r:id="rId9"/>
    <p:sldId id="344" r:id="rId10"/>
    <p:sldId id="345" r:id="rId11"/>
    <p:sldId id="346" r:id="rId12"/>
    <p:sldId id="315" r:id="rId13"/>
    <p:sldId id="325" r:id="rId14"/>
    <p:sldId id="353" r:id="rId15"/>
    <p:sldId id="354" r:id="rId16"/>
    <p:sldId id="351" r:id="rId17"/>
    <p:sldId id="333" r:id="rId18"/>
    <p:sldId id="335" r:id="rId19"/>
    <p:sldId id="347" r:id="rId20"/>
    <p:sldId id="336" r:id="rId21"/>
    <p:sldId id="349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CC0000"/>
    <a:srgbClr val="33CCFF"/>
    <a:srgbClr val="00CC00"/>
    <a:srgbClr val="33CC33"/>
    <a:srgbClr val="154B2F"/>
    <a:srgbClr val="000000"/>
    <a:srgbClr val="3333FF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85" d="100"/>
          <a:sy n="85" d="100"/>
        </p:scale>
        <p:origin x="-109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Gulim" pitchFamily="34" charset="-127"/>
              </a:defRPr>
            </a:lvl1pPr>
          </a:lstStyle>
          <a:p>
            <a:fld id="{D8E707B1-AB07-4FB5-A7E1-D871ACC23A7A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fld id="{E8C3A2E9-6FBE-4B13-B05B-3763CD8193DC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307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fld id="{2DC2A2F7-4974-4421-B3D5-56FDED1528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宋体" pitchFamily="2" charset="-122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宋体" pitchFamily="2" charset="-122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宋体" pitchFamily="2" charset="-122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宋体" pitchFamily="2" charset="-122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맑은 고딕" pitchFamily="50" charset="-127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.com.cn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/>
              <a:t>去除</a:t>
            </a:r>
            <a:r>
              <a:rPr lang="en-US" altLang="zh-CN" b="1"/>
              <a:t>PPT</a:t>
            </a:r>
            <a:r>
              <a:rPr lang="zh-CN" altLang="en-US" b="1"/>
              <a:t>模板上的</a:t>
            </a:r>
            <a:r>
              <a:rPr lang="en-US" altLang="zh-CN" b="1"/>
              <a:t>--</a:t>
            </a:r>
            <a:r>
              <a:rPr lang="zh-CN" altLang="en-US" b="1"/>
              <a:t>无忧</a:t>
            </a:r>
            <a:r>
              <a:rPr lang="en-US" altLang="zh-CN" b="1"/>
              <a:t>PPT</a:t>
            </a:r>
            <a:r>
              <a:rPr lang="zh-CN" altLang="en-US" b="1"/>
              <a:t>整理发布的文字</a:t>
            </a:r>
            <a:r>
              <a:rPr lang="zh-CN" altLang="en-US"/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/>
              <a:t>首先打开</a:t>
            </a:r>
            <a:r>
              <a:rPr lang="en-US" altLang="zh-CN" b="1"/>
              <a:t>PPT</a:t>
            </a:r>
            <a:r>
              <a:rPr lang="zh-CN" altLang="en-US" b="1"/>
              <a:t>模板，选择视图，然后选择幻灯片母版</a:t>
            </a:r>
            <a:r>
              <a:rPr lang="zh-CN" altLang="en-US"/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/>
              <a:t>然后再在幻灯片母版视图中点击</a:t>
            </a:r>
            <a:r>
              <a:rPr lang="zh-CN" altLang="en-US" b="1">
                <a:latin typeface="Arial"/>
              </a:rPr>
              <a:t>“</a:t>
            </a:r>
            <a:r>
              <a:rPr lang="zh-CN" altLang="en-US" b="1"/>
              <a:t>无忧</a:t>
            </a:r>
            <a:r>
              <a:rPr lang="en-US" altLang="zh-CN" b="1"/>
              <a:t>PPT</a:t>
            </a:r>
            <a:r>
              <a:rPr lang="zh-CN" altLang="en-US" b="1"/>
              <a:t>整理发布</a:t>
            </a:r>
            <a:r>
              <a:rPr lang="zh-CN" altLang="en-US" b="1">
                <a:latin typeface="Arial"/>
              </a:rPr>
              <a:t>”</a:t>
            </a:r>
            <a:r>
              <a:rPr lang="zh-CN" altLang="en-US" b="1"/>
              <a:t>的文字文本框，删除，保存即可</a:t>
            </a:r>
            <a:r>
              <a:rPr lang="zh-CN" altLang="en-US"/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/>
              <a:t>更多</a:t>
            </a:r>
            <a:r>
              <a:rPr lang="en-US" altLang="zh-CN" b="1"/>
              <a:t>PPT</a:t>
            </a:r>
            <a:r>
              <a:rPr lang="zh-CN" altLang="en-US" b="1"/>
              <a:t>模板资源，请访问</a:t>
            </a:r>
            <a:r>
              <a:rPr lang="zh-CN" altLang="en-US" b="1" u="sng">
                <a:hlinkClick r:id="rId3"/>
              </a:rPr>
              <a:t>无忧</a:t>
            </a:r>
            <a:r>
              <a:rPr lang="en-US" altLang="zh-CN" b="1" u="sng">
                <a:hlinkClick r:id="rId3"/>
              </a:rPr>
              <a:t>PPT</a:t>
            </a:r>
            <a:r>
              <a:rPr lang="zh-CN" altLang="en-US" b="1" u="sng">
                <a:hlinkClick r:id="rId3"/>
              </a:rPr>
              <a:t>网站</a:t>
            </a:r>
            <a:r>
              <a:rPr lang="en-US" altLang="zh-CN" b="1" u="sng">
                <a:hlinkClick r:id="rId3"/>
              </a:rPr>
              <a:t>--http://www.51ppt.com.cn</a:t>
            </a:r>
            <a:r>
              <a:rPr lang="en-US" altLang="zh-CN" b="1" u="sng"/>
              <a:t> </a:t>
            </a:r>
            <a:endParaRPr lang="zh-CN" altLang="en-US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使用时删除本备注即可 </a:t>
            </a:r>
            <a:endParaRPr lang="en-US" altLang="zh-CN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展示您的作品</a:t>
            </a:r>
            <a:r>
              <a:rPr lang="en-US" altLang="zh-CN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,PPT</a:t>
            </a:r>
            <a:r>
              <a:rPr lang="zh-CN" altLang="en-US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模板作品投稿绿色通道 </a:t>
            </a:r>
            <a:r>
              <a:rPr lang="en-US" altLang="zh-CN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:chinappt2011@gmail.com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b="1"/>
              <a:t>将此幻灯片插入到演示文稿中</a:t>
            </a:r>
            <a:endParaRPr lang="zh-CN" altLang="en-US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将此模板作为演示文稿（</a:t>
            </a:r>
            <a:r>
              <a:rPr lang="en-US" altLang="zh-CN"/>
              <a:t>.ppt </a:t>
            </a:r>
            <a:r>
              <a:rPr lang="zh-CN" altLang="en-US"/>
              <a:t>文件）保存到计算机上。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打开将包含该图像幻灯片的演示文稿。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在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幻灯片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选项卡上，将插入点置于将位于该图像幻灯片之前的幻灯片之后。（确保不要选择幻灯片。插入点应位于幻灯片之间。）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在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插入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菜单上，单击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幻灯片（从文件）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在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幻灯片搜索器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对话框中，单击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搜索演示文稿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选项卡。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浏览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，找到并选择包含该图像幻灯片的演示文稿，然后单击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打开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在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幻灯片（从文件）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对话框中，选择该图像幻灯片。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选中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保留源格式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复选框。如果不选中此复选框，复制的幻灯片将继承在演示文稿中位于它之前的幻灯片的设计。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插入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/>
              <a:t>单击</a:t>
            </a:r>
            <a:r>
              <a:rPr lang="zh-CN" altLang="en-US">
                <a:latin typeface="Arial"/>
              </a:rPr>
              <a:t>“</a:t>
            </a:r>
            <a:r>
              <a:rPr lang="zh-CN" altLang="en-US"/>
              <a:t>关闭</a:t>
            </a:r>
            <a:r>
              <a:rPr lang="zh-CN" altLang="en-US">
                <a:latin typeface="Arial"/>
              </a:rPr>
              <a:t>”</a:t>
            </a:r>
            <a:r>
              <a:rPr lang="zh-CN" altLang="en-US"/>
              <a:t>。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zh-CN" b="1"/>
              <a:t>PPT</a:t>
            </a:r>
            <a:r>
              <a:rPr lang="zh-CN" altLang="en-US" b="1"/>
              <a:t>模板来源于互联网</a:t>
            </a:r>
            <a:r>
              <a:rPr lang="en-US" altLang="zh-CN" b="1"/>
              <a:t>,</a:t>
            </a:r>
            <a:r>
              <a:rPr lang="zh-CN" altLang="en-US" b="1"/>
              <a:t>版权归原作者所有</a:t>
            </a:r>
            <a:r>
              <a:rPr lang="en-US" altLang="zh-CN" b="1"/>
              <a:t>,</a:t>
            </a:r>
            <a:r>
              <a:rPr lang="zh-CN" altLang="en-US" b="1"/>
              <a:t>如有问题请与站长联系</a:t>
            </a:r>
            <a:endParaRPr lang="zh-CN" altLang="en-US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zh-CN" altLang="en-US"/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59395F0-667A-41EC-8742-383E8B2A89E6}" type="slidenum">
              <a:rPr lang="zh-CN" altLang="en-US" sz="1200">
                <a:ea typeface="宋体" pitchFamily="2" charset="-122"/>
              </a:rPr>
              <a:pPr algn="r"/>
              <a:t>1</a:t>
            </a:fld>
            <a:endParaRPr lang="en-US" altLang="zh-CN" sz="120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小结本节课内容！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B323757-A25A-40EE-90C6-26ADA15342B0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BF54-BD0E-48D6-9BA3-B92A8555FE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92A5A5-06CE-43BC-9E77-F3426DEC0CD7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405CB-ED50-47EB-BB16-367D76AAE6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4A30C8-8CB9-45E5-BC7A-F0BDED16094B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95966-A556-4C2F-8534-9C297EAABD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90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2390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12390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en-US" sz="2400">
                <a:latin typeface="Times New Roman" pitchFamily="18" charset="0"/>
                <a:ea typeface="宋体" pitchFamily="2" charset="-122"/>
              </a:endParaRPr>
            </a:p>
          </p:txBody>
        </p:sp>
      </p:grpSp>
      <p:grpSp>
        <p:nvGrpSpPr>
          <p:cNvPr id="12390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2391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91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39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2391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47FCC90-9DC6-4881-949D-A6E08DD85076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12391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12391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108003D9-412D-4193-855E-521B80107720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2391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7C5615-1956-4D6E-A4FC-E3B3A653F20E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3F0E0-ECFA-4477-A7DD-4B3084E453C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709CA9F-ECA4-4ABC-BAEE-C2A6D336CFCA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48F48-3B3C-409B-A660-C69E007D20A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684266-AF1E-4E23-A4E3-156ED03E46A1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CCEC-4FAF-4DC4-A4F2-F1A54D51729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E28E1D-63C4-4B5E-9275-64F556ECE164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F3ED9-861B-4BCC-B1F0-A319DDEF8FD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CBC02D8-EB29-4927-9DC2-FC9F6F11FC04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55648E-0268-4554-9149-67CE32A3A6D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2178FA-10F5-4E0A-A6DF-87C9EC911F37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80816-2092-4A1D-BA61-266854BE13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C52C1C-D225-48D5-B4A9-4606BD6A39D3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5F30C-AC6C-465B-952F-999693B4354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791AD9-A1D1-4B80-AA27-6A0A8FD34C74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FD183-5D3F-49FC-994E-3C540C3E2A1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E4EF69-9CB9-4DDF-A8B2-2EDEE7014F06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7D6FC9-FBA2-4E53-A5FE-385BF49B5F1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C17344-A945-4461-AE48-4380A2343D75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08C15-8B30-4E43-BA98-48E9745D0AA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B2B0EA-3041-4BE3-93FC-34B4D5E91E2A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7CEC9-07EB-4378-A763-21550C0B97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CD87F6-98B6-4044-8F91-39BF3F32FAC6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702D06-3B4A-4530-A929-60B6EA4D6B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2B350A-5065-40A3-81E0-DBB914B06C93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491FC-A838-46A1-8B99-099969E3821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537830-EC7F-4C97-B346-6D33D5CB7615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F59F4E-9029-4151-B5C4-5928A3AFF01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66E857-F4C2-4B99-8FD0-683056664673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E4E53-1A80-43C7-B8D3-66178E94BD0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DC4F00-0583-4004-B20D-1FCF43188D79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1BBC1-0C9B-4008-887D-A4F5C777EC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BE8D6D-97A2-40B1-BE0A-924C91864C63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C4333-4470-461F-9911-FD4A7892AE1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E9F967-5051-48BE-B374-C4AD4B3C4E05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1FBC8-C2F2-401B-83BD-0E2184E0A26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fld id="{88CD3851-B3A8-4306-9F48-12B6E9C13A71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fld id="{E363232A-5E4C-4A05-9C4C-2F4DAD42852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8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2288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2288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288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2288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2288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288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288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89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89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fld id="{3F8C0AD3-1C6B-4386-BE8D-BF28252CC8AF}" type="datetimeFigureOut">
              <a:rPr lang="zh-CN" altLang="en-US"/>
              <a:pPr/>
              <a:t>2015-1-20</a:t>
            </a:fld>
            <a:endParaRPr lang="en-US" altLang="zh-CN"/>
          </a:p>
        </p:txBody>
      </p:sp>
      <p:sp>
        <p:nvSpPr>
          <p:cNvPr id="12289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2289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ea typeface="+mn-ea"/>
              </a:defRPr>
            </a:lvl1pPr>
          </a:lstStyle>
          <a:p>
            <a:fld id="{820123F2-BEDD-46C8-B8CA-BB416BFE24F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319588" y="3141663"/>
            <a:ext cx="1800225" cy="1457325"/>
            <a:chOff x="1610" y="698"/>
            <a:chExt cx="1134" cy="918"/>
          </a:xfrm>
        </p:grpSpPr>
        <p:sp>
          <p:nvSpPr>
            <p:cNvPr id="3" name="Cloud"/>
            <p:cNvSpPr>
              <a:spLocks noChangeAspect="1" noEditPoints="1" noChangeArrowheads="1"/>
            </p:cNvSpPr>
            <p:nvPr/>
          </p:nvSpPr>
          <p:spPr bwMode="auto">
            <a:xfrm>
              <a:off x="1915" y="1008"/>
              <a:ext cx="829" cy="4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4" name="Cloud"/>
            <p:cNvSpPr>
              <a:spLocks noChangeAspect="1" noEditPoints="1" noChangeArrowheads="1"/>
            </p:cNvSpPr>
            <p:nvPr/>
          </p:nvSpPr>
          <p:spPr bwMode="auto">
            <a:xfrm>
              <a:off x="1610" y="1062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5" name="Cloud"/>
            <p:cNvSpPr>
              <a:spLocks noChangeAspect="1" noEditPoints="1" noChangeArrowheads="1"/>
            </p:cNvSpPr>
            <p:nvPr/>
          </p:nvSpPr>
          <p:spPr bwMode="auto">
            <a:xfrm>
              <a:off x="1915" y="1152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" name="Cloud"/>
            <p:cNvSpPr>
              <a:spLocks noChangeAspect="1" noEditPoints="1" noChangeArrowheads="1"/>
            </p:cNvSpPr>
            <p:nvPr/>
          </p:nvSpPr>
          <p:spPr bwMode="auto">
            <a:xfrm>
              <a:off x="1837" y="845"/>
              <a:ext cx="648" cy="4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7" name="Cloud"/>
            <p:cNvSpPr>
              <a:spLocks noChangeAspect="1" noEditPoints="1" noChangeArrowheads="1"/>
            </p:cNvSpPr>
            <p:nvPr/>
          </p:nvSpPr>
          <p:spPr bwMode="auto">
            <a:xfrm>
              <a:off x="2018" y="698"/>
              <a:ext cx="363" cy="555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088" name="Freeform 4"/>
          <p:cNvSpPr>
            <a:spLocks/>
          </p:cNvSpPr>
          <p:nvPr/>
        </p:nvSpPr>
        <p:spPr bwMode="auto">
          <a:xfrm>
            <a:off x="0" y="3141663"/>
            <a:ext cx="9224963" cy="2473325"/>
          </a:xfrm>
          <a:custGeom>
            <a:avLst/>
            <a:gdLst>
              <a:gd name="T0" fmla="*/ 36513 w 5811"/>
              <a:gd name="T1" fmla="*/ 925513 h 1558"/>
              <a:gd name="T2" fmla="*/ 1008063 w 5811"/>
              <a:gd name="T3" fmla="*/ 1512887 h 1558"/>
              <a:gd name="T4" fmla="*/ 1439862 w 5811"/>
              <a:gd name="T5" fmla="*/ 1081088 h 1558"/>
              <a:gd name="T6" fmla="*/ 1851025 w 5811"/>
              <a:gd name="T7" fmla="*/ 1270000 h 1558"/>
              <a:gd name="T8" fmla="*/ 2520950 w 5811"/>
              <a:gd name="T9" fmla="*/ 504825 h 1558"/>
              <a:gd name="T10" fmla="*/ 3154362 w 5811"/>
              <a:gd name="T11" fmla="*/ 1239837 h 1558"/>
              <a:gd name="T12" fmla="*/ 3600451 w 5811"/>
              <a:gd name="T13" fmla="*/ 863600 h 1558"/>
              <a:gd name="T14" fmla="*/ 4608513 w 5811"/>
              <a:gd name="T15" fmla="*/ 1296987 h 1558"/>
              <a:gd name="T16" fmla="*/ 5897562 w 5811"/>
              <a:gd name="T17" fmla="*/ 11112 h 1558"/>
              <a:gd name="T18" fmla="*/ 6337300 w 5811"/>
              <a:gd name="T19" fmla="*/ 215900 h 1558"/>
              <a:gd name="T20" fmla="*/ 6480175 w 5811"/>
              <a:gd name="T21" fmla="*/ 0 h 1558"/>
              <a:gd name="T22" fmla="*/ 6913564 w 5811"/>
              <a:gd name="T23" fmla="*/ 360362 h 1558"/>
              <a:gd name="T24" fmla="*/ 7261226 w 5811"/>
              <a:gd name="T25" fmla="*/ 130175 h 1558"/>
              <a:gd name="T26" fmla="*/ 8208963 w 5811"/>
              <a:gd name="T27" fmla="*/ 1152525 h 1558"/>
              <a:gd name="T28" fmla="*/ 9210676 w 5811"/>
              <a:gd name="T29" fmla="*/ 549275 h 1558"/>
              <a:gd name="T30" fmla="*/ 9204326 w 5811"/>
              <a:gd name="T31" fmla="*/ 2247900 h 1558"/>
              <a:gd name="T32" fmla="*/ 36513 w 5811"/>
              <a:gd name="T33" fmla="*/ 2176463 h 1558"/>
              <a:gd name="T34" fmla="*/ 36513 w 5811"/>
              <a:gd name="T35" fmla="*/ 925513 h 15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811"/>
              <a:gd name="T55" fmla="*/ 0 h 1558"/>
              <a:gd name="T56" fmla="*/ 5811 w 5811"/>
              <a:gd name="T57" fmla="*/ 1558 h 155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811" h="1558">
                <a:moveTo>
                  <a:pt x="23" y="583"/>
                </a:moveTo>
                <a:cubicBezTo>
                  <a:pt x="342" y="689"/>
                  <a:pt x="488" y="937"/>
                  <a:pt x="635" y="953"/>
                </a:cubicBezTo>
                <a:cubicBezTo>
                  <a:pt x="782" y="969"/>
                  <a:pt x="819" y="706"/>
                  <a:pt x="907" y="681"/>
                </a:cubicBezTo>
                <a:cubicBezTo>
                  <a:pt x="995" y="656"/>
                  <a:pt x="1052" y="861"/>
                  <a:pt x="1166" y="800"/>
                </a:cubicBezTo>
                <a:cubicBezTo>
                  <a:pt x="1280" y="739"/>
                  <a:pt x="1451" y="321"/>
                  <a:pt x="1588" y="318"/>
                </a:cubicBezTo>
                <a:cubicBezTo>
                  <a:pt x="1751" y="431"/>
                  <a:pt x="1987" y="781"/>
                  <a:pt x="1987" y="781"/>
                </a:cubicBezTo>
                <a:cubicBezTo>
                  <a:pt x="2100" y="819"/>
                  <a:pt x="2115" y="538"/>
                  <a:pt x="2268" y="544"/>
                </a:cubicBezTo>
                <a:cubicBezTo>
                  <a:pt x="2516" y="809"/>
                  <a:pt x="2903" y="817"/>
                  <a:pt x="2903" y="817"/>
                </a:cubicBezTo>
                <a:cubicBezTo>
                  <a:pt x="3144" y="728"/>
                  <a:pt x="3630" y="30"/>
                  <a:pt x="3715" y="7"/>
                </a:cubicBezTo>
                <a:cubicBezTo>
                  <a:pt x="3809" y="16"/>
                  <a:pt x="3931" y="137"/>
                  <a:pt x="3992" y="136"/>
                </a:cubicBezTo>
                <a:cubicBezTo>
                  <a:pt x="4053" y="135"/>
                  <a:pt x="4008" y="35"/>
                  <a:pt x="4082" y="0"/>
                </a:cubicBezTo>
                <a:cubicBezTo>
                  <a:pt x="4112" y="25"/>
                  <a:pt x="4355" y="227"/>
                  <a:pt x="4355" y="227"/>
                </a:cubicBezTo>
                <a:cubicBezTo>
                  <a:pt x="4437" y="241"/>
                  <a:pt x="4489" y="35"/>
                  <a:pt x="4574" y="82"/>
                </a:cubicBezTo>
                <a:cubicBezTo>
                  <a:pt x="4659" y="129"/>
                  <a:pt x="4967" y="681"/>
                  <a:pt x="5171" y="726"/>
                </a:cubicBezTo>
                <a:cubicBezTo>
                  <a:pt x="5632" y="715"/>
                  <a:pt x="5699" y="44"/>
                  <a:pt x="5802" y="346"/>
                </a:cubicBezTo>
                <a:cubicBezTo>
                  <a:pt x="5811" y="658"/>
                  <a:pt x="5798" y="462"/>
                  <a:pt x="5798" y="1416"/>
                </a:cubicBezTo>
                <a:cubicBezTo>
                  <a:pt x="4656" y="1435"/>
                  <a:pt x="1477" y="1381"/>
                  <a:pt x="23" y="1371"/>
                </a:cubicBezTo>
                <a:cubicBezTo>
                  <a:pt x="41" y="1060"/>
                  <a:pt x="0" y="1558"/>
                  <a:pt x="23" y="583"/>
                </a:cubicBezTo>
                <a:close/>
              </a:path>
            </a:pathLst>
          </a:custGeom>
          <a:gradFill rotWithShape="1">
            <a:gsLst>
              <a:gs pos="0">
                <a:srgbClr val="9BDA07"/>
              </a:gs>
              <a:gs pos="100000">
                <a:srgbClr val="44B817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46089" name="Group 1970"/>
          <p:cNvGrpSpPr>
            <a:grpSpLocks/>
          </p:cNvGrpSpPr>
          <p:nvPr/>
        </p:nvGrpSpPr>
        <p:grpSpPr bwMode="auto">
          <a:xfrm rot="735887">
            <a:off x="3514725" y="4289425"/>
            <a:ext cx="1295400" cy="638175"/>
            <a:chOff x="4177" y="4065"/>
            <a:chExt cx="1606" cy="272"/>
          </a:xfrm>
        </p:grpSpPr>
        <p:sp>
          <p:nvSpPr>
            <p:cNvPr id="46090" name="Freeform 1971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91" name="Freeform 1972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92" name="Freeform 1973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93" name="Freeform 1974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094" name="Group 155"/>
          <p:cNvGrpSpPr>
            <a:grpSpLocks/>
          </p:cNvGrpSpPr>
          <p:nvPr/>
        </p:nvGrpSpPr>
        <p:grpSpPr bwMode="auto">
          <a:xfrm rot="1183816">
            <a:off x="6878638" y="4495800"/>
            <a:ext cx="1366837" cy="638175"/>
            <a:chOff x="4177" y="4065"/>
            <a:chExt cx="1606" cy="272"/>
          </a:xfrm>
        </p:grpSpPr>
        <p:sp>
          <p:nvSpPr>
            <p:cNvPr id="46095" name="Freeform 156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96" name="Freeform 157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97" name="Freeform 158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098" name="Freeform 159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099" name="Group 145"/>
          <p:cNvGrpSpPr>
            <a:grpSpLocks/>
          </p:cNvGrpSpPr>
          <p:nvPr/>
        </p:nvGrpSpPr>
        <p:grpSpPr bwMode="auto">
          <a:xfrm rot="-758645">
            <a:off x="2268538" y="4303713"/>
            <a:ext cx="1295400" cy="854075"/>
            <a:chOff x="4177" y="4065"/>
            <a:chExt cx="1606" cy="272"/>
          </a:xfrm>
        </p:grpSpPr>
        <p:sp>
          <p:nvSpPr>
            <p:cNvPr id="46100" name="Freeform 146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01" name="Freeform 147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02" name="Freeform 148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03" name="Freeform 149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104" name="Group 150"/>
          <p:cNvGrpSpPr>
            <a:grpSpLocks/>
          </p:cNvGrpSpPr>
          <p:nvPr/>
        </p:nvGrpSpPr>
        <p:grpSpPr bwMode="auto">
          <a:xfrm>
            <a:off x="4932363" y="4230688"/>
            <a:ext cx="2160587" cy="638175"/>
            <a:chOff x="4177" y="4065"/>
            <a:chExt cx="1606" cy="272"/>
          </a:xfrm>
        </p:grpSpPr>
        <p:sp>
          <p:nvSpPr>
            <p:cNvPr id="46105" name="Freeform 151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06" name="Freeform 152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07" name="Freeform 153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08" name="Freeform 154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109" name="Group 140"/>
          <p:cNvGrpSpPr>
            <a:grpSpLocks/>
          </p:cNvGrpSpPr>
          <p:nvPr/>
        </p:nvGrpSpPr>
        <p:grpSpPr bwMode="auto">
          <a:xfrm rot="326938">
            <a:off x="-1588" y="4598988"/>
            <a:ext cx="2339976" cy="638175"/>
            <a:chOff x="4177" y="4065"/>
            <a:chExt cx="1606" cy="272"/>
          </a:xfrm>
        </p:grpSpPr>
        <p:sp>
          <p:nvSpPr>
            <p:cNvPr id="46110" name="Freeform 141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11" name="Freeform 142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12" name="Freeform 143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13" name="Freeform 144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9" name="Group 15"/>
          <p:cNvGrpSpPr>
            <a:grpSpLocks/>
          </p:cNvGrpSpPr>
          <p:nvPr/>
        </p:nvGrpSpPr>
        <p:grpSpPr bwMode="auto">
          <a:xfrm>
            <a:off x="9144000" y="2636838"/>
            <a:ext cx="1366838" cy="792162"/>
            <a:chOff x="3969" y="845"/>
            <a:chExt cx="1547" cy="499"/>
          </a:xfrm>
        </p:grpSpPr>
        <p:sp>
          <p:nvSpPr>
            <p:cNvPr id="11" name="Cloud"/>
            <p:cNvSpPr>
              <a:spLocks noChangeAspect="1" noEditPoints="1" noChangeArrowheads="1"/>
            </p:cNvSpPr>
            <p:nvPr/>
          </p:nvSpPr>
          <p:spPr bwMode="auto">
            <a:xfrm>
              <a:off x="4195" y="845"/>
              <a:ext cx="1184" cy="3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2" name="Cloud"/>
            <p:cNvSpPr>
              <a:spLocks noChangeAspect="1" noEditPoints="1" noChangeArrowheads="1"/>
            </p:cNvSpPr>
            <p:nvPr/>
          </p:nvSpPr>
          <p:spPr bwMode="auto">
            <a:xfrm>
              <a:off x="3969" y="981"/>
              <a:ext cx="1184" cy="3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3" name="Cloud"/>
            <p:cNvSpPr>
              <a:spLocks noChangeAspect="1" noEditPoints="1" noChangeArrowheads="1"/>
            </p:cNvSpPr>
            <p:nvPr/>
          </p:nvSpPr>
          <p:spPr bwMode="auto">
            <a:xfrm>
              <a:off x="4332" y="981"/>
              <a:ext cx="1184" cy="3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4" name="Cloud"/>
            <p:cNvSpPr>
              <a:spLocks noChangeAspect="1" noEditPoints="1" noChangeArrowheads="1"/>
            </p:cNvSpPr>
            <p:nvPr/>
          </p:nvSpPr>
          <p:spPr bwMode="auto">
            <a:xfrm>
              <a:off x="4195" y="935"/>
              <a:ext cx="1184" cy="36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46119" name="Freeform 5"/>
          <p:cNvSpPr>
            <a:spLocks/>
          </p:cNvSpPr>
          <p:nvPr/>
        </p:nvSpPr>
        <p:spPr bwMode="auto">
          <a:xfrm>
            <a:off x="-538163" y="4365625"/>
            <a:ext cx="10563226" cy="1655763"/>
          </a:xfrm>
          <a:custGeom>
            <a:avLst/>
            <a:gdLst>
              <a:gd name="T0" fmla="*/ 512763 w 6654"/>
              <a:gd name="T1" fmla="*/ 1655763 h 466"/>
              <a:gd name="T2" fmla="*/ 6480175 w 6654"/>
              <a:gd name="T3" fmla="*/ 53297 h 466"/>
              <a:gd name="T4" fmla="*/ 9555164 w 6654"/>
              <a:gd name="T5" fmla="*/ 1542063 h 466"/>
              <a:gd name="T6" fmla="*/ 512763 w 6654"/>
              <a:gd name="T7" fmla="*/ 1655763 h 466"/>
              <a:gd name="T8" fmla="*/ 0 60000 65536"/>
              <a:gd name="T9" fmla="*/ 0 60000 65536"/>
              <a:gd name="T10" fmla="*/ 0 60000 65536"/>
              <a:gd name="T11" fmla="*/ 0 60000 65536"/>
              <a:gd name="T12" fmla="*/ 0 w 6654"/>
              <a:gd name="T13" fmla="*/ 0 h 466"/>
              <a:gd name="T14" fmla="*/ 6654 w 6654"/>
              <a:gd name="T15" fmla="*/ 466 h 4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54" h="466">
                <a:moveTo>
                  <a:pt x="323" y="466"/>
                </a:moveTo>
                <a:cubicBezTo>
                  <a:pt x="0" y="396"/>
                  <a:pt x="3133" y="20"/>
                  <a:pt x="4082" y="15"/>
                </a:cubicBezTo>
                <a:cubicBezTo>
                  <a:pt x="5035" y="0"/>
                  <a:pt x="6654" y="358"/>
                  <a:pt x="6019" y="434"/>
                </a:cubicBezTo>
                <a:lnTo>
                  <a:pt x="323" y="466"/>
                </a:lnTo>
                <a:close/>
              </a:path>
            </a:pathLst>
          </a:custGeom>
          <a:gradFill rotWithShape="1">
            <a:gsLst>
              <a:gs pos="0">
                <a:srgbClr val="CCFF33"/>
              </a:gs>
              <a:gs pos="100000">
                <a:srgbClr val="00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6120" name="Freeform 6"/>
          <p:cNvSpPr>
            <a:spLocks/>
          </p:cNvSpPr>
          <p:nvPr/>
        </p:nvSpPr>
        <p:spPr bwMode="auto">
          <a:xfrm>
            <a:off x="-468313" y="4365625"/>
            <a:ext cx="7094538" cy="1628775"/>
          </a:xfrm>
          <a:custGeom>
            <a:avLst/>
            <a:gdLst>
              <a:gd name="T0" fmla="*/ 384175 w 4469"/>
              <a:gd name="T1" fmla="*/ 1628775 h 1026"/>
              <a:gd name="T2" fmla="*/ 4037013 w 4469"/>
              <a:gd name="T3" fmla="*/ 73025 h 1026"/>
              <a:gd name="T4" fmla="*/ 6345237 w 4469"/>
              <a:gd name="T5" fmla="*/ 1370012 h 1026"/>
              <a:gd name="T6" fmla="*/ 384175 w 4469"/>
              <a:gd name="T7" fmla="*/ 1628775 h 1026"/>
              <a:gd name="T8" fmla="*/ 0 60000 65536"/>
              <a:gd name="T9" fmla="*/ 0 60000 65536"/>
              <a:gd name="T10" fmla="*/ 0 60000 65536"/>
              <a:gd name="T11" fmla="*/ 0 60000 65536"/>
              <a:gd name="T12" fmla="*/ 0 w 4469"/>
              <a:gd name="T13" fmla="*/ 0 h 1026"/>
              <a:gd name="T14" fmla="*/ 4469 w 4469"/>
              <a:gd name="T15" fmla="*/ 1026 h 10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469" h="1026">
                <a:moveTo>
                  <a:pt x="242" y="1026"/>
                </a:moveTo>
                <a:cubicBezTo>
                  <a:pt x="0" y="890"/>
                  <a:pt x="1917" y="73"/>
                  <a:pt x="2543" y="46"/>
                </a:cubicBezTo>
                <a:cubicBezTo>
                  <a:pt x="3256" y="0"/>
                  <a:pt x="4469" y="706"/>
                  <a:pt x="3997" y="863"/>
                </a:cubicBezTo>
                <a:lnTo>
                  <a:pt x="242" y="1026"/>
                </a:lnTo>
                <a:close/>
              </a:path>
            </a:pathLst>
          </a:custGeom>
          <a:gradFill rotWithShape="1">
            <a:gsLst>
              <a:gs pos="0">
                <a:srgbClr val="CCFF33"/>
              </a:gs>
              <a:gs pos="100000">
                <a:srgbClr val="99FF3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30" name="Group 31"/>
          <p:cNvGrpSpPr>
            <a:grpSpLocks/>
          </p:cNvGrpSpPr>
          <p:nvPr/>
        </p:nvGrpSpPr>
        <p:grpSpPr bwMode="auto">
          <a:xfrm>
            <a:off x="2519363" y="2060575"/>
            <a:ext cx="1584325" cy="927100"/>
            <a:chOff x="567" y="442"/>
            <a:chExt cx="1464" cy="1003"/>
          </a:xfrm>
        </p:grpSpPr>
        <p:sp>
          <p:nvSpPr>
            <p:cNvPr id="15" name="Cloud"/>
            <p:cNvSpPr>
              <a:spLocks noChangeAspect="1" noEditPoints="1" noChangeArrowheads="1"/>
            </p:cNvSpPr>
            <p:nvPr/>
          </p:nvSpPr>
          <p:spPr bwMode="auto">
            <a:xfrm>
              <a:off x="690" y="792"/>
              <a:ext cx="829" cy="462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6" name="Cloud"/>
            <p:cNvSpPr>
              <a:spLocks noChangeAspect="1" noEditPoints="1" noChangeArrowheads="1"/>
            </p:cNvSpPr>
            <p:nvPr/>
          </p:nvSpPr>
          <p:spPr bwMode="auto">
            <a:xfrm>
              <a:off x="567" y="846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7" name="Cloud"/>
            <p:cNvSpPr>
              <a:spLocks noChangeAspect="1" noEditPoints="1" noChangeArrowheads="1"/>
            </p:cNvSpPr>
            <p:nvPr/>
          </p:nvSpPr>
          <p:spPr bwMode="auto">
            <a:xfrm>
              <a:off x="1202" y="890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8" name="Cloud"/>
            <p:cNvSpPr>
              <a:spLocks noChangeAspect="1" noEditPoints="1" noChangeArrowheads="1"/>
            </p:cNvSpPr>
            <p:nvPr/>
          </p:nvSpPr>
          <p:spPr bwMode="auto">
            <a:xfrm>
              <a:off x="612" y="629"/>
              <a:ext cx="647" cy="462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19" name="Cloud"/>
            <p:cNvSpPr>
              <a:spLocks noChangeAspect="1" noEditPoints="1" noChangeArrowheads="1"/>
            </p:cNvSpPr>
            <p:nvPr/>
          </p:nvSpPr>
          <p:spPr bwMode="auto">
            <a:xfrm>
              <a:off x="612" y="442"/>
              <a:ext cx="499" cy="690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0" name="Cloud"/>
            <p:cNvSpPr>
              <a:spLocks noChangeAspect="1" noEditPoints="1" noChangeArrowheads="1"/>
            </p:cNvSpPr>
            <p:nvPr/>
          </p:nvSpPr>
          <p:spPr bwMode="auto">
            <a:xfrm>
              <a:off x="703" y="981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1" name="Group 32"/>
          <p:cNvGrpSpPr>
            <a:grpSpLocks/>
          </p:cNvGrpSpPr>
          <p:nvPr/>
        </p:nvGrpSpPr>
        <p:grpSpPr bwMode="auto">
          <a:xfrm>
            <a:off x="8064500" y="1701800"/>
            <a:ext cx="936625" cy="576263"/>
            <a:chOff x="567" y="442"/>
            <a:chExt cx="1464" cy="1003"/>
          </a:xfrm>
        </p:grpSpPr>
        <p:sp>
          <p:nvSpPr>
            <p:cNvPr id="21" name="Cloud"/>
            <p:cNvSpPr>
              <a:spLocks noChangeAspect="1" noEditPoints="1" noChangeArrowheads="1"/>
            </p:cNvSpPr>
            <p:nvPr/>
          </p:nvSpPr>
          <p:spPr bwMode="auto">
            <a:xfrm>
              <a:off x="691" y="793"/>
              <a:ext cx="829" cy="461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" name="Cloud"/>
            <p:cNvSpPr>
              <a:spLocks noChangeAspect="1" noEditPoints="1" noChangeArrowheads="1"/>
            </p:cNvSpPr>
            <p:nvPr/>
          </p:nvSpPr>
          <p:spPr bwMode="auto">
            <a:xfrm>
              <a:off x="567" y="845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3" name="Cloud"/>
            <p:cNvSpPr>
              <a:spLocks noChangeAspect="1" noEditPoints="1" noChangeArrowheads="1"/>
            </p:cNvSpPr>
            <p:nvPr/>
          </p:nvSpPr>
          <p:spPr bwMode="auto">
            <a:xfrm>
              <a:off x="1202" y="890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4" name="Cloud"/>
            <p:cNvSpPr>
              <a:spLocks noChangeAspect="1" noEditPoints="1" noChangeArrowheads="1"/>
            </p:cNvSpPr>
            <p:nvPr/>
          </p:nvSpPr>
          <p:spPr bwMode="auto">
            <a:xfrm>
              <a:off x="612" y="630"/>
              <a:ext cx="648" cy="461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Cloud"/>
            <p:cNvSpPr>
              <a:spLocks noChangeAspect="1" noEditPoints="1" noChangeArrowheads="1"/>
            </p:cNvSpPr>
            <p:nvPr/>
          </p:nvSpPr>
          <p:spPr bwMode="auto">
            <a:xfrm>
              <a:off x="612" y="442"/>
              <a:ext cx="499" cy="691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6" name="Cloud"/>
            <p:cNvSpPr>
              <a:spLocks noChangeAspect="1" noEditPoints="1" noChangeArrowheads="1"/>
            </p:cNvSpPr>
            <p:nvPr/>
          </p:nvSpPr>
          <p:spPr bwMode="auto">
            <a:xfrm>
              <a:off x="703" y="981"/>
              <a:ext cx="829" cy="464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chemeClr val="bg1">
                    <a:alpha val="80000"/>
                  </a:schemeClr>
                </a:gs>
                <a:gs pos="100000">
                  <a:schemeClr val="bg1">
                    <a:gamma/>
                    <a:tint val="0"/>
                    <a:invGamma/>
                    <a:alpha val="20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6136" name="Group 134"/>
          <p:cNvGrpSpPr>
            <a:grpSpLocks/>
          </p:cNvGrpSpPr>
          <p:nvPr/>
        </p:nvGrpSpPr>
        <p:grpSpPr bwMode="auto">
          <a:xfrm rot="930165">
            <a:off x="1776413" y="4810125"/>
            <a:ext cx="2482850" cy="738188"/>
            <a:chOff x="4177" y="4065"/>
            <a:chExt cx="1606" cy="272"/>
          </a:xfrm>
        </p:grpSpPr>
        <p:sp>
          <p:nvSpPr>
            <p:cNvPr id="46137" name="Freeform 135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38" name="Freeform 136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39" name="Freeform 137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40" name="Freeform 138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6141" name="Freeform 7"/>
          <p:cNvSpPr>
            <a:spLocks/>
          </p:cNvSpPr>
          <p:nvPr/>
        </p:nvSpPr>
        <p:spPr bwMode="auto">
          <a:xfrm>
            <a:off x="0" y="4784725"/>
            <a:ext cx="7631113" cy="2073275"/>
          </a:xfrm>
          <a:custGeom>
            <a:avLst/>
            <a:gdLst>
              <a:gd name="T0" fmla="*/ 0 w 4807"/>
              <a:gd name="T1" fmla="*/ 168275 h 1306"/>
              <a:gd name="T2" fmla="*/ 25400 w 4807"/>
              <a:gd name="T3" fmla="*/ 2073275 h 1306"/>
              <a:gd name="T4" fmla="*/ 6808788 w 4807"/>
              <a:gd name="T5" fmla="*/ 2049463 h 1306"/>
              <a:gd name="T6" fmla="*/ 4959350 w 4807"/>
              <a:gd name="T7" fmla="*/ 936625 h 1306"/>
              <a:gd name="T8" fmla="*/ 2546350 w 4807"/>
              <a:gd name="T9" fmla="*/ 276225 h 1306"/>
              <a:gd name="T10" fmla="*/ 0 w 4807"/>
              <a:gd name="T11" fmla="*/ 168275 h 13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807"/>
              <a:gd name="T19" fmla="*/ 0 h 1306"/>
              <a:gd name="T20" fmla="*/ 4807 w 4807"/>
              <a:gd name="T21" fmla="*/ 1306 h 130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807" h="1306">
                <a:moveTo>
                  <a:pt x="0" y="106"/>
                </a:moveTo>
                <a:lnTo>
                  <a:pt x="16" y="1306"/>
                </a:lnTo>
                <a:lnTo>
                  <a:pt x="4289" y="1291"/>
                </a:lnTo>
                <a:cubicBezTo>
                  <a:pt x="4807" y="1172"/>
                  <a:pt x="3572" y="776"/>
                  <a:pt x="3124" y="590"/>
                </a:cubicBezTo>
                <a:cubicBezTo>
                  <a:pt x="2676" y="404"/>
                  <a:pt x="2125" y="255"/>
                  <a:pt x="1604" y="174"/>
                </a:cubicBezTo>
                <a:cubicBezTo>
                  <a:pt x="893" y="0"/>
                  <a:pt x="0" y="106"/>
                  <a:pt x="0" y="106"/>
                </a:cubicBezTo>
                <a:close/>
              </a:path>
            </a:pathLst>
          </a:custGeom>
          <a:gradFill rotWithShape="1">
            <a:gsLst>
              <a:gs pos="0">
                <a:srgbClr val="009900"/>
              </a:gs>
              <a:gs pos="100000">
                <a:srgbClr val="CCFF33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46142" name="Group 70"/>
          <p:cNvGrpSpPr>
            <a:grpSpLocks/>
          </p:cNvGrpSpPr>
          <p:nvPr/>
        </p:nvGrpSpPr>
        <p:grpSpPr bwMode="auto">
          <a:xfrm>
            <a:off x="-36513" y="6237288"/>
            <a:ext cx="2549526" cy="647700"/>
            <a:chOff x="4177" y="4065"/>
            <a:chExt cx="1606" cy="272"/>
          </a:xfrm>
        </p:grpSpPr>
        <p:sp>
          <p:nvSpPr>
            <p:cNvPr id="46143" name="Freeform 71"/>
            <p:cNvSpPr>
              <a:spLocks/>
            </p:cNvSpPr>
            <p:nvPr/>
          </p:nvSpPr>
          <p:spPr bwMode="auto">
            <a:xfrm>
              <a:off x="5266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44" name="Freeform 72"/>
            <p:cNvSpPr>
              <a:spLocks/>
            </p:cNvSpPr>
            <p:nvPr/>
          </p:nvSpPr>
          <p:spPr bwMode="auto">
            <a:xfrm>
              <a:off x="4948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45" name="Freeform 73"/>
            <p:cNvSpPr>
              <a:spLocks/>
            </p:cNvSpPr>
            <p:nvPr/>
          </p:nvSpPr>
          <p:spPr bwMode="auto">
            <a:xfrm>
              <a:off x="4540" y="4071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6146" name="Freeform 74"/>
            <p:cNvSpPr>
              <a:spLocks/>
            </p:cNvSpPr>
            <p:nvPr/>
          </p:nvSpPr>
          <p:spPr bwMode="auto">
            <a:xfrm>
              <a:off x="4177" y="4065"/>
              <a:ext cx="517" cy="266"/>
            </a:xfrm>
            <a:custGeom>
              <a:avLst/>
              <a:gdLst>
                <a:gd name="T0" fmla="*/ 480 w 2304"/>
                <a:gd name="T1" fmla="*/ 73 h 1077"/>
                <a:gd name="T2" fmla="*/ 486 w 2304"/>
                <a:gd name="T3" fmla="*/ 129 h 1077"/>
                <a:gd name="T4" fmla="*/ 485 w 2304"/>
                <a:gd name="T5" fmla="*/ 157 h 1077"/>
                <a:gd name="T6" fmla="*/ 472 w 2304"/>
                <a:gd name="T7" fmla="*/ 104 h 1077"/>
                <a:gd name="T8" fmla="*/ 449 w 2304"/>
                <a:gd name="T9" fmla="*/ 54 h 1077"/>
                <a:gd name="T10" fmla="*/ 429 w 2304"/>
                <a:gd name="T11" fmla="*/ 31 h 1077"/>
                <a:gd name="T12" fmla="*/ 443 w 2304"/>
                <a:gd name="T13" fmla="*/ 98 h 1077"/>
                <a:gd name="T14" fmla="*/ 446 w 2304"/>
                <a:gd name="T15" fmla="*/ 155 h 1077"/>
                <a:gd name="T16" fmla="*/ 442 w 2304"/>
                <a:gd name="T17" fmla="*/ 125 h 1077"/>
                <a:gd name="T18" fmla="*/ 430 w 2304"/>
                <a:gd name="T19" fmla="*/ 78 h 1077"/>
                <a:gd name="T20" fmla="*/ 410 w 2304"/>
                <a:gd name="T21" fmla="*/ 34 h 1077"/>
                <a:gd name="T22" fmla="*/ 403 w 2304"/>
                <a:gd name="T23" fmla="*/ 88 h 1077"/>
                <a:gd name="T24" fmla="*/ 404 w 2304"/>
                <a:gd name="T25" fmla="*/ 205 h 1077"/>
                <a:gd name="T26" fmla="*/ 398 w 2304"/>
                <a:gd name="T27" fmla="*/ 149 h 1077"/>
                <a:gd name="T28" fmla="*/ 386 w 2304"/>
                <a:gd name="T29" fmla="*/ 95 h 1077"/>
                <a:gd name="T30" fmla="*/ 365 w 2304"/>
                <a:gd name="T31" fmla="*/ 44 h 1077"/>
                <a:gd name="T32" fmla="*/ 362 w 2304"/>
                <a:gd name="T33" fmla="*/ 117 h 1077"/>
                <a:gd name="T34" fmla="*/ 353 w 2304"/>
                <a:gd name="T35" fmla="*/ 177 h 1077"/>
                <a:gd name="T36" fmla="*/ 338 w 2304"/>
                <a:gd name="T37" fmla="*/ 63 h 1077"/>
                <a:gd name="T38" fmla="*/ 320 w 2304"/>
                <a:gd name="T39" fmla="*/ 11 h 1077"/>
                <a:gd name="T40" fmla="*/ 310 w 2304"/>
                <a:gd name="T41" fmla="*/ 0 h 1077"/>
                <a:gd name="T42" fmla="*/ 323 w 2304"/>
                <a:gd name="T43" fmla="*/ 71 h 1077"/>
                <a:gd name="T44" fmla="*/ 322 w 2304"/>
                <a:gd name="T45" fmla="*/ 135 h 1077"/>
                <a:gd name="T46" fmla="*/ 313 w 2304"/>
                <a:gd name="T47" fmla="*/ 183 h 1077"/>
                <a:gd name="T48" fmla="*/ 305 w 2304"/>
                <a:gd name="T49" fmla="*/ 123 h 1077"/>
                <a:gd name="T50" fmla="*/ 278 w 2304"/>
                <a:gd name="T51" fmla="*/ 78 h 1077"/>
                <a:gd name="T52" fmla="*/ 280 w 2304"/>
                <a:gd name="T53" fmla="*/ 161 h 1077"/>
                <a:gd name="T54" fmla="*/ 271 w 2304"/>
                <a:gd name="T55" fmla="*/ 158 h 1077"/>
                <a:gd name="T56" fmla="*/ 258 w 2304"/>
                <a:gd name="T57" fmla="*/ 101 h 1077"/>
                <a:gd name="T58" fmla="*/ 233 w 2304"/>
                <a:gd name="T59" fmla="*/ 49 h 1077"/>
                <a:gd name="T60" fmla="*/ 219 w 2304"/>
                <a:gd name="T61" fmla="*/ 64 h 1077"/>
                <a:gd name="T62" fmla="*/ 233 w 2304"/>
                <a:gd name="T63" fmla="*/ 169 h 1077"/>
                <a:gd name="T64" fmla="*/ 217 w 2304"/>
                <a:gd name="T65" fmla="*/ 153 h 1077"/>
                <a:gd name="T66" fmla="*/ 186 w 2304"/>
                <a:gd name="T67" fmla="*/ 116 h 1077"/>
                <a:gd name="T68" fmla="*/ 146 w 2304"/>
                <a:gd name="T69" fmla="*/ 90 h 1077"/>
                <a:gd name="T70" fmla="*/ 143 w 2304"/>
                <a:gd name="T71" fmla="*/ 99 h 1077"/>
                <a:gd name="T72" fmla="*/ 161 w 2304"/>
                <a:gd name="T73" fmla="*/ 130 h 1077"/>
                <a:gd name="T74" fmla="*/ 170 w 2304"/>
                <a:gd name="T75" fmla="*/ 165 h 1077"/>
                <a:gd name="T76" fmla="*/ 166 w 2304"/>
                <a:gd name="T77" fmla="*/ 177 h 1077"/>
                <a:gd name="T78" fmla="*/ 151 w 2304"/>
                <a:gd name="T79" fmla="*/ 158 h 1077"/>
                <a:gd name="T80" fmla="*/ 134 w 2304"/>
                <a:gd name="T81" fmla="*/ 141 h 1077"/>
                <a:gd name="T82" fmla="*/ 116 w 2304"/>
                <a:gd name="T83" fmla="*/ 125 h 1077"/>
                <a:gd name="T84" fmla="*/ 99 w 2304"/>
                <a:gd name="T85" fmla="*/ 79 h 1077"/>
                <a:gd name="T86" fmla="*/ 97 w 2304"/>
                <a:gd name="T87" fmla="*/ 110 h 1077"/>
                <a:gd name="T88" fmla="*/ 102 w 2304"/>
                <a:gd name="T89" fmla="*/ 185 h 1077"/>
                <a:gd name="T90" fmla="*/ 86 w 2304"/>
                <a:gd name="T91" fmla="*/ 136 h 1077"/>
                <a:gd name="T92" fmla="*/ 66 w 2304"/>
                <a:gd name="T93" fmla="*/ 88 h 1077"/>
                <a:gd name="T94" fmla="*/ 42 w 2304"/>
                <a:gd name="T95" fmla="*/ 43 h 1077"/>
                <a:gd name="T96" fmla="*/ 49 w 2304"/>
                <a:gd name="T97" fmla="*/ 93 h 1077"/>
                <a:gd name="T98" fmla="*/ 60 w 2304"/>
                <a:gd name="T99" fmla="*/ 157 h 1077"/>
                <a:gd name="T100" fmla="*/ 56 w 2304"/>
                <a:gd name="T101" fmla="*/ 163 h 1077"/>
                <a:gd name="T102" fmla="*/ 42 w 2304"/>
                <a:gd name="T103" fmla="*/ 137 h 1077"/>
                <a:gd name="T104" fmla="*/ 24 w 2304"/>
                <a:gd name="T105" fmla="*/ 113 h 1077"/>
                <a:gd name="T106" fmla="*/ 10 w 2304"/>
                <a:gd name="T107" fmla="*/ 106 h 1077"/>
                <a:gd name="T108" fmla="*/ 23 w 2304"/>
                <a:gd name="T109" fmla="*/ 157 h 1077"/>
                <a:gd name="T110" fmla="*/ 16 w 2304"/>
                <a:gd name="T111" fmla="*/ 170 h 1077"/>
                <a:gd name="T112" fmla="*/ 0 w 2304"/>
                <a:gd name="T113" fmla="*/ 158 h 1077"/>
                <a:gd name="T114" fmla="*/ 512 w 2304"/>
                <a:gd name="T115" fmla="*/ 116 h 1077"/>
                <a:gd name="T116" fmla="*/ 491 w 2304"/>
                <a:gd name="T117" fmla="*/ 54 h 1077"/>
                <a:gd name="T118" fmla="*/ 481 w 2304"/>
                <a:gd name="T119" fmla="*/ 35 h 10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4"/>
                <a:gd name="T181" fmla="*/ 0 h 1077"/>
                <a:gd name="T182" fmla="*/ 2304 w 2304"/>
                <a:gd name="T183" fmla="*/ 1077 h 10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4" h="1077">
                  <a:moveTo>
                    <a:pt x="2127" y="132"/>
                  </a:moveTo>
                  <a:lnTo>
                    <a:pt x="2122" y="173"/>
                  </a:lnTo>
                  <a:lnTo>
                    <a:pt x="2123" y="214"/>
                  </a:lnTo>
                  <a:lnTo>
                    <a:pt x="2129" y="255"/>
                  </a:lnTo>
                  <a:lnTo>
                    <a:pt x="2137" y="295"/>
                  </a:lnTo>
                  <a:lnTo>
                    <a:pt x="2146" y="335"/>
                  </a:lnTo>
                  <a:lnTo>
                    <a:pt x="2155" y="376"/>
                  </a:lnTo>
                  <a:lnTo>
                    <a:pt x="2163" y="416"/>
                  </a:lnTo>
                  <a:lnTo>
                    <a:pt x="2168" y="457"/>
                  </a:lnTo>
                  <a:lnTo>
                    <a:pt x="2168" y="524"/>
                  </a:lnTo>
                  <a:lnTo>
                    <a:pt x="2168" y="592"/>
                  </a:lnTo>
                  <a:lnTo>
                    <a:pt x="2168" y="659"/>
                  </a:lnTo>
                  <a:lnTo>
                    <a:pt x="2168" y="727"/>
                  </a:lnTo>
                  <a:lnTo>
                    <a:pt x="2167" y="682"/>
                  </a:lnTo>
                  <a:lnTo>
                    <a:pt x="2162" y="637"/>
                  </a:lnTo>
                  <a:lnTo>
                    <a:pt x="2155" y="593"/>
                  </a:lnTo>
                  <a:lnTo>
                    <a:pt x="2145" y="550"/>
                  </a:lnTo>
                  <a:lnTo>
                    <a:pt x="2134" y="507"/>
                  </a:lnTo>
                  <a:lnTo>
                    <a:pt x="2120" y="464"/>
                  </a:lnTo>
                  <a:lnTo>
                    <a:pt x="2104" y="422"/>
                  </a:lnTo>
                  <a:lnTo>
                    <a:pt x="2086" y="380"/>
                  </a:lnTo>
                  <a:lnTo>
                    <a:pt x="2067" y="340"/>
                  </a:lnTo>
                  <a:lnTo>
                    <a:pt x="2046" y="300"/>
                  </a:lnTo>
                  <a:lnTo>
                    <a:pt x="2024" y="259"/>
                  </a:lnTo>
                  <a:lnTo>
                    <a:pt x="2002" y="220"/>
                  </a:lnTo>
                  <a:lnTo>
                    <a:pt x="1978" y="181"/>
                  </a:lnTo>
                  <a:lnTo>
                    <a:pt x="1955" y="143"/>
                  </a:lnTo>
                  <a:lnTo>
                    <a:pt x="1930" y="106"/>
                  </a:lnTo>
                  <a:lnTo>
                    <a:pt x="1905" y="69"/>
                  </a:lnTo>
                  <a:lnTo>
                    <a:pt x="1911" y="126"/>
                  </a:lnTo>
                  <a:lnTo>
                    <a:pt x="1920" y="180"/>
                  </a:lnTo>
                  <a:lnTo>
                    <a:pt x="1933" y="234"/>
                  </a:lnTo>
                  <a:lnTo>
                    <a:pt x="1947" y="287"/>
                  </a:lnTo>
                  <a:lnTo>
                    <a:pt x="1961" y="341"/>
                  </a:lnTo>
                  <a:lnTo>
                    <a:pt x="1973" y="395"/>
                  </a:lnTo>
                  <a:lnTo>
                    <a:pt x="1983" y="449"/>
                  </a:lnTo>
                  <a:lnTo>
                    <a:pt x="1988" y="506"/>
                  </a:lnTo>
                  <a:lnTo>
                    <a:pt x="1988" y="545"/>
                  </a:lnTo>
                  <a:lnTo>
                    <a:pt x="1988" y="585"/>
                  </a:lnTo>
                  <a:lnTo>
                    <a:pt x="1988" y="627"/>
                  </a:lnTo>
                  <a:lnTo>
                    <a:pt x="1988" y="667"/>
                  </a:lnTo>
                  <a:lnTo>
                    <a:pt x="1986" y="627"/>
                  </a:lnTo>
                  <a:lnTo>
                    <a:pt x="1983" y="586"/>
                  </a:lnTo>
                  <a:lnTo>
                    <a:pt x="1978" y="547"/>
                  </a:lnTo>
                  <a:lnTo>
                    <a:pt x="1971" y="508"/>
                  </a:lnTo>
                  <a:lnTo>
                    <a:pt x="1962" y="469"/>
                  </a:lnTo>
                  <a:lnTo>
                    <a:pt x="1953" y="431"/>
                  </a:lnTo>
                  <a:lnTo>
                    <a:pt x="1941" y="393"/>
                  </a:lnTo>
                  <a:lnTo>
                    <a:pt x="1928" y="355"/>
                  </a:lnTo>
                  <a:lnTo>
                    <a:pt x="1915" y="317"/>
                  </a:lnTo>
                  <a:lnTo>
                    <a:pt x="1898" y="280"/>
                  </a:lnTo>
                  <a:lnTo>
                    <a:pt x="1882" y="244"/>
                  </a:lnTo>
                  <a:lnTo>
                    <a:pt x="1865" y="209"/>
                  </a:lnTo>
                  <a:lnTo>
                    <a:pt x="1846" y="173"/>
                  </a:lnTo>
                  <a:lnTo>
                    <a:pt x="1826" y="137"/>
                  </a:lnTo>
                  <a:lnTo>
                    <a:pt x="1804" y="103"/>
                  </a:lnTo>
                  <a:lnTo>
                    <a:pt x="1782" y="69"/>
                  </a:lnTo>
                  <a:lnTo>
                    <a:pt x="1784" y="165"/>
                  </a:lnTo>
                  <a:lnTo>
                    <a:pt x="1789" y="261"/>
                  </a:lnTo>
                  <a:lnTo>
                    <a:pt x="1796" y="356"/>
                  </a:lnTo>
                  <a:lnTo>
                    <a:pt x="1803" y="451"/>
                  </a:lnTo>
                  <a:lnTo>
                    <a:pt x="1807" y="545"/>
                  </a:lnTo>
                  <a:lnTo>
                    <a:pt x="1810" y="639"/>
                  </a:lnTo>
                  <a:lnTo>
                    <a:pt x="1809" y="735"/>
                  </a:lnTo>
                  <a:lnTo>
                    <a:pt x="1802" y="831"/>
                  </a:lnTo>
                  <a:lnTo>
                    <a:pt x="1798" y="786"/>
                  </a:lnTo>
                  <a:lnTo>
                    <a:pt x="1793" y="740"/>
                  </a:lnTo>
                  <a:lnTo>
                    <a:pt x="1787" y="695"/>
                  </a:lnTo>
                  <a:lnTo>
                    <a:pt x="1781" y="650"/>
                  </a:lnTo>
                  <a:lnTo>
                    <a:pt x="1773" y="605"/>
                  </a:lnTo>
                  <a:lnTo>
                    <a:pt x="1765" y="560"/>
                  </a:lnTo>
                  <a:lnTo>
                    <a:pt x="1754" y="516"/>
                  </a:lnTo>
                  <a:lnTo>
                    <a:pt x="1744" y="472"/>
                  </a:lnTo>
                  <a:lnTo>
                    <a:pt x="1731" y="429"/>
                  </a:lnTo>
                  <a:lnTo>
                    <a:pt x="1718" y="385"/>
                  </a:lnTo>
                  <a:lnTo>
                    <a:pt x="1703" y="342"/>
                  </a:lnTo>
                  <a:lnTo>
                    <a:pt x="1687" y="301"/>
                  </a:lnTo>
                  <a:lnTo>
                    <a:pt x="1668" y="259"/>
                  </a:lnTo>
                  <a:lnTo>
                    <a:pt x="1647" y="218"/>
                  </a:lnTo>
                  <a:lnTo>
                    <a:pt x="1627" y="178"/>
                  </a:lnTo>
                  <a:lnTo>
                    <a:pt x="1602" y="138"/>
                  </a:lnTo>
                  <a:lnTo>
                    <a:pt x="1610" y="223"/>
                  </a:lnTo>
                  <a:lnTo>
                    <a:pt x="1615" y="307"/>
                  </a:lnTo>
                  <a:lnTo>
                    <a:pt x="1615" y="391"/>
                  </a:lnTo>
                  <a:lnTo>
                    <a:pt x="1612" y="475"/>
                  </a:lnTo>
                  <a:lnTo>
                    <a:pt x="1606" y="559"/>
                  </a:lnTo>
                  <a:lnTo>
                    <a:pt x="1598" y="643"/>
                  </a:lnTo>
                  <a:lnTo>
                    <a:pt x="1587" y="727"/>
                  </a:lnTo>
                  <a:lnTo>
                    <a:pt x="1575" y="810"/>
                  </a:lnTo>
                  <a:lnTo>
                    <a:pt x="1574" y="717"/>
                  </a:lnTo>
                  <a:lnTo>
                    <a:pt x="1568" y="623"/>
                  </a:lnTo>
                  <a:lnTo>
                    <a:pt x="1559" y="531"/>
                  </a:lnTo>
                  <a:lnTo>
                    <a:pt x="1546" y="438"/>
                  </a:lnTo>
                  <a:lnTo>
                    <a:pt x="1528" y="347"/>
                  </a:lnTo>
                  <a:lnTo>
                    <a:pt x="1505" y="256"/>
                  </a:lnTo>
                  <a:lnTo>
                    <a:pt x="1477" y="165"/>
                  </a:lnTo>
                  <a:lnTo>
                    <a:pt x="1443" y="76"/>
                  </a:lnTo>
                  <a:lnTo>
                    <a:pt x="1438" y="66"/>
                  </a:lnTo>
                  <a:lnTo>
                    <a:pt x="1432" y="56"/>
                  </a:lnTo>
                  <a:lnTo>
                    <a:pt x="1425" y="45"/>
                  </a:lnTo>
                  <a:lnTo>
                    <a:pt x="1418" y="36"/>
                  </a:lnTo>
                  <a:lnTo>
                    <a:pt x="1409" y="26"/>
                  </a:lnTo>
                  <a:lnTo>
                    <a:pt x="1401" y="18"/>
                  </a:lnTo>
                  <a:lnTo>
                    <a:pt x="1392" y="8"/>
                  </a:lnTo>
                  <a:lnTo>
                    <a:pt x="1381" y="0"/>
                  </a:lnTo>
                  <a:lnTo>
                    <a:pt x="1399" y="58"/>
                  </a:lnTo>
                  <a:lnTo>
                    <a:pt x="1412" y="114"/>
                  </a:lnTo>
                  <a:lnTo>
                    <a:pt x="1424" y="172"/>
                  </a:lnTo>
                  <a:lnTo>
                    <a:pt x="1433" y="229"/>
                  </a:lnTo>
                  <a:lnTo>
                    <a:pt x="1440" y="288"/>
                  </a:lnTo>
                  <a:lnTo>
                    <a:pt x="1443" y="346"/>
                  </a:lnTo>
                  <a:lnTo>
                    <a:pt x="1445" y="404"/>
                  </a:lnTo>
                  <a:lnTo>
                    <a:pt x="1443" y="464"/>
                  </a:lnTo>
                  <a:lnTo>
                    <a:pt x="1439" y="505"/>
                  </a:lnTo>
                  <a:lnTo>
                    <a:pt x="1433" y="545"/>
                  </a:lnTo>
                  <a:lnTo>
                    <a:pt x="1425" y="584"/>
                  </a:lnTo>
                  <a:lnTo>
                    <a:pt x="1416" y="623"/>
                  </a:lnTo>
                  <a:lnTo>
                    <a:pt x="1407" y="662"/>
                  </a:lnTo>
                  <a:lnTo>
                    <a:pt x="1399" y="702"/>
                  </a:lnTo>
                  <a:lnTo>
                    <a:pt x="1393" y="742"/>
                  </a:lnTo>
                  <a:lnTo>
                    <a:pt x="1388" y="782"/>
                  </a:lnTo>
                  <a:lnTo>
                    <a:pt x="1385" y="712"/>
                  </a:lnTo>
                  <a:lnTo>
                    <a:pt x="1380" y="641"/>
                  </a:lnTo>
                  <a:lnTo>
                    <a:pt x="1372" y="570"/>
                  </a:lnTo>
                  <a:lnTo>
                    <a:pt x="1359" y="500"/>
                  </a:lnTo>
                  <a:lnTo>
                    <a:pt x="1340" y="433"/>
                  </a:lnTo>
                  <a:lnTo>
                    <a:pt x="1314" y="369"/>
                  </a:lnTo>
                  <a:lnTo>
                    <a:pt x="1280" y="307"/>
                  </a:lnTo>
                  <a:lnTo>
                    <a:pt x="1236" y="250"/>
                  </a:lnTo>
                  <a:lnTo>
                    <a:pt x="1240" y="316"/>
                  </a:lnTo>
                  <a:lnTo>
                    <a:pt x="1244" y="381"/>
                  </a:lnTo>
                  <a:lnTo>
                    <a:pt x="1249" y="449"/>
                  </a:lnTo>
                  <a:lnTo>
                    <a:pt x="1252" y="516"/>
                  </a:lnTo>
                  <a:lnTo>
                    <a:pt x="1252" y="583"/>
                  </a:lnTo>
                  <a:lnTo>
                    <a:pt x="1249" y="651"/>
                  </a:lnTo>
                  <a:lnTo>
                    <a:pt x="1240" y="717"/>
                  </a:lnTo>
                  <a:lnTo>
                    <a:pt x="1222" y="782"/>
                  </a:lnTo>
                  <a:lnTo>
                    <a:pt x="1219" y="735"/>
                  </a:lnTo>
                  <a:lnTo>
                    <a:pt x="1214" y="688"/>
                  </a:lnTo>
                  <a:lnTo>
                    <a:pt x="1207" y="641"/>
                  </a:lnTo>
                  <a:lnTo>
                    <a:pt x="1199" y="593"/>
                  </a:lnTo>
                  <a:lnTo>
                    <a:pt x="1190" y="546"/>
                  </a:lnTo>
                  <a:lnTo>
                    <a:pt x="1178" y="500"/>
                  </a:lnTo>
                  <a:lnTo>
                    <a:pt x="1165" y="454"/>
                  </a:lnTo>
                  <a:lnTo>
                    <a:pt x="1149" y="408"/>
                  </a:lnTo>
                  <a:lnTo>
                    <a:pt x="1131" y="363"/>
                  </a:lnTo>
                  <a:lnTo>
                    <a:pt x="1112" y="320"/>
                  </a:lnTo>
                  <a:lnTo>
                    <a:pt x="1090" y="278"/>
                  </a:lnTo>
                  <a:lnTo>
                    <a:pt x="1066" y="236"/>
                  </a:lnTo>
                  <a:lnTo>
                    <a:pt x="1039" y="197"/>
                  </a:lnTo>
                  <a:lnTo>
                    <a:pt x="1010" y="159"/>
                  </a:lnTo>
                  <a:lnTo>
                    <a:pt x="979" y="123"/>
                  </a:lnTo>
                  <a:lnTo>
                    <a:pt x="946" y="90"/>
                  </a:lnTo>
                  <a:lnTo>
                    <a:pt x="960" y="175"/>
                  </a:lnTo>
                  <a:lnTo>
                    <a:pt x="977" y="261"/>
                  </a:lnTo>
                  <a:lnTo>
                    <a:pt x="993" y="346"/>
                  </a:lnTo>
                  <a:lnTo>
                    <a:pt x="1009" y="430"/>
                  </a:lnTo>
                  <a:lnTo>
                    <a:pt x="1023" y="514"/>
                  </a:lnTo>
                  <a:lnTo>
                    <a:pt x="1032" y="598"/>
                  </a:lnTo>
                  <a:lnTo>
                    <a:pt x="1037" y="683"/>
                  </a:lnTo>
                  <a:lnTo>
                    <a:pt x="1036" y="768"/>
                  </a:lnTo>
                  <a:lnTo>
                    <a:pt x="1024" y="729"/>
                  </a:lnTo>
                  <a:lnTo>
                    <a:pt x="1008" y="691"/>
                  </a:lnTo>
                  <a:lnTo>
                    <a:pt x="991" y="654"/>
                  </a:lnTo>
                  <a:lnTo>
                    <a:pt x="969" y="619"/>
                  </a:lnTo>
                  <a:lnTo>
                    <a:pt x="946" y="585"/>
                  </a:lnTo>
                  <a:lnTo>
                    <a:pt x="919" y="553"/>
                  </a:lnTo>
                  <a:lnTo>
                    <a:pt x="892" y="523"/>
                  </a:lnTo>
                  <a:lnTo>
                    <a:pt x="862" y="494"/>
                  </a:lnTo>
                  <a:lnTo>
                    <a:pt x="829" y="468"/>
                  </a:lnTo>
                  <a:lnTo>
                    <a:pt x="796" y="444"/>
                  </a:lnTo>
                  <a:lnTo>
                    <a:pt x="760" y="421"/>
                  </a:lnTo>
                  <a:lnTo>
                    <a:pt x="725" y="400"/>
                  </a:lnTo>
                  <a:lnTo>
                    <a:pt x="688" y="381"/>
                  </a:lnTo>
                  <a:lnTo>
                    <a:pt x="650" y="365"/>
                  </a:lnTo>
                  <a:lnTo>
                    <a:pt x="612" y="351"/>
                  </a:lnTo>
                  <a:lnTo>
                    <a:pt x="573" y="340"/>
                  </a:lnTo>
                  <a:lnTo>
                    <a:pt x="596" y="358"/>
                  </a:lnTo>
                  <a:lnTo>
                    <a:pt x="616" y="379"/>
                  </a:lnTo>
                  <a:lnTo>
                    <a:pt x="637" y="401"/>
                  </a:lnTo>
                  <a:lnTo>
                    <a:pt x="655" y="424"/>
                  </a:lnTo>
                  <a:lnTo>
                    <a:pt x="673" y="448"/>
                  </a:lnTo>
                  <a:lnTo>
                    <a:pt x="689" y="474"/>
                  </a:lnTo>
                  <a:lnTo>
                    <a:pt x="703" y="500"/>
                  </a:lnTo>
                  <a:lnTo>
                    <a:pt x="717" y="527"/>
                  </a:lnTo>
                  <a:lnTo>
                    <a:pt x="728" y="554"/>
                  </a:lnTo>
                  <a:lnTo>
                    <a:pt x="737" y="582"/>
                  </a:lnTo>
                  <a:lnTo>
                    <a:pt x="746" y="611"/>
                  </a:lnTo>
                  <a:lnTo>
                    <a:pt x="753" y="639"/>
                  </a:lnTo>
                  <a:lnTo>
                    <a:pt x="759" y="668"/>
                  </a:lnTo>
                  <a:lnTo>
                    <a:pt x="763" y="697"/>
                  </a:lnTo>
                  <a:lnTo>
                    <a:pt x="765" y="726"/>
                  </a:lnTo>
                  <a:lnTo>
                    <a:pt x="766" y="755"/>
                  </a:lnTo>
                  <a:lnTo>
                    <a:pt x="753" y="736"/>
                  </a:lnTo>
                  <a:lnTo>
                    <a:pt x="740" y="718"/>
                  </a:lnTo>
                  <a:lnTo>
                    <a:pt x="727" y="700"/>
                  </a:lnTo>
                  <a:lnTo>
                    <a:pt x="714" y="684"/>
                  </a:lnTo>
                  <a:lnTo>
                    <a:pt x="700" y="668"/>
                  </a:lnTo>
                  <a:lnTo>
                    <a:pt x="687" y="653"/>
                  </a:lnTo>
                  <a:lnTo>
                    <a:pt x="673" y="638"/>
                  </a:lnTo>
                  <a:lnTo>
                    <a:pt x="658" y="624"/>
                  </a:lnTo>
                  <a:lnTo>
                    <a:pt x="643" y="611"/>
                  </a:lnTo>
                  <a:lnTo>
                    <a:pt x="628" y="597"/>
                  </a:lnTo>
                  <a:lnTo>
                    <a:pt x="613" y="584"/>
                  </a:lnTo>
                  <a:lnTo>
                    <a:pt x="596" y="571"/>
                  </a:lnTo>
                  <a:lnTo>
                    <a:pt x="579" y="558"/>
                  </a:lnTo>
                  <a:lnTo>
                    <a:pt x="561" y="545"/>
                  </a:lnTo>
                  <a:lnTo>
                    <a:pt x="544" y="532"/>
                  </a:lnTo>
                  <a:lnTo>
                    <a:pt x="524" y="520"/>
                  </a:lnTo>
                  <a:lnTo>
                    <a:pt x="516" y="508"/>
                  </a:lnTo>
                  <a:lnTo>
                    <a:pt x="503" y="480"/>
                  </a:lnTo>
                  <a:lnTo>
                    <a:pt x="487" y="442"/>
                  </a:lnTo>
                  <a:lnTo>
                    <a:pt x="471" y="400"/>
                  </a:lnTo>
                  <a:lnTo>
                    <a:pt x="454" y="357"/>
                  </a:lnTo>
                  <a:lnTo>
                    <a:pt x="440" y="320"/>
                  </a:lnTo>
                  <a:lnTo>
                    <a:pt x="431" y="295"/>
                  </a:lnTo>
                  <a:lnTo>
                    <a:pt x="427" y="285"/>
                  </a:lnTo>
                  <a:lnTo>
                    <a:pt x="424" y="325"/>
                  </a:lnTo>
                  <a:lnTo>
                    <a:pt x="426" y="380"/>
                  </a:lnTo>
                  <a:lnTo>
                    <a:pt x="432" y="446"/>
                  </a:lnTo>
                  <a:lnTo>
                    <a:pt x="441" y="516"/>
                  </a:lnTo>
                  <a:lnTo>
                    <a:pt x="450" y="586"/>
                  </a:lnTo>
                  <a:lnTo>
                    <a:pt x="456" y="652"/>
                  </a:lnTo>
                  <a:lnTo>
                    <a:pt x="458" y="707"/>
                  </a:lnTo>
                  <a:lnTo>
                    <a:pt x="455" y="748"/>
                  </a:lnTo>
                  <a:lnTo>
                    <a:pt x="442" y="707"/>
                  </a:lnTo>
                  <a:lnTo>
                    <a:pt x="430" y="668"/>
                  </a:lnTo>
                  <a:lnTo>
                    <a:pt x="416" y="628"/>
                  </a:lnTo>
                  <a:lnTo>
                    <a:pt x="401" y="589"/>
                  </a:lnTo>
                  <a:lnTo>
                    <a:pt x="385" y="550"/>
                  </a:lnTo>
                  <a:lnTo>
                    <a:pt x="369" y="510"/>
                  </a:lnTo>
                  <a:lnTo>
                    <a:pt x="351" y="471"/>
                  </a:lnTo>
                  <a:lnTo>
                    <a:pt x="333" y="433"/>
                  </a:lnTo>
                  <a:lnTo>
                    <a:pt x="314" y="395"/>
                  </a:lnTo>
                  <a:lnTo>
                    <a:pt x="295" y="357"/>
                  </a:lnTo>
                  <a:lnTo>
                    <a:pt x="274" y="319"/>
                  </a:lnTo>
                  <a:lnTo>
                    <a:pt x="253" y="282"/>
                  </a:lnTo>
                  <a:lnTo>
                    <a:pt x="233" y="246"/>
                  </a:lnTo>
                  <a:lnTo>
                    <a:pt x="211" y="210"/>
                  </a:lnTo>
                  <a:lnTo>
                    <a:pt x="188" y="174"/>
                  </a:lnTo>
                  <a:lnTo>
                    <a:pt x="165" y="138"/>
                  </a:lnTo>
                  <a:lnTo>
                    <a:pt x="176" y="198"/>
                  </a:lnTo>
                  <a:lnTo>
                    <a:pt x="190" y="257"/>
                  </a:lnTo>
                  <a:lnTo>
                    <a:pt x="204" y="316"/>
                  </a:lnTo>
                  <a:lnTo>
                    <a:pt x="219" y="375"/>
                  </a:lnTo>
                  <a:lnTo>
                    <a:pt x="234" y="433"/>
                  </a:lnTo>
                  <a:lnTo>
                    <a:pt x="248" y="491"/>
                  </a:lnTo>
                  <a:lnTo>
                    <a:pt x="259" y="551"/>
                  </a:lnTo>
                  <a:lnTo>
                    <a:pt x="268" y="609"/>
                  </a:lnTo>
                  <a:lnTo>
                    <a:pt x="268" y="635"/>
                  </a:lnTo>
                  <a:lnTo>
                    <a:pt x="268" y="658"/>
                  </a:lnTo>
                  <a:lnTo>
                    <a:pt x="268" y="681"/>
                  </a:lnTo>
                  <a:lnTo>
                    <a:pt x="268" y="706"/>
                  </a:lnTo>
                  <a:lnTo>
                    <a:pt x="260" y="683"/>
                  </a:lnTo>
                  <a:lnTo>
                    <a:pt x="250" y="660"/>
                  </a:lnTo>
                  <a:lnTo>
                    <a:pt x="240" y="638"/>
                  </a:lnTo>
                  <a:lnTo>
                    <a:pt x="228" y="616"/>
                  </a:lnTo>
                  <a:lnTo>
                    <a:pt x="215" y="596"/>
                  </a:lnTo>
                  <a:lnTo>
                    <a:pt x="202" y="575"/>
                  </a:lnTo>
                  <a:lnTo>
                    <a:pt x="188" y="554"/>
                  </a:lnTo>
                  <a:lnTo>
                    <a:pt x="173" y="535"/>
                  </a:lnTo>
                  <a:lnTo>
                    <a:pt x="157" y="515"/>
                  </a:lnTo>
                  <a:lnTo>
                    <a:pt x="141" y="495"/>
                  </a:lnTo>
                  <a:lnTo>
                    <a:pt x="124" y="477"/>
                  </a:lnTo>
                  <a:lnTo>
                    <a:pt x="107" y="459"/>
                  </a:lnTo>
                  <a:lnTo>
                    <a:pt x="91" y="440"/>
                  </a:lnTo>
                  <a:lnTo>
                    <a:pt x="74" y="423"/>
                  </a:lnTo>
                  <a:lnTo>
                    <a:pt x="56" y="406"/>
                  </a:lnTo>
                  <a:lnTo>
                    <a:pt x="39" y="388"/>
                  </a:lnTo>
                  <a:lnTo>
                    <a:pt x="43" y="431"/>
                  </a:lnTo>
                  <a:lnTo>
                    <a:pt x="51" y="474"/>
                  </a:lnTo>
                  <a:lnTo>
                    <a:pt x="63" y="514"/>
                  </a:lnTo>
                  <a:lnTo>
                    <a:pt x="77" y="554"/>
                  </a:lnTo>
                  <a:lnTo>
                    <a:pt x="90" y="594"/>
                  </a:lnTo>
                  <a:lnTo>
                    <a:pt x="101" y="635"/>
                  </a:lnTo>
                  <a:lnTo>
                    <a:pt x="108" y="677"/>
                  </a:lnTo>
                  <a:lnTo>
                    <a:pt x="109" y="720"/>
                  </a:lnTo>
                  <a:lnTo>
                    <a:pt x="97" y="710"/>
                  </a:lnTo>
                  <a:lnTo>
                    <a:pt x="83" y="698"/>
                  </a:lnTo>
                  <a:lnTo>
                    <a:pt x="70" y="688"/>
                  </a:lnTo>
                  <a:lnTo>
                    <a:pt x="56" y="677"/>
                  </a:lnTo>
                  <a:lnTo>
                    <a:pt x="43" y="668"/>
                  </a:lnTo>
                  <a:lnTo>
                    <a:pt x="29" y="658"/>
                  </a:lnTo>
                  <a:lnTo>
                    <a:pt x="15" y="647"/>
                  </a:lnTo>
                  <a:lnTo>
                    <a:pt x="0" y="638"/>
                  </a:lnTo>
                  <a:lnTo>
                    <a:pt x="0" y="1077"/>
                  </a:lnTo>
                  <a:lnTo>
                    <a:pt x="2304" y="1077"/>
                  </a:lnTo>
                  <a:lnTo>
                    <a:pt x="2304" y="574"/>
                  </a:lnTo>
                  <a:lnTo>
                    <a:pt x="2294" y="522"/>
                  </a:lnTo>
                  <a:lnTo>
                    <a:pt x="2280" y="470"/>
                  </a:lnTo>
                  <a:lnTo>
                    <a:pt x="2265" y="418"/>
                  </a:lnTo>
                  <a:lnTo>
                    <a:pt x="2249" y="368"/>
                  </a:lnTo>
                  <a:lnTo>
                    <a:pt x="2230" y="317"/>
                  </a:lnTo>
                  <a:lnTo>
                    <a:pt x="2211" y="266"/>
                  </a:lnTo>
                  <a:lnTo>
                    <a:pt x="2190" y="217"/>
                  </a:lnTo>
                  <a:lnTo>
                    <a:pt x="2168" y="166"/>
                  </a:lnTo>
                  <a:lnTo>
                    <a:pt x="2162" y="160"/>
                  </a:lnTo>
                  <a:lnTo>
                    <a:pt x="2157" y="153"/>
                  </a:lnTo>
                  <a:lnTo>
                    <a:pt x="2151" y="148"/>
                  </a:lnTo>
                  <a:lnTo>
                    <a:pt x="2145" y="141"/>
                  </a:lnTo>
                  <a:lnTo>
                    <a:pt x="2139" y="136"/>
                  </a:lnTo>
                  <a:lnTo>
                    <a:pt x="2134" y="132"/>
                  </a:lnTo>
                  <a:lnTo>
                    <a:pt x="2130" y="130"/>
                  </a:lnTo>
                  <a:lnTo>
                    <a:pt x="2127" y="132"/>
                  </a:lnTo>
                  <a:close/>
                </a:path>
              </a:pathLst>
            </a:custGeom>
            <a:gradFill rotWithShape="1">
              <a:gsLst>
                <a:gs pos="0">
                  <a:srgbClr val="CCFF33"/>
                </a:gs>
                <a:gs pos="100000">
                  <a:srgbClr val="00990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147" name="Group 139"/>
          <p:cNvGrpSpPr>
            <a:grpSpLocks/>
          </p:cNvGrpSpPr>
          <p:nvPr/>
        </p:nvGrpSpPr>
        <p:grpSpPr bwMode="auto">
          <a:xfrm>
            <a:off x="2051050" y="4724400"/>
            <a:ext cx="7151688" cy="1444625"/>
            <a:chOff x="1278" y="2976"/>
            <a:chExt cx="4505" cy="910"/>
          </a:xfrm>
        </p:grpSpPr>
        <p:grpSp>
          <p:nvGrpSpPr>
            <p:cNvPr id="46148" name="Group 99"/>
            <p:cNvGrpSpPr>
              <a:grpSpLocks/>
            </p:cNvGrpSpPr>
            <p:nvPr/>
          </p:nvGrpSpPr>
          <p:grpSpPr bwMode="auto">
            <a:xfrm>
              <a:off x="4150" y="2976"/>
              <a:ext cx="1606" cy="408"/>
              <a:chOff x="4177" y="4065"/>
              <a:chExt cx="1606" cy="272"/>
            </a:xfrm>
          </p:grpSpPr>
          <p:sp>
            <p:nvSpPr>
              <p:cNvPr id="46149" name="Freeform 100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50" name="Freeform 101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51" name="Freeform 102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52" name="Freeform 103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53" name="Group 104"/>
            <p:cNvGrpSpPr>
              <a:grpSpLocks/>
            </p:cNvGrpSpPr>
            <p:nvPr/>
          </p:nvGrpSpPr>
          <p:grpSpPr bwMode="auto">
            <a:xfrm rot="-1080145">
              <a:off x="1278" y="3387"/>
              <a:ext cx="2241" cy="499"/>
              <a:chOff x="4177" y="4065"/>
              <a:chExt cx="1606" cy="272"/>
            </a:xfrm>
          </p:grpSpPr>
          <p:sp>
            <p:nvSpPr>
              <p:cNvPr id="46154" name="Freeform 105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55" name="Freeform 106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56" name="Freeform 107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57" name="Freeform 108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58" name="Group 119"/>
            <p:cNvGrpSpPr>
              <a:grpSpLocks/>
            </p:cNvGrpSpPr>
            <p:nvPr/>
          </p:nvGrpSpPr>
          <p:grpSpPr bwMode="auto">
            <a:xfrm rot="-371115">
              <a:off x="2836" y="3067"/>
              <a:ext cx="1270" cy="408"/>
              <a:chOff x="4177" y="4065"/>
              <a:chExt cx="1606" cy="272"/>
            </a:xfrm>
          </p:grpSpPr>
          <p:sp>
            <p:nvSpPr>
              <p:cNvPr id="46159" name="Freeform 120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60" name="Freeform 121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61" name="Freeform 122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62" name="Freeform 123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63" name="Group 124"/>
            <p:cNvGrpSpPr>
              <a:grpSpLocks/>
            </p:cNvGrpSpPr>
            <p:nvPr/>
          </p:nvGrpSpPr>
          <p:grpSpPr bwMode="auto">
            <a:xfrm>
              <a:off x="3788" y="2977"/>
              <a:ext cx="1270" cy="408"/>
              <a:chOff x="4177" y="4065"/>
              <a:chExt cx="1606" cy="272"/>
            </a:xfrm>
          </p:grpSpPr>
          <p:sp>
            <p:nvSpPr>
              <p:cNvPr id="46164" name="Freeform 125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65" name="Freeform 126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66" name="Freeform 127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67" name="Freeform 128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68" name="Group 129"/>
            <p:cNvGrpSpPr>
              <a:grpSpLocks/>
            </p:cNvGrpSpPr>
            <p:nvPr/>
          </p:nvGrpSpPr>
          <p:grpSpPr bwMode="auto">
            <a:xfrm>
              <a:off x="4513" y="2976"/>
              <a:ext cx="1270" cy="408"/>
              <a:chOff x="4177" y="4065"/>
              <a:chExt cx="1606" cy="272"/>
            </a:xfrm>
          </p:grpSpPr>
          <p:sp>
            <p:nvSpPr>
              <p:cNvPr id="46169" name="Freeform 130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70" name="Freeform 131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71" name="Freeform 132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72" name="Freeform 133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46173" name="Freeform 9"/>
          <p:cNvSpPr>
            <a:spLocks/>
          </p:cNvSpPr>
          <p:nvPr/>
        </p:nvSpPr>
        <p:spPr bwMode="auto">
          <a:xfrm>
            <a:off x="1541463" y="5029200"/>
            <a:ext cx="7653337" cy="1854200"/>
          </a:xfrm>
          <a:custGeom>
            <a:avLst/>
            <a:gdLst>
              <a:gd name="T0" fmla="*/ 7653337 w 4821"/>
              <a:gd name="T1" fmla="*/ 0 h 1168"/>
              <a:gd name="T2" fmla="*/ 7653337 w 4821"/>
              <a:gd name="T3" fmla="*/ 1854200 h 1168"/>
              <a:gd name="T4" fmla="*/ 744537 w 4821"/>
              <a:gd name="T5" fmla="*/ 1803400 h 1168"/>
              <a:gd name="T6" fmla="*/ 3182937 w 4821"/>
              <a:gd name="T7" fmla="*/ 304800 h 1168"/>
              <a:gd name="T8" fmla="*/ 7653337 w 4821"/>
              <a:gd name="T9" fmla="*/ 0 h 11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21"/>
              <a:gd name="T16" fmla="*/ 0 h 1168"/>
              <a:gd name="T17" fmla="*/ 4821 w 4821"/>
              <a:gd name="T18" fmla="*/ 1168 h 11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21" h="1168">
                <a:moveTo>
                  <a:pt x="4821" y="0"/>
                </a:moveTo>
                <a:lnTo>
                  <a:pt x="4821" y="1168"/>
                </a:lnTo>
                <a:lnTo>
                  <a:pt x="469" y="1136"/>
                </a:lnTo>
                <a:cubicBezTo>
                  <a:pt x="0" y="973"/>
                  <a:pt x="1269" y="352"/>
                  <a:pt x="2005" y="192"/>
                </a:cubicBezTo>
                <a:cubicBezTo>
                  <a:pt x="2741" y="32"/>
                  <a:pt x="4821" y="0"/>
                  <a:pt x="4821" y="0"/>
                </a:cubicBezTo>
                <a:close/>
              </a:path>
            </a:pathLst>
          </a:custGeom>
          <a:gradFill rotWithShape="1">
            <a:gsLst>
              <a:gs pos="0">
                <a:srgbClr val="CCFF33"/>
              </a:gs>
              <a:gs pos="100000">
                <a:srgbClr val="009900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46174" name="Group 97"/>
          <p:cNvGrpSpPr>
            <a:grpSpLocks/>
          </p:cNvGrpSpPr>
          <p:nvPr/>
        </p:nvGrpSpPr>
        <p:grpSpPr bwMode="auto">
          <a:xfrm>
            <a:off x="2051050" y="6237288"/>
            <a:ext cx="7129463" cy="647700"/>
            <a:chOff x="1292" y="3929"/>
            <a:chExt cx="4491" cy="408"/>
          </a:xfrm>
        </p:grpSpPr>
        <p:grpSp>
          <p:nvGrpSpPr>
            <p:cNvPr id="46175" name="Group 59"/>
            <p:cNvGrpSpPr>
              <a:grpSpLocks/>
            </p:cNvGrpSpPr>
            <p:nvPr/>
          </p:nvGrpSpPr>
          <p:grpSpPr bwMode="auto">
            <a:xfrm>
              <a:off x="4177" y="3929"/>
              <a:ext cx="1606" cy="408"/>
              <a:chOff x="4177" y="4065"/>
              <a:chExt cx="1606" cy="272"/>
            </a:xfrm>
          </p:grpSpPr>
          <p:sp>
            <p:nvSpPr>
              <p:cNvPr id="46176" name="Freeform 44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77" name="Freeform 56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78" name="Freeform 57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79" name="Freeform 58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80" name="Group 60"/>
            <p:cNvGrpSpPr>
              <a:grpSpLocks/>
            </p:cNvGrpSpPr>
            <p:nvPr/>
          </p:nvGrpSpPr>
          <p:grpSpPr bwMode="auto">
            <a:xfrm>
              <a:off x="2562" y="3929"/>
              <a:ext cx="1606" cy="408"/>
              <a:chOff x="4177" y="4065"/>
              <a:chExt cx="1606" cy="272"/>
            </a:xfrm>
          </p:grpSpPr>
          <p:sp>
            <p:nvSpPr>
              <p:cNvPr id="46181" name="Freeform 61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82" name="Freeform 62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83" name="Freeform 63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84" name="Freeform 64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85" name="Group 65"/>
            <p:cNvGrpSpPr>
              <a:grpSpLocks/>
            </p:cNvGrpSpPr>
            <p:nvPr/>
          </p:nvGrpSpPr>
          <p:grpSpPr bwMode="auto">
            <a:xfrm>
              <a:off x="1592" y="3929"/>
              <a:ext cx="1606" cy="408"/>
              <a:chOff x="4177" y="4065"/>
              <a:chExt cx="1606" cy="272"/>
            </a:xfrm>
          </p:grpSpPr>
          <p:sp>
            <p:nvSpPr>
              <p:cNvPr id="46186" name="Freeform 66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87" name="Freeform 67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88" name="Freeform 68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89" name="Freeform 69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90" name="Group 77"/>
            <p:cNvGrpSpPr>
              <a:grpSpLocks/>
            </p:cNvGrpSpPr>
            <p:nvPr/>
          </p:nvGrpSpPr>
          <p:grpSpPr bwMode="auto">
            <a:xfrm>
              <a:off x="1292" y="3929"/>
              <a:ext cx="1270" cy="408"/>
              <a:chOff x="4177" y="4065"/>
              <a:chExt cx="1606" cy="272"/>
            </a:xfrm>
          </p:grpSpPr>
          <p:sp>
            <p:nvSpPr>
              <p:cNvPr id="46191" name="Freeform 78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92" name="Freeform 79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93" name="Freeform 80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94" name="Freeform 81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195" name="Group 82"/>
            <p:cNvGrpSpPr>
              <a:grpSpLocks/>
            </p:cNvGrpSpPr>
            <p:nvPr/>
          </p:nvGrpSpPr>
          <p:grpSpPr bwMode="auto">
            <a:xfrm>
              <a:off x="2699" y="3929"/>
              <a:ext cx="1270" cy="408"/>
              <a:chOff x="4177" y="4065"/>
              <a:chExt cx="1606" cy="272"/>
            </a:xfrm>
          </p:grpSpPr>
          <p:sp>
            <p:nvSpPr>
              <p:cNvPr id="46196" name="Freeform 83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97" name="Freeform 84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98" name="Freeform 85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199" name="Freeform 86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200" name="Group 87"/>
            <p:cNvGrpSpPr>
              <a:grpSpLocks/>
            </p:cNvGrpSpPr>
            <p:nvPr/>
          </p:nvGrpSpPr>
          <p:grpSpPr bwMode="auto">
            <a:xfrm>
              <a:off x="3651" y="3929"/>
              <a:ext cx="1270" cy="408"/>
              <a:chOff x="4177" y="4065"/>
              <a:chExt cx="1606" cy="272"/>
            </a:xfrm>
          </p:grpSpPr>
          <p:sp>
            <p:nvSpPr>
              <p:cNvPr id="46201" name="Freeform 88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202" name="Freeform 89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203" name="Freeform 90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204" name="Freeform 91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46205" name="Group 92"/>
            <p:cNvGrpSpPr>
              <a:grpSpLocks/>
            </p:cNvGrpSpPr>
            <p:nvPr/>
          </p:nvGrpSpPr>
          <p:grpSpPr bwMode="auto">
            <a:xfrm>
              <a:off x="4468" y="3929"/>
              <a:ext cx="1270" cy="408"/>
              <a:chOff x="4177" y="4065"/>
              <a:chExt cx="1606" cy="272"/>
            </a:xfrm>
          </p:grpSpPr>
          <p:sp>
            <p:nvSpPr>
              <p:cNvPr id="46206" name="Freeform 93"/>
              <p:cNvSpPr>
                <a:spLocks/>
              </p:cNvSpPr>
              <p:nvPr/>
            </p:nvSpPr>
            <p:spPr bwMode="auto">
              <a:xfrm>
                <a:off x="5266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207" name="Freeform 94"/>
              <p:cNvSpPr>
                <a:spLocks/>
              </p:cNvSpPr>
              <p:nvPr/>
            </p:nvSpPr>
            <p:spPr bwMode="auto">
              <a:xfrm>
                <a:off x="4948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208" name="Freeform 95"/>
              <p:cNvSpPr>
                <a:spLocks/>
              </p:cNvSpPr>
              <p:nvPr/>
            </p:nvSpPr>
            <p:spPr bwMode="auto">
              <a:xfrm>
                <a:off x="4540" y="4071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6209" name="Freeform 96"/>
              <p:cNvSpPr>
                <a:spLocks/>
              </p:cNvSpPr>
              <p:nvPr/>
            </p:nvSpPr>
            <p:spPr bwMode="auto">
              <a:xfrm>
                <a:off x="4177" y="4065"/>
                <a:ext cx="517" cy="266"/>
              </a:xfrm>
              <a:custGeom>
                <a:avLst/>
                <a:gdLst>
                  <a:gd name="T0" fmla="*/ 480 w 2304"/>
                  <a:gd name="T1" fmla="*/ 73 h 1077"/>
                  <a:gd name="T2" fmla="*/ 486 w 2304"/>
                  <a:gd name="T3" fmla="*/ 129 h 1077"/>
                  <a:gd name="T4" fmla="*/ 485 w 2304"/>
                  <a:gd name="T5" fmla="*/ 157 h 1077"/>
                  <a:gd name="T6" fmla="*/ 472 w 2304"/>
                  <a:gd name="T7" fmla="*/ 104 h 1077"/>
                  <a:gd name="T8" fmla="*/ 449 w 2304"/>
                  <a:gd name="T9" fmla="*/ 54 h 1077"/>
                  <a:gd name="T10" fmla="*/ 429 w 2304"/>
                  <a:gd name="T11" fmla="*/ 31 h 1077"/>
                  <a:gd name="T12" fmla="*/ 443 w 2304"/>
                  <a:gd name="T13" fmla="*/ 98 h 1077"/>
                  <a:gd name="T14" fmla="*/ 446 w 2304"/>
                  <a:gd name="T15" fmla="*/ 155 h 1077"/>
                  <a:gd name="T16" fmla="*/ 442 w 2304"/>
                  <a:gd name="T17" fmla="*/ 125 h 1077"/>
                  <a:gd name="T18" fmla="*/ 430 w 2304"/>
                  <a:gd name="T19" fmla="*/ 78 h 1077"/>
                  <a:gd name="T20" fmla="*/ 410 w 2304"/>
                  <a:gd name="T21" fmla="*/ 34 h 1077"/>
                  <a:gd name="T22" fmla="*/ 403 w 2304"/>
                  <a:gd name="T23" fmla="*/ 88 h 1077"/>
                  <a:gd name="T24" fmla="*/ 404 w 2304"/>
                  <a:gd name="T25" fmla="*/ 205 h 1077"/>
                  <a:gd name="T26" fmla="*/ 398 w 2304"/>
                  <a:gd name="T27" fmla="*/ 149 h 1077"/>
                  <a:gd name="T28" fmla="*/ 386 w 2304"/>
                  <a:gd name="T29" fmla="*/ 95 h 1077"/>
                  <a:gd name="T30" fmla="*/ 365 w 2304"/>
                  <a:gd name="T31" fmla="*/ 44 h 1077"/>
                  <a:gd name="T32" fmla="*/ 362 w 2304"/>
                  <a:gd name="T33" fmla="*/ 117 h 1077"/>
                  <a:gd name="T34" fmla="*/ 353 w 2304"/>
                  <a:gd name="T35" fmla="*/ 177 h 1077"/>
                  <a:gd name="T36" fmla="*/ 338 w 2304"/>
                  <a:gd name="T37" fmla="*/ 63 h 1077"/>
                  <a:gd name="T38" fmla="*/ 320 w 2304"/>
                  <a:gd name="T39" fmla="*/ 11 h 1077"/>
                  <a:gd name="T40" fmla="*/ 310 w 2304"/>
                  <a:gd name="T41" fmla="*/ 0 h 1077"/>
                  <a:gd name="T42" fmla="*/ 323 w 2304"/>
                  <a:gd name="T43" fmla="*/ 71 h 1077"/>
                  <a:gd name="T44" fmla="*/ 322 w 2304"/>
                  <a:gd name="T45" fmla="*/ 135 h 1077"/>
                  <a:gd name="T46" fmla="*/ 313 w 2304"/>
                  <a:gd name="T47" fmla="*/ 183 h 1077"/>
                  <a:gd name="T48" fmla="*/ 305 w 2304"/>
                  <a:gd name="T49" fmla="*/ 123 h 1077"/>
                  <a:gd name="T50" fmla="*/ 278 w 2304"/>
                  <a:gd name="T51" fmla="*/ 78 h 1077"/>
                  <a:gd name="T52" fmla="*/ 280 w 2304"/>
                  <a:gd name="T53" fmla="*/ 161 h 1077"/>
                  <a:gd name="T54" fmla="*/ 271 w 2304"/>
                  <a:gd name="T55" fmla="*/ 158 h 1077"/>
                  <a:gd name="T56" fmla="*/ 258 w 2304"/>
                  <a:gd name="T57" fmla="*/ 101 h 1077"/>
                  <a:gd name="T58" fmla="*/ 233 w 2304"/>
                  <a:gd name="T59" fmla="*/ 49 h 1077"/>
                  <a:gd name="T60" fmla="*/ 219 w 2304"/>
                  <a:gd name="T61" fmla="*/ 64 h 1077"/>
                  <a:gd name="T62" fmla="*/ 233 w 2304"/>
                  <a:gd name="T63" fmla="*/ 169 h 1077"/>
                  <a:gd name="T64" fmla="*/ 217 w 2304"/>
                  <a:gd name="T65" fmla="*/ 153 h 1077"/>
                  <a:gd name="T66" fmla="*/ 186 w 2304"/>
                  <a:gd name="T67" fmla="*/ 116 h 1077"/>
                  <a:gd name="T68" fmla="*/ 146 w 2304"/>
                  <a:gd name="T69" fmla="*/ 90 h 1077"/>
                  <a:gd name="T70" fmla="*/ 143 w 2304"/>
                  <a:gd name="T71" fmla="*/ 99 h 1077"/>
                  <a:gd name="T72" fmla="*/ 161 w 2304"/>
                  <a:gd name="T73" fmla="*/ 130 h 1077"/>
                  <a:gd name="T74" fmla="*/ 170 w 2304"/>
                  <a:gd name="T75" fmla="*/ 165 h 1077"/>
                  <a:gd name="T76" fmla="*/ 166 w 2304"/>
                  <a:gd name="T77" fmla="*/ 177 h 1077"/>
                  <a:gd name="T78" fmla="*/ 151 w 2304"/>
                  <a:gd name="T79" fmla="*/ 158 h 1077"/>
                  <a:gd name="T80" fmla="*/ 134 w 2304"/>
                  <a:gd name="T81" fmla="*/ 141 h 1077"/>
                  <a:gd name="T82" fmla="*/ 116 w 2304"/>
                  <a:gd name="T83" fmla="*/ 125 h 1077"/>
                  <a:gd name="T84" fmla="*/ 99 w 2304"/>
                  <a:gd name="T85" fmla="*/ 79 h 1077"/>
                  <a:gd name="T86" fmla="*/ 97 w 2304"/>
                  <a:gd name="T87" fmla="*/ 110 h 1077"/>
                  <a:gd name="T88" fmla="*/ 102 w 2304"/>
                  <a:gd name="T89" fmla="*/ 185 h 1077"/>
                  <a:gd name="T90" fmla="*/ 86 w 2304"/>
                  <a:gd name="T91" fmla="*/ 136 h 1077"/>
                  <a:gd name="T92" fmla="*/ 66 w 2304"/>
                  <a:gd name="T93" fmla="*/ 88 h 1077"/>
                  <a:gd name="T94" fmla="*/ 42 w 2304"/>
                  <a:gd name="T95" fmla="*/ 43 h 1077"/>
                  <a:gd name="T96" fmla="*/ 49 w 2304"/>
                  <a:gd name="T97" fmla="*/ 93 h 1077"/>
                  <a:gd name="T98" fmla="*/ 60 w 2304"/>
                  <a:gd name="T99" fmla="*/ 157 h 1077"/>
                  <a:gd name="T100" fmla="*/ 56 w 2304"/>
                  <a:gd name="T101" fmla="*/ 163 h 1077"/>
                  <a:gd name="T102" fmla="*/ 42 w 2304"/>
                  <a:gd name="T103" fmla="*/ 137 h 1077"/>
                  <a:gd name="T104" fmla="*/ 24 w 2304"/>
                  <a:gd name="T105" fmla="*/ 113 h 1077"/>
                  <a:gd name="T106" fmla="*/ 10 w 2304"/>
                  <a:gd name="T107" fmla="*/ 106 h 1077"/>
                  <a:gd name="T108" fmla="*/ 23 w 2304"/>
                  <a:gd name="T109" fmla="*/ 157 h 1077"/>
                  <a:gd name="T110" fmla="*/ 16 w 2304"/>
                  <a:gd name="T111" fmla="*/ 170 h 1077"/>
                  <a:gd name="T112" fmla="*/ 0 w 2304"/>
                  <a:gd name="T113" fmla="*/ 158 h 1077"/>
                  <a:gd name="T114" fmla="*/ 512 w 2304"/>
                  <a:gd name="T115" fmla="*/ 116 h 1077"/>
                  <a:gd name="T116" fmla="*/ 491 w 2304"/>
                  <a:gd name="T117" fmla="*/ 54 h 1077"/>
                  <a:gd name="T118" fmla="*/ 481 w 2304"/>
                  <a:gd name="T119" fmla="*/ 35 h 10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304"/>
                  <a:gd name="T181" fmla="*/ 0 h 1077"/>
                  <a:gd name="T182" fmla="*/ 2304 w 2304"/>
                  <a:gd name="T183" fmla="*/ 1077 h 10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304" h="1077">
                    <a:moveTo>
                      <a:pt x="2127" y="132"/>
                    </a:moveTo>
                    <a:lnTo>
                      <a:pt x="2122" y="173"/>
                    </a:lnTo>
                    <a:lnTo>
                      <a:pt x="2123" y="214"/>
                    </a:lnTo>
                    <a:lnTo>
                      <a:pt x="2129" y="255"/>
                    </a:lnTo>
                    <a:lnTo>
                      <a:pt x="2137" y="295"/>
                    </a:lnTo>
                    <a:lnTo>
                      <a:pt x="2146" y="335"/>
                    </a:lnTo>
                    <a:lnTo>
                      <a:pt x="2155" y="376"/>
                    </a:lnTo>
                    <a:lnTo>
                      <a:pt x="2163" y="416"/>
                    </a:lnTo>
                    <a:lnTo>
                      <a:pt x="2168" y="457"/>
                    </a:lnTo>
                    <a:lnTo>
                      <a:pt x="2168" y="524"/>
                    </a:lnTo>
                    <a:lnTo>
                      <a:pt x="2168" y="592"/>
                    </a:lnTo>
                    <a:lnTo>
                      <a:pt x="2168" y="659"/>
                    </a:lnTo>
                    <a:lnTo>
                      <a:pt x="2168" y="727"/>
                    </a:lnTo>
                    <a:lnTo>
                      <a:pt x="2167" y="682"/>
                    </a:lnTo>
                    <a:lnTo>
                      <a:pt x="2162" y="637"/>
                    </a:lnTo>
                    <a:lnTo>
                      <a:pt x="2155" y="593"/>
                    </a:lnTo>
                    <a:lnTo>
                      <a:pt x="2145" y="550"/>
                    </a:lnTo>
                    <a:lnTo>
                      <a:pt x="2134" y="507"/>
                    </a:lnTo>
                    <a:lnTo>
                      <a:pt x="2120" y="464"/>
                    </a:lnTo>
                    <a:lnTo>
                      <a:pt x="2104" y="422"/>
                    </a:lnTo>
                    <a:lnTo>
                      <a:pt x="2086" y="380"/>
                    </a:lnTo>
                    <a:lnTo>
                      <a:pt x="2067" y="340"/>
                    </a:lnTo>
                    <a:lnTo>
                      <a:pt x="2046" y="300"/>
                    </a:lnTo>
                    <a:lnTo>
                      <a:pt x="2024" y="259"/>
                    </a:lnTo>
                    <a:lnTo>
                      <a:pt x="2002" y="220"/>
                    </a:lnTo>
                    <a:lnTo>
                      <a:pt x="1978" y="181"/>
                    </a:lnTo>
                    <a:lnTo>
                      <a:pt x="1955" y="143"/>
                    </a:lnTo>
                    <a:lnTo>
                      <a:pt x="1930" y="106"/>
                    </a:lnTo>
                    <a:lnTo>
                      <a:pt x="1905" y="69"/>
                    </a:lnTo>
                    <a:lnTo>
                      <a:pt x="1911" y="126"/>
                    </a:lnTo>
                    <a:lnTo>
                      <a:pt x="1920" y="180"/>
                    </a:lnTo>
                    <a:lnTo>
                      <a:pt x="1933" y="234"/>
                    </a:lnTo>
                    <a:lnTo>
                      <a:pt x="1947" y="287"/>
                    </a:lnTo>
                    <a:lnTo>
                      <a:pt x="1961" y="341"/>
                    </a:lnTo>
                    <a:lnTo>
                      <a:pt x="1973" y="395"/>
                    </a:lnTo>
                    <a:lnTo>
                      <a:pt x="1983" y="449"/>
                    </a:lnTo>
                    <a:lnTo>
                      <a:pt x="1988" y="506"/>
                    </a:lnTo>
                    <a:lnTo>
                      <a:pt x="1988" y="545"/>
                    </a:lnTo>
                    <a:lnTo>
                      <a:pt x="1988" y="585"/>
                    </a:lnTo>
                    <a:lnTo>
                      <a:pt x="1988" y="627"/>
                    </a:lnTo>
                    <a:lnTo>
                      <a:pt x="1988" y="667"/>
                    </a:lnTo>
                    <a:lnTo>
                      <a:pt x="1986" y="627"/>
                    </a:lnTo>
                    <a:lnTo>
                      <a:pt x="1983" y="586"/>
                    </a:lnTo>
                    <a:lnTo>
                      <a:pt x="1978" y="547"/>
                    </a:lnTo>
                    <a:lnTo>
                      <a:pt x="1971" y="508"/>
                    </a:lnTo>
                    <a:lnTo>
                      <a:pt x="1962" y="469"/>
                    </a:lnTo>
                    <a:lnTo>
                      <a:pt x="1953" y="431"/>
                    </a:lnTo>
                    <a:lnTo>
                      <a:pt x="1941" y="393"/>
                    </a:lnTo>
                    <a:lnTo>
                      <a:pt x="1928" y="355"/>
                    </a:lnTo>
                    <a:lnTo>
                      <a:pt x="1915" y="317"/>
                    </a:lnTo>
                    <a:lnTo>
                      <a:pt x="1898" y="280"/>
                    </a:lnTo>
                    <a:lnTo>
                      <a:pt x="1882" y="244"/>
                    </a:lnTo>
                    <a:lnTo>
                      <a:pt x="1865" y="209"/>
                    </a:lnTo>
                    <a:lnTo>
                      <a:pt x="1846" y="173"/>
                    </a:lnTo>
                    <a:lnTo>
                      <a:pt x="1826" y="137"/>
                    </a:lnTo>
                    <a:lnTo>
                      <a:pt x="1804" y="103"/>
                    </a:lnTo>
                    <a:lnTo>
                      <a:pt x="1782" y="69"/>
                    </a:lnTo>
                    <a:lnTo>
                      <a:pt x="1784" y="165"/>
                    </a:lnTo>
                    <a:lnTo>
                      <a:pt x="1789" y="261"/>
                    </a:lnTo>
                    <a:lnTo>
                      <a:pt x="1796" y="356"/>
                    </a:lnTo>
                    <a:lnTo>
                      <a:pt x="1803" y="451"/>
                    </a:lnTo>
                    <a:lnTo>
                      <a:pt x="1807" y="545"/>
                    </a:lnTo>
                    <a:lnTo>
                      <a:pt x="1810" y="639"/>
                    </a:lnTo>
                    <a:lnTo>
                      <a:pt x="1809" y="735"/>
                    </a:lnTo>
                    <a:lnTo>
                      <a:pt x="1802" y="831"/>
                    </a:lnTo>
                    <a:lnTo>
                      <a:pt x="1798" y="786"/>
                    </a:lnTo>
                    <a:lnTo>
                      <a:pt x="1793" y="740"/>
                    </a:lnTo>
                    <a:lnTo>
                      <a:pt x="1787" y="695"/>
                    </a:lnTo>
                    <a:lnTo>
                      <a:pt x="1781" y="650"/>
                    </a:lnTo>
                    <a:lnTo>
                      <a:pt x="1773" y="605"/>
                    </a:lnTo>
                    <a:lnTo>
                      <a:pt x="1765" y="560"/>
                    </a:lnTo>
                    <a:lnTo>
                      <a:pt x="1754" y="516"/>
                    </a:lnTo>
                    <a:lnTo>
                      <a:pt x="1744" y="472"/>
                    </a:lnTo>
                    <a:lnTo>
                      <a:pt x="1731" y="429"/>
                    </a:lnTo>
                    <a:lnTo>
                      <a:pt x="1718" y="385"/>
                    </a:lnTo>
                    <a:lnTo>
                      <a:pt x="1703" y="342"/>
                    </a:lnTo>
                    <a:lnTo>
                      <a:pt x="1687" y="301"/>
                    </a:lnTo>
                    <a:lnTo>
                      <a:pt x="1668" y="259"/>
                    </a:lnTo>
                    <a:lnTo>
                      <a:pt x="1647" y="218"/>
                    </a:lnTo>
                    <a:lnTo>
                      <a:pt x="1627" y="178"/>
                    </a:lnTo>
                    <a:lnTo>
                      <a:pt x="1602" y="138"/>
                    </a:lnTo>
                    <a:lnTo>
                      <a:pt x="1610" y="223"/>
                    </a:lnTo>
                    <a:lnTo>
                      <a:pt x="1615" y="307"/>
                    </a:lnTo>
                    <a:lnTo>
                      <a:pt x="1615" y="391"/>
                    </a:lnTo>
                    <a:lnTo>
                      <a:pt x="1612" y="475"/>
                    </a:lnTo>
                    <a:lnTo>
                      <a:pt x="1606" y="559"/>
                    </a:lnTo>
                    <a:lnTo>
                      <a:pt x="1598" y="643"/>
                    </a:lnTo>
                    <a:lnTo>
                      <a:pt x="1587" y="727"/>
                    </a:lnTo>
                    <a:lnTo>
                      <a:pt x="1575" y="810"/>
                    </a:lnTo>
                    <a:lnTo>
                      <a:pt x="1574" y="717"/>
                    </a:lnTo>
                    <a:lnTo>
                      <a:pt x="1568" y="623"/>
                    </a:lnTo>
                    <a:lnTo>
                      <a:pt x="1559" y="531"/>
                    </a:lnTo>
                    <a:lnTo>
                      <a:pt x="1546" y="438"/>
                    </a:lnTo>
                    <a:lnTo>
                      <a:pt x="1528" y="347"/>
                    </a:lnTo>
                    <a:lnTo>
                      <a:pt x="1505" y="256"/>
                    </a:lnTo>
                    <a:lnTo>
                      <a:pt x="1477" y="165"/>
                    </a:lnTo>
                    <a:lnTo>
                      <a:pt x="1443" y="76"/>
                    </a:lnTo>
                    <a:lnTo>
                      <a:pt x="1438" y="66"/>
                    </a:lnTo>
                    <a:lnTo>
                      <a:pt x="1432" y="56"/>
                    </a:lnTo>
                    <a:lnTo>
                      <a:pt x="1425" y="45"/>
                    </a:lnTo>
                    <a:lnTo>
                      <a:pt x="1418" y="36"/>
                    </a:lnTo>
                    <a:lnTo>
                      <a:pt x="1409" y="26"/>
                    </a:lnTo>
                    <a:lnTo>
                      <a:pt x="1401" y="18"/>
                    </a:lnTo>
                    <a:lnTo>
                      <a:pt x="1392" y="8"/>
                    </a:lnTo>
                    <a:lnTo>
                      <a:pt x="1381" y="0"/>
                    </a:lnTo>
                    <a:lnTo>
                      <a:pt x="1399" y="58"/>
                    </a:lnTo>
                    <a:lnTo>
                      <a:pt x="1412" y="114"/>
                    </a:lnTo>
                    <a:lnTo>
                      <a:pt x="1424" y="172"/>
                    </a:lnTo>
                    <a:lnTo>
                      <a:pt x="1433" y="229"/>
                    </a:lnTo>
                    <a:lnTo>
                      <a:pt x="1440" y="288"/>
                    </a:lnTo>
                    <a:lnTo>
                      <a:pt x="1443" y="346"/>
                    </a:lnTo>
                    <a:lnTo>
                      <a:pt x="1445" y="404"/>
                    </a:lnTo>
                    <a:lnTo>
                      <a:pt x="1443" y="464"/>
                    </a:lnTo>
                    <a:lnTo>
                      <a:pt x="1439" y="505"/>
                    </a:lnTo>
                    <a:lnTo>
                      <a:pt x="1433" y="545"/>
                    </a:lnTo>
                    <a:lnTo>
                      <a:pt x="1425" y="584"/>
                    </a:lnTo>
                    <a:lnTo>
                      <a:pt x="1416" y="623"/>
                    </a:lnTo>
                    <a:lnTo>
                      <a:pt x="1407" y="662"/>
                    </a:lnTo>
                    <a:lnTo>
                      <a:pt x="1399" y="702"/>
                    </a:lnTo>
                    <a:lnTo>
                      <a:pt x="1393" y="742"/>
                    </a:lnTo>
                    <a:lnTo>
                      <a:pt x="1388" y="782"/>
                    </a:lnTo>
                    <a:lnTo>
                      <a:pt x="1385" y="712"/>
                    </a:lnTo>
                    <a:lnTo>
                      <a:pt x="1380" y="641"/>
                    </a:lnTo>
                    <a:lnTo>
                      <a:pt x="1372" y="570"/>
                    </a:lnTo>
                    <a:lnTo>
                      <a:pt x="1359" y="500"/>
                    </a:lnTo>
                    <a:lnTo>
                      <a:pt x="1340" y="433"/>
                    </a:lnTo>
                    <a:lnTo>
                      <a:pt x="1314" y="369"/>
                    </a:lnTo>
                    <a:lnTo>
                      <a:pt x="1280" y="307"/>
                    </a:lnTo>
                    <a:lnTo>
                      <a:pt x="1236" y="250"/>
                    </a:lnTo>
                    <a:lnTo>
                      <a:pt x="1240" y="316"/>
                    </a:lnTo>
                    <a:lnTo>
                      <a:pt x="1244" y="381"/>
                    </a:lnTo>
                    <a:lnTo>
                      <a:pt x="1249" y="449"/>
                    </a:lnTo>
                    <a:lnTo>
                      <a:pt x="1252" y="516"/>
                    </a:lnTo>
                    <a:lnTo>
                      <a:pt x="1252" y="583"/>
                    </a:lnTo>
                    <a:lnTo>
                      <a:pt x="1249" y="651"/>
                    </a:lnTo>
                    <a:lnTo>
                      <a:pt x="1240" y="717"/>
                    </a:lnTo>
                    <a:lnTo>
                      <a:pt x="1222" y="782"/>
                    </a:lnTo>
                    <a:lnTo>
                      <a:pt x="1219" y="735"/>
                    </a:lnTo>
                    <a:lnTo>
                      <a:pt x="1214" y="688"/>
                    </a:lnTo>
                    <a:lnTo>
                      <a:pt x="1207" y="641"/>
                    </a:lnTo>
                    <a:lnTo>
                      <a:pt x="1199" y="593"/>
                    </a:lnTo>
                    <a:lnTo>
                      <a:pt x="1190" y="546"/>
                    </a:lnTo>
                    <a:lnTo>
                      <a:pt x="1178" y="500"/>
                    </a:lnTo>
                    <a:lnTo>
                      <a:pt x="1165" y="454"/>
                    </a:lnTo>
                    <a:lnTo>
                      <a:pt x="1149" y="408"/>
                    </a:lnTo>
                    <a:lnTo>
                      <a:pt x="1131" y="363"/>
                    </a:lnTo>
                    <a:lnTo>
                      <a:pt x="1112" y="320"/>
                    </a:lnTo>
                    <a:lnTo>
                      <a:pt x="1090" y="278"/>
                    </a:lnTo>
                    <a:lnTo>
                      <a:pt x="1066" y="236"/>
                    </a:lnTo>
                    <a:lnTo>
                      <a:pt x="1039" y="197"/>
                    </a:lnTo>
                    <a:lnTo>
                      <a:pt x="1010" y="159"/>
                    </a:lnTo>
                    <a:lnTo>
                      <a:pt x="979" y="123"/>
                    </a:lnTo>
                    <a:lnTo>
                      <a:pt x="946" y="90"/>
                    </a:lnTo>
                    <a:lnTo>
                      <a:pt x="960" y="175"/>
                    </a:lnTo>
                    <a:lnTo>
                      <a:pt x="977" y="261"/>
                    </a:lnTo>
                    <a:lnTo>
                      <a:pt x="993" y="346"/>
                    </a:lnTo>
                    <a:lnTo>
                      <a:pt x="1009" y="430"/>
                    </a:lnTo>
                    <a:lnTo>
                      <a:pt x="1023" y="514"/>
                    </a:lnTo>
                    <a:lnTo>
                      <a:pt x="1032" y="598"/>
                    </a:lnTo>
                    <a:lnTo>
                      <a:pt x="1037" y="683"/>
                    </a:lnTo>
                    <a:lnTo>
                      <a:pt x="1036" y="768"/>
                    </a:lnTo>
                    <a:lnTo>
                      <a:pt x="1024" y="729"/>
                    </a:lnTo>
                    <a:lnTo>
                      <a:pt x="1008" y="691"/>
                    </a:lnTo>
                    <a:lnTo>
                      <a:pt x="991" y="654"/>
                    </a:lnTo>
                    <a:lnTo>
                      <a:pt x="969" y="619"/>
                    </a:lnTo>
                    <a:lnTo>
                      <a:pt x="946" y="585"/>
                    </a:lnTo>
                    <a:lnTo>
                      <a:pt x="919" y="553"/>
                    </a:lnTo>
                    <a:lnTo>
                      <a:pt x="892" y="523"/>
                    </a:lnTo>
                    <a:lnTo>
                      <a:pt x="862" y="494"/>
                    </a:lnTo>
                    <a:lnTo>
                      <a:pt x="829" y="468"/>
                    </a:lnTo>
                    <a:lnTo>
                      <a:pt x="796" y="444"/>
                    </a:lnTo>
                    <a:lnTo>
                      <a:pt x="760" y="421"/>
                    </a:lnTo>
                    <a:lnTo>
                      <a:pt x="725" y="400"/>
                    </a:lnTo>
                    <a:lnTo>
                      <a:pt x="688" y="381"/>
                    </a:lnTo>
                    <a:lnTo>
                      <a:pt x="650" y="365"/>
                    </a:lnTo>
                    <a:lnTo>
                      <a:pt x="612" y="351"/>
                    </a:lnTo>
                    <a:lnTo>
                      <a:pt x="573" y="340"/>
                    </a:lnTo>
                    <a:lnTo>
                      <a:pt x="596" y="358"/>
                    </a:lnTo>
                    <a:lnTo>
                      <a:pt x="616" y="379"/>
                    </a:lnTo>
                    <a:lnTo>
                      <a:pt x="637" y="401"/>
                    </a:lnTo>
                    <a:lnTo>
                      <a:pt x="655" y="424"/>
                    </a:lnTo>
                    <a:lnTo>
                      <a:pt x="673" y="448"/>
                    </a:lnTo>
                    <a:lnTo>
                      <a:pt x="689" y="474"/>
                    </a:lnTo>
                    <a:lnTo>
                      <a:pt x="703" y="500"/>
                    </a:lnTo>
                    <a:lnTo>
                      <a:pt x="717" y="527"/>
                    </a:lnTo>
                    <a:lnTo>
                      <a:pt x="728" y="554"/>
                    </a:lnTo>
                    <a:lnTo>
                      <a:pt x="737" y="582"/>
                    </a:lnTo>
                    <a:lnTo>
                      <a:pt x="746" y="611"/>
                    </a:lnTo>
                    <a:lnTo>
                      <a:pt x="753" y="639"/>
                    </a:lnTo>
                    <a:lnTo>
                      <a:pt x="759" y="668"/>
                    </a:lnTo>
                    <a:lnTo>
                      <a:pt x="763" y="697"/>
                    </a:lnTo>
                    <a:lnTo>
                      <a:pt x="765" y="726"/>
                    </a:lnTo>
                    <a:lnTo>
                      <a:pt x="766" y="755"/>
                    </a:lnTo>
                    <a:lnTo>
                      <a:pt x="753" y="736"/>
                    </a:lnTo>
                    <a:lnTo>
                      <a:pt x="740" y="718"/>
                    </a:lnTo>
                    <a:lnTo>
                      <a:pt x="727" y="700"/>
                    </a:lnTo>
                    <a:lnTo>
                      <a:pt x="714" y="684"/>
                    </a:lnTo>
                    <a:lnTo>
                      <a:pt x="700" y="668"/>
                    </a:lnTo>
                    <a:lnTo>
                      <a:pt x="687" y="653"/>
                    </a:lnTo>
                    <a:lnTo>
                      <a:pt x="673" y="638"/>
                    </a:lnTo>
                    <a:lnTo>
                      <a:pt x="658" y="624"/>
                    </a:lnTo>
                    <a:lnTo>
                      <a:pt x="643" y="611"/>
                    </a:lnTo>
                    <a:lnTo>
                      <a:pt x="628" y="597"/>
                    </a:lnTo>
                    <a:lnTo>
                      <a:pt x="613" y="584"/>
                    </a:lnTo>
                    <a:lnTo>
                      <a:pt x="596" y="571"/>
                    </a:lnTo>
                    <a:lnTo>
                      <a:pt x="579" y="558"/>
                    </a:lnTo>
                    <a:lnTo>
                      <a:pt x="561" y="545"/>
                    </a:lnTo>
                    <a:lnTo>
                      <a:pt x="544" y="532"/>
                    </a:lnTo>
                    <a:lnTo>
                      <a:pt x="524" y="520"/>
                    </a:lnTo>
                    <a:lnTo>
                      <a:pt x="516" y="508"/>
                    </a:lnTo>
                    <a:lnTo>
                      <a:pt x="503" y="480"/>
                    </a:lnTo>
                    <a:lnTo>
                      <a:pt x="487" y="442"/>
                    </a:lnTo>
                    <a:lnTo>
                      <a:pt x="471" y="400"/>
                    </a:lnTo>
                    <a:lnTo>
                      <a:pt x="454" y="357"/>
                    </a:lnTo>
                    <a:lnTo>
                      <a:pt x="440" y="320"/>
                    </a:lnTo>
                    <a:lnTo>
                      <a:pt x="431" y="295"/>
                    </a:lnTo>
                    <a:lnTo>
                      <a:pt x="427" y="285"/>
                    </a:lnTo>
                    <a:lnTo>
                      <a:pt x="424" y="325"/>
                    </a:lnTo>
                    <a:lnTo>
                      <a:pt x="426" y="380"/>
                    </a:lnTo>
                    <a:lnTo>
                      <a:pt x="432" y="446"/>
                    </a:lnTo>
                    <a:lnTo>
                      <a:pt x="441" y="516"/>
                    </a:lnTo>
                    <a:lnTo>
                      <a:pt x="450" y="586"/>
                    </a:lnTo>
                    <a:lnTo>
                      <a:pt x="456" y="652"/>
                    </a:lnTo>
                    <a:lnTo>
                      <a:pt x="458" y="707"/>
                    </a:lnTo>
                    <a:lnTo>
                      <a:pt x="455" y="748"/>
                    </a:lnTo>
                    <a:lnTo>
                      <a:pt x="442" y="707"/>
                    </a:lnTo>
                    <a:lnTo>
                      <a:pt x="430" y="668"/>
                    </a:lnTo>
                    <a:lnTo>
                      <a:pt x="416" y="628"/>
                    </a:lnTo>
                    <a:lnTo>
                      <a:pt x="401" y="589"/>
                    </a:lnTo>
                    <a:lnTo>
                      <a:pt x="385" y="550"/>
                    </a:lnTo>
                    <a:lnTo>
                      <a:pt x="369" y="510"/>
                    </a:lnTo>
                    <a:lnTo>
                      <a:pt x="351" y="471"/>
                    </a:lnTo>
                    <a:lnTo>
                      <a:pt x="333" y="433"/>
                    </a:lnTo>
                    <a:lnTo>
                      <a:pt x="314" y="395"/>
                    </a:lnTo>
                    <a:lnTo>
                      <a:pt x="295" y="357"/>
                    </a:lnTo>
                    <a:lnTo>
                      <a:pt x="274" y="319"/>
                    </a:lnTo>
                    <a:lnTo>
                      <a:pt x="253" y="282"/>
                    </a:lnTo>
                    <a:lnTo>
                      <a:pt x="233" y="246"/>
                    </a:lnTo>
                    <a:lnTo>
                      <a:pt x="211" y="210"/>
                    </a:lnTo>
                    <a:lnTo>
                      <a:pt x="188" y="174"/>
                    </a:lnTo>
                    <a:lnTo>
                      <a:pt x="165" y="138"/>
                    </a:lnTo>
                    <a:lnTo>
                      <a:pt x="176" y="198"/>
                    </a:lnTo>
                    <a:lnTo>
                      <a:pt x="190" y="257"/>
                    </a:lnTo>
                    <a:lnTo>
                      <a:pt x="204" y="316"/>
                    </a:lnTo>
                    <a:lnTo>
                      <a:pt x="219" y="375"/>
                    </a:lnTo>
                    <a:lnTo>
                      <a:pt x="234" y="433"/>
                    </a:lnTo>
                    <a:lnTo>
                      <a:pt x="248" y="491"/>
                    </a:lnTo>
                    <a:lnTo>
                      <a:pt x="259" y="551"/>
                    </a:lnTo>
                    <a:lnTo>
                      <a:pt x="268" y="609"/>
                    </a:lnTo>
                    <a:lnTo>
                      <a:pt x="268" y="635"/>
                    </a:lnTo>
                    <a:lnTo>
                      <a:pt x="268" y="658"/>
                    </a:lnTo>
                    <a:lnTo>
                      <a:pt x="268" y="681"/>
                    </a:lnTo>
                    <a:lnTo>
                      <a:pt x="268" y="706"/>
                    </a:lnTo>
                    <a:lnTo>
                      <a:pt x="260" y="683"/>
                    </a:lnTo>
                    <a:lnTo>
                      <a:pt x="250" y="660"/>
                    </a:lnTo>
                    <a:lnTo>
                      <a:pt x="240" y="638"/>
                    </a:lnTo>
                    <a:lnTo>
                      <a:pt x="228" y="616"/>
                    </a:lnTo>
                    <a:lnTo>
                      <a:pt x="215" y="596"/>
                    </a:lnTo>
                    <a:lnTo>
                      <a:pt x="202" y="575"/>
                    </a:lnTo>
                    <a:lnTo>
                      <a:pt x="188" y="554"/>
                    </a:lnTo>
                    <a:lnTo>
                      <a:pt x="173" y="535"/>
                    </a:lnTo>
                    <a:lnTo>
                      <a:pt x="157" y="515"/>
                    </a:lnTo>
                    <a:lnTo>
                      <a:pt x="141" y="495"/>
                    </a:lnTo>
                    <a:lnTo>
                      <a:pt x="124" y="477"/>
                    </a:lnTo>
                    <a:lnTo>
                      <a:pt x="107" y="459"/>
                    </a:lnTo>
                    <a:lnTo>
                      <a:pt x="91" y="440"/>
                    </a:lnTo>
                    <a:lnTo>
                      <a:pt x="74" y="423"/>
                    </a:lnTo>
                    <a:lnTo>
                      <a:pt x="56" y="406"/>
                    </a:lnTo>
                    <a:lnTo>
                      <a:pt x="39" y="388"/>
                    </a:lnTo>
                    <a:lnTo>
                      <a:pt x="43" y="431"/>
                    </a:lnTo>
                    <a:lnTo>
                      <a:pt x="51" y="474"/>
                    </a:lnTo>
                    <a:lnTo>
                      <a:pt x="63" y="514"/>
                    </a:lnTo>
                    <a:lnTo>
                      <a:pt x="77" y="554"/>
                    </a:lnTo>
                    <a:lnTo>
                      <a:pt x="90" y="594"/>
                    </a:lnTo>
                    <a:lnTo>
                      <a:pt x="101" y="635"/>
                    </a:lnTo>
                    <a:lnTo>
                      <a:pt x="108" y="677"/>
                    </a:lnTo>
                    <a:lnTo>
                      <a:pt x="109" y="720"/>
                    </a:lnTo>
                    <a:lnTo>
                      <a:pt x="97" y="710"/>
                    </a:lnTo>
                    <a:lnTo>
                      <a:pt x="83" y="698"/>
                    </a:lnTo>
                    <a:lnTo>
                      <a:pt x="70" y="688"/>
                    </a:lnTo>
                    <a:lnTo>
                      <a:pt x="56" y="677"/>
                    </a:lnTo>
                    <a:lnTo>
                      <a:pt x="43" y="668"/>
                    </a:lnTo>
                    <a:lnTo>
                      <a:pt x="29" y="658"/>
                    </a:lnTo>
                    <a:lnTo>
                      <a:pt x="15" y="647"/>
                    </a:lnTo>
                    <a:lnTo>
                      <a:pt x="0" y="638"/>
                    </a:lnTo>
                    <a:lnTo>
                      <a:pt x="0" y="1077"/>
                    </a:lnTo>
                    <a:lnTo>
                      <a:pt x="2304" y="1077"/>
                    </a:lnTo>
                    <a:lnTo>
                      <a:pt x="2304" y="574"/>
                    </a:lnTo>
                    <a:lnTo>
                      <a:pt x="2294" y="522"/>
                    </a:lnTo>
                    <a:lnTo>
                      <a:pt x="2280" y="470"/>
                    </a:lnTo>
                    <a:lnTo>
                      <a:pt x="2265" y="418"/>
                    </a:lnTo>
                    <a:lnTo>
                      <a:pt x="2249" y="368"/>
                    </a:lnTo>
                    <a:lnTo>
                      <a:pt x="2230" y="317"/>
                    </a:lnTo>
                    <a:lnTo>
                      <a:pt x="2211" y="266"/>
                    </a:lnTo>
                    <a:lnTo>
                      <a:pt x="2190" y="217"/>
                    </a:lnTo>
                    <a:lnTo>
                      <a:pt x="2168" y="166"/>
                    </a:lnTo>
                    <a:lnTo>
                      <a:pt x="2162" y="160"/>
                    </a:lnTo>
                    <a:lnTo>
                      <a:pt x="2157" y="153"/>
                    </a:lnTo>
                    <a:lnTo>
                      <a:pt x="2151" y="148"/>
                    </a:lnTo>
                    <a:lnTo>
                      <a:pt x="2145" y="141"/>
                    </a:lnTo>
                    <a:lnTo>
                      <a:pt x="2139" y="136"/>
                    </a:lnTo>
                    <a:lnTo>
                      <a:pt x="2134" y="132"/>
                    </a:lnTo>
                    <a:lnTo>
                      <a:pt x="2130" y="130"/>
                    </a:lnTo>
                    <a:lnTo>
                      <a:pt x="2127" y="13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CFF33"/>
                  </a:gs>
                  <a:gs pos="100000">
                    <a:srgbClr val="0099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46210" name="Group 160"/>
          <p:cNvGrpSpPr>
            <a:grpSpLocks/>
          </p:cNvGrpSpPr>
          <p:nvPr/>
        </p:nvGrpSpPr>
        <p:grpSpPr bwMode="auto">
          <a:xfrm>
            <a:off x="6588125" y="5157788"/>
            <a:ext cx="363538" cy="363537"/>
            <a:chOff x="4193" y="2725"/>
            <a:chExt cx="456" cy="456"/>
          </a:xfrm>
        </p:grpSpPr>
        <p:grpSp>
          <p:nvGrpSpPr>
            <p:cNvPr id="46211" name="Group 16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12" name="Group 16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13" name="Oval 16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14" name="Oval 16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15" name="Group 16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16" name="Oval 16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17" name="Oval 16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218" name="Group 16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19" name="Group 16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20" name="Oval 1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21" name="Oval 1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22" name="Group 17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23" name="Oval 1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24" name="Oval 1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225" name="Oval 17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226" name="Group 176"/>
          <p:cNvGrpSpPr>
            <a:grpSpLocks/>
          </p:cNvGrpSpPr>
          <p:nvPr/>
        </p:nvGrpSpPr>
        <p:grpSpPr bwMode="auto">
          <a:xfrm>
            <a:off x="6084888" y="5229225"/>
            <a:ext cx="363537" cy="363538"/>
            <a:chOff x="4193" y="2725"/>
            <a:chExt cx="456" cy="456"/>
          </a:xfrm>
        </p:grpSpPr>
        <p:grpSp>
          <p:nvGrpSpPr>
            <p:cNvPr id="46227" name="Group 17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28" name="Group 17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29" name="Oval 17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30" name="Oval 18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31" name="Group 18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32" name="Oval 18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33" name="Oval 18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234" name="Group 18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35" name="Group 18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36" name="Oval 1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37" name="Oval 1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38" name="Group 18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39" name="Oval 1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40" name="Oval 1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241" name="Oval 19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242" name="Group 192"/>
          <p:cNvGrpSpPr>
            <a:grpSpLocks/>
          </p:cNvGrpSpPr>
          <p:nvPr/>
        </p:nvGrpSpPr>
        <p:grpSpPr bwMode="auto">
          <a:xfrm>
            <a:off x="6659563" y="5589588"/>
            <a:ext cx="363537" cy="363537"/>
            <a:chOff x="4193" y="2725"/>
            <a:chExt cx="456" cy="456"/>
          </a:xfrm>
        </p:grpSpPr>
        <p:grpSp>
          <p:nvGrpSpPr>
            <p:cNvPr id="46243" name="Group 19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44" name="Group 19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45" name="Oval 19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46" name="Oval 19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47" name="Group 19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48" name="Oval 19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49" name="Oval 19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250" name="Group 20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51" name="Group 20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52" name="Oval 20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53" name="Oval 20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54" name="Group 20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55" name="Oval 20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56" name="Oval 20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257" name="Oval 20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258" name="Group 224"/>
          <p:cNvGrpSpPr>
            <a:grpSpLocks/>
          </p:cNvGrpSpPr>
          <p:nvPr/>
        </p:nvGrpSpPr>
        <p:grpSpPr bwMode="auto">
          <a:xfrm>
            <a:off x="7451725" y="5662613"/>
            <a:ext cx="215900" cy="215900"/>
            <a:chOff x="4193" y="2725"/>
            <a:chExt cx="456" cy="456"/>
          </a:xfrm>
        </p:grpSpPr>
        <p:grpSp>
          <p:nvGrpSpPr>
            <p:cNvPr id="46259" name="Group 22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60" name="Group 22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61" name="Oval 22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62" name="Oval 22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63" name="Group 22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64" name="Oval 2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65" name="Oval 2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266" name="Group 23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67" name="Group 23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68" name="Oval 2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69" name="Oval 2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70" name="Group 23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71" name="Oval 2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72" name="Oval 2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273" name="Oval 23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274" name="Group 240"/>
          <p:cNvGrpSpPr>
            <a:grpSpLocks/>
          </p:cNvGrpSpPr>
          <p:nvPr/>
        </p:nvGrpSpPr>
        <p:grpSpPr bwMode="auto">
          <a:xfrm>
            <a:off x="4424363" y="5373688"/>
            <a:ext cx="363537" cy="363537"/>
            <a:chOff x="4193" y="2725"/>
            <a:chExt cx="456" cy="456"/>
          </a:xfrm>
        </p:grpSpPr>
        <p:grpSp>
          <p:nvGrpSpPr>
            <p:cNvPr id="46275" name="Group 24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76" name="Group 24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77" name="Oval 24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78" name="Oval 24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79" name="Group 24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80" name="Oval 2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81" name="Oval 2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282" name="Group 24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83" name="Group 24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84" name="Oval 2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85" name="Oval 2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86" name="Group 25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87" name="Oval 2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88" name="Oval 2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289" name="Oval 25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290" name="Group 256"/>
          <p:cNvGrpSpPr>
            <a:grpSpLocks/>
          </p:cNvGrpSpPr>
          <p:nvPr/>
        </p:nvGrpSpPr>
        <p:grpSpPr bwMode="auto">
          <a:xfrm>
            <a:off x="3992563" y="5516563"/>
            <a:ext cx="363537" cy="363537"/>
            <a:chOff x="4193" y="2725"/>
            <a:chExt cx="456" cy="456"/>
          </a:xfrm>
        </p:grpSpPr>
        <p:grpSp>
          <p:nvGrpSpPr>
            <p:cNvPr id="46291" name="Group 25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92" name="Group 25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293" name="Oval 25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94" name="Oval 26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295" name="Group 26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296" name="Oval 26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297" name="Oval 26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298" name="Group 26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299" name="Group 26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00" name="Oval 26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01" name="Oval 26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02" name="Group 26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03" name="Oval 26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04" name="Oval 27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305" name="Oval 27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306" name="Group 288"/>
          <p:cNvGrpSpPr>
            <a:grpSpLocks/>
          </p:cNvGrpSpPr>
          <p:nvPr/>
        </p:nvGrpSpPr>
        <p:grpSpPr bwMode="auto">
          <a:xfrm>
            <a:off x="3706813" y="5807075"/>
            <a:ext cx="215900" cy="215900"/>
            <a:chOff x="4193" y="2725"/>
            <a:chExt cx="456" cy="456"/>
          </a:xfrm>
        </p:grpSpPr>
        <p:grpSp>
          <p:nvGrpSpPr>
            <p:cNvPr id="46307" name="Group 28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08" name="Group 29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09" name="Oval 29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10" name="Oval 29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11" name="Group 29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12" name="Oval 2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13" name="Oval 2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314" name="Group 29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15" name="Group 29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16" name="Oval 29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17" name="Oval 29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18" name="Group 30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19" name="Oval 3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20" name="Oval 3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321" name="Oval 30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322" name="Group 304"/>
          <p:cNvGrpSpPr>
            <a:grpSpLocks/>
          </p:cNvGrpSpPr>
          <p:nvPr/>
        </p:nvGrpSpPr>
        <p:grpSpPr bwMode="auto">
          <a:xfrm>
            <a:off x="8459788" y="5302250"/>
            <a:ext cx="215900" cy="215900"/>
            <a:chOff x="4193" y="2725"/>
            <a:chExt cx="456" cy="456"/>
          </a:xfrm>
        </p:grpSpPr>
        <p:grpSp>
          <p:nvGrpSpPr>
            <p:cNvPr id="46323" name="Group 30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24" name="Group 30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25" name="Oval 30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26" name="Oval 30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27" name="Group 30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28" name="Oval 3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29" name="Oval 3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330" name="Group 31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31" name="Group 31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32" name="Oval 3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33" name="Oval 3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34" name="Group 31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35" name="Oval 3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36" name="Oval 3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337" name="Oval 31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338" name="Group 320"/>
          <p:cNvGrpSpPr>
            <a:grpSpLocks/>
          </p:cNvGrpSpPr>
          <p:nvPr/>
        </p:nvGrpSpPr>
        <p:grpSpPr bwMode="auto">
          <a:xfrm>
            <a:off x="5146675" y="5446713"/>
            <a:ext cx="215900" cy="215900"/>
            <a:chOff x="4193" y="2725"/>
            <a:chExt cx="456" cy="456"/>
          </a:xfrm>
        </p:grpSpPr>
        <p:grpSp>
          <p:nvGrpSpPr>
            <p:cNvPr id="46339" name="Group 32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40" name="Group 32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41" name="Oval 32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42" name="Oval 32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43" name="Group 32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44" name="Oval 3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45" name="Oval 3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346" name="Group 32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47" name="Group 32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48" name="Oval 3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49" name="Oval 3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50" name="Group 33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51" name="Oval 3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52" name="Oval 3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353" name="Oval 33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354" name="Group 336"/>
          <p:cNvGrpSpPr>
            <a:grpSpLocks/>
          </p:cNvGrpSpPr>
          <p:nvPr/>
        </p:nvGrpSpPr>
        <p:grpSpPr bwMode="auto">
          <a:xfrm>
            <a:off x="8099425" y="5230813"/>
            <a:ext cx="215900" cy="215900"/>
            <a:chOff x="4193" y="2725"/>
            <a:chExt cx="456" cy="456"/>
          </a:xfrm>
        </p:grpSpPr>
        <p:grpSp>
          <p:nvGrpSpPr>
            <p:cNvPr id="46355" name="Group 33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56" name="Group 33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57" name="Oval 33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58" name="Oval 34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59" name="Group 34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60" name="Oval 3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61" name="Oval 3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362" name="Group 34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63" name="Group 34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64" name="Oval 3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65" name="Oval 3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66" name="Group 34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67" name="Oval 3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68" name="Oval 3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369" name="Oval 35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370" name="Group 352"/>
          <p:cNvGrpSpPr>
            <a:grpSpLocks/>
          </p:cNvGrpSpPr>
          <p:nvPr/>
        </p:nvGrpSpPr>
        <p:grpSpPr bwMode="auto">
          <a:xfrm>
            <a:off x="5651500" y="5373688"/>
            <a:ext cx="215900" cy="215900"/>
            <a:chOff x="4193" y="2725"/>
            <a:chExt cx="456" cy="456"/>
          </a:xfrm>
        </p:grpSpPr>
        <p:grpSp>
          <p:nvGrpSpPr>
            <p:cNvPr id="46371" name="Group 35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72" name="Group 35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73" name="Oval 35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74" name="Oval 35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75" name="Group 35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76" name="Oval 3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77" name="Oval 3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378" name="Group 36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79" name="Group 36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80" name="Oval 36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81" name="Oval 36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82" name="Group 36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83" name="Oval 3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84" name="Oval 3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385" name="Oval 36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386" name="Group 368"/>
          <p:cNvGrpSpPr>
            <a:grpSpLocks/>
          </p:cNvGrpSpPr>
          <p:nvPr/>
        </p:nvGrpSpPr>
        <p:grpSpPr bwMode="auto">
          <a:xfrm>
            <a:off x="7596188" y="6022975"/>
            <a:ext cx="144462" cy="144463"/>
            <a:chOff x="4193" y="2725"/>
            <a:chExt cx="456" cy="456"/>
          </a:xfrm>
        </p:grpSpPr>
        <p:grpSp>
          <p:nvGrpSpPr>
            <p:cNvPr id="46387" name="Group 36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88" name="Group 37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89" name="Oval 37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90" name="Oval 37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91" name="Group 37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92" name="Oval 3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93" name="Oval 3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394" name="Group 37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395" name="Group 37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396" name="Oval 3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397" name="Oval 3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398" name="Group 38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399" name="Oval 3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00" name="Oval 3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01" name="Oval 38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02" name="Group 384"/>
          <p:cNvGrpSpPr>
            <a:grpSpLocks/>
          </p:cNvGrpSpPr>
          <p:nvPr/>
        </p:nvGrpSpPr>
        <p:grpSpPr bwMode="auto">
          <a:xfrm>
            <a:off x="3851275" y="6167438"/>
            <a:ext cx="144463" cy="144462"/>
            <a:chOff x="4193" y="2725"/>
            <a:chExt cx="456" cy="456"/>
          </a:xfrm>
        </p:grpSpPr>
        <p:grpSp>
          <p:nvGrpSpPr>
            <p:cNvPr id="46403" name="Group 38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04" name="Group 38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05" name="Oval 38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06" name="Oval 38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07" name="Group 38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08" name="Oval 3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09" name="Oval 3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410" name="Group 39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11" name="Group 39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12" name="Oval 3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13" name="Oval 3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14" name="Group 39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15" name="Oval 3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16" name="Oval 3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17" name="Oval 39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18" name="Group 400"/>
          <p:cNvGrpSpPr>
            <a:grpSpLocks/>
          </p:cNvGrpSpPr>
          <p:nvPr/>
        </p:nvGrpSpPr>
        <p:grpSpPr bwMode="auto">
          <a:xfrm>
            <a:off x="8604250" y="5662613"/>
            <a:ext cx="144463" cy="144462"/>
            <a:chOff x="4193" y="2725"/>
            <a:chExt cx="456" cy="456"/>
          </a:xfrm>
        </p:grpSpPr>
        <p:grpSp>
          <p:nvGrpSpPr>
            <p:cNvPr id="46419" name="Group 40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20" name="Group 40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21" name="Oval 40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22" name="Oval 40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23" name="Group 40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24" name="Oval 4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25" name="Oval 4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426" name="Group 40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27" name="Group 40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28" name="Oval 4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29" name="Oval 4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30" name="Group 41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31" name="Oval 4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32" name="Oval 4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33" name="Oval 41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34" name="Group 416"/>
          <p:cNvGrpSpPr>
            <a:grpSpLocks/>
          </p:cNvGrpSpPr>
          <p:nvPr/>
        </p:nvGrpSpPr>
        <p:grpSpPr bwMode="auto">
          <a:xfrm>
            <a:off x="5291138" y="5807075"/>
            <a:ext cx="144462" cy="144463"/>
            <a:chOff x="4193" y="2725"/>
            <a:chExt cx="456" cy="456"/>
          </a:xfrm>
        </p:grpSpPr>
        <p:grpSp>
          <p:nvGrpSpPr>
            <p:cNvPr id="46435" name="Group 41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36" name="Group 41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37" name="Oval 41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38" name="Oval 42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39" name="Group 42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40" name="Oval 4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41" name="Oval 4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442" name="Group 42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43" name="Group 42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44" name="Oval 4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45" name="Oval 4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46" name="Group 42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47" name="Oval 4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48" name="Oval 4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49" name="Oval 43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50" name="Group 432"/>
          <p:cNvGrpSpPr>
            <a:grpSpLocks/>
          </p:cNvGrpSpPr>
          <p:nvPr/>
        </p:nvGrpSpPr>
        <p:grpSpPr bwMode="auto">
          <a:xfrm>
            <a:off x="8243888" y="5591175"/>
            <a:ext cx="144462" cy="144463"/>
            <a:chOff x="4193" y="2725"/>
            <a:chExt cx="456" cy="456"/>
          </a:xfrm>
        </p:grpSpPr>
        <p:grpSp>
          <p:nvGrpSpPr>
            <p:cNvPr id="46451" name="Group 43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52" name="Group 43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53" name="Oval 43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54" name="Oval 43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55" name="Group 43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56" name="Oval 43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57" name="Oval 43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458" name="Group 44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59" name="Group 44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60" name="Oval 4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61" name="Oval 4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62" name="Group 44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63" name="Oval 44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64" name="Oval 44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65" name="Oval 44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66" name="Group 448"/>
          <p:cNvGrpSpPr>
            <a:grpSpLocks/>
          </p:cNvGrpSpPr>
          <p:nvPr/>
        </p:nvGrpSpPr>
        <p:grpSpPr bwMode="auto">
          <a:xfrm>
            <a:off x="5362575" y="5446713"/>
            <a:ext cx="144463" cy="144462"/>
            <a:chOff x="4193" y="2725"/>
            <a:chExt cx="456" cy="456"/>
          </a:xfrm>
        </p:grpSpPr>
        <p:grpSp>
          <p:nvGrpSpPr>
            <p:cNvPr id="46467" name="Group 44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68" name="Group 45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69" name="Oval 45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70" name="Oval 45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71" name="Group 45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72" name="Oval 45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73" name="Oval 45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474" name="Group 45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75" name="Group 45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76" name="Oval 4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77" name="Oval 4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78" name="Group 46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79" name="Oval 46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80" name="Oval 46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81" name="Oval 46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82" name="Group 464"/>
          <p:cNvGrpSpPr>
            <a:grpSpLocks/>
          </p:cNvGrpSpPr>
          <p:nvPr/>
        </p:nvGrpSpPr>
        <p:grpSpPr bwMode="auto">
          <a:xfrm>
            <a:off x="1403350" y="5661025"/>
            <a:ext cx="363538" cy="363538"/>
            <a:chOff x="4193" y="2725"/>
            <a:chExt cx="456" cy="456"/>
          </a:xfrm>
        </p:grpSpPr>
        <p:grpSp>
          <p:nvGrpSpPr>
            <p:cNvPr id="46483" name="Group 46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84" name="Group 46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85" name="Oval 46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86" name="Oval 46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87" name="Group 46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88" name="Oval 4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89" name="Oval 4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490" name="Group 47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491" name="Group 47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492" name="Oval 4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93" name="Oval 4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494" name="Group 47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495" name="Oval 47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496" name="Oval 47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497" name="Oval 47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498" name="Group 480"/>
          <p:cNvGrpSpPr>
            <a:grpSpLocks/>
          </p:cNvGrpSpPr>
          <p:nvPr/>
        </p:nvGrpSpPr>
        <p:grpSpPr bwMode="auto">
          <a:xfrm>
            <a:off x="2195513" y="5662613"/>
            <a:ext cx="363537" cy="363537"/>
            <a:chOff x="4193" y="2725"/>
            <a:chExt cx="456" cy="456"/>
          </a:xfrm>
        </p:grpSpPr>
        <p:grpSp>
          <p:nvGrpSpPr>
            <p:cNvPr id="46499" name="Group 48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00" name="Group 48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01" name="Oval 48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02" name="Oval 48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03" name="Group 48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04" name="Oval 4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05" name="Oval 4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506" name="Group 48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07" name="Group 48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08" name="Oval 4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09" name="Oval 4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10" name="Group 49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11" name="Oval 49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12" name="Oval 49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513" name="Oval 49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514" name="Group 496"/>
          <p:cNvGrpSpPr>
            <a:grpSpLocks/>
          </p:cNvGrpSpPr>
          <p:nvPr/>
        </p:nvGrpSpPr>
        <p:grpSpPr bwMode="auto">
          <a:xfrm>
            <a:off x="1116013" y="5084763"/>
            <a:ext cx="363537" cy="363537"/>
            <a:chOff x="4193" y="2725"/>
            <a:chExt cx="456" cy="456"/>
          </a:xfrm>
        </p:grpSpPr>
        <p:grpSp>
          <p:nvGrpSpPr>
            <p:cNvPr id="46515" name="Group 49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16" name="Group 49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17" name="Oval 49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18" name="Oval 50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19" name="Group 50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20" name="Oval 50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21" name="Oval 50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522" name="Group 50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23" name="Group 50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24" name="Oval 5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25" name="Oval 5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26" name="Group 50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27" name="Oval 50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28" name="Oval 51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529" name="Oval 51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530" name="Group 528"/>
          <p:cNvGrpSpPr>
            <a:grpSpLocks/>
          </p:cNvGrpSpPr>
          <p:nvPr/>
        </p:nvGrpSpPr>
        <p:grpSpPr bwMode="auto">
          <a:xfrm>
            <a:off x="1906588" y="5302250"/>
            <a:ext cx="363537" cy="363538"/>
            <a:chOff x="4193" y="2725"/>
            <a:chExt cx="456" cy="456"/>
          </a:xfrm>
        </p:grpSpPr>
        <p:grpSp>
          <p:nvGrpSpPr>
            <p:cNvPr id="46531" name="Group 52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32" name="Group 53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33" name="Oval 53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34" name="Oval 53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35" name="Group 53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36" name="Oval 5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37" name="Oval 5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538" name="Group 53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39" name="Group 53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40" name="Oval 53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41" name="Oval 53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42" name="Group 54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43" name="Oval 54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44" name="Oval 54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545" name="Oval 54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546" name="Group 544"/>
          <p:cNvGrpSpPr>
            <a:grpSpLocks/>
          </p:cNvGrpSpPr>
          <p:nvPr/>
        </p:nvGrpSpPr>
        <p:grpSpPr bwMode="auto">
          <a:xfrm>
            <a:off x="2627313" y="5807075"/>
            <a:ext cx="215900" cy="215900"/>
            <a:chOff x="4193" y="2725"/>
            <a:chExt cx="456" cy="456"/>
          </a:xfrm>
        </p:grpSpPr>
        <p:grpSp>
          <p:nvGrpSpPr>
            <p:cNvPr id="46547" name="Group 54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48" name="Group 54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49" name="Oval 54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50" name="Oval 54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51" name="Group 54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52" name="Oval 5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53" name="Oval 5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554" name="Group 55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55" name="Group 55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56" name="Oval 55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57" name="Oval 55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58" name="Group 55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59" name="Oval 55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60" name="Oval 55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561" name="Oval 55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562" name="Group 560"/>
          <p:cNvGrpSpPr>
            <a:grpSpLocks/>
          </p:cNvGrpSpPr>
          <p:nvPr/>
        </p:nvGrpSpPr>
        <p:grpSpPr bwMode="auto">
          <a:xfrm>
            <a:off x="898525" y="5807075"/>
            <a:ext cx="215900" cy="215900"/>
            <a:chOff x="4193" y="2725"/>
            <a:chExt cx="456" cy="456"/>
          </a:xfrm>
        </p:grpSpPr>
        <p:grpSp>
          <p:nvGrpSpPr>
            <p:cNvPr id="46563" name="Group 56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64" name="Group 56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65" name="Oval 56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66" name="Oval 56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67" name="Group 56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68" name="Oval 56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69" name="Oval 56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570" name="Group 56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71" name="Group 56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72" name="Oval 57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73" name="Oval 57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74" name="Group 57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75" name="Oval 57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76" name="Oval 57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577" name="Oval 57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578" name="Group 576"/>
          <p:cNvGrpSpPr>
            <a:grpSpLocks/>
          </p:cNvGrpSpPr>
          <p:nvPr/>
        </p:nvGrpSpPr>
        <p:grpSpPr bwMode="auto">
          <a:xfrm>
            <a:off x="3203575" y="6021388"/>
            <a:ext cx="144463" cy="144462"/>
            <a:chOff x="4193" y="2725"/>
            <a:chExt cx="456" cy="456"/>
          </a:xfrm>
        </p:grpSpPr>
        <p:grpSp>
          <p:nvGrpSpPr>
            <p:cNvPr id="46579" name="Group 57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80" name="Group 57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81" name="Oval 57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82" name="Oval 58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83" name="Group 58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84" name="Oval 58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85" name="Oval 58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586" name="Group 58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87" name="Group 58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88" name="Oval 58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89" name="Oval 58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90" name="Group 58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591" name="Oval 58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92" name="Oval 59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593" name="Oval 59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594" name="Group 592"/>
          <p:cNvGrpSpPr>
            <a:grpSpLocks/>
          </p:cNvGrpSpPr>
          <p:nvPr/>
        </p:nvGrpSpPr>
        <p:grpSpPr bwMode="auto">
          <a:xfrm>
            <a:off x="2771775" y="6167438"/>
            <a:ext cx="144463" cy="144462"/>
            <a:chOff x="4193" y="2725"/>
            <a:chExt cx="456" cy="456"/>
          </a:xfrm>
        </p:grpSpPr>
        <p:grpSp>
          <p:nvGrpSpPr>
            <p:cNvPr id="46595" name="Group 59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596" name="Group 59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597" name="Oval 59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598" name="Oval 59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599" name="Group 59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00" name="Oval 59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01" name="Oval 59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02" name="Group 60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03" name="Group 60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04" name="Oval 60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05" name="Oval 60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06" name="Group 60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07" name="Oval 60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08" name="Oval 60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609" name="Oval 60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610" name="Group 608"/>
          <p:cNvGrpSpPr>
            <a:grpSpLocks/>
          </p:cNvGrpSpPr>
          <p:nvPr/>
        </p:nvGrpSpPr>
        <p:grpSpPr bwMode="auto">
          <a:xfrm>
            <a:off x="5364163" y="5948363"/>
            <a:ext cx="215900" cy="215900"/>
            <a:chOff x="4193" y="2725"/>
            <a:chExt cx="456" cy="456"/>
          </a:xfrm>
        </p:grpSpPr>
        <p:grpSp>
          <p:nvGrpSpPr>
            <p:cNvPr id="46611" name="Group 60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12" name="Group 61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13" name="Oval 61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14" name="Oval 61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15" name="Group 61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16" name="Oval 6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17" name="Oval 6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18" name="Group 61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19" name="Group 61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20" name="Oval 6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21" name="Oval 6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22" name="Group 62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23" name="Oval 6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24" name="Oval 6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625" name="Oval 62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626" name="Group 624"/>
          <p:cNvGrpSpPr>
            <a:grpSpLocks/>
          </p:cNvGrpSpPr>
          <p:nvPr/>
        </p:nvGrpSpPr>
        <p:grpSpPr bwMode="auto">
          <a:xfrm>
            <a:off x="6372225" y="5588000"/>
            <a:ext cx="215900" cy="215900"/>
            <a:chOff x="4193" y="2725"/>
            <a:chExt cx="456" cy="456"/>
          </a:xfrm>
        </p:grpSpPr>
        <p:grpSp>
          <p:nvGrpSpPr>
            <p:cNvPr id="46627" name="Group 62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28" name="Group 62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29" name="Oval 62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30" name="Oval 62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31" name="Group 62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32" name="Oval 6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33" name="Oval 6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34" name="Group 63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35" name="Group 63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36" name="Oval 63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37" name="Oval 63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38" name="Group 63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39" name="Oval 63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40" name="Oval 63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641" name="Oval 63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642" name="Group 640"/>
          <p:cNvGrpSpPr>
            <a:grpSpLocks/>
          </p:cNvGrpSpPr>
          <p:nvPr/>
        </p:nvGrpSpPr>
        <p:grpSpPr bwMode="auto">
          <a:xfrm>
            <a:off x="6011863" y="5516563"/>
            <a:ext cx="215900" cy="215900"/>
            <a:chOff x="4193" y="2725"/>
            <a:chExt cx="456" cy="456"/>
          </a:xfrm>
        </p:grpSpPr>
        <p:grpSp>
          <p:nvGrpSpPr>
            <p:cNvPr id="46643" name="Group 64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44" name="Group 64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45" name="Oval 64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46" name="Oval 64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47" name="Group 64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48" name="Oval 6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49" name="Oval 6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50" name="Group 64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51" name="Group 64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52" name="Oval 65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53" name="Oval 65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54" name="Group 65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55" name="Oval 65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56" name="Oval 65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657" name="Oval 65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658" name="Group 656"/>
          <p:cNvGrpSpPr>
            <a:grpSpLocks/>
          </p:cNvGrpSpPr>
          <p:nvPr/>
        </p:nvGrpSpPr>
        <p:grpSpPr bwMode="auto">
          <a:xfrm>
            <a:off x="5795963" y="5876925"/>
            <a:ext cx="144462" cy="144463"/>
            <a:chOff x="4193" y="2725"/>
            <a:chExt cx="456" cy="456"/>
          </a:xfrm>
        </p:grpSpPr>
        <p:grpSp>
          <p:nvGrpSpPr>
            <p:cNvPr id="46659" name="Group 65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60" name="Group 65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61" name="Oval 65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62" name="Oval 66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63" name="Group 66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64" name="Oval 66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65" name="Oval 66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66" name="Group 66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67" name="Group 66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68" name="Oval 66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69" name="Oval 66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70" name="Group 66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71" name="Oval 66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72" name="Oval 67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673" name="Oval 67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674" name="Group 672"/>
          <p:cNvGrpSpPr>
            <a:grpSpLocks/>
          </p:cNvGrpSpPr>
          <p:nvPr/>
        </p:nvGrpSpPr>
        <p:grpSpPr bwMode="auto">
          <a:xfrm>
            <a:off x="6516688" y="5948363"/>
            <a:ext cx="144462" cy="144462"/>
            <a:chOff x="4193" y="2725"/>
            <a:chExt cx="456" cy="456"/>
          </a:xfrm>
        </p:grpSpPr>
        <p:grpSp>
          <p:nvGrpSpPr>
            <p:cNvPr id="46675" name="Group 67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76" name="Group 67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77" name="Oval 67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78" name="Oval 67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79" name="Group 67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80" name="Oval 6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81" name="Oval 6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82" name="Group 68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83" name="Group 68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84" name="Oval 68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85" name="Oval 68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86" name="Group 68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87" name="Oval 6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88" name="Oval 6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689" name="Oval 68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690" name="Group 688"/>
          <p:cNvGrpSpPr>
            <a:grpSpLocks/>
          </p:cNvGrpSpPr>
          <p:nvPr/>
        </p:nvGrpSpPr>
        <p:grpSpPr bwMode="auto">
          <a:xfrm>
            <a:off x="6156325" y="5876925"/>
            <a:ext cx="144463" cy="144463"/>
            <a:chOff x="4193" y="2725"/>
            <a:chExt cx="456" cy="456"/>
          </a:xfrm>
        </p:grpSpPr>
        <p:grpSp>
          <p:nvGrpSpPr>
            <p:cNvPr id="46691" name="Group 68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92" name="Group 69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693" name="Oval 69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94" name="Oval 69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695" name="Group 69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696" name="Oval 6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697" name="Oval 6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698" name="Group 69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699" name="Group 69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00" name="Oval 69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01" name="Oval 69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02" name="Group 70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03" name="Oval 70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04" name="Oval 70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705" name="Oval 70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706" name="Group 704"/>
          <p:cNvGrpSpPr>
            <a:grpSpLocks/>
          </p:cNvGrpSpPr>
          <p:nvPr/>
        </p:nvGrpSpPr>
        <p:grpSpPr bwMode="auto">
          <a:xfrm>
            <a:off x="360363" y="5732463"/>
            <a:ext cx="215900" cy="215900"/>
            <a:chOff x="4193" y="2725"/>
            <a:chExt cx="456" cy="456"/>
          </a:xfrm>
        </p:grpSpPr>
        <p:grpSp>
          <p:nvGrpSpPr>
            <p:cNvPr id="46707" name="Group 70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08" name="Group 70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09" name="Oval 70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10" name="Oval 70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11" name="Group 70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12" name="Oval 7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13" name="Oval 7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714" name="Group 71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15" name="Group 71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16" name="Oval 7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17" name="Oval 7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18" name="Group 71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19" name="Oval 71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20" name="Oval 71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721" name="Oval 71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722" name="Group 720"/>
          <p:cNvGrpSpPr>
            <a:grpSpLocks/>
          </p:cNvGrpSpPr>
          <p:nvPr/>
        </p:nvGrpSpPr>
        <p:grpSpPr bwMode="auto">
          <a:xfrm>
            <a:off x="0" y="5661025"/>
            <a:ext cx="215900" cy="215900"/>
            <a:chOff x="4193" y="2725"/>
            <a:chExt cx="456" cy="456"/>
          </a:xfrm>
        </p:grpSpPr>
        <p:grpSp>
          <p:nvGrpSpPr>
            <p:cNvPr id="46723" name="Group 72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24" name="Group 72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25" name="Oval 72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26" name="Oval 72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27" name="Group 72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28" name="Oval 7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29" name="Oval 7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730" name="Group 72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31" name="Group 72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32" name="Oval 73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33" name="Oval 73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34" name="Group 73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35" name="Oval 73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36" name="Oval 73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737" name="Oval 73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738" name="Group 736"/>
          <p:cNvGrpSpPr>
            <a:grpSpLocks/>
          </p:cNvGrpSpPr>
          <p:nvPr/>
        </p:nvGrpSpPr>
        <p:grpSpPr bwMode="auto">
          <a:xfrm>
            <a:off x="504825" y="6092825"/>
            <a:ext cx="144463" cy="144463"/>
            <a:chOff x="4193" y="2725"/>
            <a:chExt cx="456" cy="456"/>
          </a:xfrm>
        </p:grpSpPr>
        <p:grpSp>
          <p:nvGrpSpPr>
            <p:cNvPr id="46739" name="Group 73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40" name="Group 73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41" name="Oval 73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42" name="Oval 74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43" name="Group 74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44" name="Oval 74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45" name="Oval 74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746" name="Group 74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47" name="Group 74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48" name="Oval 74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49" name="Oval 74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50" name="Group 74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51" name="Oval 74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52" name="Oval 75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753" name="Oval 75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754" name="Group 752"/>
          <p:cNvGrpSpPr>
            <a:grpSpLocks/>
          </p:cNvGrpSpPr>
          <p:nvPr/>
        </p:nvGrpSpPr>
        <p:grpSpPr bwMode="auto">
          <a:xfrm>
            <a:off x="144463" y="6021388"/>
            <a:ext cx="144462" cy="144462"/>
            <a:chOff x="4193" y="2725"/>
            <a:chExt cx="456" cy="456"/>
          </a:xfrm>
        </p:grpSpPr>
        <p:grpSp>
          <p:nvGrpSpPr>
            <p:cNvPr id="46755" name="Group 75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56" name="Group 75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57" name="Oval 75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58" name="Oval 75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59" name="Group 75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60" name="Oval 75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61" name="Oval 75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762" name="Group 76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63" name="Group 76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64" name="Oval 76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65" name="Oval 76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66" name="Group 76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67" name="Oval 76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68" name="Oval 76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769" name="Oval 76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770" name="Group 768"/>
          <p:cNvGrpSpPr>
            <a:grpSpLocks/>
          </p:cNvGrpSpPr>
          <p:nvPr/>
        </p:nvGrpSpPr>
        <p:grpSpPr bwMode="auto">
          <a:xfrm>
            <a:off x="7596188" y="5229225"/>
            <a:ext cx="363537" cy="363538"/>
            <a:chOff x="4193" y="2725"/>
            <a:chExt cx="456" cy="456"/>
          </a:xfrm>
        </p:grpSpPr>
        <p:grpSp>
          <p:nvGrpSpPr>
            <p:cNvPr id="46771" name="Group 76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72" name="Group 77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73" name="Oval 77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74" name="Oval 77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75" name="Group 77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76" name="Oval 77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77" name="Oval 77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778" name="Group 77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79" name="Group 77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80" name="Oval 7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81" name="Oval 7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82" name="Group 78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83" name="Oval 78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84" name="Oval 78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785" name="Oval 78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786" name="Group 784"/>
          <p:cNvGrpSpPr>
            <a:grpSpLocks/>
          </p:cNvGrpSpPr>
          <p:nvPr/>
        </p:nvGrpSpPr>
        <p:grpSpPr bwMode="auto">
          <a:xfrm>
            <a:off x="7812088" y="5661025"/>
            <a:ext cx="215900" cy="215900"/>
            <a:chOff x="4193" y="2725"/>
            <a:chExt cx="456" cy="456"/>
          </a:xfrm>
        </p:grpSpPr>
        <p:grpSp>
          <p:nvGrpSpPr>
            <p:cNvPr id="46787" name="Group 785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88" name="Group 786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89" name="Oval 78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90" name="Oval 78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91" name="Group 789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92" name="Oval 79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93" name="Oval 79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794" name="Group 792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795" name="Group 793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796" name="Oval 79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797" name="Oval 79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798" name="Group 796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799" name="Oval 797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00" name="Oval 798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801" name="Oval 799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802" name="Group 800"/>
          <p:cNvGrpSpPr>
            <a:grpSpLocks/>
          </p:cNvGrpSpPr>
          <p:nvPr/>
        </p:nvGrpSpPr>
        <p:grpSpPr bwMode="auto">
          <a:xfrm>
            <a:off x="8316913" y="5734050"/>
            <a:ext cx="363537" cy="363538"/>
            <a:chOff x="4193" y="2725"/>
            <a:chExt cx="456" cy="456"/>
          </a:xfrm>
        </p:grpSpPr>
        <p:grpSp>
          <p:nvGrpSpPr>
            <p:cNvPr id="46803" name="Group 801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804" name="Group 802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805" name="Oval 80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06" name="Oval 80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807" name="Group 805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808" name="Oval 80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09" name="Oval 80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810" name="Group 808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811" name="Group 809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812" name="Oval 810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13" name="Oval 811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814" name="Group 812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815" name="Oval 813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16" name="Oval 814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817" name="Oval 815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6818" name="Group 816"/>
          <p:cNvGrpSpPr>
            <a:grpSpLocks/>
          </p:cNvGrpSpPr>
          <p:nvPr/>
        </p:nvGrpSpPr>
        <p:grpSpPr bwMode="auto">
          <a:xfrm>
            <a:off x="8780463" y="5157788"/>
            <a:ext cx="363537" cy="363537"/>
            <a:chOff x="4193" y="2725"/>
            <a:chExt cx="456" cy="456"/>
          </a:xfrm>
        </p:grpSpPr>
        <p:grpSp>
          <p:nvGrpSpPr>
            <p:cNvPr id="46819" name="Group 817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820" name="Group 818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821" name="Oval 81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22" name="Oval 82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823" name="Group 821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824" name="Oval 8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25" name="Oval 8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6826" name="Group 824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6827" name="Group 825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6828" name="Oval 826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29" name="Oval 827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6830" name="Group 828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6831" name="Oval 829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6832" name="Oval 830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6833" name="Oval 831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pic>
        <p:nvPicPr>
          <p:cNvPr id="47607" name="Picture 1981" descr="MCj0446098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073665">
            <a:off x="7481888" y="-461963"/>
            <a:ext cx="14033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40" name="Group 1985"/>
          <p:cNvGrpSpPr>
            <a:grpSpLocks/>
          </p:cNvGrpSpPr>
          <p:nvPr/>
        </p:nvGrpSpPr>
        <p:grpSpPr bwMode="auto">
          <a:xfrm rot="-375577">
            <a:off x="4787900" y="5229225"/>
            <a:ext cx="360363" cy="1222375"/>
            <a:chOff x="1610" y="0"/>
            <a:chExt cx="227" cy="951"/>
          </a:xfrm>
        </p:grpSpPr>
        <p:pic>
          <p:nvPicPr>
            <p:cNvPr id="47609" name="Picture 1967" descr="MCj0445652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610" name="Rectangle 1984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141" name="Group 1986"/>
          <p:cNvGrpSpPr>
            <a:grpSpLocks/>
          </p:cNvGrpSpPr>
          <p:nvPr/>
        </p:nvGrpSpPr>
        <p:grpSpPr bwMode="auto">
          <a:xfrm rot="-375577">
            <a:off x="7104063" y="4867275"/>
            <a:ext cx="360362" cy="1293813"/>
            <a:chOff x="1610" y="0"/>
            <a:chExt cx="227" cy="951"/>
          </a:xfrm>
        </p:grpSpPr>
        <p:pic>
          <p:nvPicPr>
            <p:cNvPr id="47612" name="Picture 1987" descr="MCj0445652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613" name="Rectangle 1988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6142" name="Group 1989"/>
          <p:cNvGrpSpPr>
            <a:grpSpLocks/>
          </p:cNvGrpSpPr>
          <p:nvPr/>
        </p:nvGrpSpPr>
        <p:grpSpPr bwMode="auto">
          <a:xfrm rot="-375577">
            <a:off x="546100" y="4940300"/>
            <a:ext cx="360363" cy="1365250"/>
            <a:chOff x="1610" y="0"/>
            <a:chExt cx="227" cy="951"/>
          </a:xfrm>
        </p:grpSpPr>
        <p:pic>
          <p:nvPicPr>
            <p:cNvPr id="47615" name="Picture 1990" descr="MCj0445652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10" y="0"/>
              <a:ext cx="226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616" name="Rectangle 1991"/>
            <p:cNvSpPr>
              <a:spLocks noChangeArrowheads="1"/>
            </p:cNvSpPr>
            <p:nvPr/>
          </p:nvSpPr>
          <p:spPr bwMode="auto">
            <a:xfrm>
              <a:off x="1610" y="482"/>
              <a:ext cx="227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7617" name="Group 208"/>
          <p:cNvGrpSpPr>
            <a:grpSpLocks/>
          </p:cNvGrpSpPr>
          <p:nvPr/>
        </p:nvGrpSpPr>
        <p:grpSpPr bwMode="auto">
          <a:xfrm>
            <a:off x="7091363" y="5302250"/>
            <a:ext cx="363537" cy="363538"/>
            <a:chOff x="4193" y="2725"/>
            <a:chExt cx="456" cy="456"/>
          </a:xfrm>
        </p:grpSpPr>
        <p:grpSp>
          <p:nvGrpSpPr>
            <p:cNvPr id="47618" name="Group 209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19" name="Group 210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20" name="Oval 21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21" name="Oval 21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7622" name="Group 213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23" name="Oval 214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24" name="Oval 215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7625" name="Group 216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26" name="Group 217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27" name="Oval 2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28" name="Oval 2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7629" name="Group 220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30" name="Oval 221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31" name="Oval 222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7632" name="Oval 223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47633" name="Group 512"/>
          <p:cNvGrpSpPr>
            <a:grpSpLocks/>
          </p:cNvGrpSpPr>
          <p:nvPr/>
        </p:nvGrpSpPr>
        <p:grpSpPr bwMode="auto">
          <a:xfrm>
            <a:off x="539750" y="5300663"/>
            <a:ext cx="363538" cy="363537"/>
            <a:chOff x="4193" y="2725"/>
            <a:chExt cx="456" cy="456"/>
          </a:xfrm>
        </p:grpSpPr>
        <p:grpSp>
          <p:nvGrpSpPr>
            <p:cNvPr id="47634" name="Group 51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35" name="Group 51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36" name="Oval 51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37" name="Oval 51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7638" name="Group 51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39" name="Oval 51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40" name="Oval 51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7641" name="Group 52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42" name="Group 52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43" name="Oval 52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44" name="Oval 52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7645" name="Group 52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46" name="Oval 52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47" name="Oval 52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7648" name="Oval 52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19" name="Group 1992"/>
          <p:cNvGrpSpPr>
            <a:grpSpLocks/>
          </p:cNvGrpSpPr>
          <p:nvPr/>
        </p:nvGrpSpPr>
        <p:grpSpPr bwMode="auto">
          <a:xfrm>
            <a:off x="6011863" y="765175"/>
            <a:ext cx="844550" cy="844550"/>
            <a:chOff x="2892" y="2084"/>
            <a:chExt cx="1224" cy="1224"/>
          </a:xfrm>
        </p:grpSpPr>
        <p:sp>
          <p:nvSpPr>
            <p:cNvPr id="6089" name="AutoShape 1993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90" name="AutoShape 1994"/>
            <p:cNvSpPr>
              <a:spLocks noChangeAspect="1" noChangeArrowheads="1"/>
            </p:cNvSpPr>
            <p:nvPr/>
          </p:nvSpPr>
          <p:spPr bwMode="auto">
            <a:xfrm rot="2700000">
              <a:off x="3137" y="2329"/>
              <a:ext cx="736" cy="73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91" name="Oval 1995"/>
            <p:cNvSpPr>
              <a:spLocks noChangeArrowheads="1"/>
            </p:cNvSpPr>
            <p:nvPr/>
          </p:nvSpPr>
          <p:spPr bwMode="auto">
            <a:xfrm>
              <a:off x="3322" y="2514"/>
              <a:ext cx="364" cy="3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77" name="Group 1996"/>
          <p:cNvGrpSpPr>
            <a:grpSpLocks/>
          </p:cNvGrpSpPr>
          <p:nvPr/>
        </p:nvGrpSpPr>
        <p:grpSpPr bwMode="auto">
          <a:xfrm>
            <a:off x="4572000" y="1628775"/>
            <a:ext cx="844550" cy="844550"/>
            <a:chOff x="2892" y="2084"/>
            <a:chExt cx="1224" cy="1224"/>
          </a:xfrm>
        </p:grpSpPr>
        <p:sp>
          <p:nvSpPr>
            <p:cNvPr id="6093" name="AutoShape 1997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94" name="AutoShape 1998"/>
            <p:cNvSpPr>
              <a:spLocks noChangeAspect="1" noChangeArrowheads="1"/>
            </p:cNvSpPr>
            <p:nvPr/>
          </p:nvSpPr>
          <p:spPr bwMode="auto">
            <a:xfrm rot="2700000">
              <a:off x="3137" y="2329"/>
              <a:ext cx="736" cy="73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95" name="Oval 1999"/>
            <p:cNvSpPr>
              <a:spLocks noChangeArrowheads="1"/>
            </p:cNvSpPr>
            <p:nvPr/>
          </p:nvSpPr>
          <p:spPr bwMode="auto">
            <a:xfrm>
              <a:off x="3322" y="2514"/>
              <a:ext cx="364" cy="3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78" name="Group 2000"/>
          <p:cNvGrpSpPr>
            <a:grpSpLocks/>
          </p:cNvGrpSpPr>
          <p:nvPr/>
        </p:nvGrpSpPr>
        <p:grpSpPr bwMode="auto">
          <a:xfrm>
            <a:off x="2916238" y="620713"/>
            <a:ext cx="844550" cy="844550"/>
            <a:chOff x="2892" y="2084"/>
            <a:chExt cx="1224" cy="1224"/>
          </a:xfrm>
        </p:grpSpPr>
        <p:sp>
          <p:nvSpPr>
            <p:cNvPr id="6097" name="AutoShape 2001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98" name="AutoShape 2002"/>
            <p:cNvSpPr>
              <a:spLocks noChangeAspect="1" noChangeArrowheads="1"/>
            </p:cNvSpPr>
            <p:nvPr/>
          </p:nvSpPr>
          <p:spPr bwMode="auto">
            <a:xfrm rot="2700000">
              <a:off x="3137" y="2329"/>
              <a:ext cx="736" cy="73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099" name="Oval 2003"/>
            <p:cNvSpPr>
              <a:spLocks noChangeArrowheads="1"/>
            </p:cNvSpPr>
            <p:nvPr/>
          </p:nvSpPr>
          <p:spPr bwMode="auto">
            <a:xfrm>
              <a:off x="3322" y="2514"/>
              <a:ext cx="364" cy="3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83" name="Group 2004"/>
          <p:cNvGrpSpPr>
            <a:grpSpLocks/>
          </p:cNvGrpSpPr>
          <p:nvPr/>
        </p:nvGrpSpPr>
        <p:grpSpPr bwMode="auto">
          <a:xfrm>
            <a:off x="1979613" y="1196975"/>
            <a:ext cx="576262" cy="576263"/>
            <a:chOff x="2892" y="2084"/>
            <a:chExt cx="1224" cy="1224"/>
          </a:xfrm>
        </p:grpSpPr>
        <p:sp>
          <p:nvSpPr>
            <p:cNvPr id="6101" name="AutoShape 2005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02" name="AutoShape 2006"/>
            <p:cNvSpPr>
              <a:spLocks noChangeAspect="1" noChangeArrowheads="1"/>
            </p:cNvSpPr>
            <p:nvPr/>
          </p:nvSpPr>
          <p:spPr bwMode="auto">
            <a:xfrm rot="2700000">
              <a:off x="3138" y="2330"/>
              <a:ext cx="735" cy="735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03" name="Oval 2007"/>
            <p:cNvSpPr>
              <a:spLocks noChangeArrowheads="1"/>
            </p:cNvSpPr>
            <p:nvPr/>
          </p:nvSpPr>
          <p:spPr bwMode="auto">
            <a:xfrm>
              <a:off x="3324" y="2516"/>
              <a:ext cx="361" cy="36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84" name="Group 2008"/>
          <p:cNvGrpSpPr>
            <a:grpSpLocks/>
          </p:cNvGrpSpPr>
          <p:nvPr/>
        </p:nvGrpSpPr>
        <p:grpSpPr bwMode="auto">
          <a:xfrm>
            <a:off x="4149725" y="549275"/>
            <a:ext cx="709613" cy="709613"/>
            <a:chOff x="2892" y="2084"/>
            <a:chExt cx="1224" cy="1224"/>
          </a:xfrm>
        </p:grpSpPr>
        <p:sp>
          <p:nvSpPr>
            <p:cNvPr id="6105" name="AutoShape 2009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06" name="AutoShape 2010"/>
            <p:cNvSpPr>
              <a:spLocks noChangeAspect="1" noChangeArrowheads="1"/>
            </p:cNvSpPr>
            <p:nvPr/>
          </p:nvSpPr>
          <p:spPr bwMode="auto">
            <a:xfrm rot="2700000">
              <a:off x="3137" y="2329"/>
              <a:ext cx="737" cy="73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07" name="Oval 2011"/>
            <p:cNvSpPr>
              <a:spLocks noChangeArrowheads="1"/>
            </p:cNvSpPr>
            <p:nvPr/>
          </p:nvSpPr>
          <p:spPr bwMode="auto">
            <a:xfrm>
              <a:off x="3322" y="2514"/>
              <a:ext cx="364" cy="3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89" name="Group 2012"/>
          <p:cNvGrpSpPr>
            <a:grpSpLocks/>
          </p:cNvGrpSpPr>
          <p:nvPr/>
        </p:nvGrpSpPr>
        <p:grpSpPr bwMode="auto">
          <a:xfrm>
            <a:off x="1403350" y="2420938"/>
            <a:ext cx="576263" cy="576262"/>
            <a:chOff x="2892" y="2084"/>
            <a:chExt cx="1224" cy="1224"/>
          </a:xfrm>
        </p:grpSpPr>
        <p:sp>
          <p:nvSpPr>
            <p:cNvPr id="6109" name="AutoShape 2013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10" name="AutoShape 2014"/>
            <p:cNvSpPr>
              <a:spLocks noChangeAspect="1" noChangeArrowheads="1"/>
            </p:cNvSpPr>
            <p:nvPr/>
          </p:nvSpPr>
          <p:spPr bwMode="auto">
            <a:xfrm rot="2700000">
              <a:off x="3138" y="2330"/>
              <a:ext cx="735" cy="735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11" name="Oval 2015"/>
            <p:cNvSpPr>
              <a:spLocks noChangeArrowheads="1"/>
            </p:cNvSpPr>
            <p:nvPr/>
          </p:nvSpPr>
          <p:spPr bwMode="auto">
            <a:xfrm>
              <a:off x="3324" y="2516"/>
              <a:ext cx="361" cy="36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90" name="Group 2016"/>
          <p:cNvGrpSpPr>
            <a:grpSpLocks/>
          </p:cNvGrpSpPr>
          <p:nvPr/>
        </p:nvGrpSpPr>
        <p:grpSpPr bwMode="auto">
          <a:xfrm>
            <a:off x="1763713" y="3933825"/>
            <a:ext cx="576262" cy="576263"/>
            <a:chOff x="2892" y="2084"/>
            <a:chExt cx="1224" cy="1224"/>
          </a:xfrm>
        </p:grpSpPr>
        <p:sp>
          <p:nvSpPr>
            <p:cNvPr id="6113" name="AutoShape 2017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14" name="AutoShape 2018"/>
            <p:cNvSpPr>
              <a:spLocks noChangeAspect="1" noChangeArrowheads="1"/>
            </p:cNvSpPr>
            <p:nvPr/>
          </p:nvSpPr>
          <p:spPr bwMode="auto">
            <a:xfrm rot="2700000">
              <a:off x="3138" y="2330"/>
              <a:ext cx="735" cy="735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15" name="Oval 2019"/>
            <p:cNvSpPr>
              <a:spLocks noChangeArrowheads="1"/>
            </p:cNvSpPr>
            <p:nvPr/>
          </p:nvSpPr>
          <p:spPr bwMode="auto">
            <a:xfrm>
              <a:off x="3324" y="2516"/>
              <a:ext cx="361" cy="36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92" name="Group 2020"/>
          <p:cNvGrpSpPr>
            <a:grpSpLocks/>
          </p:cNvGrpSpPr>
          <p:nvPr/>
        </p:nvGrpSpPr>
        <p:grpSpPr bwMode="auto">
          <a:xfrm>
            <a:off x="5795963" y="3429000"/>
            <a:ext cx="576262" cy="576263"/>
            <a:chOff x="2892" y="2084"/>
            <a:chExt cx="1224" cy="1224"/>
          </a:xfrm>
        </p:grpSpPr>
        <p:sp>
          <p:nvSpPr>
            <p:cNvPr id="6117" name="AutoShape 2021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18" name="AutoShape 2022"/>
            <p:cNvSpPr>
              <a:spLocks noChangeAspect="1" noChangeArrowheads="1"/>
            </p:cNvSpPr>
            <p:nvPr/>
          </p:nvSpPr>
          <p:spPr bwMode="auto">
            <a:xfrm rot="2700000">
              <a:off x="3138" y="2330"/>
              <a:ext cx="735" cy="735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19" name="Oval 2023"/>
            <p:cNvSpPr>
              <a:spLocks noChangeArrowheads="1"/>
            </p:cNvSpPr>
            <p:nvPr/>
          </p:nvSpPr>
          <p:spPr bwMode="auto">
            <a:xfrm>
              <a:off x="3324" y="2516"/>
              <a:ext cx="361" cy="36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193" name="Group 2024"/>
          <p:cNvGrpSpPr>
            <a:grpSpLocks/>
          </p:cNvGrpSpPr>
          <p:nvPr/>
        </p:nvGrpSpPr>
        <p:grpSpPr bwMode="auto">
          <a:xfrm>
            <a:off x="6877050" y="3140075"/>
            <a:ext cx="576263" cy="576263"/>
            <a:chOff x="2892" y="2084"/>
            <a:chExt cx="1224" cy="1224"/>
          </a:xfrm>
        </p:grpSpPr>
        <p:sp>
          <p:nvSpPr>
            <p:cNvPr id="6121" name="AutoShape 2025"/>
            <p:cNvSpPr>
              <a:spLocks noChangeArrowheads="1"/>
            </p:cNvSpPr>
            <p:nvPr/>
          </p:nvSpPr>
          <p:spPr bwMode="auto">
            <a:xfrm>
              <a:off x="2892" y="2084"/>
              <a:ext cx="1224" cy="1224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22" name="AutoShape 2026"/>
            <p:cNvSpPr>
              <a:spLocks noChangeAspect="1" noChangeArrowheads="1"/>
            </p:cNvSpPr>
            <p:nvPr/>
          </p:nvSpPr>
          <p:spPr bwMode="auto">
            <a:xfrm rot="2700000">
              <a:off x="3138" y="2330"/>
              <a:ext cx="735" cy="735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6123" name="Oval 2027"/>
            <p:cNvSpPr>
              <a:spLocks noChangeArrowheads="1"/>
            </p:cNvSpPr>
            <p:nvPr/>
          </p:nvSpPr>
          <p:spPr bwMode="auto">
            <a:xfrm>
              <a:off x="3324" y="2516"/>
              <a:ext cx="361" cy="36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tint val="0"/>
                    <a:invGamma/>
                    <a:alpha val="19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47685" name="Group 272"/>
          <p:cNvGrpSpPr>
            <a:grpSpLocks/>
          </p:cNvGrpSpPr>
          <p:nvPr/>
        </p:nvGrpSpPr>
        <p:grpSpPr bwMode="auto">
          <a:xfrm>
            <a:off x="4821238" y="5661025"/>
            <a:ext cx="363537" cy="363538"/>
            <a:chOff x="4193" y="2725"/>
            <a:chExt cx="456" cy="456"/>
          </a:xfrm>
        </p:grpSpPr>
        <p:grpSp>
          <p:nvGrpSpPr>
            <p:cNvPr id="47686" name="Group 273"/>
            <p:cNvGrpSpPr>
              <a:grpSpLocks/>
            </p:cNvGrpSpPr>
            <p:nvPr/>
          </p:nvGrpSpPr>
          <p:grpSpPr bwMode="auto">
            <a:xfrm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87" name="Group 274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88" name="Oval 27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89" name="Oval 27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7690" name="Group 277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91" name="Oval 278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92" name="Oval 279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grpSp>
          <p:nvGrpSpPr>
            <p:cNvPr id="47693" name="Group 280"/>
            <p:cNvGrpSpPr>
              <a:grpSpLocks/>
            </p:cNvGrpSpPr>
            <p:nvPr/>
          </p:nvGrpSpPr>
          <p:grpSpPr bwMode="auto">
            <a:xfrm rot="1320000">
              <a:off x="4193" y="2725"/>
              <a:ext cx="456" cy="456"/>
              <a:chOff x="4058" y="2590"/>
              <a:chExt cx="999" cy="999"/>
            </a:xfrm>
          </p:grpSpPr>
          <p:grpSp>
            <p:nvGrpSpPr>
              <p:cNvPr id="47694" name="Group 281"/>
              <p:cNvGrpSpPr>
                <a:grpSpLocks/>
              </p:cNvGrpSpPr>
              <p:nvPr/>
            </p:nvGrpSpPr>
            <p:grpSpPr bwMode="auto">
              <a:xfrm>
                <a:off x="4058" y="2590"/>
                <a:ext cx="998" cy="998"/>
                <a:chOff x="3923" y="2455"/>
                <a:chExt cx="998" cy="998"/>
              </a:xfrm>
            </p:grpSpPr>
            <p:sp>
              <p:nvSpPr>
                <p:cNvPr id="47695" name="Oval 282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96" name="Oval 283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47697" name="Group 284"/>
              <p:cNvGrpSpPr>
                <a:grpSpLocks/>
              </p:cNvGrpSpPr>
              <p:nvPr/>
            </p:nvGrpSpPr>
            <p:grpSpPr bwMode="auto">
              <a:xfrm rot="2700000">
                <a:off x="4059" y="2591"/>
                <a:ext cx="998" cy="998"/>
                <a:chOff x="3923" y="2455"/>
                <a:chExt cx="998" cy="998"/>
              </a:xfrm>
            </p:grpSpPr>
            <p:sp>
              <p:nvSpPr>
                <p:cNvPr id="47698" name="Oval 285"/>
                <p:cNvSpPr>
                  <a:spLocks noChangeArrowheads="1"/>
                </p:cNvSpPr>
                <p:nvPr/>
              </p:nvSpPr>
              <p:spPr bwMode="auto">
                <a:xfrm>
                  <a:off x="3923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47699" name="Oval 286"/>
                <p:cNvSpPr>
                  <a:spLocks noChangeArrowheads="1"/>
                </p:cNvSpPr>
                <p:nvPr/>
              </p:nvSpPr>
              <p:spPr bwMode="auto">
                <a:xfrm rot="5400000">
                  <a:off x="3924" y="2840"/>
                  <a:ext cx="998" cy="2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  <p:sp>
          <p:nvSpPr>
            <p:cNvPr id="47700" name="Oval 287" descr="球体"/>
            <p:cNvSpPr>
              <a:spLocks noChangeArrowheads="1"/>
            </p:cNvSpPr>
            <p:nvPr/>
          </p:nvSpPr>
          <p:spPr bwMode="auto">
            <a:xfrm>
              <a:off x="4346" y="2886"/>
              <a:ext cx="149" cy="133"/>
            </a:xfrm>
            <a:prstGeom prst="ellipse">
              <a:avLst/>
            </a:prstGeom>
            <a:pattFill prst="sphere">
              <a:fgClr>
                <a:srgbClr val="FF9900"/>
              </a:fgClr>
              <a:bgClr>
                <a:srgbClr val="FFFF00"/>
              </a:bgClr>
            </a:pattFill>
            <a:ln w="952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pic>
        <p:nvPicPr>
          <p:cNvPr id="47704" name="Picture 1624" descr="我会滑倒摔死的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0"/>
            <a:ext cx="3492500" cy="656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24" name="Text Box 2028"/>
          <p:cNvSpPr txBox="1">
            <a:spLocks noChangeArrowheads="1"/>
          </p:cNvSpPr>
          <p:nvPr/>
        </p:nvSpPr>
        <p:spPr bwMode="auto">
          <a:xfrm>
            <a:off x="250825" y="620713"/>
            <a:ext cx="71278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8000"/>
            </a:outerShdw>
          </a:effec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CC0000"/>
                </a:solidFill>
                <a:ea typeface="叶根友行书繁" pitchFamily="2" charset="-122"/>
              </a:rPr>
              <a:t>走一步，再走一步</a:t>
            </a:r>
          </a:p>
        </p:txBody>
      </p:sp>
      <p:sp>
        <p:nvSpPr>
          <p:cNvPr id="6125" name="Text Box 2029"/>
          <p:cNvSpPr txBox="1">
            <a:spLocks noChangeArrowheads="1"/>
          </p:cNvSpPr>
          <p:nvPr/>
        </p:nvSpPr>
        <p:spPr bwMode="auto">
          <a:xfrm>
            <a:off x="2700338" y="2636838"/>
            <a:ext cx="331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8000"/>
            </a:outerShdw>
          </a:effec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ea typeface="叶根友行书繁" pitchFamily="2" charset="-122"/>
              </a:rPr>
              <a:t>莫顿</a:t>
            </a:r>
            <a:r>
              <a:rPr lang="en-US" altLang="zh-CN" sz="3600" b="1">
                <a:solidFill>
                  <a:srgbClr val="FFFF00"/>
                </a:solidFill>
                <a:ea typeface="叶根友行书繁" pitchFamily="2" charset="-122"/>
              </a:rPr>
              <a:t>·</a:t>
            </a:r>
            <a:r>
              <a:rPr lang="zh-CN" altLang="en-US" sz="3600" b="1">
                <a:solidFill>
                  <a:srgbClr val="FFFF00"/>
                </a:solidFill>
                <a:ea typeface="叶根友行书繁" pitchFamily="2" charset="-122"/>
              </a:rPr>
              <a:t>亨特</a:t>
            </a:r>
          </a:p>
        </p:txBody>
      </p:sp>
      <p:sp>
        <p:nvSpPr>
          <p:cNvPr id="47703" name="Text Box 1623"/>
          <p:cNvSpPr txBox="1">
            <a:spLocks noChangeArrowheads="1"/>
          </p:cNvSpPr>
          <p:nvPr/>
        </p:nvSpPr>
        <p:spPr bwMode="gray">
          <a:xfrm>
            <a:off x="3059113" y="5876925"/>
            <a:ext cx="25908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Gulim" pitchFamily="34" charset="-127"/>
              </a:rPr>
              <a:t>楼德中学  臧敏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6" dur="3000" fill="hold"/>
                                        <p:tgtEl>
                                          <p:spTgt spid="6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8" dur="2000" fill="hold"/>
                                        <p:tgtEl>
                                          <p:spTgt spid="6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0">
                                      <p:cBhvr>
                                        <p:cTn id="10" dur="3000" fill="hold"/>
                                        <p:tgtEl>
                                          <p:spTgt spid="6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9167 -0.04763 -0.18316 -0.09503 -0.25903 -0.09618 C -0.3349 -0.09734 -0.36233 -0.02243 -0.45573 -0.00647 C -0.54914 0.00948 -0.71389 0.01595 -0.81962 0 C -0.92535 -0.01595 -1.00782 -0.05942 -1.09011 -0.10266 " pathEditMode="relative" ptsTypes="aaaaA">
                                      <p:cBhvr>
                                        <p:cTn id="12" dur="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9167 -0.04763 -0.18316 -0.09503 -0.25903 -0.09618 C -0.3349 -0.09734 -0.36233 -0.02243 -0.45573 -0.00647 C -0.54914 0.00948 -0.71389 0.01595 -0.81962 0 C -0.92535 -0.01595 -1.00782 -0.05942 -1.09011 -0.10266 " pathEditMode="relative" ptsTypes="aaaaA">
                                      <p:cBhvr>
                                        <p:cTn id="14" dur="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9167 -0.04763 -0.18316 -0.09503 -0.25903 -0.09618 C -0.3349 -0.09734 -0.36233 -0.02243 -0.45573 -0.00647 C -0.54914 0.00948 -0.71389 0.01595 -0.81962 0 C -0.92535 -0.01595 -1.00782 -0.05942 -1.09011 -0.10266 " pathEditMode="relative" ptsTypes="aaaaA">
                                      <p:cBhvr>
                                        <p:cTn id="16" dur="2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9167 -0.04763 -0.18316 -0.09503 -0.25903 -0.09618 C -0.3349 -0.09734 -0.36233 -0.02243 -0.45573 -0.00647 C -0.54914 0.00948 -0.71389 0.01595 -0.81962 0 C -0.92535 -0.01595 -1.00782 -0.05942 -1.09011 -0.10266 " pathEditMode="relative" ptsTypes="aaaaA">
                                      <p:cBhvr>
                                        <p:cTn id="18" dur="2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0" tmFilter="0, 0; .2, .5; .8, .5; 1, 0"/>
                                        <p:tgtEl>
                                          <p:spTgt spid="35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0" autoRev="1" fill="hold"/>
                                        <p:tgtEl>
                                          <p:spTgt spid="35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0" fill="hold"/>
                                        <p:tgtEl>
                                          <p:spTgt spid="35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35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0" tmFilter="0, 0; .2, .5; .8, .5; 1, 0"/>
                                        <p:tgtEl>
                                          <p:spTgt spid="21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0" autoRev="1" fill="hold"/>
                                        <p:tgtEl>
                                          <p:spTgt spid="21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0" fill="hold"/>
                                        <p:tgtEl>
                                          <p:spTgt spid="217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0" tmFilter="0, 0; .2, .5; .8, .5; 1, 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0" autoRev="1" fill="hold"/>
                                        <p:tgtEl>
                                          <p:spTgt spid="2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5000" fill="hold"/>
                                        <p:tgtEl>
                                          <p:spTgt spid="21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2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0" tmFilter="0, 0; .2, .5; .8, .5; 1, 0"/>
                                        <p:tgtEl>
                                          <p:spTgt spid="21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0" autoRev="1" fill="hold"/>
                                        <p:tgtEl>
                                          <p:spTgt spid="21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5000" fill="hold"/>
                                        <p:tgtEl>
                                          <p:spTgt spid="21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5000" fill="hold"/>
                                        <p:tgtEl>
                                          <p:spTgt spid="21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0" tmFilter="0, 0; .2, .5; .8, .5; 1, 0"/>
                                        <p:tgtEl>
                                          <p:spTgt spid="21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0" autoRev="1" fill="hold"/>
                                        <p:tgtEl>
                                          <p:spTgt spid="21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0" fill="hold"/>
                                        <p:tgtEl>
                                          <p:spTgt spid="21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2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0" tmFilter="0, 0; .2, .5; .8, .5; 1, 0"/>
                                        <p:tgtEl>
                                          <p:spTgt spid="21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0" autoRev="1" fill="hold"/>
                                        <p:tgtEl>
                                          <p:spTgt spid="21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5000" fill="hold"/>
                                        <p:tgtEl>
                                          <p:spTgt spid="218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2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0" tmFilter="0, 0; .2, .5; .8, .5; 1, 0"/>
                                        <p:tgtEl>
                                          <p:spTgt spid="21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0" autoRev="1" fill="hold"/>
                                        <p:tgtEl>
                                          <p:spTgt spid="21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0" fill="hold"/>
                                        <p:tgtEl>
                                          <p:spTgt spid="21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5000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0" tmFilter="0, 0; .2, .5; .8, .5; 1, 0"/>
                                        <p:tgtEl>
                                          <p:spTgt spid="21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0" autoRev="1" fill="hold"/>
                                        <p:tgtEl>
                                          <p:spTgt spid="21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5000" fill="hold"/>
                                        <p:tgtEl>
                                          <p:spTgt spid="21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5000" fill="hold"/>
                                        <p:tgtEl>
                                          <p:spTgt spid="2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0" tmFilter="0, 0; .2, .5; .8, .5; 1, 0"/>
                                        <p:tgtEl>
                                          <p:spTgt spid="21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0" autoRev="1" fill="hold"/>
                                        <p:tgtEl>
                                          <p:spTgt spid="21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0" fill="hold"/>
                                        <p:tgtEl>
                                          <p:spTgt spid="21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5000" fill="hold"/>
                                        <p:tgtEl>
                                          <p:spTgt spid="2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" presetClass="emph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2000" fill="hold"/>
                                        <p:tgtEl>
                                          <p:spTgt spid="6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3" presetClass="emph" presetSubtype="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2000" fill="hold"/>
                                        <p:tgtEl>
                                          <p:spTgt spid="6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24" grpId="0"/>
      <p:bldP spid="6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25538"/>
            <a:ext cx="9144000" cy="1143000"/>
          </a:xfrm>
        </p:spPr>
        <p:txBody>
          <a:bodyPr/>
          <a:lstStyle/>
          <a:p>
            <a:r>
              <a:rPr lang="en-US" altLang="zh-CN"/>
              <a:t>3.</a:t>
            </a:r>
            <a:r>
              <a:rPr lang="zh-CN" altLang="en-US"/>
              <a:t>如何理解“暮色苍茫，天上出现了星星，悬崖下面的大地越来越暗。”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708275"/>
            <a:ext cx="8229600" cy="3806825"/>
          </a:xfrm>
        </p:spPr>
        <p:txBody>
          <a:bodyPr/>
          <a:lstStyle/>
          <a:p>
            <a:r>
              <a:rPr lang="zh-CN" altLang="en-US" sz="4000" b="1">
                <a:solidFill>
                  <a:schemeClr val="accent2"/>
                </a:solidFill>
              </a:rPr>
              <a:t>环境描写</a:t>
            </a:r>
            <a:r>
              <a:rPr lang="zh-CN" altLang="en-US" sz="4000" b="1">
                <a:solidFill>
                  <a:srgbClr val="3333FF"/>
                </a:solidFill>
              </a:rPr>
              <a:t>。渲染了夜晚来临、天色越来越暗的氛围，烘托了“我”身处绝境而又无人救助时紧张、害怕的心情，推动了情节发展。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362950" cy="1143000"/>
          </a:xfrm>
        </p:spPr>
        <p:txBody>
          <a:bodyPr/>
          <a:lstStyle/>
          <a:p>
            <a:pPr algn="l"/>
            <a:r>
              <a:rPr lang="zh-CN" altLang="en-US" sz="2800">
                <a:solidFill>
                  <a:schemeClr val="tx1"/>
                </a:solidFill>
              </a:rPr>
              <a:t>父亲为什么不直接把孩子抱下来？他不怕孩子失足吗？从中看出这是一位怎样的父亲</a:t>
            </a:r>
            <a:r>
              <a:rPr lang="zh-CN" altLang="en-US" sz="2800">
                <a:solidFill>
                  <a:srgbClr val="3333FF"/>
                </a:solidFill>
              </a:rPr>
              <a:t>？</a:t>
            </a:r>
            <a:endParaRPr kumimoji="1" lang="zh-CN" altLang="en-US" sz="280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058" name="AutoShape 2"/>
          <p:cNvSpPr>
            <a:spLocks noChangeArrowheads="1"/>
          </p:cNvSpPr>
          <p:nvPr/>
        </p:nvSpPr>
        <p:spPr bwMode="gray">
          <a:xfrm>
            <a:off x="501650" y="1268413"/>
            <a:ext cx="8642350" cy="19431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endParaRPr kumimoji="1" lang="zh-CN" altLang="en-US" b="1">
              <a:solidFill>
                <a:srgbClr val="FF0066"/>
              </a:solidFill>
              <a:ea typeface="宋体" pitchFamily="2" charset="-122"/>
            </a:endParaRPr>
          </a:p>
          <a:p>
            <a:pPr>
              <a:spcBef>
                <a:spcPct val="20000"/>
              </a:spcBef>
              <a:buFontTx/>
              <a:buChar char="•"/>
            </a:pPr>
            <a:endParaRPr kumimoji="1" lang="zh-CN" altLang="en-US" b="1">
              <a:solidFill>
                <a:srgbClr val="FF0066"/>
              </a:solidFill>
              <a:ea typeface="宋体" pitchFamily="2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b="1">
                <a:solidFill>
                  <a:srgbClr val="FF0066"/>
                </a:solidFill>
                <a:ea typeface="宋体" pitchFamily="2" charset="-122"/>
              </a:rPr>
              <a:t>父亲角度；</a:t>
            </a:r>
            <a:r>
              <a:rPr lang="zh-CN" altLang="en-US" b="1">
                <a:solidFill>
                  <a:srgbClr val="3333FF"/>
                </a:solidFill>
                <a:ea typeface="宋体" pitchFamily="2" charset="-122"/>
              </a:rPr>
              <a:t>这是一位真正爱自己孩子的父亲，他不像别的父亲，爬上石架把儿子</a:t>
            </a:r>
          </a:p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3333FF"/>
                </a:solidFill>
                <a:ea typeface="宋体" pitchFamily="2" charset="-122"/>
              </a:rPr>
              <a:t>抱下来，而是让作者自己走一步，再走一步的下去。这是为锻炼孩子的勇气和毅</a:t>
            </a:r>
          </a:p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3333FF"/>
                </a:solidFill>
                <a:ea typeface="宋体" pitchFamily="2" charset="-122"/>
              </a:rPr>
              <a:t>力。如果他对孩子百依百顺，那只是让他更加娇气，一生一世都软弱无能。有句</a:t>
            </a:r>
          </a:p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3333FF"/>
                </a:solidFill>
                <a:ea typeface="宋体" pitchFamily="2" charset="-122"/>
              </a:rPr>
              <a:t>话说：“</a:t>
            </a:r>
            <a:r>
              <a:rPr lang="zh-CN" altLang="en-US">
                <a:solidFill>
                  <a:srgbClr val="3333FF"/>
                </a:solidFill>
              </a:rPr>
              <a:t>授之以鱼，莫若授之以渔。”</a:t>
            </a:r>
            <a:r>
              <a:rPr lang="zh-CN" altLang="en-US" b="1">
                <a:solidFill>
                  <a:srgbClr val="3333FF"/>
                </a:solidFill>
                <a:ea typeface="宋体" pitchFamily="2" charset="-122"/>
              </a:rPr>
              <a:t>只有在磨练下才能成好钢，没有磨练的只是土</a:t>
            </a:r>
          </a:p>
          <a:p>
            <a:pPr>
              <a:spcBef>
                <a:spcPct val="20000"/>
              </a:spcBef>
            </a:pPr>
            <a:r>
              <a:rPr lang="zh-CN" altLang="en-US" b="1">
                <a:solidFill>
                  <a:srgbClr val="3333FF"/>
                </a:solidFill>
                <a:ea typeface="宋体" pitchFamily="2" charset="-122"/>
              </a:rPr>
              <a:t>块、锈铁。所以这位父亲是对孩子负责的真正爱孩子的父亲。</a:t>
            </a:r>
          </a:p>
          <a:p>
            <a:endParaRPr lang="ko-KR" altLang="en-US" sz="3200">
              <a:solidFill>
                <a:srgbClr val="3333FF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4758" name="Picture 6" descr="003回望悬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395663"/>
            <a:ext cx="8820150" cy="3462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4505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7" name="Picture 5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497887" cy="649287"/>
          </a:xfrm>
        </p:spPr>
        <p:txBody>
          <a:bodyPr/>
          <a:lstStyle/>
          <a:p>
            <a:pPr algn="l"/>
            <a:r>
              <a:rPr lang="en-US" altLang="zh-CN" sz="2400">
                <a:solidFill>
                  <a:schemeClr val="tx1"/>
                </a:solidFill>
              </a:rPr>
              <a:t>2</a:t>
            </a:r>
            <a:r>
              <a:rPr lang="zh-CN" altLang="en-US" sz="2400">
                <a:solidFill>
                  <a:schemeClr val="tx1"/>
                </a:solidFill>
              </a:rPr>
              <a:t>、你如何评价“我”的好朋友杰利？ 如果你是杰利会怎么做？</a:t>
            </a:r>
          </a:p>
        </p:txBody>
      </p:sp>
      <p:sp>
        <p:nvSpPr>
          <p:cNvPr id="45058" name="AutoShape 2"/>
          <p:cNvSpPr>
            <a:spLocks noChangeArrowheads="1"/>
          </p:cNvSpPr>
          <p:nvPr/>
        </p:nvSpPr>
        <p:spPr bwMode="gray">
          <a:xfrm>
            <a:off x="250825" y="1557338"/>
            <a:ext cx="8642350" cy="45354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FF"/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DDDDDD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endParaRPr kumimoji="1" lang="zh-CN" altLang="en-US" b="1">
              <a:solidFill>
                <a:srgbClr val="FF0066"/>
              </a:solidFill>
              <a:ea typeface="宋体" pitchFamily="2" charset="-122"/>
            </a:endParaRPr>
          </a:p>
          <a:p>
            <a:pPr>
              <a:spcBef>
                <a:spcPct val="20000"/>
              </a:spcBef>
              <a:buFontTx/>
              <a:buChar char="•"/>
            </a:pPr>
            <a:endParaRPr kumimoji="1" lang="zh-CN" altLang="en-US" sz="2400" b="1">
              <a:solidFill>
                <a:srgbClr val="FF0066"/>
              </a:solidFill>
              <a:ea typeface="宋体" pitchFamily="2" charset="-122"/>
            </a:endParaRPr>
          </a:p>
          <a:p>
            <a:r>
              <a:rPr kumimoji="1" lang="zh-CN" altLang="en-US" sz="2400" b="1">
                <a:solidFill>
                  <a:srgbClr val="FF0066"/>
                </a:solidFill>
                <a:ea typeface="宋体" pitchFamily="2" charset="-122"/>
              </a:rPr>
              <a:t>杰利角度；</a:t>
            </a:r>
            <a:r>
              <a:rPr lang="zh-CN" altLang="en-US" sz="2400" b="1">
                <a:ea typeface="宋体" pitchFamily="2" charset="-122"/>
              </a:rPr>
              <a:t>如果我是杰利，我会感到左右为难，一边是最要</a:t>
            </a:r>
          </a:p>
          <a:p>
            <a:r>
              <a:rPr lang="zh-CN" altLang="en-US" sz="2400" b="1">
                <a:ea typeface="宋体" pitchFamily="2" charset="-122"/>
              </a:rPr>
              <a:t>好的朋友，一边是更多的朋友。四个孩子一定不会让杰利帮</a:t>
            </a:r>
          </a:p>
          <a:p>
            <a:r>
              <a:rPr lang="zh-CN" altLang="en-US" sz="2400" b="1">
                <a:ea typeface="宋体" pitchFamily="2" charset="-122"/>
              </a:rPr>
              <a:t>“我”，而杰利也不想被嘲笑，不想失去这几个玩耍的朋友。</a:t>
            </a:r>
          </a:p>
          <a:p>
            <a:r>
              <a:rPr lang="zh-CN" altLang="en-US" sz="2400" b="1">
                <a:ea typeface="宋体" pitchFamily="2" charset="-122"/>
              </a:rPr>
              <a:t>所以杰利虽然“看来好像有点不放心”，但还是和大家一起走</a:t>
            </a:r>
          </a:p>
          <a:p>
            <a:r>
              <a:rPr lang="zh-CN" altLang="en-US" sz="2400" b="1">
                <a:ea typeface="宋体" pitchFamily="2" charset="-122"/>
              </a:rPr>
              <a:t>了。我想，这也说明杰利低估了“我”的懦弱。他以为这么点</a:t>
            </a:r>
          </a:p>
          <a:p>
            <a:r>
              <a:rPr lang="zh-CN" altLang="en-US" sz="2400" b="1">
                <a:ea typeface="宋体" pitchFamily="2" charset="-122"/>
              </a:rPr>
              <a:t>悬崖，“我”总会下来的。再说，他一时也帮不了“我”。天越</a:t>
            </a:r>
          </a:p>
          <a:p>
            <a:r>
              <a:rPr lang="zh-CN" altLang="en-US" sz="2400" b="1">
                <a:ea typeface="宋体" pitchFamily="2" charset="-122"/>
              </a:rPr>
              <a:t>来越黑了，见“我”没回来，杰利的良心不安了，便告诉了</a:t>
            </a:r>
          </a:p>
          <a:p>
            <a:r>
              <a:rPr lang="zh-CN" altLang="en-US" sz="2400" b="1">
                <a:ea typeface="宋体" pitchFamily="2" charset="-122"/>
              </a:rPr>
              <a:t>“我”父亲，寻求大人帮助，把“我”从危险的边缘救了回来。</a:t>
            </a:r>
          </a:p>
          <a:p>
            <a:r>
              <a:rPr lang="zh-CN" altLang="en-US" sz="2400" b="1">
                <a:ea typeface="宋体" pitchFamily="2" charset="-122"/>
              </a:rPr>
              <a:t>杰利虽然有做得不对的地方，但他是“我”真正的朋友。</a:t>
            </a:r>
          </a:p>
          <a:p>
            <a:endParaRPr lang="ko-KR" altLang="en-US" sz="240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4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-55563"/>
            <a:ext cx="9131300" cy="6913563"/>
          </a:xfrm>
          <a:prstGeom prst="rect">
            <a:avLst/>
          </a:prstGeom>
          <a:noFill/>
        </p:spPr>
      </p:pic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539750" y="1628775"/>
            <a:ext cx="7704138" cy="3938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i="1">
                <a:latin typeface="楷体_GB2312" pitchFamily="49" charset="-122"/>
                <a:ea typeface="楷体_GB2312" pitchFamily="49" charset="-122"/>
              </a:rPr>
              <a:t>从课文内容、联系结尾的议论看， </a:t>
            </a:r>
          </a:p>
          <a:p>
            <a:pPr>
              <a:spcBef>
                <a:spcPct val="50000"/>
              </a:spcBef>
            </a:pPr>
            <a:r>
              <a:rPr lang="zh-CN" altLang="en-US" sz="2800" i="1">
                <a:latin typeface="Arial"/>
                <a:ea typeface="楷体_GB2312" pitchFamily="49" charset="-122"/>
              </a:rPr>
              <a:t>“</a:t>
            </a:r>
            <a:r>
              <a:rPr lang="zh-CN" altLang="en-US" sz="2800" i="1">
                <a:latin typeface="楷体_GB2312" pitchFamily="49" charset="-122"/>
                <a:ea typeface="楷体_GB2312" pitchFamily="49" charset="-122"/>
              </a:rPr>
              <a:t>不要想着距离有多远，你只要想着你是在走一小步，你能办得到的</a:t>
            </a:r>
            <a:r>
              <a:rPr lang="zh-CN" altLang="en-US" sz="2800" i="1">
                <a:latin typeface="Arial"/>
                <a:ea typeface="楷体_GB2312" pitchFamily="49" charset="-122"/>
              </a:rPr>
              <a:t>”</a:t>
            </a:r>
            <a:endParaRPr lang="zh-CN" altLang="en-US" sz="2800" i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i="1">
                <a:latin typeface="Arial"/>
                <a:ea typeface="楷体_GB2312" pitchFamily="49" charset="-122"/>
              </a:rPr>
              <a:t>“</a:t>
            </a:r>
            <a:r>
              <a:rPr lang="zh-CN" altLang="en-US" sz="2800" i="1">
                <a:latin typeface="楷体_GB2312" pitchFamily="49" charset="-122"/>
                <a:ea typeface="楷体_GB2312" pitchFamily="49" charset="-122"/>
              </a:rPr>
              <a:t>着眼于那最初的一小步，走了这一步再走下一步，直到抵达我所要到的地方</a:t>
            </a:r>
            <a:r>
              <a:rPr lang="zh-CN" altLang="en-US" sz="2800" i="1">
                <a:latin typeface="Arial"/>
                <a:ea typeface="楷体_GB2312" pitchFamily="49" charset="-122"/>
              </a:rPr>
              <a:t>”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en-US" sz="2800" b="1" i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1979613" y="260350"/>
            <a:ext cx="338455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齐读最后一段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c2fdfc039245d688e5461b4ea5c27d1ed31b24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55563"/>
            <a:ext cx="9144000" cy="6913563"/>
          </a:xfrm>
          <a:prstGeom prst="rect">
            <a:avLst/>
          </a:prstGeom>
          <a:noFill/>
        </p:spPr>
      </p:pic>
      <p:sp>
        <p:nvSpPr>
          <p:cNvPr id="131075" name="Text Box 3"/>
          <p:cNvSpPr txBox="1">
            <a:spLocks noChangeArrowheads="1"/>
          </p:cNvSpPr>
          <p:nvPr/>
        </p:nvSpPr>
        <p:spPr bwMode="gray">
          <a:xfrm>
            <a:off x="1763713" y="404813"/>
            <a:ext cx="5184775" cy="823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3366FF"/>
                </a:solidFill>
                <a:ea typeface="Gulim" pitchFamily="34" charset="-127"/>
              </a:rPr>
              <a:t>  文题回顾</a:t>
            </a:r>
            <a:endParaRPr lang="en-US" altLang="zh-CN" sz="4800" b="1">
              <a:solidFill>
                <a:srgbClr val="3366FF"/>
              </a:solidFill>
              <a:ea typeface="Gulim" pitchFamily="34" charset="-127"/>
            </a:endParaRP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gray">
          <a:xfrm>
            <a:off x="395288" y="2492375"/>
            <a:ext cx="8569325" cy="4211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0000"/>
                </a:solidFill>
              </a:rPr>
              <a:t>父亲鼓励“我”一步步走下悬崖的话；</a:t>
            </a:r>
          </a:p>
          <a:p>
            <a:endParaRPr lang="zh-CN" altLang="en-US" sz="3600" b="1">
              <a:solidFill>
                <a:srgbClr val="CC0000"/>
              </a:solidFill>
            </a:endParaRPr>
          </a:p>
          <a:p>
            <a:endParaRPr lang="zh-CN" altLang="en-US" sz="3600" b="1">
              <a:solidFill>
                <a:srgbClr val="CC0000"/>
              </a:solidFill>
            </a:endParaRPr>
          </a:p>
          <a:p>
            <a:endParaRPr lang="zh-CN" altLang="en-US" sz="3600" b="1">
              <a:solidFill>
                <a:srgbClr val="CC0000"/>
              </a:solidFill>
            </a:endParaRPr>
          </a:p>
          <a:p>
            <a:r>
              <a:rPr lang="zh-CN" altLang="en-US" sz="3600" b="1">
                <a:solidFill>
                  <a:srgbClr val="CC0000"/>
                </a:solidFill>
              </a:rPr>
              <a:t>一个 道理：把大困难化整为零逐个突破，最终战胜困难。</a:t>
            </a:r>
            <a:endParaRPr lang="en-US" altLang="zh-CN" sz="3600" b="1">
              <a:solidFill>
                <a:srgbClr val="CC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rgbClr val="CC0000"/>
              </a:solidFill>
            </a:endParaRPr>
          </a:p>
        </p:txBody>
      </p:sp>
      <p:sp>
        <p:nvSpPr>
          <p:cNvPr id="131077" name="AutoShape 5"/>
          <p:cNvSpPr>
            <a:spLocks noChangeArrowheads="1"/>
          </p:cNvSpPr>
          <p:nvPr/>
        </p:nvSpPr>
        <p:spPr bwMode="gray">
          <a:xfrm>
            <a:off x="3779838" y="3284538"/>
            <a:ext cx="485775" cy="976312"/>
          </a:xfrm>
          <a:prstGeom prst="downArrow">
            <a:avLst>
              <a:gd name="adj1" fmla="val 50000"/>
              <a:gd name="adj2" fmla="val 50245"/>
            </a:avLst>
          </a:prstGeom>
          <a:solidFill>
            <a:srgbClr val="FF0000">
              <a:alpha val="37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10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Text Box 2"/>
          <p:cNvSpPr txBox="1">
            <a:spLocks noChangeArrowheads="1"/>
          </p:cNvSpPr>
          <p:nvPr/>
        </p:nvSpPr>
        <p:spPr bwMode="auto">
          <a:xfrm>
            <a:off x="395288" y="1555750"/>
            <a:ext cx="441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</a:rPr>
              <a:t>在人生的道路上，不管面对怎样的险阻，只要把大困难分解为小困难，一个一个认真地解决，终将战胜巨大的困难，赢得最后的胜利。</a:t>
            </a:r>
          </a:p>
        </p:txBody>
      </p:sp>
      <p:sp>
        <p:nvSpPr>
          <p:cNvPr id="119811" name="WordArt 3"/>
          <p:cNvSpPr>
            <a:spLocks noChangeArrowheads="1" noChangeShapeType="1"/>
          </p:cNvSpPr>
          <p:nvPr/>
        </p:nvSpPr>
        <p:spPr bwMode="auto">
          <a:xfrm>
            <a:off x="684213" y="592138"/>
            <a:ext cx="3167062" cy="892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华文行楷"/>
              </a:rPr>
              <a:t>主旨</a:t>
            </a:r>
          </a:p>
        </p:txBody>
      </p:sp>
      <p:pic>
        <p:nvPicPr>
          <p:cNvPr id="119812" name="Picture 4" descr="02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0775" y="620713"/>
            <a:ext cx="39624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9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0" grpId="0" autoUpdateAnimBg="0"/>
      <p:bldP spid="1198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2" name="Picture 4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-55563"/>
            <a:ext cx="9131300" cy="6913563"/>
          </a:xfrm>
          <a:prstGeom prst="rect">
            <a:avLst/>
          </a:prstGeom>
          <a:noFill/>
        </p:spPr>
      </p:pic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zh-CN" altLang="en-US" sz="5400">
                <a:solidFill>
                  <a:srgbClr val="009900"/>
                </a:solidFill>
                <a:ea typeface="黑体" pitchFamily="2" charset="-122"/>
              </a:rPr>
              <a:t>探究升华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   </a:t>
            </a:r>
            <a:r>
              <a:rPr lang="zh-CN" altLang="en-US">
                <a:solidFill>
                  <a:srgbClr val="3366FF"/>
                </a:solidFill>
              </a:rPr>
              <a:t>一句古语说得好，“宝剑锋从磨砺出，梅花香自苦寒来”。人的一生少不了经受挫折与磨难，但也正是在战胜困难的经历中我们的人生才变得充实而有意义。正像歌中所唱“不经历风雨，怎能见彩虹”，让我们面对困难，鼓起勇气，大声地对自己说一遍：“走一步，再走一步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2" name="Picture 6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-55563"/>
            <a:ext cx="9131300" cy="6913563"/>
          </a:xfrm>
          <a:prstGeom prst="rect">
            <a:avLst/>
          </a:prstGeom>
          <a:noFill/>
        </p:spPr>
      </p:pic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r>
              <a:rPr lang="zh-CN" altLang="en-US" sz="5400">
                <a:solidFill>
                  <a:srgbClr val="009900"/>
                </a:solidFill>
                <a:latin typeface="黑体" pitchFamily="2" charset="-122"/>
                <a:ea typeface="黑体" pitchFamily="2" charset="-122"/>
              </a:rPr>
              <a:t>写作特点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00213"/>
            <a:ext cx="8229600" cy="7493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3600">
                <a:solidFill>
                  <a:srgbClr val="3366FF"/>
                </a:solidFill>
                <a:latin typeface="宋体" pitchFamily="2" charset="-122"/>
              </a:rPr>
              <a:t>1.</a:t>
            </a:r>
            <a:r>
              <a:rPr lang="zh-CN" altLang="en-US" sz="4800" b="1">
                <a:solidFill>
                  <a:srgbClr val="3366FF"/>
                </a:solidFill>
                <a:latin typeface="宋体" pitchFamily="2" charset="-122"/>
              </a:rPr>
              <a:t>选材典型，以小见大</a:t>
            </a: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gray">
          <a:xfrm>
            <a:off x="827088" y="2924175"/>
            <a:ext cx="6408737" cy="823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3366FF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en-US" altLang="zh-CN" sz="4800" b="1">
                <a:solidFill>
                  <a:srgbClr val="3366FF"/>
                </a:solidFill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4800" b="1">
                <a:solidFill>
                  <a:srgbClr val="3366FF"/>
                </a:solidFill>
                <a:latin typeface="宋体" pitchFamily="2" charset="-122"/>
                <a:ea typeface="宋体" pitchFamily="2" charset="-122"/>
              </a:rPr>
              <a:t>记叙周密，巧设伏笔</a:t>
            </a:r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gray">
          <a:xfrm>
            <a:off x="755650" y="4221163"/>
            <a:ext cx="7777163" cy="1738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ea typeface="Gulim" pitchFamily="34" charset="-127"/>
              </a:rPr>
              <a:t> </a:t>
            </a:r>
            <a:r>
              <a:rPr lang="en-US" altLang="zh-CN" sz="4800" b="1">
                <a:solidFill>
                  <a:srgbClr val="3366FF"/>
                </a:solidFill>
                <a:ea typeface="Gulim" pitchFamily="34" charset="-127"/>
              </a:rPr>
              <a:t>3 .</a:t>
            </a:r>
            <a:r>
              <a:rPr lang="zh-CN" altLang="en-US" sz="4000" b="1">
                <a:solidFill>
                  <a:srgbClr val="3366FF"/>
                </a:solidFill>
                <a:ea typeface="宋体" pitchFamily="2" charset="-122"/>
              </a:rPr>
              <a:t>善用心理描写，人物形象生动</a:t>
            </a: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rgbClr val="3366FF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1" build="p"/>
      <p:bldP spid="101380" grpId="0"/>
      <p:bldP spid="1013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WordArt 2"/>
          <p:cNvSpPr>
            <a:spLocks noChangeArrowheads="1" noChangeShapeType="1" noTextEdit="1"/>
          </p:cNvSpPr>
          <p:nvPr/>
        </p:nvSpPr>
        <p:spPr bwMode="auto">
          <a:xfrm>
            <a:off x="1347788" y="333375"/>
            <a:ext cx="495300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47"/>
              </a:avLst>
            </a:prstTxWarp>
          </a:bodyPr>
          <a:lstStyle/>
          <a:p>
            <a:pPr algn="ctr"/>
            <a:r>
              <a:rPr lang="zh-CN" altLang="en-US" sz="4800" b="1" kern="10">
                <a:ln w="635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>
                        <a:alpha val="93999"/>
                      </a:srgbClr>
                    </a:gs>
                    <a:gs pos="100000">
                      <a:srgbClr val="762F00"/>
                    </a:gs>
                  </a:gsLst>
                  <a:lin ang="5400000" scaled="1"/>
                </a:gradFill>
                <a:latin typeface="华文新魏"/>
              </a:rPr>
              <a:t>走一步，再走一步</a:t>
            </a:r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5219700" y="1484313"/>
            <a:ext cx="2881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ea typeface="楷体_GB2312" pitchFamily="49" charset="-122"/>
              </a:rPr>
              <a:t>莫顿</a:t>
            </a:r>
            <a:r>
              <a:rPr lang="en-US" altLang="zh-CN" sz="3200" b="1">
                <a:solidFill>
                  <a:srgbClr val="FF0066"/>
                </a:solidFill>
                <a:latin typeface="华文仿宋" pitchFamily="2" charset="-122"/>
                <a:ea typeface="楷体_GB2312" pitchFamily="49" charset="-122"/>
              </a:rPr>
              <a:t>·</a:t>
            </a:r>
            <a:r>
              <a:rPr lang="zh-CN" altLang="en-US" sz="3200" b="1">
                <a:solidFill>
                  <a:srgbClr val="FF0066"/>
                </a:solidFill>
                <a:ea typeface="楷体_GB2312" pitchFamily="49" charset="-122"/>
              </a:rPr>
              <a:t>亨特</a:t>
            </a:r>
          </a:p>
        </p:txBody>
      </p:sp>
      <p:sp>
        <p:nvSpPr>
          <p:cNvPr id="64516" name="Oval 4"/>
          <p:cNvSpPr>
            <a:spLocks noChangeArrowheads="1"/>
          </p:cNvSpPr>
          <p:nvPr/>
        </p:nvSpPr>
        <p:spPr bwMode="auto">
          <a:xfrm>
            <a:off x="0" y="2349500"/>
            <a:ext cx="2195513" cy="1366838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5400" b="1">
                <a:solidFill>
                  <a:srgbClr val="3333FF"/>
                </a:solidFill>
                <a:latin typeface="Tahoma" pitchFamily="34" charset="0"/>
                <a:ea typeface="华文新魏" pitchFamily="2" charset="-122"/>
              </a:rPr>
              <a:t>冒</a:t>
            </a:r>
            <a:r>
              <a:rPr lang="zh-CN" altLang="en-US" sz="4400" b="1">
                <a:solidFill>
                  <a:srgbClr val="FF0066"/>
                </a:solidFill>
                <a:latin typeface="Tahoma" pitchFamily="34" charset="0"/>
                <a:ea typeface="华文新魏" pitchFamily="2" charset="-122"/>
              </a:rPr>
              <a:t>险</a:t>
            </a:r>
          </a:p>
        </p:txBody>
      </p:sp>
      <p:sp>
        <p:nvSpPr>
          <p:cNvPr id="64517" name="Oval 5"/>
          <p:cNvSpPr>
            <a:spLocks noChangeArrowheads="1"/>
          </p:cNvSpPr>
          <p:nvPr/>
        </p:nvSpPr>
        <p:spPr bwMode="auto">
          <a:xfrm>
            <a:off x="6659563" y="2349500"/>
            <a:ext cx="2339975" cy="1584325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6000" b="1">
                <a:solidFill>
                  <a:srgbClr val="3333FF"/>
                </a:solidFill>
                <a:latin typeface="Tahoma" pitchFamily="34" charset="0"/>
                <a:ea typeface="华文新魏" pitchFamily="2" charset="-122"/>
              </a:rPr>
              <a:t>脱</a:t>
            </a:r>
            <a:r>
              <a:rPr lang="zh-CN" altLang="en-US" sz="4400" b="1">
                <a:solidFill>
                  <a:srgbClr val="FF0066"/>
                </a:solidFill>
                <a:latin typeface="Tahoma" pitchFamily="34" charset="0"/>
                <a:ea typeface="华文新魏" pitchFamily="2" charset="-122"/>
              </a:rPr>
              <a:t>险</a:t>
            </a:r>
          </a:p>
        </p:txBody>
      </p:sp>
      <p:sp>
        <p:nvSpPr>
          <p:cNvPr id="64518" name="AutoShape 6"/>
          <p:cNvSpPr>
            <a:spLocks noChangeArrowheads="1"/>
          </p:cNvSpPr>
          <p:nvPr/>
        </p:nvSpPr>
        <p:spPr bwMode="auto">
          <a:xfrm>
            <a:off x="2411413" y="2924175"/>
            <a:ext cx="431800" cy="360363"/>
          </a:xfrm>
          <a:prstGeom prst="rightArrow">
            <a:avLst>
              <a:gd name="adj1" fmla="val 50000"/>
              <a:gd name="adj2" fmla="val 29956"/>
            </a:avLst>
          </a:prstGeom>
          <a:solidFill>
            <a:srgbClr val="FF99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64519" name="AutoShape 7"/>
          <p:cNvSpPr>
            <a:spLocks noChangeArrowheads="1"/>
          </p:cNvSpPr>
          <p:nvPr/>
        </p:nvSpPr>
        <p:spPr bwMode="auto">
          <a:xfrm>
            <a:off x="6011863" y="2924175"/>
            <a:ext cx="431800" cy="360363"/>
          </a:xfrm>
          <a:prstGeom prst="rightArrow">
            <a:avLst>
              <a:gd name="adj1" fmla="val 50000"/>
              <a:gd name="adj2" fmla="val 29956"/>
            </a:avLst>
          </a:prstGeom>
          <a:solidFill>
            <a:srgbClr val="FF99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2987675" y="2420938"/>
            <a:ext cx="295275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ahoma" pitchFamily="34" charset="0"/>
                <a:ea typeface="新宋体" pitchFamily="49" charset="-122"/>
              </a:rPr>
              <a:t>着眼于那最初的一小步，走了这一步再走下一步</a:t>
            </a:r>
          </a:p>
        </p:txBody>
      </p:sp>
      <p:sp>
        <p:nvSpPr>
          <p:cNvPr id="64521" name="Oval 9"/>
          <p:cNvSpPr>
            <a:spLocks noChangeArrowheads="1"/>
          </p:cNvSpPr>
          <p:nvPr/>
        </p:nvSpPr>
        <p:spPr bwMode="auto">
          <a:xfrm>
            <a:off x="395288" y="4824413"/>
            <a:ext cx="1439862" cy="1052512"/>
          </a:xfrm>
          <a:prstGeom prst="ellipse">
            <a:avLst/>
          </a:prstGeom>
          <a:gradFill rotWithShape="1">
            <a:gsLst>
              <a:gs pos="0">
                <a:srgbClr val="50FA78"/>
              </a:gs>
              <a:gs pos="50000">
                <a:schemeClr val="bg1"/>
              </a:gs>
              <a:gs pos="100000">
                <a:srgbClr val="50FA78"/>
              </a:gs>
            </a:gsLst>
            <a:lin ang="2700000" scaled="1"/>
          </a:gra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4000" b="1">
                <a:latin typeface="Tahoma" pitchFamily="34" charset="0"/>
                <a:ea typeface="华文彩云" pitchFamily="2" charset="-122"/>
              </a:rPr>
              <a:t>启示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2484438" y="4868863"/>
            <a:ext cx="5616575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ahoma" pitchFamily="34" charset="0"/>
                <a:ea typeface="楷体_GB2312" pitchFamily="49" charset="-122"/>
              </a:rPr>
              <a:t>无论遇到怎样的危险和困难，只要把它分解开来，分解为一小步一小步，困难就不大了。</a:t>
            </a: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2052638" y="5229225"/>
            <a:ext cx="431800" cy="360363"/>
          </a:xfrm>
          <a:prstGeom prst="rightArrow">
            <a:avLst>
              <a:gd name="adj1" fmla="val 50000"/>
              <a:gd name="adj2" fmla="val 29956"/>
            </a:avLst>
          </a:prstGeom>
          <a:solidFill>
            <a:srgbClr val="FF99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  <p:sp>
        <p:nvSpPr>
          <p:cNvPr id="113676" name="AutoShape 13"/>
          <p:cNvSpPr>
            <a:spLocks noChangeArrowheads="1"/>
          </p:cNvSpPr>
          <p:nvPr/>
        </p:nvSpPr>
        <p:spPr bwMode="auto">
          <a:xfrm>
            <a:off x="2700338" y="1989138"/>
            <a:ext cx="4824412" cy="431800"/>
          </a:xfrm>
          <a:prstGeom prst="curvedDownArrow">
            <a:avLst>
              <a:gd name="adj1" fmla="val 223456"/>
              <a:gd name="adj2" fmla="val 446912"/>
              <a:gd name="adj3" fmla="val 33333"/>
            </a:avLst>
          </a:prstGeom>
          <a:solidFill>
            <a:srgbClr val="33CC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 animBg="1"/>
      <p:bldP spid="64517" grpId="0" animBg="1"/>
      <p:bldP spid="64518" grpId="0" animBg="1"/>
      <p:bldP spid="64519" grpId="0" animBg="1"/>
      <p:bldP spid="64520" grpId="0"/>
      <p:bldP spid="64521" grpId="0" animBg="1"/>
      <p:bldP spid="64522" grpId="0"/>
      <p:bldP spid="64523" grpId="0" animBg="1"/>
      <p:bldP spid="6452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5" name="Picture 5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5563"/>
            <a:ext cx="9563100" cy="6913563"/>
          </a:xfrm>
          <a:prstGeom prst="rect">
            <a:avLst/>
          </a:prstGeom>
          <a:noFill/>
        </p:spPr>
      </p:pic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8229600" cy="1143000"/>
          </a:xfrm>
        </p:spPr>
        <p:txBody>
          <a:bodyPr/>
          <a:lstStyle/>
          <a:p>
            <a:r>
              <a:rPr lang="zh-CN" altLang="en-US" sz="5400">
                <a:solidFill>
                  <a:srgbClr val="009900"/>
                </a:solidFill>
                <a:latin typeface="黑体" pitchFamily="2" charset="-122"/>
                <a:ea typeface="黑体" pitchFamily="2" charset="-122"/>
              </a:rPr>
              <a:t>小试牛刀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332038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zh-CN" altLang="en-US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路在自己的脚下”</a:t>
            </a:r>
          </a:p>
          <a:p>
            <a:endParaRPr lang="zh-CN" altLang="en-US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</a:pPr>
            <a:r>
              <a:rPr lang="zh-CN" altLang="en-US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en-US" altLang="zh-CN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------ </a:t>
            </a:r>
            <a:r>
              <a:rPr lang="zh-CN" altLang="en-US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读</a:t>
            </a:r>
            <a:r>
              <a:rPr lang="en-US" altLang="zh-CN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走 一 步，再走 一 步</a:t>
            </a:r>
            <a:r>
              <a:rPr lang="en-US" altLang="zh-CN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有感</a:t>
            </a:r>
          </a:p>
          <a:p>
            <a:pPr>
              <a:spcBef>
                <a:spcPct val="0"/>
              </a:spcBef>
              <a:buFontTx/>
              <a:buNone/>
            </a:pPr>
            <a:endParaRPr lang="zh-CN" altLang="en-US" sz="480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8" name="Picture 16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    字词听写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71550" y="1989138"/>
            <a:ext cx="77724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   训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诫 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           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耸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立       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迂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回       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凝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视  </a:t>
            </a:r>
            <a:endParaRPr kumimoji="1" lang="zh-CN" altLang="en-US" sz="2000" b="1"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    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啜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泣            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纳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罕             瘦骨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嶙峋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  </a:t>
            </a:r>
          </a:p>
          <a:p>
            <a:pPr>
              <a:spcBef>
                <a:spcPct val="50000"/>
              </a:spcBef>
            </a:pPr>
            <a:endParaRPr kumimoji="1" lang="zh-CN" altLang="en-US" sz="2400" b="1">
              <a:latin typeface="Times New Roman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   心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惊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肉跳     头晕目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眩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     小心</a:t>
            </a:r>
            <a:r>
              <a:rPr kumimoji="1" lang="zh-CN" altLang="en-US" sz="3600" b="1" u="sng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翼</a:t>
            </a: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翼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1476375" y="1412875"/>
            <a:ext cx="981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ji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è</a:t>
            </a:r>
            <a:endParaRPr kumimoji="1" lang="en-US" altLang="zh-CN" sz="4000" b="1">
              <a:solidFill>
                <a:srgbClr val="CC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3635375" y="1341438"/>
            <a:ext cx="144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s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ŏ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ng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364163" y="1341438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y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ū</a:t>
            </a:r>
            <a:endParaRPr kumimoji="1" lang="en-US" altLang="zh-CN" sz="4000" b="1">
              <a:solidFill>
                <a:srgbClr val="CC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7019925" y="1341438"/>
            <a:ext cx="129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í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ng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1547813" y="2708275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chu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ò</a:t>
            </a:r>
            <a:endParaRPr kumimoji="1" lang="en-US" altLang="zh-CN" sz="4000" b="1">
              <a:solidFill>
                <a:srgbClr val="CC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3563938" y="2781300"/>
            <a:ext cx="25923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à </a:t>
            </a:r>
            <a:r>
              <a:rPr kumimoji="1" lang="en-US" altLang="ko-KR" sz="4000" b="1">
                <a:solidFill>
                  <a:srgbClr val="CC0000"/>
                </a:solidFill>
                <a:ea typeface=""/>
              </a:rPr>
              <a:t>hǎn</a:t>
            </a:r>
            <a:r>
              <a:rPr kumimoji="1" lang="en-US" altLang="zh-CN">
                <a:ea typeface="Gulim" pitchFamily="34" charset="-127"/>
              </a:rPr>
              <a:t> </a:t>
            </a: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6227763" y="2708275"/>
            <a:ext cx="198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í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 xún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1619250" y="4167188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j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ī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ng</a:t>
            </a:r>
          </a:p>
        </p:txBody>
      </p:sp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4427538" y="4149725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xu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à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n</a:t>
            </a:r>
          </a:p>
        </p:txBody>
      </p:sp>
      <p:sp>
        <p:nvSpPr>
          <p:cNvPr id="49166" name="Text Box 14"/>
          <p:cNvSpPr txBox="1">
            <a:spLocks noChangeArrowheads="1"/>
          </p:cNvSpPr>
          <p:nvPr/>
        </p:nvSpPr>
        <p:spPr bwMode="auto">
          <a:xfrm>
            <a:off x="7037388" y="4167188"/>
            <a:ext cx="99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</a:rPr>
              <a:t>y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ì</a:t>
            </a:r>
            <a:endParaRPr kumimoji="1" lang="en-US" altLang="zh-CN" sz="4000" b="1">
              <a:solidFill>
                <a:srgbClr val="CC00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9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utoUpdateAnimBg="0"/>
      <p:bldP spid="49158" grpId="0" autoUpdateAnimBg="0"/>
      <p:bldP spid="49159" grpId="0" autoUpdateAnimBg="0"/>
      <p:bldP spid="49160" grpId="0" autoUpdateAnimBg="0"/>
      <p:bldP spid="49161" grpId="0" autoUpdateAnimBg="0"/>
      <p:bldP spid="49162" grpId="0" autoUpdateAnimBg="0"/>
      <p:bldP spid="49163" grpId="0" autoUpdateAnimBg="0"/>
      <p:bldP spid="49164" grpId="0" autoUpdateAnimBg="0"/>
      <p:bldP spid="49165" grpId="0" autoUpdateAnimBg="0"/>
      <p:bldP spid="4916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42" name="Picture 6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</p:spPr>
      </p:pic>
      <p:sp>
        <p:nvSpPr>
          <p:cNvPr id="116741" name="Text Box 5"/>
          <p:cNvSpPr txBox="1">
            <a:spLocks noChangeArrowheads="1"/>
          </p:cNvSpPr>
          <p:nvPr/>
        </p:nvSpPr>
        <p:spPr bwMode="gray">
          <a:xfrm>
            <a:off x="8137525" y="4221163"/>
            <a:ext cx="1006475" cy="21605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3333FF"/>
                </a:solidFill>
                <a:ea typeface="宋体" pitchFamily="2" charset="-122"/>
              </a:rPr>
              <a:t>再见</a:t>
            </a:r>
            <a:endParaRPr lang="en-US" altLang="zh-CN" sz="5400" b="1">
              <a:solidFill>
                <a:srgbClr val="3333FF"/>
              </a:solidFill>
              <a:ea typeface="宋体" pitchFamily="2" charset="-122"/>
            </a:endParaRPr>
          </a:p>
        </p:txBody>
      </p:sp>
      <p:sp>
        <p:nvSpPr>
          <p:cNvPr id="64517" name="Oval 5"/>
          <p:cNvSpPr>
            <a:spLocks noChangeArrowheads="1"/>
          </p:cNvSpPr>
          <p:nvPr/>
        </p:nvSpPr>
        <p:spPr bwMode="auto">
          <a:xfrm>
            <a:off x="0" y="620713"/>
            <a:ext cx="6443663" cy="2449512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0066"/>
                </a:solidFill>
                <a:latin typeface="Tahoma" pitchFamily="34" charset="0"/>
                <a:ea typeface="华文新魏" pitchFamily="2" charset="-122"/>
              </a:rPr>
              <a:t>快乐学习，快乐生活！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8" name="Picture 32" descr="c2fdfc039245d688e5461b4ea5c27d1ed31b24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388350" cy="6913563"/>
          </a:xfrm>
          <a:prstGeom prst="rect">
            <a:avLst/>
          </a:prstGeom>
          <a:noFill/>
        </p:spPr>
      </p:pic>
      <p:grpSp>
        <p:nvGrpSpPr>
          <p:cNvPr id="4099" name="Group 7"/>
          <p:cNvGrpSpPr>
            <a:grpSpLocks/>
          </p:cNvGrpSpPr>
          <p:nvPr/>
        </p:nvGrpSpPr>
        <p:grpSpPr bwMode="auto">
          <a:xfrm>
            <a:off x="2379663" y="3729038"/>
            <a:ext cx="5311775" cy="688975"/>
            <a:chOff x="720" y="1392"/>
            <a:chExt cx="4058" cy="480"/>
          </a:xfrm>
        </p:grpSpPr>
        <p:sp>
          <p:nvSpPr>
            <p:cNvPr id="5128" name="AutoShape 8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Gulim" pitchFamily="34" charset="-127"/>
              </a:endParaRPr>
            </a:p>
          </p:txBody>
        </p:sp>
        <p:grpSp>
          <p:nvGrpSpPr>
            <p:cNvPr id="4118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130" name="AutoShape 10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  <p:sp>
            <p:nvSpPr>
              <p:cNvPr id="5131" name="AutoShape 11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</p:grpSp>
      </p:grpSp>
      <p:grpSp>
        <p:nvGrpSpPr>
          <p:cNvPr id="4100" name="Group 17"/>
          <p:cNvGrpSpPr>
            <a:grpSpLocks/>
          </p:cNvGrpSpPr>
          <p:nvPr/>
        </p:nvGrpSpPr>
        <p:grpSpPr bwMode="auto">
          <a:xfrm>
            <a:off x="844550" y="1865313"/>
            <a:ext cx="5311775" cy="688975"/>
            <a:chOff x="720" y="1392"/>
            <a:chExt cx="4058" cy="480"/>
          </a:xfrm>
        </p:grpSpPr>
        <p:sp>
          <p:nvSpPr>
            <p:cNvPr id="5138" name="AutoShape 18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Gulim" pitchFamily="34" charset="-127"/>
              </a:endParaRPr>
            </a:p>
          </p:txBody>
        </p:sp>
        <p:grpSp>
          <p:nvGrpSpPr>
            <p:cNvPr id="4114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140" name="AutoShape 20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  <p:sp>
            <p:nvSpPr>
              <p:cNvPr id="5141" name="AutoShape 21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</p:grpSp>
      </p:grpSp>
      <p:sp>
        <p:nvSpPr>
          <p:cNvPr id="4101" name="Text Box 22"/>
          <p:cNvSpPr txBox="1">
            <a:spLocks noChangeArrowheads="1"/>
          </p:cNvSpPr>
          <p:nvPr/>
        </p:nvSpPr>
        <p:spPr bwMode="black">
          <a:xfrm>
            <a:off x="1547813" y="1844675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ea typeface="Gulim" pitchFamily="34" charset="-127"/>
              </a:rPr>
              <a:t>故事发生在美国哪个城市？</a:t>
            </a:r>
          </a:p>
        </p:txBody>
      </p:sp>
      <p:sp>
        <p:nvSpPr>
          <p:cNvPr id="4103" name="Text Box 24"/>
          <p:cNvSpPr txBox="1">
            <a:spLocks noChangeArrowheads="1"/>
          </p:cNvSpPr>
          <p:nvPr/>
        </p:nvSpPr>
        <p:spPr bwMode="black">
          <a:xfrm>
            <a:off x="1476375" y="3716338"/>
            <a:ext cx="394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ea typeface="Gulim" pitchFamily="34" charset="-127"/>
              </a:rPr>
              <a:t>故事发生在什么时间？</a:t>
            </a:r>
          </a:p>
        </p:txBody>
      </p:sp>
      <p:pic>
        <p:nvPicPr>
          <p:cNvPr id="4105" name="Picture 28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755650" y="3644900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30" descr="1"/>
          <p:cNvPicPr>
            <a:picLocks noChangeAspect="1" noChangeArrowheads="1"/>
          </p:cNvPicPr>
          <p:nvPr/>
        </p:nvPicPr>
        <p:blipFill>
          <a:blip r:embed="rId4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900113" y="1700213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55" name="Rectangle 35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476250"/>
            <a:ext cx="8229600" cy="1143000"/>
          </a:xfrm>
        </p:spPr>
        <p:txBody>
          <a:bodyPr/>
          <a:lstStyle/>
          <a:p>
            <a:r>
              <a:rPr lang="zh-CN" altLang="en-US" sz="4800">
                <a:ea typeface="Gulim" pitchFamily="34" charset="-127"/>
              </a:rPr>
              <a:t>抢答</a:t>
            </a:r>
          </a:p>
        </p:txBody>
      </p:sp>
      <p:sp>
        <p:nvSpPr>
          <p:cNvPr id="4125" name="Rectangle 26"/>
          <p:cNvSpPr>
            <a:spLocks noChangeArrowheads="1"/>
          </p:cNvSpPr>
          <p:nvPr/>
        </p:nvSpPr>
        <p:spPr bwMode="black">
          <a:xfrm>
            <a:off x="1979613" y="2586038"/>
            <a:ext cx="29527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CC0000"/>
                </a:solidFill>
                <a:ea typeface="宋体" pitchFamily="2" charset="-122"/>
              </a:rPr>
              <a:t>费城</a:t>
            </a:r>
          </a:p>
        </p:txBody>
      </p:sp>
      <p:sp>
        <p:nvSpPr>
          <p:cNvPr id="4126" name="Rectangle 26"/>
          <p:cNvSpPr>
            <a:spLocks noChangeArrowheads="1"/>
          </p:cNvSpPr>
          <p:nvPr/>
        </p:nvSpPr>
        <p:spPr bwMode="black">
          <a:xfrm>
            <a:off x="1403350" y="4652963"/>
            <a:ext cx="6840538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CC0000"/>
                </a:solidFill>
                <a:ea typeface="宋体" pitchFamily="2" charset="-122"/>
              </a:rPr>
              <a:t>七月里一个闷热的日子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3" grpId="0"/>
      <p:bldP spid="5155" grpId="0"/>
      <p:bldP spid="4125" grpId="0"/>
      <p:bldP spid="4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47" name="Picture 23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5563"/>
            <a:ext cx="9144000" cy="6913563"/>
          </a:xfrm>
          <a:prstGeom prst="rect">
            <a:avLst/>
          </a:prstGeom>
          <a:noFill/>
        </p:spPr>
      </p:pic>
      <p:grpSp>
        <p:nvGrpSpPr>
          <p:cNvPr id="52228" name="Group 2"/>
          <p:cNvGrpSpPr>
            <a:grpSpLocks/>
          </p:cNvGrpSpPr>
          <p:nvPr/>
        </p:nvGrpSpPr>
        <p:grpSpPr bwMode="auto">
          <a:xfrm>
            <a:off x="795338" y="1423988"/>
            <a:ext cx="7377112" cy="688975"/>
            <a:chOff x="720" y="1392"/>
            <a:chExt cx="4058" cy="480"/>
          </a:xfrm>
        </p:grpSpPr>
        <p:sp>
          <p:nvSpPr>
            <p:cNvPr id="5123" name="AutoShape 3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Gulim" pitchFamily="34" charset="-127"/>
              </a:endParaRPr>
            </a:p>
          </p:txBody>
        </p:sp>
        <p:grpSp>
          <p:nvGrpSpPr>
            <p:cNvPr id="52230" name="Group 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125" name="AutoShape 5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  <p:sp>
            <p:nvSpPr>
              <p:cNvPr id="5126" name="AutoShape 6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</p:grpSp>
      </p:grpSp>
      <p:sp>
        <p:nvSpPr>
          <p:cNvPr id="52233" name="Text Box 23"/>
          <p:cNvSpPr txBox="1">
            <a:spLocks noChangeArrowheads="1"/>
          </p:cNvSpPr>
          <p:nvPr/>
        </p:nvSpPr>
        <p:spPr bwMode="black">
          <a:xfrm>
            <a:off x="1403350" y="1484313"/>
            <a:ext cx="7150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ea typeface="Gulim" pitchFamily="34" charset="-127"/>
              </a:rPr>
              <a:t>爬悬崖的一共有几个孩子？有名字的有哪两个？</a:t>
            </a:r>
            <a:endParaRPr lang="en-US" altLang="zh-CN" sz="2400" b="1">
              <a:ea typeface="Gulim" pitchFamily="34" charset="-127"/>
            </a:endParaRPr>
          </a:p>
        </p:txBody>
      </p:sp>
      <p:pic>
        <p:nvPicPr>
          <p:cNvPr id="52234" name="Picture 29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611188" y="1412875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6" name="Rectangle 12"/>
          <p:cNvSpPr>
            <a:spLocks noChangeArrowheads="1"/>
          </p:cNvSpPr>
          <p:nvPr/>
        </p:nvSpPr>
        <p:spPr bwMode="auto">
          <a:xfrm>
            <a:off x="1116013" y="2276475"/>
            <a:ext cx="6711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rgbClr val="CC0000"/>
                </a:solidFill>
                <a:ea typeface="宋体" pitchFamily="2" charset="-122"/>
              </a:rPr>
              <a:t>和我一起的五个小男孩；内德、杰利</a:t>
            </a:r>
          </a:p>
        </p:txBody>
      </p:sp>
      <p:grpSp>
        <p:nvGrpSpPr>
          <p:cNvPr id="52237" name="Group 17"/>
          <p:cNvGrpSpPr>
            <a:grpSpLocks/>
          </p:cNvGrpSpPr>
          <p:nvPr/>
        </p:nvGrpSpPr>
        <p:grpSpPr bwMode="auto">
          <a:xfrm>
            <a:off x="806450" y="3436938"/>
            <a:ext cx="7366000" cy="688975"/>
            <a:chOff x="720" y="1392"/>
            <a:chExt cx="4058" cy="480"/>
          </a:xfrm>
        </p:grpSpPr>
        <p:sp>
          <p:nvSpPr>
            <p:cNvPr id="5138" name="AutoShape 18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Gulim" pitchFamily="34" charset="-127"/>
              </a:endParaRPr>
            </a:p>
          </p:txBody>
        </p:sp>
        <p:grpSp>
          <p:nvGrpSpPr>
            <p:cNvPr id="52239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140" name="AutoShape 20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  <p:sp>
            <p:nvSpPr>
              <p:cNvPr id="5141" name="AutoShape 21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>
                  <a:ea typeface="Gulim" pitchFamily="34" charset="-127"/>
                </a:endParaRPr>
              </a:p>
            </p:txBody>
          </p:sp>
        </p:grpSp>
      </p:grpSp>
      <p:sp>
        <p:nvSpPr>
          <p:cNvPr id="52242" name="Text Box 22"/>
          <p:cNvSpPr txBox="1">
            <a:spLocks noChangeArrowheads="1"/>
          </p:cNvSpPr>
          <p:nvPr/>
        </p:nvSpPr>
        <p:spPr bwMode="black">
          <a:xfrm>
            <a:off x="1187450" y="3500438"/>
            <a:ext cx="5545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2400" b="1">
                <a:ea typeface="Gulim" pitchFamily="34" charset="-127"/>
              </a:rPr>
              <a:t>那座悬崖有多高？岩石架有多高？</a:t>
            </a:r>
          </a:p>
        </p:txBody>
      </p:sp>
      <p:pic>
        <p:nvPicPr>
          <p:cNvPr id="52243" name="Picture 30" descr="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611188" y="3429000"/>
            <a:ext cx="792162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1187450" y="4437063"/>
            <a:ext cx="34496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约</a:t>
            </a:r>
            <a:r>
              <a:rPr lang="en-US" altLang="zh-CN" sz="32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20</a:t>
            </a:r>
            <a:r>
              <a:rPr lang="zh-CN" altLang="en-US" sz="3200" b="1">
                <a:solidFill>
                  <a:srgbClr val="CC0000"/>
                </a:solidFill>
                <a:latin typeface="宋体" pitchFamily="2" charset="-122"/>
                <a:ea typeface="宋体" pitchFamily="2" charset="-122"/>
              </a:rPr>
              <a:t>米高；约七米</a:t>
            </a:r>
            <a:endParaRPr lang="zh-CN" altLang="en-US" sz="32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52236" grpId="0"/>
      <p:bldP spid="52242" grpId="0"/>
      <p:bldP spid="522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84" name="Picture 8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5563"/>
            <a:ext cx="9144000" cy="6913563"/>
          </a:xfrm>
          <a:prstGeom prst="rect">
            <a:avLst/>
          </a:prstGeom>
          <a:noFill/>
        </p:spPr>
      </p:pic>
      <p:sp>
        <p:nvSpPr>
          <p:cNvPr id="126979" name="Text Box 3"/>
          <p:cNvSpPr txBox="1">
            <a:spLocks noChangeArrowheads="1"/>
          </p:cNvSpPr>
          <p:nvPr/>
        </p:nvSpPr>
        <p:spPr bwMode="auto">
          <a:xfrm>
            <a:off x="1979613" y="1700213"/>
            <a:ext cx="4679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ea typeface="宋体" pitchFamily="2" charset="-122"/>
              </a:rPr>
              <a:t>1</a:t>
            </a:r>
            <a:r>
              <a:rPr kumimoji="1" lang="zh-CN" altLang="en-US" sz="2800" b="1">
                <a:ea typeface="宋体" pitchFamily="2" charset="-122"/>
              </a:rPr>
              <a:t>、游戏玩厌，去爬悬崖</a:t>
            </a:r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1979613" y="2946400"/>
            <a:ext cx="39338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>
                <a:latin typeface="Times New Roman" pitchFamily="18" charset="0"/>
                <a:ea typeface="宋体" pitchFamily="2" charset="-122"/>
              </a:rPr>
              <a:t>2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、中途被弃，进退两难</a:t>
            </a:r>
          </a:p>
        </p:txBody>
      </p:sp>
      <p:sp>
        <p:nvSpPr>
          <p:cNvPr id="126981" name="Text Box 5"/>
          <p:cNvSpPr txBox="1">
            <a:spLocks noChangeArrowheads="1"/>
          </p:cNvSpPr>
          <p:nvPr/>
        </p:nvSpPr>
        <p:spPr bwMode="auto">
          <a:xfrm>
            <a:off x="1979613" y="4292600"/>
            <a:ext cx="43926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ea typeface="宋体" pitchFamily="2" charset="-122"/>
              </a:rPr>
              <a:t>3</a:t>
            </a:r>
            <a:r>
              <a:rPr kumimoji="1" lang="zh-CN" altLang="en-US" sz="2800" b="1">
                <a:ea typeface="宋体" pitchFamily="2" charset="-122"/>
              </a:rPr>
              <a:t>、父亲指点</a:t>
            </a:r>
            <a:r>
              <a:rPr kumimoji="1" lang="zh-CN" altLang="en-US" sz="2800" b="1">
                <a:latin typeface="宋体"/>
                <a:ea typeface="宋体" pitchFamily="2" charset="-122"/>
              </a:rPr>
              <a:t> </a:t>
            </a:r>
            <a:r>
              <a:rPr kumimoji="1" lang="zh-CN" altLang="en-US" sz="2800" b="1">
                <a:ea typeface="宋体" pitchFamily="2" charset="-122"/>
              </a:rPr>
              <a:t>，摆脱困境</a:t>
            </a:r>
          </a:p>
        </p:txBody>
      </p:sp>
      <p:sp>
        <p:nvSpPr>
          <p:cNvPr id="126985" name="Text Box 9"/>
          <p:cNvSpPr txBox="1">
            <a:spLocks noChangeArrowheads="1"/>
          </p:cNvSpPr>
          <p:nvPr/>
        </p:nvSpPr>
        <p:spPr bwMode="auto">
          <a:xfrm>
            <a:off x="1331913" y="260350"/>
            <a:ext cx="5183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ea typeface="宋体" pitchFamily="2" charset="-122"/>
              </a:rPr>
              <a:t> 根据提示，复述课文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6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6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6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6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26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30" name="Picture 18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913563"/>
          </a:xfrm>
          <a:prstGeom prst="rect">
            <a:avLst/>
          </a:prstGeom>
          <a:noFill/>
        </p:spPr>
      </p:pic>
      <p:sp>
        <p:nvSpPr>
          <p:cNvPr id="115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6192838" cy="647700"/>
          </a:xfrm>
          <a:solidFill>
            <a:schemeClr val="accent1">
              <a:alpha val="63000"/>
            </a:schemeClr>
          </a:solidFill>
          <a:ln>
            <a:solidFill>
              <a:srgbClr val="FFCC00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/>
              <a:t>“我”爬下悬崖时心理变化的过程。</a:t>
            </a:r>
            <a:endParaRPr lang="zh-CN" altLang="en-US" sz="2800"/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2195513" y="188913"/>
            <a:ext cx="43926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ea typeface="宋体" pitchFamily="2" charset="-122"/>
              </a:rPr>
              <a:t> </a:t>
            </a:r>
            <a:r>
              <a:rPr lang="zh-CN" altLang="en-US" sz="4800" b="1">
                <a:ea typeface="宋体" pitchFamily="2" charset="-122"/>
              </a:rPr>
              <a:t>　</a:t>
            </a:r>
            <a:r>
              <a:rPr lang="zh-CN" altLang="en-US" sz="5400" b="1">
                <a:latin typeface="楷体_GB2312" pitchFamily="49" charset="-122"/>
              </a:rPr>
              <a:t>品味</a:t>
            </a:r>
            <a:endParaRPr lang="zh-CN" altLang="en-US" sz="5400" b="1"/>
          </a:p>
        </p:txBody>
      </p:sp>
      <p:sp>
        <p:nvSpPr>
          <p:cNvPr id="115722" name="Text Box 10"/>
          <p:cNvSpPr txBox="1">
            <a:spLocks noChangeArrowheads="1"/>
          </p:cNvSpPr>
          <p:nvPr/>
        </p:nvSpPr>
        <p:spPr bwMode="auto">
          <a:xfrm>
            <a:off x="468313" y="2060575"/>
            <a:ext cx="2881312" cy="519113"/>
          </a:xfrm>
          <a:prstGeom prst="rect">
            <a:avLst/>
          </a:prstGeom>
          <a:solidFill>
            <a:srgbClr val="993300">
              <a:alpha val="66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最初：毫无信心 </a:t>
            </a:r>
          </a:p>
        </p:txBody>
      </p:sp>
      <p:sp>
        <p:nvSpPr>
          <p:cNvPr id="115723" name="Text Box 11"/>
          <p:cNvSpPr txBox="1">
            <a:spLocks noChangeArrowheads="1"/>
          </p:cNvSpPr>
          <p:nvPr/>
        </p:nvSpPr>
        <p:spPr bwMode="auto">
          <a:xfrm>
            <a:off x="468313" y="4005263"/>
            <a:ext cx="2881312" cy="519112"/>
          </a:xfrm>
          <a:prstGeom prst="rect">
            <a:avLst/>
          </a:prstGeom>
          <a:solidFill>
            <a:srgbClr val="800000">
              <a:alpha val="32001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随后：信心大增 </a:t>
            </a:r>
          </a:p>
        </p:txBody>
      </p:sp>
      <p:sp>
        <p:nvSpPr>
          <p:cNvPr id="115724" name="Text Box 12"/>
          <p:cNvSpPr txBox="1">
            <a:spLocks noChangeArrowheads="1"/>
          </p:cNvSpPr>
          <p:nvPr/>
        </p:nvSpPr>
        <p:spPr bwMode="auto">
          <a:xfrm>
            <a:off x="468313" y="2924175"/>
            <a:ext cx="2879725" cy="519113"/>
          </a:xfrm>
          <a:prstGeom prst="rect">
            <a:avLst/>
          </a:prstGeom>
          <a:solidFill>
            <a:srgbClr val="993300">
              <a:alpha val="32001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继而：信心萌发</a:t>
            </a:r>
          </a:p>
        </p:txBody>
      </p:sp>
      <p:sp>
        <p:nvSpPr>
          <p:cNvPr id="115725" name="Text Box 13"/>
          <p:cNvSpPr txBox="1">
            <a:spLocks noChangeArrowheads="1"/>
          </p:cNvSpPr>
          <p:nvPr/>
        </p:nvSpPr>
        <p:spPr bwMode="auto">
          <a:xfrm>
            <a:off x="250825" y="5157788"/>
            <a:ext cx="3816350" cy="519112"/>
          </a:xfrm>
          <a:prstGeom prst="rect">
            <a:avLst/>
          </a:prstGeom>
          <a:solidFill>
            <a:srgbClr val="993300">
              <a:alpha val="39999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最后：巨大的成就感</a:t>
            </a:r>
          </a:p>
        </p:txBody>
      </p:sp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4211638" y="2205038"/>
            <a:ext cx="42116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我下不去 我会掉下去 我会摔死的</a:t>
            </a: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4211638" y="2997200"/>
            <a:ext cx="24479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这似乎能办得到</a:t>
            </a:r>
          </a:p>
        </p:txBody>
      </p:sp>
      <p:sp>
        <p:nvSpPr>
          <p:cNvPr id="115728" name="Text Box 16"/>
          <p:cNvSpPr txBox="1">
            <a:spLocks noChangeArrowheads="1"/>
          </p:cNvSpPr>
          <p:nvPr/>
        </p:nvSpPr>
        <p:spPr bwMode="auto">
          <a:xfrm>
            <a:off x="4103688" y="3716338"/>
            <a:ext cx="5040312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我顿时有了信心 我的信心大增 我能办得到的</a:t>
            </a: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4211638" y="5157788"/>
            <a:ext cx="52197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第一次清醒地意识到自己身上的潜在力量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57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5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5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5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build="p" animBg="1"/>
      <p:bldP spid="115722" grpId="0" animBg="1"/>
      <p:bldP spid="115723" grpId="0" animBg="1"/>
      <p:bldP spid="115724" grpId="0" animBg="1"/>
      <p:bldP spid="115725" grpId="0" animBg="1"/>
      <p:bldP spid="1157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Text Box 2"/>
          <p:cNvSpPr txBox="1">
            <a:spLocks noChangeArrowheads="1"/>
          </p:cNvSpPr>
          <p:nvPr/>
        </p:nvSpPr>
        <p:spPr bwMode="auto">
          <a:xfrm>
            <a:off x="1187450" y="2205038"/>
            <a:ext cx="2419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华文行楷" pitchFamily="2" charset="-122"/>
              </a:rPr>
              <a:t>信心丧尽</a:t>
            </a: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1116013" y="3789363"/>
            <a:ext cx="24177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华文行楷" pitchFamily="2" charset="-122"/>
              </a:rPr>
              <a:t>信心萌发</a:t>
            </a:r>
          </a:p>
        </p:txBody>
      </p:sp>
      <p:sp>
        <p:nvSpPr>
          <p:cNvPr id="118788" name="Text Box 4"/>
          <p:cNvSpPr txBox="1">
            <a:spLocks noChangeArrowheads="1"/>
          </p:cNvSpPr>
          <p:nvPr/>
        </p:nvSpPr>
        <p:spPr bwMode="auto">
          <a:xfrm>
            <a:off x="1187450" y="5302250"/>
            <a:ext cx="24320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华文行楷" pitchFamily="2" charset="-122"/>
              </a:rPr>
              <a:t>信心大增</a:t>
            </a:r>
          </a:p>
        </p:txBody>
      </p:sp>
      <p:sp>
        <p:nvSpPr>
          <p:cNvPr id="118789" name="Line 5"/>
          <p:cNvSpPr>
            <a:spLocks noChangeShapeType="1"/>
          </p:cNvSpPr>
          <p:nvPr/>
        </p:nvSpPr>
        <p:spPr bwMode="auto">
          <a:xfrm>
            <a:off x="3635375" y="2638425"/>
            <a:ext cx="936625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8790" name="Line 6"/>
          <p:cNvSpPr>
            <a:spLocks noChangeShapeType="1"/>
          </p:cNvSpPr>
          <p:nvPr/>
        </p:nvSpPr>
        <p:spPr bwMode="auto">
          <a:xfrm flipH="1">
            <a:off x="3708400" y="3500438"/>
            <a:ext cx="86360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8791" name="Text Box 7"/>
          <p:cNvSpPr txBox="1">
            <a:spLocks noChangeArrowheads="1"/>
          </p:cNvSpPr>
          <p:nvPr/>
        </p:nvSpPr>
        <p:spPr bwMode="auto">
          <a:xfrm>
            <a:off x="4572000" y="3140075"/>
            <a:ext cx="1603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走 一 步</a:t>
            </a:r>
          </a:p>
        </p:txBody>
      </p:sp>
      <p:sp>
        <p:nvSpPr>
          <p:cNvPr id="118792" name="Line 8"/>
          <p:cNvSpPr>
            <a:spLocks noChangeShapeType="1"/>
          </p:cNvSpPr>
          <p:nvPr/>
        </p:nvSpPr>
        <p:spPr bwMode="auto">
          <a:xfrm>
            <a:off x="3708400" y="4364038"/>
            <a:ext cx="865188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8793" name="Line 9"/>
          <p:cNvSpPr>
            <a:spLocks noChangeShapeType="1"/>
          </p:cNvSpPr>
          <p:nvPr/>
        </p:nvSpPr>
        <p:spPr bwMode="auto">
          <a:xfrm flipH="1">
            <a:off x="3492500" y="5229225"/>
            <a:ext cx="1006475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8794" name="Text Box 10"/>
          <p:cNvSpPr txBox="1">
            <a:spLocks noChangeArrowheads="1"/>
          </p:cNvSpPr>
          <p:nvPr/>
        </p:nvSpPr>
        <p:spPr bwMode="auto">
          <a:xfrm>
            <a:off x="4643438" y="501173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再走一步</a:t>
            </a:r>
          </a:p>
        </p:txBody>
      </p:sp>
      <p:sp>
        <p:nvSpPr>
          <p:cNvPr id="118795" name="Text Box 11"/>
          <p:cNvSpPr txBox="1">
            <a:spLocks noChangeArrowheads="1"/>
          </p:cNvSpPr>
          <p:nvPr/>
        </p:nvSpPr>
        <p:spPr bwMode="auto">
          <a:xfrm>
            <a:off x="4643438" y="3571875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（详）</a:t>
            </a:r>
          </a:p>
        </p:txBody>
      </p:sp>
      <p:sp>
        <p:nvSpPr>
          <p:cNvPr id="118796" name="Text Box 12"/>
          <p:cNvSpPr txBox="1">
            <a:spLocks noChangeArrowheads="1"/>
          </p:cNvSpPr>
          <p:nvPr/>
        </p:nvSpPr>
        <p:spPr bwMode="auto">
          <a:xfrm>
            <a:off x="5003800" y="5445125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华文行楷" pitchFamily="2" charset="-122"/>
                <a:ea typeface="华文行楷" pitchFamily="2" charset="-122"/>
              </a:rPr>
              <a:t>（略）</a:t>
            </a:r>
          </a:p>
        </p:txBody>
      </p:sp>
      <p:sp>
        <p:nvSpPr>
          <p:cNvPr id="118797" name="Text Box 13"/>
          <p:cNvSpPr txBox="1">
            <a:spLocks noChangeArrowheads="1"/>
          </p:cNvSpPr>
          <p:nvPr/>
        </p:nvSpPr>
        <p:spPr bwMode="auto">
          <a:xfrm>
            <a:off x="755650" y="836613"/>
            <a:ext cx="41068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a typeface="华文行楷" pitchFamily="2" charset="-122"/>
              </a:rPr>
              <a:t>“我”体弱多病，胆小</a:t>
            </a:r>
          </a:p>
          <a:p>
            <a:r>
              <a:rPr lang="zh-CN" altLang="en-US" sz="3200" b="1">
                <a:ea typeface="华文行楷" pitchFamily="2" charset="-122"/>
              </a:rPr>
              <a:t>悬崖高度</a:t>
            </a:r>
          </a:p>
        </p:txBody>
      </p:sp>
      <p:sp>
        <p:nvSpPr>
          <p:cNvPr id="118798" name="Text Box 14"/>
          <p:cNvSpPr txBox="1">
            <a:spLocks noChangeArrowheads="1"/>
          </p:cNvSpPr>
          <p:nvPr/>
        </p:nvSpPr>
        <p:spPr bwMode="auto">
          <a:xfrm>
            <a:off x="4860925" y="1196975"/>
            <a:ext cx="172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ea typeface="华文行楷" pitchFamily="2" charset="-122"/>
              </a:rPr>
              <a:t>伏笔</a:t>
            </a:r>
          </a:p>
        </p:txBody>
      </p:sp>
      <p:pic>
        <p:nvPicPr>
          <p:cNvPr id="118799" name="Picture 15" descr="pic_31669"/>
          <p:cNvPicPr>
            <a:picLocks noChangeAspect="1" noChangeArrowheads="1"/>
          </p:cNvPicPr>
          <p:nvPr/>
        </p:nvPicPr>
        <p:blipFill>
          <a:blip r:embed="rId2"/>
          <a:srcRect l="10559" t="1888" r="2420" b="3773"/>
          <a:stretch>
            <a:fillRect/>
          </a:stretch>
        </p:blipFill>
        <p:spPr bwMode="auto">
          <a:xfrm>
            <a:off x="6354763" y="188913"/>
            <a:ext cx="2789237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193675" y="142875"/>
            <a:ext cx="45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8801" name="Text Box 17"/>
          <p:cNvSpPr txBox="1">
            <a:spLocks noChangeArrowheads="1"/>
          </p:cNvSpPr>
          <p:nvPr/>
        </p:nvSpPr>
        <p:spPr bwMode="auto">
          <a:xfrm>
            <a:off x="0" y="0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Comic Sans MS" pitchFamily="66" charset="0"/>
                <a:ea typeface="隶书" pitchFamily="1" charset="-122"/>
              </a:rPr>
              <a:t>心理变化</a:t>
            </a:r>
          </a:p>
        </p:txBody>
      </p:sp>
      <p:sp>
        <p:nvSpPr>
          <p:cNvPr id="118802" name="WordArt 18" descr="窄竖线"/>
          <p:cNvSpPr>
            <a:spLocks noChangeArrowheads="1" noChangeShapeType="1"/>
          </p:cNvSpPr>
          <p:nvPr/>
        </p:nvSpPr>
        <p:spPr bwMode="auto">
          <a:xfrm>
            <a:off x="6156325" y="5229225"/>
            <a:ext cx="2520950" cy="14414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6999"/>
                    </a:srgbClr>
                  </a:outerShdw>
                </a:effectLst>
                <a:latin typeface="华文行楷"/>
              </a:rPr>
              <a:t>详略得当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8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8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8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  <p:bldP spid="118787" grpId="0"/>
      <p:bldP spid="118788" grpId="0"/>
      <p:bldP spid="118789" grpId="0" animBg="1"/>
      <p:bldP spid="118790" grpId="0" animBg="1"/>
      <p:bldP spid="118791" grpId="0"/>
      <p:bldP spid="118792" grpId="0" animBg="1"/>
      <p:bldP spid="118793" grpId="0" animBg="1"/>
      <p:bldP spid="118794" grpId="0"/>
      <p:bldP spid="118795" grpId="0"/>
      <p:bldP spid="118796" grpId="0"/>
      <p:bldP spid="118797" grpId="0"/>
      <p:bldP spid="118798" grpId="0"/>
      <p:bldP spid="1188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601" name="Picture 9" descr="c2fdfc039245d688e5461b4ea5c27d1ed31b24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3563"/>
          </a:xfrm>
          <a:prstGeom prst="rect">
            <a:avLst/>
          </a:prstGeom>
          <a:noFill/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>
                <a:solidFill>
                  <a:srgbClr val="009900"/>
                </a:solidFill>
                <a:ea typeface="黑体" pitchFamily="2" charset="-122"/>
              </a:rPr>
              <a:t>语言评析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628775"/>
            <a:ext cx="8435975" cy="1181100"/>
          </a:xfrm>
        </p:spPr>
        <p:txBody>
          <a:bodyPr/>
          <a:lstStyle/>
          <a:p>
            <a:pPr algn="just"/>
            <a:r>
              <a:rPr lang="en-US" altLang="zh-CN" b="1"/>
              <a:t>1.</a:t>
            </a:r>
            <a:r>
              <a:rPr lang="zh-CN" altLang="en-US" b="1"/>
              <a:t>文中冒险、脱险部分的两个“啜泣”（</a:t>
            </a:r>
            <a:r>
              <a:rPr lang="en-US" altLang="zh-CN" b="1"/>
              <a:t>14</a:t>
            </a:r>
            <a:r>
              <a:rPr lang="zh-CN" altLang="en-US" b="1"/>
              <a:t>段和</a:t>
            </a:r>
            <a:r>
              <a:rPr lang="en-US" altLang="zh-CN" b="1"/>
              <a:t>22</a:t>
            </a:r>
            <a:r>
              <a:rPr lang="zh-CN" altLang="en-US" b="1"/>
              <a:t>段中）是否一样？</a:t>
            </a: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gray">
          <a:xfrm>
            <a:off x="1331913" y="2852738"/>
            <a:ext cx="7272337" cy="3016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FF"/>
                </a:solidFill>
              </a:rPr>
              <a:t>不一样。表面都是哭泣，其实截然不同：</a:t>
            </a:r>
            <a:r>
              <a:rPr lang="zh-CN" altLang="en-US" sz="3200" b="1">
                <a:solidFill>
                  <a:schemeClr val="accent2"/>
                </a:solidFill>
              </a:rPr>
              <a:t>前者</a:t>
            </a:r>
            <a:r>
              <a:rPr lang="zh-CN" altLang="en-US" sz="3200" b="1">
                <a:solidFill>
                  <a:srgbClr val="3333FF"/>
                </a:solidFill>
              </a:rPr>
              <a:t>是恐惧和伤心，</a:t>
            </a:r>
            <a:r>
              <a:rPr lang="zh-CN" altLang="en-US" sz="3200" b="1">
                <a:solidFill>
                  <a:schemeClr val="accent2"/>
                </a:solidFill>
              </a:rPr>
              <a:t>后者</a:t>
            </a:r>
            <a:r>
              <a:rPr lang="zh-CN" altLang="en-US" sz="3200" b="1">
                <a:solidFill>
                  <a:srgbClr val="3333FF"/>
                </a:solidFill>
              </a:rPr>
              <a:t>有复杂情感，有历险的余悸，有脱险的欣喜有对父亲的感激，更有一种全新的感觉</a:t>
            </a:r>
            <a:r>
              <a:rPr lang="en-US" altLang="zh-CN" sz="3200" b="1">
                <a:solidFill>
                  <a:srgbClr val="3333FF"/>
                </a:solidFill>
              </a:rPr>
              <a:t>——“</a:t>
            </a:r>
            <a:r>
              <a:rPr lang="zh-CN" altLang="en-US" sz="3200" b="1">
                <a:solidFill>
                  <a:srgbClr val="3333FF"/>
                </a:solidFill>
              </a:rPr>
              <a:t>我觉得自己有一种巨大的成就感。这是我永远忘不了的经验。”</a:t>
            </a:r>
            <a:endParaRPr lang="en-US" altLang="zh-CN" sz="3200" b="1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  <p:bldP spid="1105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18487" cy="1498600"/>
          </a:xfrm>
        </p:spPr>
        <p:txBody>
          <a:bodyPr/>
          <a:lstStyle/>
          <a:p>
            <a:r>
              <a:rPr lang="en-US" altLang="zh-CN" sz="4000"/>
              <a:t>2 </a:t>
            </a:r>
            <a:r>
              <a:rPr lang="en-US" altLang="zh-CN" sz="3600"/>
              <a:t>.“</a:t>
            </a:r>
            <a:r>
              <a:rPr lang="zh-CN" altLang="en-US" sz="3600"/>
              <a:t>我小心翼翼地伸出右脚去探那块岩     石，而且踩到了它。”这个句子中的”探”字能否改成“踩”字？为什么？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781300"/>
            <a:ext cx="8229600" cy="2592388"/>
          </a:xfrm>
        </p:spPr>
        <p:txBody>
          <a:bodyPr/>
          <a:lstStyle/>
          <a:p>
            <a:r>
              <a:rPr lang="zh-CN" altLang="en-US" sz="3600" b="1">
                <a:solidFill>
                  <a:srgbClr val="3366FF"/>
                </a:solidFill>
              </a:rPr>
              <a:t>不能。“探”是向前伸出的意思，写“我”不敢大胆迈步。这个词表现了</a:t>
            </a:r>
            <a:r>
              <a:rPr lang="zh-CN" altLang="en-US" sz="3600" b="1">
                <a:solidFill>
                  <a:schemeClr val="accent2"/>
                </a:solidFill>
              </a:rPr>
              <a:t>我的胆怯和小心</a:t>
            </a:r>
            <a:r>
              <a:rPr lang="zh-CN" altLang="en-US" sz="3600" b="1">
                <a:solidFill>
                  <a:srgbClr val="3366FF"/>
                </a:solidFill>
              </a:rPr>
              <a:t>，而“踩”就表现不出这种心理。</a:t>
            </a:r>
            <a:endParaRPr lang="en-US" altLang="zh-CN" sz="3600" b="1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  <p:bldP spid="111619" grpId="1" build="p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36862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10800000"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36862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10800000"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36862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10800000"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36862"/>
          </a:scheme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10800000"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黑体" pitchFamily="2" charset="-122"/>
          </a:defRPr>
        </a:defPPr>
      </a:lstStyle>
    </a:lnDef>
  </a:objectDefaults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859</TotalTime>
  <Words>2069</Words>
  <Application>Microsoft Office PowerPoint</Application>
  <PresentationFormat>全屏显示(4:3)</PresentationFormat>
  <Paragraphs>134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맑은 고딕</vt:lpstr>
      <vt:lpstr>Wingdings</vt:lpstr>
      <vt:lpstr>Times New Roman</vt:lpstr>
      <vt:lpstr>Gulim</vt:lpstr>
      <vt:lpstr>叶根友行书繁</vt:lpstr>
      <vt:lpstr/>
      <vt:lpstr>楷体_GB2312</vt:lpstr>
      <vt:lpstr>黑体</vt:lpstr>
      <vt:lpstr>华文行楷</vt:lpstr>
      <vt:lpstr>Comic Sans MS</vt:lpstr>
      <vt:lpstr>隶书</vt:lpstr>
      <vt:lpstr>华文仿宋</vt:lpstr>
      <vt:lpstr>Tahoma</vt:lpstr>
      <vt:lpstr>华文新魏</vt:lpstr>
      <vt:lpstr>新宋体</vt:lpstr>
      <vt:lpstr>华文彩云</vt:lpstr>
      <vt:lpstr>默认设计模板</vt:lpstr>
      <vt:lpstr>Capsules</vt:lpstr>
      <vt:lpstr>幻灯片 1</vt:lpstr>
      <vt:lpstr>    字词听写</vt:lpstr>
      <vt:lpstr>抢答</vt:lpstr>
      <vt:lpstr>幻灯片 4</vt:lpstr>
      <vt:lpstr>幻灯片 5</vt:lpstr>
      <vt:lpstr>幻灯片 6</vt:lpstr>
      <vt:lpstr>幻灯片 7</vt:lpstr>
      <vt:lpstr>语言评析</vt:lpstr>
      <vt:lpstr>2 .“我小心翼翼地伸出右脚去探那块岩     石，而且踩到了它。”这个句子中的”探”字能否改成“踩”字？为什么？</vt:lpstr>
      <vt:lpstr>3.如何理解“暮色苍茫，天上出现了星星，悬崖下面的大地越来越暗。”</vt:lpstr>
      <vt:lpstr>父亲为什么不直接把孩子抱下来？他不怕孩子失足吗？从中看出这是一位怎样的父亲？</vt:lpstr>
      <vt:lpstr>2、你如何评价“我”的好朋友杰利？ 如果你是杰利会怎么做？</vt:lpstr>
      <vt:lpstr>幻灯片 13</vt:lpstr>
      <vt:lpstr>幻灯片 14</vt:lpstr>
      <vt:lpstr>幻灯片 15</vt:lpstr>
      <vt:lpstr>探究升华</vt:lpstr>
      <vt:lpstr>写作特点</vt:lpstr>
      <vt:lpstr>幻灯片 18</vt:lpstr>
      <vt:lpstr>小试牛刀</vt:lpstr>
      <vt:lpstr>幻灯片 20</vt:lpstr>
    </vt:vector>
  </TitlesOfParts>
  <Company>Enterprise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Owner</dc:creator>
  <cp:lastModifiedBy>administrator</cp:lastModifiedBy>
  <cp:revision>95</cp:revision>
  <dcterms:created xsi:type="dcterms:W3CDTF">2008-07-19T03:34:21Z</dcterms:created>
  <dcterms:modified xsi:type="dcterms:W3CDTF">2015-01-20T13:42:04Z</dcterms:modified>
</cp:coreProperties>
</file>