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2"/>
    <p:sldMasterId id="2147483654" r:id="rId3"/>
  </p:sldMasterIdLst>
  <p:sldIdLst>
    <p:sldId id="327" r:id="rId4"/>
    <p:sldId id="264" r:id="rId5"/>
    <p:sldId id="330" r:id="rId6"/>
    <p:sldId id="352" r:id="rId7"/>
    <p:sldId id="353" r:id="rId8"/>
    <p:sldId id="354" r:id="rId9"/>
    <p:sldId id="355" r:id="rId10"/>
    <p:sldId id="357" r:id="rId11"/>
    <p:sldId id="358" r:id="rId12"/>
    <p:sldId id="337" r:id="rId13"/>
  </p:sldIdLst>
  <p:sldSz cx="12192000" cy="6858000"/>
  <p:notesSz cx="6858000" cy="9144000"/>
  <p:custDataLst>
    <p:tags r:id="rId14"/>
  </p:custDataLst>
  <p:defaultTextStyle>
    <a:defPPr>
      <a:defRPr lang="zh-CN"/>
    </a:defPPr>
    <a:lvl1pPr marL="0" lvl="0"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1pPr>
    <a:lvl2pPr marL="457200" lvl="1"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2pPr>
    <a:lvl3pPr marL="914400" lvl="2"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3pPr>
    <a:lvl4pPr marL="1371600" lvl="3"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4pPr>
    <a:lvl5pPr marL="1828800" lvl="4"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5pPr>
    <a:lvl6pPr marL="2286000" lvl="5"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6pPr>
    <a:lvl7pPr marL="2743200" lvl="6"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7pPr>
    <a:lvl8pPr marL="3200400" lvl="7"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8pPr>
    <a:lvl9pPr marL="3657600" lvl="8" indent="0" algn="l" defTabSz="914400" rtl="0" eaLnBrk="1" fontAlgn="base" latinLnBrk="0" hangingPunct="1">
      <a:lnSpc>
        <a:spcPct val="100000"/>
      </a:lnSpc>
      <a:spcBef>
        <a:spcPct val="0"/>
      </a:spcBef>
      <a:spcAft>
        <a:spcPct val="0"/>
      </a:spcAft>
      <a:buNone/>
      <a:defRPr kern="1200">
        <a:solidFill>
          <a:schemeClr val="tx1"/>
        </a:solidFill>
        <a:latin typeface="Calibri"/>
        <a:ea typeface="微软雅黑" panose="020b0503020204020204" charset="-122"/>
        <a:cs typeface="+mn-cs"/>
      </a:defRPr>
    </a:lvl9pPr>
  </p:defaultTextStyle>
</p:presentation>
</file>

<file path=ppt/commentAuthors.xml><?xml version="1.0" encoding="utf-8"?>
<p:cmAuthorLst xmlns:p="http://schemas.openxmlformats.org/presentationml/2006/main">
  <p:cmAuthor id="1" name="作者" initials="作" lastIdx="0" clrIdx="1"/>
  <p:cmAuthor id="2" name="幸全" initials="幸"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C4042"/>
    <a:srgbClr val="F9680D"/>
    <a:srgbClr val="CE292F"/>
    <a:srgbClr val="F1AF4F"/>
    <a:srgbClr val="F1B9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p:restoredTop sz="94660"/>
  </p:normalViewPr>
  <p:slideViewPr>
    <p:cSldViewPr snapToGrid="0" showGuides="1">
      <p:cViewPr varScale="1">
        <p:scale>
          <a:sx n="71" d="100"/>
          <a:sy n="71" d="100"/>
        </p:scale>
        <p:origin x="-648" y="-96"/>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tags" Target="tags/tag46.xml" /><Relationship Id="rId15" Type="http://schemas.openxmlformats.org/officeDocument/2006/relationships/presProps" Target="presProps.xml" /><Relationship Id="rId16" Type="http://schemas.openxmlformats.org/officeDocument/2006/relationships/viewProps" Target="viewProps.xml" /><Relationship Id="rId17" Type="http://schemas.openxmlformats.org/officeDocument/2006/relationships/theme" Target="theme/theme1.xml" /><Relationship Id="rId18" Type="http://schemas.openxmlformats.org/officeDocument/2006/relationships/tableStyles" Target="tableStyles.xml" /><Relationship Id="rId2" Type="http://schemas.openxmlformats.org/officeDocument/2006/relationships/slideMaster" Target="slideMasters/slideMaster1.xml" /><Relationship Id="rId3" Type="http://schemas.openxmlformats.org/officeDocument/2006/relationships/slideMaster" Target="slideMasters/slideMaster2.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20.xml"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23.xml" /><Relationship Id="rId2" Type="http://schemas.openxmlformats.org/officeDocument/2006/relationships/tags" Target="../tags/tag24.xml" /><Relationship Id="rId3" Type="http://schemas.openxmlformats.org/officeDocument/2006/relationships/tags" Target="../tags/tag25.xml" /><Relationship Id="rId4" Type="http://schemas.openxmlformats.org/officeDocument/2006/relationships/image" Target="../media/image7.png" /><Relationship Id="rId5" Type="http://schemas.openxmlformats.org/officeDocument/2006/relationships/slideMaster" Target="../slideMasters/slideMaster2.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26.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image" Target="../media/image8.png" /><Relationship Id="rId5"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29.xml" /><Relationship Id="rId2" Type="http://schemas.openxmlformats.org/officeDocument/2006/relationships/tags" Target="../tags/tag30.xml" /><Relationship Id="rId3" Type="http://schemas.openxmlformats.org/officeDocument/2006/relationships/tags" Target="../tags/tag31.xml" /><Relationship Id="rId4"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image" Target="../media/image6.png"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image" Target="../media/image6.png" /><Relationship Id="rId5" Type="http://schemas.openxmlformats.org/officeDocument/2006/relationships/slideMaster" Target="../slideMasters/slideMaster2.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xml" /><Relationship Id="rId2" Type="http://schemas.openxmlformats.org/officeDocument/2006/relationships/tags" Target="../tags/tag5.xml" /><Relationship Id="rId3" Type="http://schemas.openxmlformats.org/officeDocument/2006/relationships/tags" Target="../tags/tag6.xml" /><Relationship Id="rId4"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7.xml" /><Relationship Id="rId10" Type="http://schemas.openxmlformats.org/officeDocument/2006/relationships/tags" Target="../tags/tag16.xml" /><Relationship Id="rId11" Type="http://schemas.openxmlformats.org/officeDocument/2006/relationships/image" Target="../media/image7.png" /><Relationship Id="rId12" Type="http://schemas.openxmlformats.org/officeDocument/2006/relationships/slideMaster" Target="../slideMasters/slideMaster2.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tags" Target="../tags/tag13.xml" /><Relationship Id="rId8" Type="http://schemas.openxmlformats.org/officeDocument/2006/relationships/tags" Target="../tags/tag14.xml" /><Relationship Id="rId9" Type="http://schemas.openxmlformats.org/officeDocument/2006/relationships/tags" Target="../tags/tag15.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7.xml" /><Relationship Id="rId2" Type="http://schemas.openxmlformats.org/officeDocument/2006/relationships/tags" Target="../tags/tag18.xml" /><Relationship Id="rId3" Type="http://schemas.openxmlformats.org/officeDocument/2006/relationships/tags" Target="../tags/tag19.xml" /><Relationship Id="rId4"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D997B5FA-0921-464F-AAE1-844C04324D75}"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fontAlgn="auto"/>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565CE74E-AB26-4998-AD42-012C4C1AD076}"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lang="zh-CN" altLang="en-US" strike="noStrike" noProof="1"/>
              <a:t>单击此处编辑文本</a:t>
            </a: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strike="noStrike" noProof="1">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7" name="日期占位符 6"/>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8" name="页脚占位符 7"/>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endParaRPr lang="zh-CN" altLang="en-US" strike="noStrike" noProof="1"/>
          </a:p>
        </p:txBody>
      </p:sp>
      <p:sp>
        <p:nvSpPr>
          <p:cNvPr id="9" name="灯片编号占位符 8"/>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bg>
      <p:bgPr>
        <a:blipFill dpi="0" rotWithShape="1">
          <a:blip r:embed="rId4">
            <a:lum/>
          </a:blip>
          <a:stretch>
            <a:fillRect t="-1000" b="-1000"/>
          </a:stretch>
        </a:blipFill>
        <a:effectLst/>
      </p:bgPr>
    </p:bg>
    <p:spTree>
      <p:nvGrpSpPr>
        <p:cNvPr id="1" name=""/>
        <p:cNvGrpSpPr/>
        <p:nvPr/>
      </p:nvGrpSpPr>
      <p:grpSpPr>
        <a:xfrm>
          <a:off x="0" y="0"/>
          <a:ext cx="0" cy="0"/>
        </a:xfrm>
      </p:grpSpPr>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bg1"/>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bg>
      <p:bgPr>
        <a:blipFill dpi="0" rotWithShape="1">
          <a:blip r:embed="rId4">
            <a:lum/>
          </a:blip>
          <a:stretch>
            <a:fillRect t="-1000" b="-1000"/>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t/>
            </a:fld>
            <a:endParaRPr lang="zh-CN" altLang="en-US" strike="noStrike" noProof="1"/>
          </a:p>
        </p:txBody>
      </p:sp>
      <p:sp>
        <p:nvSpPr>
          <p:cNvPr id="3" name="页脚占位符 2"/>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auto"/>
            <a:endParaRPr lang="zh-CN" altLang="en-US" strike="noStrike" noProof="1"/>
          </a:p>
        </p:txBody>
      </p:sp>
      <p:sp>
        <p:nvSpPr>
          <p:cNvPr id="4" name="灯片编号占位符 3"/>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t>0</a:t>
            </a:fld>
            <a:endParaRPr lang="zh-CN" altLang="en-US" strike="noStrike" noProof="1"/>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strike="noStrike" noProof="1">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微软雅黑" panose="020b0503020204020204" charset="-122"/>
                <a:ea typeface="微软雅黑" panose="020b0503020204020204" charset="-122"/>
                <a:cs typeface="+mn-cs"/>
                <a:sym typeface="+mn-ea"/>
              </a:defRPr>
            </a:lvl1pPr>
          </a:lstStyle>
          <a:p>
            <a:pPr lvl="0" fontAlgn="auto"/>
            <a:r>
              <a:rPr strike="noStrike" noProof="1">
                <a:sym typeface="+mn-ea"/>
              </a:rPr>
              <a:t>单击此处编辑母版文本样式</a:t>
            </a:r>
          </a:p>
        </p:txBody>
      </p:sp>
      <p:sp>
        <p:nvSpPr>
          <p:cNvPr id="5" name="日期占位符 4"/>
          <p:cNvSpPr>
            <a:spLocks noGrp="1"/>
          </p:cNvSpPr>
          <p:nvPr>
            <p:ph type="dt" sz="half" idx="10"/>
          </p:nvPr>
        </p:nvSpPr>
        <p:spPr/>
        <p:txBody>
          <a:body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6" name="页脚占位符 5"/>
          <p:cNvSpPr>
            <a:spLocks noGrp="1"/>
          </p:cNvSpPr>
          <p:nvPr>
            <p:ph type="ftr" sz="quarter" idx="11"/>
          </p:nvPr>
        </p:nvSpPr>
        <p:spPr/>
        <p:txBody>
          <a:bodyPr/>
          <a:lstStyle/>
          <a:p>
            <a:pPr fontAlgn="auto"/>
            <a:endParaRPr lang="zh-CN" altLang="en-US" strike="noStrike" noProof="1"/>
          </a:p>
        </p:txBody>
      </p:sp>
      <p:sp>
        <p:nvSpPr>
          <p:cNvPr id="7" name="灯片编号占位符 6"/>
          <p:cNvSpPr>
            <a:spLocks noGrp="1"/>
          </p:cNvSpPr>
          <p:nvPr>
            <p:ph type="sldNum" sz="quarter" idx="12"/>
          </p:nvPr>
        </p:nvSpPr>
        <p:spPr/>
        <p:txBody>
          <a:bodyPr/>
          <a:lstStyle/>
          <a:p>
            <a:pPr fontAlgn="auto"/>
            <a:fld id="{49AE70B2-8BF9-45C0-BB95-33D1B9D3A854}" type="slidenum">
              <a:rPr lang="zh-CN" altLang="en-US" strike="noStrike" noProof="1" smtClean="0">
                <a:latin typeface="Arial" panose="020b0604020202020204" pitchFamily="34" charset="0"/>
                <a:ea typeface="+mn-ea"/>
                <a:cs typeface="+mn-cs"/>
              </a:rPr>
              <a:t/>
            </a:fld>
            <a:endParaRPr lang="zh-CN" altLang="en-US" strike="noStrike" noProof="1"/>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4"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5"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7" name="内容占位符 6"/>
          <p:cNvSpPr>
            <a:spLocks noGrp="1"/>
          </p:cNvSpPr>
          <p:nvPr>
            <p:ph sz="quarter" idx="13"/>
          </p:nvPr>
        </p:nvSpPr>
        <p:spPr>
          <a:xfrm>
            <a:off x="669930" y="952508"/>
            <a:ext cx="10852237" cy="5388907"/>
          </a:xfrm>
        </p:spPr>
        <p:txBody>
          <a:bodyPr/>
          <a:lstStyle>
            <a:lvl1pPr>
              <a:defRPr baseline="0">
                <a:solidFill>
                  <a:schemeClr val="tx1">
                    <a:lumMod val="85000"/>
                    <a:lumOff val="15000"/>
                  </a:schemeClr>
                </a:solidFill>
                <a:latin typeface="Arial" panose="020b0604020202020204" pitchFamily="34" charset="0"/>
              </a:defRPr>
            </a:lvl1pPr>
            <a:lvl2pPr>
              <a:defRPr baseline="0">
                <a:solidFill>
                  <a:schemeClr val="tx1">
                    <a:lumMod val="85000"/>
                    <a:lumOff val="15000"/>
                  </a:schemeClr>
                </a:solidFill>
                <a:latin typeface="Arial" panose="020b0604020202020204" pitchFamily="34" charset="0"/>
              </a:defRPr>
            </a:lvl2pPr>
            <a:lvl3pPr>
              <a:defRPr baseline="0">
                <a:solidFill>
                  <a:schemeClr val="tx1">
                    <a:lumMod val="85000"/>
                    <a:lumOff val="15000"/>
                  </a:schemeClr>
                </a:solidFill>
                <a:latin typeface="Arial" panose="020b0604020202020204" pitchFamily="34" charset="0"/>
              </a:defRPr>
            </a:lvl3pPr>
            <a:lvl4pPr>
              <a:defRPr baseline="0">
                <a:solidFill>
                  <a:schemeClr val="tx1">
                    <a:lumMod val="85000"/>
                    <a:lumOff val="15000"/>
                  </a:schemeClr>
                </a:solidFill>
                <a:latin typeface="Arial" panose="020b0604020202020204" pitchFamily="34" charset="0"/>
              </a:defRPr>
            </a:lvl4pPr>
            <a:lvl5pPr>
              <a:defRPr baseline="0">
                <a:solidFill>
                  <a:schemeClr val="tx1">
                    <a:lumMod val="85000"/>
                    <a:lumOff val="15000"/>
                  </a:schemeClr>
                </a:solidFill>
                <a:latin typeface="Arial" panose="020b0604020202020204" pitchFamily="34" charset="0"/>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bg>
      <p:bgPr>
        <a:blipFill dpi="0" rotWithShape="1">
          <a:blip r:embed="rId4">
            <a:lum/>
          </a:blip>
          <a:stretch>
            <a:fillRect t="-1000" b="-1000"/>
          </a:stretch>
        </a:blipFill>
        <a:effectLst/>
      </p:bgPr>
    </p:bg>
    <p:spTree>
      <p:nvGrpSpPr>
        <p:cNvPr id="1" name=""/>
        <p:cNvGrpSpPr/>
        <p:nvPr/>
      </p:nvGrpSpPr>
      <p:grpSpPr>
        <a:xfrm>
          <a:off x="0" y="0"/>
          <a:ext cx="0" cy="0"/>
        </a:xfrm>
      </p:grpSpPr>
      <p:sp>
        <p:nvSpPr>
          <p:cNvPr id="2" name="标题 1"/>
          <p:cNvSpPr>
            <a:spLocks noGrp="1"/>
          </p:cNvSpPr>
          <p:nvPr>
            <p:ph type="title" hasCustomPrompt="1"/>
          </p:nvPr>
        </p:nvSpPr>
        <p:spPr>
          <a:xfrm>
            <a:off x="2080668" y="2014221"/>
            <a:ext cx="8030664" cy="1473228"/>
          </a:xfrm>
        </p:spPr>
        <p:txBody>
          <a:bodyPr vert="horz" lIns="90000" tIns="46800" rIns="90000" bIns="46800" rtlCol="0" anchor="b"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bg1"/>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编辑标题</a:t>
            </a:r>
          </a:p>
        </p:txBody>
      </p:sp>
      <p:sp>
        <p:nvSpPr>
          <p:cNvPr id="9" name="文本占位符 8"/>
          <p:cNvSpPr>
            <a:spLocks noGrp="1"/>
          </p:cNvSpPr>
          <p:nvPr>
            <p:ph type="body" sz="quarter" idx="13" hasCustomPrompt="1"/>
          </p:nvPr>
        </p:nvSpPr>
        <p:spPr>
          <a:xfrm>
            <a:off x="2080668" y="3613831"/>
            <a:ext cx="8030664" cy="958169"/>
          </a:xfrm>
        </p:spPr>
        <p:txBody>
          <a:bodyPr lIns="90000" tIns="46800" rIns="90000" bIns="46800">
            <a:normAutofit/>
          </a:bodyPr>
          <a:lstStyle>
            <a:lvl1pPr marL="0" indent="0" algn="ctr">
              <a:buNone/>
              <a:defRPr sz="2000" baseline="0">
                <a:solidFill>
                  <a:schemeClr val="bg1"/>
                </a:solidFill>
                <a:latin typeface="Arial" panose="020b0604020202020204" pitchFamily="34" charset="0"/>
              </a:defRPr>
            </a:lvl1pPr>
          </a:lstStyle>
          <a:p>
            <a:pPr lvl="0" fontAlgn="auto"/>
            <a:r>
              <a:rPr lang="zh-CN" altLang="en-US" strike="noStrike" noProof="1"/>
              <a:t>单击此处编辑文本</a:t>
            </a:r>
          </a:p>
        </p:txBody>
      </p:sp>
      <p:sp>
        <p:nvSpPr>
          <p:cNvPr id="3" name="日期占位符 2"/>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4" name="页脚占位符 3"/>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5" name="灯片编号占位符 4"/>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pic>
        <p:nvPicPr>
          <p:cNvPr id="4098" name="图片 6" descr="图片1"/>
          <p:cNvPicPr>
            <a:picLocks noChangeAspect="1"/>
          </p:cNvPicPr>
          <p:nvPr userDrawn="1"/>
        </p:nvPicPr>
        <p:blipFill>
          <a:blip r:embed="rId1"/>
          <a:stretch>
            <a:fillRect/>
          </a:stretch>
        </p:blipFill>
        <p:spPr>
          <a:xfrm>
            <a:off x="0" y="-9525"/>
            <a:ext cx="2714625" cy="6877050"/>
          </a:xfrm>
          <a:prstGeom prst="rect">
            <a:avLst/>
          </a:prstGeom>
          <a:noFill/>
          <a:ln w="9525">
            <a:noFill/>
          </a:ln>
        </p:spPr>
      </p:pic>
      <p:sp>
        <p:nvSpPr>
          <p:cNvPr id="2" name="标题 1"/>
          <p:cNvSpPr>
            <a:spLocks noGrp="1"/>
          </p:cNvSpPr>
          <p:nvPr>
            <p:ph type="title" hasCustomPrompt="1"/>
          </p:nvPr>
        </p:nvSpPr>
        <p:spPr>
          <a:xfrm>
            <a:off x="3022600" y="932815"/>
            <a:ext cx="8331200" cy="1325880"/>
          </a:xfrm>
        </p:spPr>
        <p:txBody>
          <a:bodyPr/>
          <a:lstStyle>
            <a:lvl1pPr>
              <a:defRPr sz="3600"/>
            </a:lvl1pPr>
          </a:lstStyle>
          <a:p>
            <a:pPr fontAlgn="auto"/>
            <a:r>
              <a:rPr lang="zh-CN" altLang="en-US" strike="noStrike" noProof="1" smtClean="0"/>
              <a:t>单击此处编辑标题</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D997B5FA-0921-464F-AAE1-844C04324D75}" type="datetimeFigureOut">
              <a:rPr lang="zh-CN" altLang="en-US" strike="noStrike" noProof="1" smtClean="0">
                <a:latin typeface="+mn-lt"/>
                <a:ea typeface="+mn-ea"/>
                <a:cs typeface="+mn-cs"/>
              </a:rPr>
              <a:t/>
            </a:fld>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565CE74E-AB26-4998-AD42-012C4C1AD076}"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5122" name="图片 6" descr="三"/>
          <p:cNvPicPr>
            <a:picLocks noChangeAspect="1"/>
          </p:cNvPicPr>
          <p:nvPr userDrawn="1"/>
        </p:nvPicPr>
        <p:blipFill>
          <a:blip r:embed="rId1"/>
          <a:stretch>
            <a:fillRect/>
          </a:stretch>
        </p:blipFill>
        <p:spPr>
          <a:xfrm>
            <a:off x="0" y="2667000"/>
            <a:ext cx="12192000" cy="1524000"/>
          </a:xfrm>
          <a:prstGeom prst="rect">
            <a:avLst/>
          </a:prstGeom>
          <a:noFill/>
          <a:ln w="9525">
            <a:noFill/>
          </a:ln>
        </p:spPr>
      </p:pic>
      <p:pic>
        <p:nvPicPr>
          <p:cNvPr id="5123" name="图片 10" descr="图片3"/>
          <p:cNvPicPr>
            <a:picLocks noChangeAspect="1"/>
          </p:cNvPicPr>
          <p:nvPr userDrawn="1"/>
        </p:nvPicPr>
        <p:blipFill>
          <a:blip r:embed="rId2"/>
          <a:stretch>
            <a:fillRect/>
          </a:stretch>
        </p:blipFill>
        <p:spPr>
          <a:xfrm>
            <a:off x="0" y="2667000"/>
            <a:ext cx="3390900" cy="1524000"/>
          </a:xfrm>
          <a:prstGeom prst="rect">
            <a:avLst/>
          </a:prstGeom>
          <a:noFill/>
          <a:ln w="9525">
            <a:noFill/>
          </a:ln>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pPr fontAlgn="auto"/>
            <a:r>
              <a:rPr lang="zh-CN" altLang="en-US" strike="noStrike" noProof="1" smtClean="0"/>
              <a:t>单击此处编辑标题</a:t>
            </a:r>
            <a:endParaRPr lang="zh-CN" altLang="en-US" strike="noStrike" noProof="1"/>
          </a:p>
        </p:txBody>
      </p:sp>
      <p:sp>
        <p:nvSpPr>
          <p:cNvPr id="4" name="日期占位符 3"/>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D997B5FA-0921-464F-AAE1-844C04324D75}" type="datetimeFigureOut">
              <a:rPr lang="zh-CN" altLang="en-US" strike="noStrike" noProof="1" smtClean="0">
                <a:latin typeface="+mn-lt"/>
                <a:ea typeface="+mn-ea"/>
                <a:cs typeface="+mn-cs"/>
              </a:rPr>
              <a:t/>
            </a:fld>
            <a:endParaRPr lang="zh-CN" altLang="en-US" strike="noStrike" noProof="1"/>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565CE74E-AB26-4998-AD42-012C4C1AD076}"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pic>
        <p:nvPicPr>
          <p:cNvPr id="6146" name="图片 7" descr="图片4"/>
          <p:cNvPicPr>
            <a:picLocks noChangeAspect="1"/>
          </p:cNvPicPr>
          <p:nvPr userDrawn="1"/>
        </p:nvPicPr>
        <p:blipFill>
          <a:blip r:embed="rId1"/>
          <a:stretch>
            <a:fillRect/>
          </a:stretch>
        </p:blipFill>
        <p:spPr>
          <a:xfrm>
            <a:off x="0" y="0"/>
            <a:ext cx="12192000" cy="476250"/>
          </a:xfrm>
          <a:prstGeom prst="rect">
            <a:avLst/>
          </a:prstGeom>
          <a:noFill/>
          <a:ln w="9525">
            <a:noFill/>
          </a:ln>
        </p:spPr>
      </p:pic>
      <p:pic>
        <p:nvPicPr>
          <p:cNvPr id="6147" name="图片 8" descr="4"/>
          <p:cNvPicPr>
            <a:picLocks noChangeAspect="1"/>
          </p:cNvPicPr>
          <p:nvPr userDrawn="1"/>
        </p:nvPicPr>
        <p:blipFill>
          <a:blip r:embed="rId2"/>
          <a:stretch>
            <a:fillRect/>
          </a:stretch>
        </p:blipFill>
        <p:spPr>
          <a:xfrm>
            <a:off x="0" y="6502400"/>
            <a:ext cx="12192000" cy="355600"/>
          </a:xfrm>
          <a:prstGeom prst="rect">
            <a:avLst/>
          </a:prstGeom>
          <a:noFill/>
          <a:ln w="9525">
            <a:noFill/>
          </a:ln>
        </p:spPr>
      </p:pic>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fontAlgn="auto"/>
            <a:r>
              <a:rPr lang="zh-CN" altLang="en-US" strike="noStrike" noProof="1"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vert="horz" lIns="91440" tIns="45720" rIns="91440" bIns="45720" rtlCol="0" anchor="ctr"/>
          <a:lstStyle/>
          <a:p>
            <a:pPr fontAlgn="auto"/>
            <a:fld id="{D997B5FA-0921-464F-AAE1-844C04324D75}" type="datetimeFigureOut">
              <a:rPr lang="zh-CN" altLang="en-US" strike="noStrike" noProof="1" smtClean="0">
                <a:latin typeface="+mn-lt"/>
                <a:ea typeface="+mn-ea"/>
                <a:cs typeface="+mn-cs"/>
              </a:rPr>
              <a:t/>
            </a:fld>
            <a:endParaRPr lang="zh-CN" altLang="en-US" strike="noStrike" noProof="1"/>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lIns="91440" tIns="45720" rIns="91440" bIns="45720" rtlCol="0" anchor="ctr"/>
          <a:lstStyle/>
          <a:p>
            <a:pPr fontAlgn="auto"/>
            <a:fld id="{565CE74E-AB26-4998-AD42-012C4C1AD076}"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fontAlgn="auto"/>
            <a:fld id="{D997B5FA-0921-464F-AAE1-844C04324D75}" type="datetimeFigureOut">
              <a:rPr lang="zh-CN" altLang="en-US" strike="noStrike" noProof="1" smtClean="0">
                <a:latin typeface="+mn-lt"/>
                <a:ea typeface="+mn-ea"/>
                <a:cs typeface="+mn-cs"/>
              </a:rPr>
              <a:t/>
            </a:fld>
            <a:endParaRPr lang="zh-CN" altLang="en-US" strike="noStrike" noProof="1"/>
          </a:p>
        </p:txBody>
      </p:sp>
      <p:sp>
        <p:nvSpPr>
          <p:cNvPr id="3" name="页脚占位符 2"/>
          <p:cNvSpPr>
            <a:spLocks noGrp="1"/>
          </p:cNvSpPr>
          <p:nvPr>
            <p:ph type="ftr" sz="quarter" idx="11"/>
          </p:nvPr>
        </p:nvSpPr>
        <p:spPr/>
        <p:txBody>
          <a:bodyPr/>
          <a:lstStyle/>
          <a:p>
            <a:pPr fontAlgn="auto"/>
            <a:endParaRPr lang="zh-CN" altLang="en-US" strike="noStrike" noProof="1"/>
          </a:p>
        </p:txBody>
      </p:sp>
      <p:sp>
        <p:nvSpPr>
          <p:cNvPr id="4" name="灯片编号占位符 3"/>
          <p:cNvSpPr>
            <a:spLocks noGrp="1"/>
          </p:cNvSpPr>
          <p:nvPr>
            <p:ph type="sldNum" sz="quarter" idx="12"/>
          </p:nvPr>
        </p:nvSpPr>
        <p:spPr/>
        <p:txBody>
          <a:bodyPr/>
          <a:lstStyle/>
          <a:p>
            <a:pPr fontAlgn="auto"/>
            <a:fld id="{565CE74E-AB26-4998-AD42-012C4C1AD076}" type="slidenum">
              <a:rPr lang="zh-CN" altLang="en-US" strike="noStrike" noProof="1" smtClean="0">
                <a:latin typeface="+mn-lt"/>
                <a:ea typeface="+mn-ea"/>
                <a:cs typeface="+mn-cs"/>
              </a:rPr>
              <a:t/>
            </a:fld>
            <a:endParaRPr lang="zh-CN" altLang="en-US"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blipFill dpi="0" rotWithShape="1">
          <a:blip r:embed="rId4">
            <a:lum/>
          </a:blip>
          <a:stretch>
            <a:fillRect t="-1000" b="-1000"/>
          </a:stretch>
        </a:blipFill>
        <a:effectLst/>
      </p:bgPr>
    </p:bg>
    <p:spTree>
      <p:nvGrpSpPr>
        <p:cNvPr id="1" name=""/>
        <p:cNvGrpSpPr/>
        <p:nvPr/>
      </p:nvGrpSpPr>
      <p:grpSpPr>
        <a:xfrm>
          <a:off x="0" y="0"/>
          <a:ext cx="0" cy="0"/>
        </a:xfrm>
      </p:grpSpPr>
      <p:sp>
        <p:nvSpPr>
          <p:cNvPr id="2" name="标题 1"/>
          <p:cNvSpPr>
            <a:spLocks noGrp="1"/>
          </p:cNvSpPr>
          <p:nvPr userDrawn="1">
            <p:ph type="ctrTitle" hasCustomPrompt="1"/>
          </p:nvPr>
        </p:nvSpPr>
        <p:spPr>
          <a:xfrm>
            <a:off x="1999780" y="2085341"/>
            <a:ext cx="8135363" cy="1402108"/>
          </a:xfrm>
        </p:spPr>
        <p:txBody>
          <a:bodyPr lIns="90000" tIns="46800" rIns="90000" bIns="46800" anchor="b" anchorCtr="0">
            <a:normAutofit/>
          </a:bodyPr>
          <a:lstStyle>
            <a:lvl1pPr algn="ctr">
              <a:defRPr sz="8000" spc="600" baseline="0">
                <a:solidFill>
                  <a:schemeClr val="bg1"/>
                </a:solidFill>
                <a:latin typeface="Arial" panose="020b0604020202020204" pitchFamily="34" charset="0"/>
                <a:ea typeface="微软雅黑" panose="020b0503020204020204" charset="-122"/>
              </a:defRPr>
            </a:lvl1pPr>
          </a:lstStyle>
          <a:p>
            <a:pPr fontAlgn="auto"/>
            <a:r>
              <a:rPr lang="zh-CN" altLang="en-US" strike="noStrike" noProof="1"/>
              <a:t>编辑标题</a:t>
            </a:r>
          </a:p>
        </p:txBody>
      </p:sp>
      <p:sp>
        <p:nvSpPr>
          <p:cNvPr id="3" name="副标题 2"/>
          <p:cNvSpPr>
            <a:spLocks noGrp="1"/>
          </p:cNvSpPr>
          <p:nvPr userDrawn="1">
            <p:ph type="subTitle" idx="1" hasCustomPrompt="1"/>
          </p:nvPr>
        </p:nvSpPr>
        <p:spPr>
          <a:xfrm>
            <a:off x="1999780" y="3566160"/>
            <a:ext cx="8135363" cy="814140"/>
          </a:xfrm>
        </p:spPr>
        <p:txBody>
          <a:bodyPr lIns="90000" tIns="46800" rIns="90000" bIns="46800">
            <a:normAutofit/>
          </a:bodyPr>
          <a:lstStyle>
            <a:lvl1pPr marL="0" indent="0" algn="ctr" eaLnBrk="1" fontAlgn="auto" latinLnBrk="0" hangingPunct="1">
              <a:lnSpc>
                <a:spcPct val="100000"/>
              </a:lnSpc>
              <a:buNone/>
              <a:defRPr sz="2000" u="none" strike="noStrike" kern="1200" cap="none" spc="200" normalizeH="0" baseline="0">
                <a:solidFill>
                  <a:schemeClr val="bg1"/>
                </a:solidFill>
                <a:uFillTx/>
                <a:latin typeface="Arial" panose="020b0604020202020204" pitchFamily="34" charset="0"/>
                <a:ea typeface="微软雅黑"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lang="zh-CN" altLang="en-US" strike="noStrike" noProof="1"/>
              <a:t>单击此处编辑副标题</a:t>
            </a:r>
          </a:p>
        </p:txBody>
      </p:sp>
      <p:sp>
        <p:nvSpPr>
          <p:cNvPr id="16" name="日期占位符 15"/>
          <p:cNvSpPr>
            <a:spLocks noGrp="1"/>
          </p:cNvSpPr>
          <p:nvPr userDrawn="1">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auto"/>
            <a:fld id="{760FBDFE-C587-4B4C-A407-44438C67B59E}" type="datetimeFigureOut">
              <a:rPr lang="zh-CN" altLang="en-US" strike="noStrike" noProof="1" smtClean="0">
                <a:latin typeface="Arial" panose="020b0604020202020204" pitchFamily="34" charset="0"/>
                <a:ea typeface="微软雅黑" panose="020b0503020204020204" charset="-122"/>
                <a:cs typeface="+mn-cs"/>
              </a:rPr>
              <a:t/>
            </a:fld>
            <a:endParaRPr lang="zh-CN" altLang="en-US" strike="noStrike" noProof="1"/>
          </a:p>
        </p:txBody>
      </p:sp>
      <p:sp>
        <p:nvSpPr>
          <p:cNvPr id="17" name="页脚占位符 16"/>
          <p:cNvSpPr>
            <a:spLocks noGrp="1"/>
          </p:cNvSpPr>
          <p:nvPr userDrawn="1">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auto"/>
            <a:endParaRPr lang="zh-CN" altLang="en-US" strike="noStrike" noProof="1"/>
          </a:p>
        </p:txBody>
      </p:sp>
      <p:sp>
        <p:nvSpPr>
          <p:cNvPr id="18" name="灯片编号占位符 17"/>
          <p:cNvSpPr>
            <a:spLocks noGrp="1"/>
          </p:cNvSpPr>
          <p:nvPr userDrawn="1">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ea typeface="微软雅黑" panose="020b0503020204020204" charset="-122"/>
              </a:defRPr>
            </a:lvl1pPr>
          </a:lstStyle>
          <a:p>
            <a:pPr fontAlgn="auto"/>
            <a:fld id="{49AE70B2-8BF9-45C0-BB95-33D1B9D3A854}" type="slidenum">
              <a:rPr lang="zh-CN" altLang="en-US" strike="noStrike" noProof="1" smtClean="0">
                <a:latin typeface="Arial" panose="020b0604020202020204" pitchFamily="34" charset="0"/>
                <a:ea typeface="微软雅黑" panose="020b0503020204020204" charset="-122"/>
                <a:cs typeface="+mn-cs"/>
              </a:rPr>
              <a:t>0</a:t>
            </a:fld>
            <a:endParaRPr lang="zh-CN" altLang="en-US"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日期占位符 3"/>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5" name="页脚占位符 4"/>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solidFill>
                  <a:schemeClr val="tx1">
                    <a:lumMod val="85000"/>
                    <a:lumOff val="1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节标题">
    <p:bg>
      <p:bgPr>
        <a:blipFill dpi="0" rotWithShape="1">
          <a:blip r:embed="rId11">
            <a:lum/>
          </a:blip>
          <a:stretch>
            <a:fillRect t="-1000" b="-1000"/>
          </a:stretch>
        </a:blipFill>
        <a:effectLst/>
      </p:bgPr>
    </p:bg>
    <p:spTree>
      <p:nvGrpSpPr>
        <p:cNvPr id="1" name=""/>
        <p:cNvGrpSpPr/>
        <p:nvPr/>
      </p:nvGrpSpPr>
      <p:grpSpPr>
        <a:xfrm>
          <a:off x="0" y="0"/>
          <a:ext cx="0" cy="0"/>
        </a:xfrm>
      </p:grpSpPr>
      <p:sp>
        <p:nvSpPr>
          <p:cNvPr id="10" name="等腰三角形 9"/>
          <p:cNvSpPr/>
          <p:nvPr userDrawn="1">
            <p:custDataLst>
              <p:tags r:id="rId1"/>
            </p:custDataLst>
          </p:nvPr>
        </p:nvSpPr>
        <p:spPr>
          <a:xfrm>
            <a:off x="3233738" y="935038"/>
            <a:ext cx="5738813" cy="3868738"/>
          </a:xfrm>
          <a:prstGeom prst="triangle">
            <a:avLst/>
          </a:prstGeom>
          <a:noFill/>
          <a:ln w="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 name="标题 1"/>
          <p:cNvSpPr>
            <a:spLocks noGrp="1"/>
          </p:cNvSpPr>
          <p:nvPr userDrawn="1">
            <p:ph type="title" hasCustomPrompt="1"/>
          </p:nvPr>
        </p:nvSpPr>
        <p:spPr>
          <a:xfrm>
            <a:off x="4343399" y="3822575"/>
            <a:ext cx="3535681" cy="610485"/>
          </a:xfrm>
        </p:spPr>
        <p:txBody>
          <a:bodyPr lIns="90000" tIns="46800" rIns="90000" bIns="46800" anchor="t" anchorCtr="0">
            <a:normAutofit/>
          </a:bodyPr>
          <a:lstStyle>
            <a:lvl1pPr algn="ctr">
              <a:defRPr sz="2800" u="none" strike="noStrike" kern="1200" cap="none" spc="300" normalizeH="0">
                <a:solidFill>
                  <a:schemeClr val="bg1"/>
                </a:solidFill>
                <a:uFillTx/>
                <a:latin typeface="微软雅黑" panose="020b0503020204020204" charset="-122"/>
                <a:ea typeface="微软雅黑" panose="020b0503020204020204" charset="-122"/>
              </a:defRPr>
            </a:lvl1pPr>
          </a:lstStyle>
          <a:p>
            <a:pPr fontAlgn="auto"/>
            <a:r>
              <a:rPr lang="zh-CN" altLang="en-US" strike="noStrike" noProof="1"/>
              <a:t>单击此处编辑标题</a:t>
            </a:r>
          </a:p>
        </p:txBody>
      </p:sp>
      <p:grpSp>
        <p:nvGrpSpPr>
          <p:cNvPr id="11" name="组合 10"/>
          <p:cNvGrpSpPr/>
          <p:nvPr userDrawn="1">
            <p:custDataLst>
              <p:tags r:id="rId2"/>
            </p:custDataLst>
          </p:nvPr>
        </p:nvGrpSpPr>
        <p:grpSpPr>
          <a:xfrm rot="600000">
            <a:off x="1557016" y="870098"/>
            <a:ext cx="2086610" cy="1502411"/>
            <a:chOff x="120" y="1670"/>
            <a:chExt cx="3286" cy="2366"/>
          </a:xfrm>
          <a:solidFill>
            <a:schemeClr val="bg1">
              <a:alpha val="75000"/>
            </a:schemeClr>
          </a:solidFill>
        </p:grpSpPr>
        <p:sp>
          <p:nvSpPr>
            <p:cNvPr id="12" name="椭圆 11"/>
            <p:cNvSpPr/>
            <p:nvPr/>
          </p:nvSpPr>
          <p:spPr>
            <a:xfrm>
              <a:off x="2388" y="1670"/>
              <a:ext cx="1018" cy="1018"/>
            </a:xfrm>
            <a:prstGeom prst="ellipse">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3" name="椭圆 12"/>
            <p:cNvSpPr/>
            <p:nvPr/>
          </p:nvSpPr>
          <p:spPr>
            <a:xfrm>
              <a:off x="120" y="3664"/>
              <a:ext cx="372" cy="372"/>
            </a:xfrm>
            <a:prstGeom prst="ellipse">
              <a:avLst/>
            </a:prstGeom>
            <a:solidFill>
              <a:schemeClr val="bg1">
                <a:alpha val="4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grpSp>
        <p:nvGrpSpPr>
          <p:cNvPr id="14" name="组合 13"/>
          <p:cNvGrpSpPr/>
          <p:nvPr userDrawn="1">
            <p:custDataLst>
              <p:tags r:id="rId3"/>
            </p:custDataLst>
          </p:nvPr>
        </p:nvGrpSpPr>
        <p:grpSpPr>
          <a:xfrm rot="18600000">
            <a:off x="706999" y="3573780"/>
            <a:ext cx="2491932" cy="1037038"/>
            <a:chOff x="2417" y="1387"/>
            <a:chExt cx="3081" cy="1282"/>
          </a:xfrm>
          <a:solidFill>
            <a:schemeClr val="bg1">
              <a:alpha val="75000"/>
            </a:schemeClr>
          </a:solidFill>
        </p:grpSpPr>
        <p:sp>
          <p:nvSpPr>
            <p:cNvPr id="15" name="椭圆 14"/>
            <p:cNvSpPr/>
            <p:nvPr/>
          </p:nvSpPr>
          <p:spPr>
            <a:xfrm>
              <a:off x="2417" y="1387"/>
              <a:ext cx="1282" cy="12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6" name="椭圆 15"/>
            <p:cNvSpPr/>
            <p:nvPr/>
          </p:nvSpPr>
          <p:spPr>
            <a:xfrm>
              <a:off x="5160" y="2217"/>
              <a:ext cx="338" cy="338"/>
            </a:xfrm>
            <a:prstGeom prst="ellipse">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20" name="椭圆 19"/>
          <p:cNvSpPr/>
          <p:nvPr userDrawn="1">
            <p:custDataLst>
              <p:tags r:id="rId4"/>
            </p:custDataLst>
          </p:nvPr>
        </p:nvSpPr>
        <p:spPr>
          <a:xfrm rot="600000">
            <a:off x="11193463" y="3168650"/>
            <a:ext cx="236538" cy="234950"/>
          </a:xfrm>
          <a:prstGeom prst="ellipse">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1" name="椭圆 20"/>
          <p:cNvSpPr/>
          <p:nvPr userDrawn="1">
            <p:custDataLst>
              <p:tags r:id="rId5"/>
            </p:custDataLst>
          </p:nvPr>
        </p:nvSpPr>
        <p:spPr>
          <a:xfrm rot="600000">
            <a:off x="10182225" y="4279900"/>
            <a:ext cx="234950" cy="234950"/>
          </a:xfrm>
          <a:prstGeom prst="ellipse">
            <a:avLst/>
          </a:prstGeom>
          <a:solidFill>
            <a:schemeClr val="bg1">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22" name="椭圆 21"/>
          <p:cNvSpPr/>
          <p:nvPr userDrawn="1">
            <p:custDataLst>
              <p:tags r:id="rId6"/>
            </p:custDataLst>
          </p:nvPr>
        </p:nvSpPr>
        <p:spPr>
          <a:xfrm rot="18600000">
            <a:off x="2735263" y="5421313"/>
            <a:ext cx="198438" cy="198438"/>
          </a:xfrm>
          <a:prstGeom prst="ellipse">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nvGrpSpPr>
          <p:cNvPr id="17" name="组合 16"/>
          <p:cNvGrpSpPr/>
          <p:nvPr userDrawn="1">
            <p:custDataLst>
              <p:tags r:id="rId7"/>
            </p:custDataLst>
          </p:nvPr>
        </p:nvGrpSpPr>
        <p:grpSpPr>
          <a:xfrm rot="7620000">
            <a:off x="9486659" y="931827"/>
            <a:ext cx="1808491" cy="1704399"/>
            <a:chOff x="2379" y="1571"/>
            <a:chExt cx="2236" cy="2107"/>
          </a:xfrm>
          <a:solidFill>
            <a:schemeClr val="bg1">
              <a:alpha val="75000"/>
            </a:schemeClr>
          </a:solidFill>
        </p:grpSpPr>
        <p:sp>
          <p:nvSpPr>
            <p:cNvPr id="18" name="椭圆 17"/>
            <p:cNvSpPr/>
            <p:nvPr/>
          </p:nvSpPr>
          <p:spPr>
            <a:xfrm>
              <a:off x="2379" y="1571"/>
              <a:ext cx="1282" cy="128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
          <p:nvSpPr>
            <p:cNvPr id="19" name="椭圆 18"/>
            <p:cNvSpPr/>
            <p:nvPr/>
          </p:nvSpPr>
          <p:spPr>
            <a:xfrm>
              <a:off x="4147" y="3210"/>
              <a:ext cx="468" cy="4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grpSp>
      <p:sp>
        <p:nvSpPr>
          <p:cNvPr id="4" name="日期占位符 3"/>
          <p:cNvSpPr>
            <a:spLocks noGrp="1"/>
          </p:cNvSpPr>
          <p:nvPr userDrawn="1">
            <p:ph type="dt" sz="half" idx="10"/>
            <p:custDataLst>
              <p:tags r:id="rId8"/>
            </p:custDataLst>
          </p:nvPr>
        </p:nvSpPr>
        <p:spPr>
          <a:xfrm>
            <a:off x="879475" y="6350000"/>
            <a:ext cx="2700338" cy="315913"/>
          </a:xfrm>
          <a:prstGeom prst="rect">
            <a:avLst/>
          </a:prstGeom>
        </p:spPr>
        <p:txBody>
          <a:bodyPr vert="horz" lIns="91440" tIns="45720" rIns="91440" bIns="45720" rtlCol="0" anchor="ctr">
            <a:normAutofit/>
          </a:body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5" name="页脚占位符 4"/>
          <p:cNvSpPr>
            <a:spLocks noGrp="1"/>
          </p:cNvSpPr>
          <p:nvPr userDrawn="1">
            <p:ph type="ftr" sz="quarter" idx="11"/>
            <p:custDataLst>
              <p:tags r:id="rId9"/>
            </p:custDataLst>
          </p:nvPr>
        </p:nvSpPr>
        <p:spPr>
          <a:xfrm>
            <a:off x="4116388" y="6350000"/>
            <a:ext cx="3959225" cy="315913"/>
          </a:xfrm>
          <a:prstGeom prst="rect">
            <a:avLst/>
          </a:prstGeom>
        </p:spPr>
        <p:txBody>
          <a:bodyPr vert="horz" lIns="91440" tIns="45720" rIns="91440" bIns="45720" rtlCol="0" anchor="ctr">
            <a:normAutofit/>
          </a:bodyPr>
          <a:lstStyle/>
          <a:p>
            <a:pPr fontAlgn="auto"/>
            <a:endParaRPr lang="zh-CN" altLang="en-US" strike="noStrike" noProof="1"/>
          </a:p>
        </p:txBody>
      </p:sp>
      <p:sp>
        <p:nvSpPr>
          <p:cNvPr id="6" name="灯片编号占位符 5"/>
          <p:cNvSpPr>
            <a:spLocks noGrp="1"/>
          </p:cNvSpPr>
          <p:nvPr userDrawn="1">
            <p:ph type="sldNum" sz="quarter" idx="12"/>
            <p:custDataLst>
              <p:tags r:id="rId10"/>
            </p:custDataLst>
          </p:nvPr>
        </p:nvSpPr>
        <p:spPr>
          <a:xfrm>
            <a:off x="8610600" y="6350000"/>
            <a:ext cx="2700338" cy="315913"/>
          </a:xfrm>
          <a:prstGeom prst="rect">
            <a:avLst/>
          </a:prstGeom>
        </p:spPr>
        <p:txBody>
          <a:bodyPr vert="horz" lIns="91440" tIns="45720" rIns="91440" bIns="45720" rtlCol="0" anchor="ctr">
            <a:normAutofit/>
          </a:body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charset="-122"/>
                <a:cs typeface="+mj-cs"/>
                <a:sym typeface="+mn-ea"/>
              </a:defRPr>
            </a:lvl1pPr>
          </a:lstStyle>
          <a:p>
            <a:pPr lvl="0" fontAlgn="auto"/>
            <a:r>
              <a:rPr strike="noStrike" noProof="1">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charset="-122"/>
                <a:cs typeface="+mn-cs"/>
                <a:sym typeface="+mn-ea"/>
              </a:defRPr>
            </a:lvl5pPr>
          </a:lstStyle>
          <a:p>
            <a:pPr lvl="0" fontAlgn="auto"/>
            <a:r>
              <a:rPr strike="noStrike" noProof="1">
                <a:sym typeface="+mn-ea"/>
              </a:rPr>
              <a:t>单击此处编辑母版文本样式</a:t>
            </a:r>
          </a:p>
          <a:p>
            <a:pPr lvl="1" fontAlgn="auto"/>
            <a:r>
              <a:rPr strike="noStrike" noProof="1">
                <a:sym typeface="+mn-ea"/>
              </a:rPr>
              <a:t>第二级</a:t>
            </a:r>
          </a:p>
          <a:p>
            <a:pPr lvl="2" fontAlgn="auto"/>
            <a:r>
              <a:rPr strike="noStrike" noProof="1">
                <a:sym typeface="+mn-ea"/>
              </a:rPr>
              <a:t>第三级</a:t>
            </a:r>
          </a:p>
          <a:p>
            <a:pPr lvl="3" fontAlgn="auto"/>
            <a:r>
              <a:rPr strike="noStrike" noProof="1">
                <a:sym typeface="+mn-ea"/>
              </a:rPr>
              <a:t>第四级</a:t>
            </a:r>
          </a:p>
          <a:p>
            <a:pPr lvl="4" fontAlgn="auto"/>
            <a:r>
              <a:rPr strike="noStrike" noProof="1">
                <a:sym typeface="+mn-ea"/>
              </a:rPr>
              <a:t>第五级</a:t>
            </a: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latin typeface="Arial" panose="020b0604020202020204" pitchFamily="34" charset="0"/>
                <a:ea typeface="微软雅黑" panose="020b0503020204020204" charset="-122"/>
              </a:defRPr>
            </a:lvl1pPr>
            <a:lvl2pPr>
              <a:defRPr sz="1600" baseline="0">
                <a:latin typeface="Arial" panose="020b0604020202020204" pitchFamily="34" charset="0"/>
                <a:ea typeface="微软雅黑" panose="020b0503020204020204" charset="-122"/>
              </a:defRPr>
            </a:lvl2pPr>
            <a:lvl3pPr>
              <a:defRPr sz="1600" baseline="0">
                <a:latin typeface="Arial" panose="020b0604020202020204" pitchFamily="34" charset="0"/>
                <a:ea typeface="微软雅黑" panose="020b0503020204020204" charset="-122"/>
              </a:defRPr>
            </a:lvl3pPr>
            <a:lvl4pPr>
              <a:defRPr sz="1600" baseline="0">
                <a:latin typeface="Arial" panose="020b0604020202020204" pitchFamily="34" charset="0"/>
                <a:ea typeface="微软雅黑" panose="020b0503020204020204" charset="-122"/>
              </a:defRPr>
            </a:lvl4pPr>
            <a:lvl5pPr>
              <a:defRPr sz="1600" baseline="0">
                <a:latin typeface="Arial" panose="020b0604020202020204" pitchFamily="34" charset="0"/>
                <a:ea typeface="微软雅黑" panose="020b0503020204020204" charset="-122"/>
              </a:defRPr>
            </a:lvl5pPr>
          </a:lstStyle>
          <a:p>
            <a:pPr lvl="0" fontAlgn="auto"/>
            <a:r>
              <a:rPr lang="zh-CN" altLang="en-US" strike="noStrike" noProof="1"/>
              <a:t>单击此处编辑母版文本样式</a:t>
            </a:r>
          </a:p>
          <a:p>
            <a:pPr lvl="1" fontAlgn="auto"/>
            <a:r>
              <a:rPr lang="zh-CN" altLang="en-US" strike="noStrike" noProof="1"/>
              <a:t>第二级</a:t>
            </a:r>
          </a:p>
          <a:p>
            <a:pPr lvl="2" fontAlgn="auto"/>
            <a:r>
              <a:rPr lang="zh-CN" altLang="en-US" strike="noStrike" noProof="1"/>
              <a:t>第三级</a:t>
            </a:r>
          </a:p>
          <a:p>
            <a:pPr lvl="3" fontAlgn="auto"/>
            <a:r>
              <a:rPr lang="zh-CN" altLang="en-US" strike="noStrike" noProof="1"/>
              <a:t>第四级</a:t>
            </a:r>
          </a:p>
          <a:p>
            <a:pPr lvl="4" fontAlgn="auto"/>
            <a:r>
              <a:rPr lang="zh-CN" altLang="en-US" strike="noStrike" noProof="1"/>
              <a:t>第五级</a:t>
            </a:r>
          </a:p>
        </p:txBody>
      </p:sp>
      <p:sp>
        <p:nvSpPr>
          <p:cNvPr id="5" name="日期占位符 4"/>
          <p:cNvSpPr>
            <a:spLocks noGrp="1"/>
          </p:cNvSpPr>
          <p:nvPr>
            <p:ph type="dt" sz="half" idx="10"/>
            <p:custDataLst>
              <p:tags r:id="rId1"/>
            </p:custDataLst>
          </p:nvPr>
        </p:nvSpPr>
        <p:spPr>
          <a:xfrm>
            <a:off x="879475"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6" name="页脚占位符 5"/>
          <p:cNvSpPr>
            <a:spLocks noGrp="1"/>
          </p:cNvSpPr>
          <p:nvPr>
            <p:ph type="ftr" sz="quarter" idx="11"/>
            <p:custDataLst>
              <p:tags r:id="rId2"/>
            </p:custDataLst>
          </p:nvPr>
        </p:nvSpPr>
        <p:spPr>
          <a:xfrm>
            <a:off x="4116388" y="6350000"/>
            <a:ext cx="3959225"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endParaRPr lang="zh-CN" altLang="en-US" strike="noStrike" noProof="1"/>
          </a:p>
        </p:txBody>
      </p:sp>
      <p:sp>
        <p:nvSpPr>
          <p:cNvPr id="7" name="灯片编号占位符 6"/>
          <p:cNvSpPr>
            <a:spLocks noGrp="1"/>
          </p:cNvSpPr>
          <p:nvPr>
            <p:ph type="sldNum" sz="quarter" idx="12"/>
            <p:custDataLst>
              <p:tags r:id="rId3"/>
            </p:custDataLst>
          </p:nvPr>
        </p:nvSpPr>
        <p:spPr>
          <a:xfrm>
            <a:off x="8610600" y="6350000"/>
            <a:ext cx="2700338" cy="315913"/>
          </a:xfrm>
          <a:prstGeom prst="rect">
            <a:avLst/>
          </a:prstGeom>
        </p:spPr>
        <p:txBody>
          <a:bodyPr vert="horz" lIns="91440" tIns="45720" rIns="91440" bIns="45720" rtlCol="0" anchor="ctr">
            <a:normAutofit/>
          </a:bodyPr>
          <a:lstStyle>
            <a:lvl1pPr>
              <a:defRPr baseline="0">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theme" Target="../theme/theme1.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slideLayout" Target="../slideLayouts/slideLayout15.xml" /><Relationship Id="rId11" Type="http://schemas.openxmlformats.org/officeDocument/2006/relationships/slideLayout" Target="../slideLayouts/slideLayout16.xml" /><Relationship Id="rId12" Type="http://schemas.openxmlformats.org/officeDocument/2006/relationships/tags" Target="../tags/tag38.xml" /><Relationship Id="rId13" Type="http://schemas.openxmlformats.org/officeDocument/2006/relationships/tags" Target="../tags/tag39.xml" /><Relationship Id="rId14" Type="http://schemas.openxmlformats.org/officeDocument/2006/relationships/tags" Target="../tags/tag40.xml" /><Relationship Id="rId15" Type="http://schemas.openxmlformats.org/officeDocument/2006/relationships/tags" Target="../tags/tag41.xml" /><Relationship Id="rId16" Type="http://schemas.openxmlformats.org/officeDocument/2006/relationships/tags" Target="../tags/tag42.xml" /><Relationship Id="rId17" Type="http://schemas.openxmlformats.org/officeDocument/2006/relationships/tags" Target="../tags/tag43.xml" /><Relationship Id="rId18" Type="http://schemas.openxmlformats.org/officeDocument/2006/relationships/theme" Target="../theme/theme2.xml" /><Relationship Id="rId2" Type="http://schemas.openxmlformats.org/officeDocument/2006/relationships/slideLayout" Target="../slideLayouts/slideLayout7.xml" /><Relationship Id="rId3" Type="http://schemas.openxmlformats.org/officeDocument/2006/relationships/slideLayout" Target="../slideLayouts/slideLayout8.xml" /><Relationship Id="rId4" Type="http://schemas.openxmlformats.org/officeDocument/2006/relationships/slideLayout" Target="../slideLayouts/slideLayout9.xml" /><Relationship Id="rId5" Type="http://schemas.openxmlformats.org/officeDocument/2006/relationships/slideLayout" Target="../slideLayouts/slideLayout10.xml" /><Relationship Id="rId6" Type="http://schemas.openxmlformats.org/officeDocument/2006/relationships/slideLayout" Target="../slideLayouts/slideLayout11.xml" /><Relationship Id="rId7" Type="http://schemas.openxmlformats.org/officeDocument/2006/relationships/slideLayout" Target="../slideLayouts/slideLayout12.xml" /><Relationship Id="rId8" Type="http://schemas.openxmlformats.org/officeDocument/2006/relationships/slideLayout" Target="../slideLayouts/slideLayout13.xml" /><Relationship Id="rId9" Type="http://schemas.openxmlformats.org/officeDocument/2006/relationships/slideLayout" Target="../slideLayouts/slideLayout14.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vert="horz" lIns="91440" tIns="45720" rIns="91440" bIns="45720" anchor="ctr"/>
          <a:lstStyle/>
          <a:p>
            <a:pPr lvl="0"/>
            <a:r>
              <a:rPr lang="zh-CN" altLang="en-US"/>
              <a:t>单击此处编辑母版标题样式</a:t>
            </a:r>
          </a:p>
        </p:txBody>
      </p:sp>
      <p:sp>
        <p:nvSpPr>
          <p:cNvPr id="1027" name="文本占位符 2"/>
          <p:cNvSpPr>
            <a:spLocks noGrp="1"/>
          </p:cNvSpPr>
          <p:nvPr>
            <p:ph type="body" idx="5"/>
          </p:nvPr>
        </p:nvSpPr>
        <p:spPr>
          <a:xfrm>
            <a:off x="838200" y="1825625"/>
            <a:ext cx="10515600" cy="4351338"/>
          </a:xfrm>
          <a:prstGeom prst="rect">
            <a:avLst/>
          </a:prstGeom>
          <a:noFill/>
          <a:ln w="9525">
            <a:noFill/>
          </a:ln>
        </p:spPr>
        <p:txBody>
          <a:bodyPr vert="horz" lIns="91440" tIns="45720" rIns="91440" bIns="4572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fld id="{D997B5FA-0921-464F-AAE1-844C04324D75}" type="datetimeFigureOut">
              <a:rPr lang="zh-CN" altLang="en-US" strike="noStrike" noProof="1" smtClean="0">
                <a:latin typeface="+mn-lt"/>
                <a:ea typeface="+mn-ea"/>
                <a:cs typeface="+mn-cs"/>
              </a:rPr>
              <a:t/>
            </a:fld>
            <a:endParaRPr lang="zh-CN" altLang="en-US" strike="noStrike" noProof="1"/>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endParaRPr lang="zh-CN" altLang="en-US" strike="noStrike" noProof="1"/>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fld id="{565CE74E-AB26-4998-AD42-012C4C1AD076}" type="slidenum">
              <a:rPr lang="zh-CN" altLang="en-US" strike="noStrike" noProof="1" smtClean="0">
                <a:latin typeface="+mn-lt"/>
                <a:ea typeface="+mn-ea"/>
                <a:cs typeface="+mn-cs"/>
              </a:rPr>
              <a:t/>
            </a:fld>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solidFill>
          <a:schemeClr val="bg2"/>
        </a:solidFill>
        <a:effectLst/>
      </p:bgPr>
    </p:bg>
    <p:spTree>
      <p:nvGrpSpPr>
        <p:cNvPr id="1" name=""/>
        <p:cNvGrpSpPr/>
        <p:nvPr/>
      </p:nvGrpSpPr>
      <p:grpSpPr>
        <a:xfrm>
          <a:off x="0" y="0"/>
          <a:ext cx="0" cy="0"/>
        </a:xfrm>
      </p:grpSpPr>
      <p:sp>
        <p:nvSpPr>
          <p:cNvPr id="2050" name="标题占位符 1"/>
          <p:cNvSpPr>
            <a:spLocks noGrp="1"/>
          </p:cNvSpPr>
          <p:nvPr>
            <p:ph type="title"/>
            <p:custDataLst>
              <p:tags r:id="rId12"/>
            </p:custDataLst>
          </p:nvPr>
        </p:nvSpPr>
        <p:spPr>
          <a:xfrm>
            <a:off x="669925" y="442913"/>
            <a:ext cx="10852150" cy="442912"/>
          </a:xfrm>
          <a:prstGeom prst="rect">
            <a:avLst/>
          </a:prstGeom>
          <a:noFill/>
          <a:ln w="9525">
            <a:noFill/>
          </a:ln>
        </p:spPr>
        <p:txBody>
          <a:bodyPr vert="horz" lIns="101600" tIns="38100" rIns="76200" bIns="38100" anchor="t"/>
          <a:lstStyle/>
          <a:p>
            <a:pPr lvl="0"/>
            <a:r>
              <a:rPr lang="zh-CN" altLang="en-US"/>
              <a:t>单击此处编辑母版标题样式</a:t>
            </a:r>
          </a:p>
        </p:txBody>
      </p:sp>
      <p:sp>
        <p:nvSpPr>
          <p:cNvPr id="2051" name="文本占位符 2"/>
          <p:cNvSpPr>
            <a:spLocks noGrp="1"/>
          </p:cNvSpPr>
          <p:nvPr>
            <p:ph type="body" idx="5"/>
            <p:custDataLst>
              <p:tags r:id="rId13"/>
            </p:custDataLst>
          </p:nvPr>
        </p:nvSpPr>
        <p:spPr>
          <a:xfrm>
            <a:off x="669925" y="952500"/>
            <a:ext cx="10852150" cy="5389563"/>
          </a:xfrm>
          <a:prstGeom prst="rect">
            <a:avLst/>
          </a:prstGeom>
          <a:noFill/>
          <a:ln w="9525">
            <a:noFill/>
          </a:ln>
        </p:spPr>
        <p:txBody>
          <a:bodyPr vert="horz" lIns="101600" tIns="0" rIns="82550" bIns="0" anchor="t"/>
          <a:lstStyle/>
          <a:p>
            <a:pPr lvl="0"/>
            <a:r>
              <a:rPr lang="zh-CN" altLang="en-US"/>
              <a:t>单击此处编辑母版文本样式</a:t>
            </a:r>
          </a:p>
          <a:p>
            <a:pPr lvl="1" indent="-22860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defRPr>
            </a:lvl1pPr>
          </a:lstStyle>
          <a:p>
            <a:pPr fontAlgn="auto"/>
            <a:fld id="{760FBDFE-C587-4B4C-A407-44438C67B59E}" type="datetimeFigureOut">
              <a:rPr lang="zh-CN" altLang="en-US" strike="noStrike" noProof="1" smtClean="0">
                <a:latin typeface="Arial" panose="020b0604020202020204" pitchFamily="34" charset="0"/>
                <a:ea typeface="+mn-ea"/>
                <a:cs typeface="+mn-cs"/>
              </a:rPr>
              <a:t/>
            </a:fld>
            <a:endParaRPr lang="zh-CN" altLang="en-US" strike="noStrike" noProof="1"/>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defRPr>
            </a:lvl1pPr>
          </a:lstStyle>
          <a:p>
            <a:pPr fontAlgn="auto"/>
            <a:endParaRPr lang="zh-CN" altLang="en-US" strike="noStrike" noProof="1"/>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defRPr>
            </a:lvl1pPr>
          </a:lstStyle>
          <a:p>
            <a:pPr fontAlgn="auto"/>
            <a:fld id="{49AE70B2-8BF9-45C0-BB95-33D1B9D3A854}" type="slidenum">
              <a:rPr lang="zh-CN" altLang="en-US" strike="noStrike" noProof="1" smtClean="0">
                <a:latin typeface="Arial" panose="020b0604020202020204" pitchFamily="34" charset="0"/>
                <a:ea typeface="+mn-ea"/>
                <a:cs typeface="+mn-cs"/>
              </a:rPr>
              <a:t>0</a:t>
            </a:fld>
            <a:endParaRPr lang="zh-CN" altLang="en-US" strike="noStrike" noProof="1"/>
          </a:p>
        </p:txBody>
      </p:sp>
      <p:sp>
        <p:nvSpPr>
          <p:cNvPr id="7" name="KSO_TEMPLATE" hidden="1"/>
          <p:cNvSpPr/>
          <p:nvPr userDrawn="1">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endParaRPr lang="zh-CN" altLang="en-US" strike="noStrike" noProof="1"/>
          </a:p>
        </p:txBody>
      </p:sp>
    </p:spTree>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tags" Target="../tags/tag44.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1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tags" Target="../tags/tag4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noFill/>
        <a:effectLst/>
      </p:bgPr>
    </p:bg>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51304" y="-940905"/>
            <a:ext cx="5486400" cy="41148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196769" y="0"/>
            <a:ext cx="8918713" cy="668903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rcRect l="11335" r="8851" b="59710"/>
          <a:stretch>
            <a:fillRect/>
          </a:stretch>
        </p:blipFill>
        <p:spPr>
          <a:xfrm>
            <a:off x="8991599" y="2683565"/>
            <a:ext cx="3405809" cy="2100920"/>
          </a:xfrm>
          <a:prstGeom prst="rect">
            <a:avLst/>
          </a:prstGeom>
        </p:spPr>
      </p:pic>
      <p:sp>
        <p:nvSpPr>
          <p:cNvPr id="7" name="文本框 6"/>
          <p:cNvSpPr txBox="1"/>
          <p:nvPr/>
        </p:nvSpPr>
        <p:spPr>
          <a:xfrm>
            <a:off x="6335395" y="932815"/>
            <a:ext cx="2029460" cy="5330825"/>
          </a:xfrm>
          <a:prstGeom prst="rect">
            <a:avLst/>
          </a:prstGeom>
          <a:noFill/>
        </p:spPr>
        <p:txBody>
          <a:bodyPr vert="eaVert" wrap="square" rtlCol="0">
            <a:spAutoFit/>
          </a:bodyPr>
          <a:lstStyle/>
          <a:p>
            <a:r>
              <a:rPr kumimoji="1" lang="zh-CN" altLang="en-US" sz="8800" smtClean="0">
                <a:latin typeface="楷体" panose="02010609060101010101" charset="-122"/>
                <a:ea typeface="楷体" panose="02010609060101010101" charset="-122"/>
                <a:cs typeface="方正清刻本悦宋简体" panose="02000000000000000000" charset="-122"/>
              </a:rPr>
              <a:t>我与地坛</a:t>
            </a:r>
            <a:endParaRPr kumimoji="1" lang="zh-CN" altLang="en-US" sz="8800" smtClean="0">
              <a:latin typeface="方正清刻本悦宋简体" panose="02000000000000000000" charset="-122"/>
              <a:ea typeface="方正清刻本悦宋简体" panose="02000000000000000000" charset="-122"/>
              <a:cs typeface="方正清刻本悦宋简体" panose="02000000000000000000" charset="-122"/>
            </a:endParaRPr>
          </a:p>
          <a:p>
            <a:pPr algn="r"/>
            <a:r>
              <a:rPr kumimoji="1" lang="zh-CN" altLang="en-US" sz="3200" b="1">
                <a:latin typeface="仿宋" panose="02010609060101010101" charset="-122"/>
                <a:ea typeface="仿宋" panose="02010609060101010101" charset="-122"/>
                <a:cs typeface="方正清刻本悦宋简体" panose="02000000000000000000" charset="-122"/>
              </a:rPr>
              <a:t>史铁生</a:t>
            </a:r>
          </a:p>
        </p:txBody>
      </p:sp>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8690" y="-940905"/>
            <a:ext cx="4883310" cy="3624470"/>
          </a:xfrm>
          <a:prstGeom prst="rect">
            <a:avLst/>
          </a:prstGeom>
        </p:spPr>
      </p:pic>
      <p:pic>
        <p:nvPicPr>
          <p:cNvPr id="11" name="图片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443832" y="3470030"/>
            <a:ext cx="6211824" cy="4108704"/>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2000" fill="hold"/>
                                        <p:tgtEl>
                                          <p:spTgt spid="7"/>
                                        </p:tgtEl>
                                        <p:attrNameLst>
                                          <p:attrName>ppt_y</p:attrName>
                                        </p:attrNameLst>
                                      </p:cBhvr>
                                      <p:tavLst>
                                        <p:tav tm="0">
                                          <p:val>
                                            <p:strVal val="#ppt_y"/>
                                          </p:val>
                                        </p:tav>
                                        <p:tav tm="100000">
                                          <p:val>
                                            <p:strVal val="#ppt_y"/>
                                          </p:val>
                                        </p:tav>
                                      </p:tavLst>
                                    </p:anim>
                                    <p:anim calcmode="lin" valueType="num">
                                      <p:cBhvr>
                                        <p:cTn id="9" dur="20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20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0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0721" name="文本占位符 1"/>
          <p:cNvSpPr>
            <a:spLocks noGrp="1"/>
          </p:cNvSpPr>
          <p:nvPr>
            <p:ph type="body" sz="half" idx="2"/>
          </p:nvPr>
        </p:nvSpPr>
        <p:spPr>
          <a:xfrm>
            <a:off x="838200" y="1524000"/>
            <a:ext cx="10304463" cy="3811588"/>
          </a:xfrm>
        </p:spPr>
        <p:txBody>
          <a:bodyPr vert="horz" lIns="91440" tIns="45720" rIns="91440" bIns="45720" anchor="t"/>
          <a:lstStyle/>
          <a:p>
            <a:pPr defTabSz="914400" fontAlgn="base">
              <a:lnSpc>
                <a:spcPct val="140000"/>
              </a:lnSpc>
              <a:buClrTx/>
              <a:buSzTx/>
            </a:pPr>
            <a:r>
              <a:rPr lang="zh-CN" altLang="en-US" sz="4000" b="1" kern="1200">
                <a:solidFill>
                  <a:srgbClr val="CE292F"/>
                </a:solidFill>
                <a:latin typeface="楷体" panose="02010609060101010101" charset="-122"/>
                <a:ea typeface="楷体" panose="02010609060101010101" charset="-122"/>
                <a:cs typeface="+mn-cs"/>
              </a:rPr>
              <a:t>布置作业</a:t>
            </a:r>
          </a:p>
          <a:p>
            <a:pPr defTabSz="914400" fontAlgn="base">
              <a:lnSpc>
                <a:spcPct val="140000"/>
              </a:lnSpc>
              <a:buClrTx/>
              <a:buSzTx/>
            </a:pPr>
            <a:r>
              <a:rPr lang="en-US" altLang="zh-CN" sz="3600" b="1" kern="1200">
                <a:latin typeface="楷体" panose="02010609060101010101" charset="-122"/>
                <a:ea typeface="楷体" panose="02010609060101010101" charset="-122"/>
                <a:cs typeface="+mn-cs"/>
              </a:rPr>
              <a:t>    </a:t>
            </a:r>
            <a:r>
              <a:rPr sz="3600" b="1" kern="1200">
                <a:latin typeface="楷体" panose="02010609060101010101" charset="-122"/>
                <a:ea typeface="楷体" panose="02010609060101010101" charset="-122"/>
                <a:cs typeface="+mn-cs"/>
              </a:rPr>
              <a:t>请同学们将今天读书专栏的内容整理出来，小组合作完成读书专栏。</a:t>
            </a:r>
          </a:p>
        </p:txBody>
      </p:sp>
      <p:pic>
        <p:nvPicPr>
          <p:cNvPr id="30722" name="New picture"/>
          <p:cNvPicPr/>
          <p:nvPr/>
        </p:nvPicPr>
        <p:blipFill>
          <a:blip r:embed="rId2"/>
          <a:stretch>
            <a:fillRect/>
          </a:stretch>
        </p:blipFill>
        <p:spPr>
          <a:xfrm>
            <a:off x="10845800" y="10655300"/>
            <a:ext cx="355600" cy="2540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custDataLst>
              <p:tags r:id="rId2"/>
            </p:custDataLst>
          </p:nvPr>
        </p:nvSpPr>
        <p:spPr>
          <a:xfrm>
            <a:off x="361315" y="1524000"/>
            <a:ext cx="11406505" cy="3811905"/>
          </a:xfrm>
        </p:spPr>
        <p:txBody>
          <a:bodyPr>
            <a:normAutofit fontScale="75000" lnSpcReduction="20000"/>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zh-CN" altLang="en-US" sz="4800" b="1" i="0" u="none" strike="noStrike" kern="1200" cap="none" spc="0" normalizeH="0" baseline="0" noProof="1">
                <a:solidFill>
                  <a:srgbClr val="CE292F"/>
                </a:solidFill>
                <a:latin typeface="楷体" panose="02010609060101010101" charset="-122"/>
                <a:ea typeface="楷体" panose="02010609060101010101" charset="-122"/>
                <a:cs typeface="楷体" panose="02010609060101010101" charset="-122"/>
              </a:rPr>
              <a:t>情境任务：</a:t>
            </a:r>
          </a:p>
          <a:p>
            <a:pPr marL="0" marR="0" indent="0" algn="l" defTabSz="914400" rtl="0" eaLnBrk="1" fontAlgn="auto" latinLnBrk="0" hangingPunct="1">
              <a:lnSpc>
                <a:spcPct val="12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a:t>
            </a:r>
            <a:r>
              <a:rPr kumimoji="0" lang="en-US" sz="5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a:t>
            </a:r>
            <a:r>
              <a:rPr kumimoji="0" lang="en-US" sz="4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2020年12月31日是史铁生先生逝世十周年纪念日，《名作欣赏》杂志为纪念这一特殊日子，决定在该月增设读书专栏“我与地坛”。杂志社邀请同学们参与专栏的写作。专栏分为“卷首语”、“《我与地坛》（节选）”、“我有所感”和“结束语”四个部分，其中“《我与地坛》（节选）”这一部分摘录《我与地坛》的前两节。</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4000"/>
            <a:ext cx="10304463" cy="3811588"/>
          </a:xfrm>
        </p:spPr>
        <p:txBody>
          <a:bodyPr>
            <a:normAutofit/>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zh-CN" altLang="en-US" sz="3600" b="1" i="0" u="none" strike="noStrike" kern="1200" cap="none" spc="0" normalizeH="0" baseline="0" noProof="1">
                <a:solidFill>
                  <a:srgbClr val="CE292F"/>
                </a:solidFill>
                <a:latin typeface="楷体" panose="02010609060101010101" charset="-122"/>
                <a:ea typeface="楷体" panose="02010609060101010101" charset="-122"/>
                <a:cs typeface="楷体" panose="02010609060101010101" charset="-122"/>
              </a:rPr>
              <a:t>活动一：撰写卷首语，激发读者阅读兴趣</a:t>
            </a:r>
          </a:p>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a:t>
            </a:r>
          </a:p>
          <a:p>
            <a:pPr marL="0" marR="0" indent="457200" algn="l" defTabSz="914400" rtl="0" fontAlgn="auto">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smtClean="0">
                <a:solidFill>
                  <a:schemeClr val="tx1"/>
                </a:solidFill>
                <a:latin typeface="楷体" panose="02010609060101010101" charset="-122"/>
                <a:ea typeface="楷体" panose="02010609060101010101" charset="-122"/>
                <a:cs typeface="楷体" panose="02010609060101010101" charset="-122"/>
              </a:rPr>
              <a:t>请同学们设计一段卷首语</a:t>
            </a: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。杂志社要求同学们，</a:t>
            </a:r>
            <a:r>
              <a:rPr kumimoji="0" lang="en-US" sz="3600" b="1" i="0" u="none" strike="noStrike" kern="1200" cap="none" spc="0" normalizeH="0" baseline="0" noProof="1" smtClean="0">
                <a:solidFill>
                  <a:schemeClr val="tx1"/>
                </a:solidFill>
                <a:latin typeface="楷体" panose="02010609060101010101" charset="-122"/>
                <a:ea typeface="楷体" panose="02010609060101010101" charset="-122"/>
                <a:cs typeface="楷体" panose="02010609060101010101" charset="-122"/>
              </a:rPr>
              <a:t>这段卷首语的内容要结合相关背景和</a:t>
            </a: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《我与地坛》（节选）；语言生动，使人有触动感，愿意去阅读和思考《我与地坛》的节选部分。</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4000"/>
            <a:ext cx="10304463" cy="3811588"/>
          </a:xfrm>
        </p:spPr>
        <p:txBody>
          <a:bodyPr>
            <a:normAutofit fontScale="90000" lnSpcReduction="20000"/>
          </a:bodyPr>
          <a:lstStyle/>
          <a:p>
            <a:pPr>
              <a:lnSpc>
                <a:spcPct val="110000"/>
              </a:lnSpc>
              <a:spcAft>
                <a:spcPct val="0"/>
              </a:spcAft>
            </a:pPr>
            <a:r>
              <a:rPr lang="zh-CN" altLang="en-US" sz="4000" b="1" noProof="1">
                <a:solidFill>
                  <a:srgbClr val="CE292F"/>
                </a:solidFill>
                <a:latin typeface="楷体" panose="02010609060101010101" charset="-122"/>
                <a:ea typeface="楷体" panose="02010609060101010101" charset="-122"/>
                <a:cs typeface="楷体" panose="02010609060101010101" charset="-122"/>
              </a:rPr>
              <a:t>活动二：撰写“我有所感”，体悟地坛背后的思考 </a:t>
            </a:r>
            <a:endParaRPr lang="en-US" sz="4000" b="1" noProof="1">
              <a:solidFill>
                <a:srgbClr val="CE292F"/>
              </a:solidFill>
              <a:latin typeface="楷体" panose="02010609060101010101" charset="-122"/>
              <a:ea typeface="楷体" panose="02010609060101010101" charset="-122"/>
              <a:cs typeface="楷体" panose="02010609060101010101" charset="-122"/>
            </a:endParaRPr>
          </a:p>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a:t>
            </a:r>
          </a:p>
          <a:p>
            <a:pPr marL="0" marR="0" indent="457200" algn="l" defTabSz="914400" rtl="0" fontAlgn="auto">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我与地坛》（节选）中有许多动人的描写与抒情：有对地坛景物的描写；有对母爱的描写；对母亲的怀念；有对人生的感悟。杂志社建议同学们任选其中的一方面，选择你最有感触的语句或段落，为它写一段鉴赏点评。</a:t>
            </a:r>
          </a:p>
          <a:p>
            <a:pPr marL="0" marR="0" indent="457200" algn="l" defTabSz="914400" rtl="0" fontAlgn="auto">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提示：留意文中的细节描写，涵咏咀嚼字词。从修辞手法、内容阐释或对你的启示等角度写鉴赏点评。</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nvGraphicFramePr>
        <p:xfrm>
          <a:off x="971550" y="1089025"/>
          <a:ext cx="9603105" cy="4924425"/>
        </p:xfrm>
        <a:graphic>
          <a:graphicData uri="http://schemas.openxmlformats.org/drawingml/2006/table">
            <a:tbl>
              <a:tblPr firstRow="1" bandRow="1">
                <a:tableStyleId>{5940675A-B579-460E-94D1-54222C63F5DA}</a:tableStyleId>
              </a:tblPr>
              <a:tblGrid>
                <a:gridCol w="3116580"/>
                <a:gridCol w="3242945"/>
                <a:gridCol w="3243580"/>
              </a:tblGrid>
              <a:tr h="984885">
                <a:tc>
                  <a:txBody>
                    <a:bodyPr/>
                    <a:lstStyle/>
                    <a:p>
                      <a:pPr indent="0" algn="ctr">
                        <a:buNone/>
                      </a:pPr>
                      <a:r>
                        <a:rPr lang="en-US" sz="3200" b="0">
                          <a:latin typeface="宋体" panose="02010600030101010101" pitchFamily="2" charset="-122"/>
                          <a:ea typeface="宋体" panose="02010600030101010101" pitchFamily="2" charset="-122"/>
                          <a:cs typeface="宋体" panose="02010600030101010101" pitchFamily="2" charset="-122"/>
                        </a:rPr>
                        <a:t>动人画面</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3200" b="0">
                          <a:latin typeface="宋体" panose="02010600030101010101" pitchFamily="2" charset="-122"/>
                          <a:ea typeface="宋体" panose="02010600030101010101" pitchFamily="2" charset="-122"/>
                          <a:cs typeface="宋体" panose="02010600030101010101" pitchFamily="2" charset="-122"/>
                        </a:rPr>
                        <a:t>选择句子</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3200" b="0">
                          <a:latin typeface="宋体" panose="02010600030101010101" pitchFamily="2" charset="-122"/>
                          <a:ea typeface="宋体" panose="02010600030101010101" pitchFamily="2" charset="-122"/>
                          <a:cs typeface="宋体" panose="02010600030101010101" pitchFamily="2" charset="-122"/>
                        </a:rPr>
                        <a:t>评语</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4885">
                <a:tc>
                  <a:txBody>
                    <a:bodyPr/>
                    <a:lstStyle/>
                    <a:p>
                      <a:pPr indent="0">
                        <a:buNone/>
                      </a:pPr>
                      <a:r>
                        <a:rPr lang="en-US" sz="3200" b="0">
                          <a:latin typeface="楷体" panose="02010609060101010101" charset="-122"/>
                          <a:ea typeface="楷体" panose="02010609060101010101" charset="-122"/>
                          <a:cs typeface="楷体" panose="02010609060101010101" charset="-122"/>
                        </a:rPr>
                        <a:t>1.对地坛景物的描写</a:t>
                      </a:r>
                      <a:endParaRPr lang="en-US" altLang="en-US" sz="3200" b="0">
                        <a:latin typeface="楷体" panose="02010609060101010101" charset="-122"/>
                        <a:ea typeface="楷体" panose="02010609060101010101" charset="-122"/>
                        <a:cs typeface="楷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4885">
                <a:tc>
                  <a:txBody>
                    <a:bodyPr/>
                    <a:lstStyle/>
                    <a:p>
                      <a:pPr indent="0">
                        <a:buNone/>
                      </a:pPr>
                      <a:r>
                        <a:rPr lang="en-US" sz="3200" b="0">
                          <a:latin typeface="楷体" panose="02010609060101010101" charset="-122"/>
                          <a:ea typeface="楷体" panose="02010609060101010101" charset="-122"/>
                          <a:cs typeface="楷体" panose="02010609060101010101" charset="-122"/>
                        </a:rPr>
                        <a:t>2.对人生的感悟</a:t>
                      </a:r>
                      <a:endParaRPr lang="en-US" altLang="en-US" sz="3200" b="0">
                        <a:latin typeface="楷体" panose="02010609060101010101" charset="-122"/>
                        <a:ea typeface="楷体" panose="02010609060101010101" charset="-122"/>
                        <a:cs typeface="楷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4885">
                <a:tc>
                  <a:txBody>
                    <a:bodyPr/>
                    <a:lstStyle/>
                    <a:p>
                      <a:pPr indent="0">
                        <a:buNone/>
                      </a:pPr>
                      <a:r>
                        <a:rPr lang="en-US" sz="3200" b="0">
                          <a:latin typeface="楷体" panose="02010609060101010101" charset="-122"/>
                          <a:ea typeface="楷体" panose="02010609060101010101" charset="-122"/>
                          <a:cs typeface="楷体" panose="02010609060101010101" charset="-122"/>
                        </a:rPr>
                        <a:t>3.对母爱的描写</a:t>
                      </a:r>
                      <a:endParaRPr lang="en-US" altLang="en-US" sz="3200" b="0">
                        <a:latin typeface="楷体" panose="02010609060101010101" charset="-122"/>
                        <a:ea typeface="楷体" panose="02010609060101010101" charset="-122"/>
                        <a:cs typeface="楷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84885">
                <a:tc>
                  <a:txBody>
                    <a:bodyPr/>
                    <a:lstStyle/>
                    <a:p>
                      <a:pPr indent="0">
                        <a:buNone/>
                      </a:pPr>
                      <a:r>
                        <a:rPr lang="en-US" sz="3200" b="0">
                          <a:latin typeface="楷体" panose="02010609060101010101" charset="-122"/>
                          <a:ea typeface="楷体" panose="02010609060101010101" charset="-122"/>
                          <a:cs typeface="楷体" panose="02010609060101010101" charset="-122"/>
                        </a:rPr>
                        <a:t>4.对母亲的怀念</a:t>
                      </a:r>
                      <a:endParaRPr lang="en-US" altLang="en-US" sz="3200" b="0">
                        <a:latin typeface="楷体" panose="02010609060101010101" charset="-122"/>
                        <a:ea typeface="楷体" panose="02010609060101010101" charset="-122"/>
                        <a:cs typeface="楷体" panose="02010609060101010101"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r>
                        <a:rPr lang="en-US" sz="3200" b="0">
                          <a:latin typeface="宋体" panose="02010600030101010101" pitchFamily="2" charset="-122"/>
                          <a:ea typeface="宋体" panose="02010600030101010101" pitchFamily="2" charset="-122"/>
                          <a:cs typeface="宋体" panose="02010600030101010101" pitchFamily="2" charset="-122"/>
                        </a:rPr>
                        <a:t> </a:t>
                      </a: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buNone/>
                      </a:pPr>
                      <a:endParaRPr lang="en-US" altLang="en-US" sz="32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4000"/>
            <a:ext cx="9985375" cy="1471930"/>
          </a:xfrm>
        </p:spPr>
        <p:txBody>
          <a:bodyPr>
            <a:normAutofit/>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zh-CN" altLang="en-US" sz="3600" b="1" i="0" u="none" strike="noStrike" kern="1200" cap="none" spc="0" normalizeH="0" baseline="0" noProof="1">
                <a:solidFill>
                  <a:srgbClr val="CE292F"/>
                </a:solidFill>
                <a:latin typeface="楷体" panose="02010609060101010101" charset="-122"/>
                <a:ea typeface="楷体" panose="02010609060101010101" charset="-122"/>
                <a:cs typeface="楷体" panose="02010609060101010101" charset="-122"/>
              </a:rPr>
              <a:t>活动三：撰写结束语，传递史铁生精神内涵</a:t>
            </a:r>
          </a:p>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rgbClr val="FF0000"/>
                </a:solidFill>
                <a:latin typeface="楷体" panose="02010609060101010101" charset="-122"/>
                <a:ea typeface="楷体" panose="02010609060101010101" charset="-122"/>
                <a:cs typeface="楷体" panose="02010609060101010101" charset="-122"/>
              </a:rPr>
              <a:t>  </a:t>
            </a:r>
          </a:p>
          <a:p>
            <a:pPr marL="0" marR="0" indent="457200" algn="l" defTabSz="914400" rtl="0" fontAlgn="auto">
              <a:lnSpc>
                <a:spcPct val="90000"/>
              </a:lnSpc>
              <a:spcBef>
                <a:spcPts val="1000"/>
              </a:spcBef>
              <a:spcAft>
                <a:spcPct val="0"/>
              </a:spcAft>
              <a:buClrTx/>
              <a:buSzTx/>
              <a:buFont typeface="Arial" panose="020b0604020202020204" pitchFamily="34" charset="0"/>
              <a:buNone/>
            </a:pPr>
            <a:endPar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943610" y="2640965"/>
            <a:ext cx="10051415" cy="3323987"/>
          </a:xfrm>
          <a:prstGeom prst="rect">
            <a:avLst/>
          </a:prstGeom>
          <a:noFill/>
        </p:spPr>
        <p:txBody>
          <a:bodyPr wrap="square" rtlCol="0">
            <a:spAutoFit/>
          </a:bodyPr>
          <a:lstStyle/>
          <a:p>
            <a:pPr indent="457200">
              <a:lnSpc>
                <a:spcPct val="150000"/>
              </a:lnSpc>
            </a:pPr>
            <a:r>
              <a:rPr lang="zh-CN" altLang="en-US" sz="2800" b="1" smtClean="0">
                <a:latin typeface="楷体" panose="02010609060101010101" charset="-122"/>
                <a:ea typeface="楷体" panose="02010609060101010101" charset="-122"/>
                <a:cs typeface="楷体" panose="02010609060101010101" charset="-122"/>
              </a:rPr>
              <a:t>  对</a:t>
            </a:r>
            <a:r>
              <a:rPr lang="zh-CN" altLang="en-US" sz="2800" b="1">
                <a:latin typeface="楷体" panose="02010609060101010101" charset="-122"/>
                <a:ea typeface="楷体" panose="02010609060101010101" charset="-122"/>
                <a:cs typeface="楷体" panose="02010609060101010101" charset="-122"/>
              </a:rPr>
              <a:t>史铁生而言，宿命即是偶然的，又是必然的。他因意外之变，逼上写作之路，又借助写作反观人生，该如何看待史铁生及其作品？请结合《我与地坛》（节选）和下面材料，为本期专栏写一段震撼心灵、引人深思的结束语，向读者传递史铁生作品的精神内涵。</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484094" y="793376"/>
            <a:ext cx="10972800" cy="5499848"/>
          </a:xfrm>
        </p:spPr>
        <p:txBody>
          <a:bodyPr>
            <a:normAutofit fontScale="40000" lnSpcReduction="20000"/>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51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材料一：</a:t>
            </a:r>
          </a:p>
          <a:p>
            <a:pPr marL="0" marR="0" indent="457200" algn="l" defTabSz="914400" rtl="0" fontAlgn="auto">
              <a:lnSpc>
                <a:spcPct val="150000"/>
              </a:lnSpc>
              <a:spcBef>
                <a:spcPts val="1000"/>
              </a:spcBef>
              <a:spcAft>
                <a:spcPct val="0"/>
              </a:spcAft>
              <a:buClrTx/>
              <a:buSzTx/>
              <a:buFont typeface="Arial" panose="020b0604020202020204" pitchFamily="34" charset="0"/>
              <a:buNone/>
            </a:pPr>
            <a:r>
              <a:rPr lang="en-US" sz="6700" b="1" noProof="1">
                <a:latin typeface="楷体" panose="02010609060101010101" charset="-122"/>
                <a:ea typeface="楷体" panose="02010609060101010101" charset="-122"/>
                <a:cs typeface="楷体" panose="02010609060101010101" charset="-122"/>
              </a:rPr>
              <a:t>  《我与地坛》于1989年5月完成初稿，但真正公之于众已是1991年1月，当时发表于《上海文学》第一期。我们来观察分析一下发表《我与地坛》前后的作家史铁生是个什么样的写作状态。史铁生的创作历程经历了一定的阶段性变化，1979年到1989年这十年中间，史铁生是以创作小说为主的，他经常通过描述各式各样的残疾人的形象来表达生理局限所带来的孤独无力与痛苦折磨，作品中常常呈现出一股万物寂寥的阴郁笔调。1989年之后史铁生逐步转向了散文创作并以《我与地坛》的横空出世标志着史铁生散文顶峰时代的到来，作品文风渐渐褪去了对残疾命运的不甘与控诉而转向浑厚包容对万物存在价值的探索与追问</a:t>
            </a:r>
            <a:r>
              <a:rPr lang="en-US" sz="5100" b="1" noProof="1">
                <a:latin typeface="楷体" panose="02010609060101010101" charset="-122"/>
                <a:ea typeface="楷体" panose="02010609060101010101" charset="-122"/>
                <a:cs typeface="楷体" panose="02010609060101010101" charset="-122"/>
              </a:rPr>
              <a:t>。</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76860" y="877570"/>
            <a:ext cx="11533505" cy="5421630"/>
          </a:xfrm>
        </p:spPr>
        <p:txBody>
          <a:bodyPr>
            <a:normAutofit fontScale="87500" lnSpcReduction="10000"/>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材料</a:t>
            </a:r>
            <a:r>
              <a:rPr kumimoji="0" lang="zh-CN" alt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二</a:t>
            </a: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a:t>
            </a:r>
          </a:p>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smtClean="0">
                <a:solidFill>
                  <a:schemeClr val="tx1"/>
                </a:solidFill>
                <a:latin typeface="楷体" panose="02010609060101010101" charset="-122"/>
                <a:ea typeface="楷体" panose="02010609060101010101" charset="-122"/>
                <a:cs typeface="楷体" panose="02010609060101010101" charset="-122"/>
              </a:rPr>
              <a:t>    当代作家史铁生几十年受到残疾的折磨</a:t>
            </a: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，经过对人生意义苦苦的追问，他觉得“不知道上帝把什么给藏起来了。谁也不知道”，许多事情是谁也无法解释清楚的，一切只是“在命定的路上行走”（《礼拜日》）。在 《我与地坛》这篇感人至深的散文中，他也看得很透：“谁又能把这个世界想个明白呢？世上的很多事是不堪说的。”人生“最令人绝望的结论”是：不幸的命运是偶然形成的，而生命的意义又是需要个人自定的。他因此而得到了虚幻的充实。这也是一种伟大的人生观：看破了人生的不公平、没意思而努力去好好地活。鲁迅是在绝望中抗战，史铁生则在绝望中达观。 </a:t>
            </a:r>
          </a:p>
          <a:p>
            <a:pPr marL="0" marR="0" indent="0" algn="r"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仿宋" panose="02010609060101010101" charset="-122"/>
                <a:ea typeface="仿宋" panose="02010609060101010101" charset="-122"/>
                <a:cs typeface="仿宋" panose="02010609060101010101" charset="-122"/>
              </a:rPr>
              <a:t>——樊星《当代文学新视野讲演录》</a:t>
            </a: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4000"/>
            <a:ext cx="10304463" cy="3811588"/>
          </a:xfrm>
        </p:spPr>
        <p:txBody>
          <a:bodyPr>
            <a:normAutofit fontScale="92500"/>
          </a:bodyPr>
          <a:lstStyle/>
          <a:p>
            <a:pPr marL="0" marR="0" indent="0" algn="l"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材料</a:t>
            </a:r>
            <a:r>
              <a:rPr kumimoji="0" lang="zh-CN" alt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三</a:t>
            </a: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a:t>
            </a:r>
          </a:p>
          <a:p>
            <a:pPr marL="0" marR="0" indent="457200" algn="l" defTabSz="914400" rtl="0" fontAlgn="auto">
              <a:lnSpc>
                <a:spcPct val="100000"/>
              </a:lnSpc>
              <a:spcBef>
                <a:spcPts val="1000"/>
              </a:spcBef>
              <a:spcAft>
                <a:spcPct val="0"/>
              </a:spcAft>
              <a:buClrTx/>
              <a:buSzTx/>
              <a:buFont typeface="Arial" panose="020b0604020202020204" pitchFamily="34" charset="0"/>
              <a:buNone/>
            </a:pPr>
            <a:r>
              <a:rPr kumimoji="0" lang="en-US" sz="3600" b="1" i="0" u="none" strike="noStrike" kern="1200" cap="none" spc="0" normalizeH="0" baseline="0" noProof="1" smtClean="0">
                <a:solidFill>
                  <a:schemeClr val="tx1"/>
                </a:solidFill>
                <a:latin typeface="楷体" panose="02010609060101010101" charset="-122"/>
                <a:ea typeface="楷体" panose="02010609060101010101" charset="-122"/>
                <a:cs typeface="楷体" panose="02010609060101010101" charset="-122"/>
              </a:rPr>
              <a:t>  其最了不起的意义就在于他在写作中把苦难转化为一种信念</a:t>
            </a:r>
            <a:r>
              <a:rPr kumimoji="0" lang="en-US" sz="36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，还原了人生的悲剧性从而具备了崇高的悲剧意识，使中国当代文学有了自己空灵、美丽而又诗意的灵魂之舞，就像史铁生在作品中一再写到的那只悠然飞翔的白色大鸟，那么高贵、从容而美丽。 </a:t>
            </a:r>
          </a:p>
          <a:p>
            <a:pPr marL="0" marR="0" indent="0" algn="r" defTabSz="914400" rtl="0" eaLnBrk="1" fontAlgn="auto" latinLnBrk="0" hangingPunct="1">
              <a:lnSpc>
                <a:spcPct val="90000"/>
              </a:lnSpc>
              <a:spcBef>
                <a:spcPts val="1000"/>
              </a:spcBef>
              <a:spcAft>
                <a:spcPct val="0"/>
              </a:spcAft>
              <a:buClrTx/>
              <a:buSzTx/>
              <a:buFont typeface="Arial" panose="020b0604020202020204" pitchFamily="34" charset="0"/>
              <a:buNone/>
            </a:pPr>
            <a:r>
              <a:rPr kumimoji="0" lang="en-US" sz="2800" b="1" i="0" u="none" strike="noStrike" kern="1200" cap="none" spc="0" normalizeH="0" baseline="0" noProof="1">
                <a:solidFill>
                  <a:schemeClr val="tx1"/>
                </a:solidFill>
                <a:latin typeface="仿宋" panose="02010609060101010101" charset="-122"/>
                <a:ea typeface="仿宋" panose="02010609060101010101" charset="-122"/>
                <a:cs typeface="仿宋" panose="02010609060101010101" charset="-122"/>
              </a:rPr>
              <a:t>——齐宏伟《文学·苦难·精神资源》</a:t>
            </a:r>
          </a:p>
        </p:txBody>
      </p:sp>
    </p:spTree>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8.xml><?xml version="1.0" encoding="utf-8"?>
<p:tagLst xmlns:p="http://schemas.openxmlformats.org/presentationml/2006/main">
  <p:tag name="KSO_WM_BEAUTIFY_FLAG" val="#wm#"/>
  <p:tag name="KSO_WM_TAG_VERSION" val="1.0"/>
  <p:tag name="KSO_WM_TEMPLATE_CATEGORY" val="custom"/>
  <p:tag name="KSO_WM_TEMPLATE_INDEX" val="20202734"/>
  <p:tag name="KSO_WM_UNIT_COMPATIBLE" val="0"/>
  <p:tag name="KSO_WM_UNIT_DIAGRAM_ISNUMVISUAL" val="0"/>
  <p:tag name="KSO_WM_UNIT_DIAGRAM_ISREFERUNIT" val="0"/>
  <p:tag name="KSO_WM_UNIT_HIGHLIGHT" val="0"/>
  <p:tag name="KSO_WM_UNIT_ID" val="_0**"/>
  <p:tag name="KSO_WM_UNIT_LAYERLEVEL" val="1"/>
</p:tagLst>
</file>

<file path=ppt/tags/tag39.xml><?xml version="1.0" encoding="utf-8"?>
<p:tagLst xmlns:p="http://schemas.openxmlformats.org/presentationml/2006/main">
  <p:tag name="KSO_WM_BEAUTIFY_FLAG" val="#wm#"/>
  <p:tag name="KSO_WM_TAG_VERSION" val="1.0"/>
  <p:tag name="KSO_WM_TEMPLATE_CATEGORY" val="custom"/>
  <p:tag name="KSO_WM_TEMPLATE_INDEX" val="20202734"/>
  <p:tag name="KSO_WM_UNIT_COMPATIBLE" val="0"/>
  <p:tag name="KSO_WM_UNIT_DIAGRAM_ISNUMVISUAL" val="0"/>
  <p:tag name="KSO_WM_UNIT_DIAGRAM_ISREFERUNIT" val="0"/>
  <p:tag name="KSO_WM_UNIT_HIGHLIGHT" val="0"/>
  <p:tag name="KSO_WM_UNIT_ID" val="_0**"/>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3.xml><?xml version="1.0" encoding="utf-8"?>
<p:tagLst xmlns:p="http://schemas.openxmlformats.org/presentationml/2006/main">
  <p:tag name="KSO_WM_BEAUTIFY_FLAG" val="#wm#"/>
  <p:tag name="KSO_WM_TAG_VERSION" val="1.0"/>
  <p:tag name="KSO_WM_TEMPLATE_CATEGORY" val="custom"/>
  <p:tag name="KSO_WM_TEMPLATE_COLOR_TYPE" val="0"/>
  <p:tag name="KSO_WM_TEMPLATE_INDEX" val="20202734"/>
  <p:tag name="KSO_WM_TEMPLATE_MASTER_TYPE" val="0"/>
  <p:tag name="KSO_WM_TEMPLATE_SUBCATEGORY" val="0"/>
</p:tagLst>
</file>

<file path=ppt/tags/tag44.xml><?xml version="1.0" encoding="utf-8"?>
<p:tagLst xmlns:p="http://schemas.openxmlformats.org/presentationml/2006/main">
  <p:tag name="KSO_WM_BEAUTIFY_FLAG" val="#wm#"/>
  <p:tag name="KSO_WM_SLIDE_ID" val="custom20202734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0"/>
  <p:tag name="KSO_WM_TEMPLATE_INDEX" val="20202734"/>
  <p:tag name="KSO_WM_TEMPLATE_MASTER_TYPE" val="0"/>
  <p:tag name="KSO_WM_TEMPLATE_SUBCATEGORY" val="0"/>
  <p:tag name="KSO_WM_TEMPLATE_THUMBS_INDEX" val="1、4、7、8、9、10、15、16、17、19、20、22、23、29、30"/>
</p:tagLst>
</file>

<file path=ppt/tags/tag45.xml><?xml version="1.0" encoding="utf-8"?>
<p:tagLst xmlns:p="http://schemas.openxmlformats.org/presentationml/2006/main">
  <p:tag name="REFSHAPE" val="121208388"/>
</p:tagLst>
</file>

<file path=ppt/tags/tag46.xml><?xml version="1.0" encoding="utf-8"?>
<p:tagLst xmlns:p="http://schemas.openxmlformats.org/presentationml/2006/main">
  <p:tag name="AS_OS" val="Unix 3.10 unknown"/>
  <p:tag name="AS_RELEASE_DATE" val="2017.06.20"/>
  <p:tag name="AS_TITLE" val="Aspose.Slides for Java"/>
  <p:tag name="AS_VERSION" val="17.6"/>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
      <a:dk1>
        <a:sysClr val="windowText" lastClr="000000"/>
      </a:dk1>
      <a:lt1>
        <a:sysClr val="window" lastClr="FFFEFF"/>
      </a:lt1>
      <a:dk2>
        <a:srgbClr val="253356"/>
      </a:dk2>
      <a:lt2>
        <a:srgbClr val="FFFFFF"/>
      </a:lt2>
      <a:accent1>
        <a:srgbClr val="1F74AD"/>
      </a:accent1>
      <a:accent2>
        <a:srgbClr val="3498DB"/>
      </a:accent2>
      <a:accent3>
        <a:srgbClr val="1AA3AA"/>
      </a:accent3>
      <a:accent4>
        <a:srgbClr val="69A35B"/>
      </a:accent4>
      <a:accent5>
        <a:srgbClr val="9BBB59"/>
      </a:accent5>
      <a:accent6>
        <a:srgbClr val="FFC000"/>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24</Paragraphs>
  <Slides>10</Slides>
  <Notes>0</Notes>
  <TotalTime>0</TotalTime>
  <HiddenSlides>0</HiddenSlides>
  <MMClips>0</MMClips>
  <ScaleCrop>0</ScaleCrop>
  <HeadingPairs>
    <vt:vector baseType="variant" size="4">
      <vt:variant>
        <vt:lpstr>Theme</vt:lpstr>
      </vt:variant>
      <vt:variant>
        <vt:i4>1</vt:i4>
      </vt:variant>
      <vt:variant>
        <vt:lpstr>Slide Titles</vt:lpstr>
      </vt:variant>
      <vt:variant>
        <vt:i4>10</vt:i4>
      </vt:variant>
    </vt:vector>
  </HeadingPairs>
  <TitlesOfParts>
    <vt:vector baseType="lpstr" size="11">
      <vt:lpstr>Office 主题</vt:lpstr>
      <vt:lpstr>Slide 1</vt:lpstr>
      <vt:lpstr>Slide 2</vt:lpstr>
      <vt:lpstr>Slide 3</vt:lpstr>
      <vt:lpstr>Slide 4</vt:lpstr>
      <vt:lpstr>Slide 5</vt:lpstr>
      <vt:lpstr>Slide 6</vt:lpstr>
      <vt:lpstr>Slide 7</vt:lpstr>
      <vt:lpstr>Slide 8</vt:lpstr>
      <vt:lpstr>Slide 9</vt:lpstr>
      <vt:lpstr>Slide 10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2020-09-29T14:31:52.003</cp:lastPrinted>
  <dcterms:created xsi:type="dcterms:W3CDTF">2020-09-29T14:31:52Z</dcterms:created>
  <dcterms:modified xsi:type="dcterms:W3CDTF">2020-09-29T06:31:53Z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