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69" r:id="rId30"/>
    <p:sldId id="270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5" r:id="rId39"/>
    <p:sldId id="296" r:id="rId40"/>
    <p:sldId id="300" r:id="rId41"/>
    <p:sldId id="301" r:id="rId42"/>
    <p:sldId id="302" r:id="rId43"/>
    <p:sldId id="297" r:id="rId44"/>
    <p:sldId id="298" r:id="rId45"/>
    <p:sldId id="299" r:id="rId46"/>
    <p:sldId id="294" r:id="rId4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应慈军" initials="应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1" Type="http://schemas.openxmlformats.org/officeDocument/2006/relationships/commentAuthors" Target="commentAuthors.xml"/><Relationship Id="rId50" Type="http://schemas.openxmlformats.org/officeDocument/2006/relationships/tableStyles" Target="tableStyles.xml"/><Relationship Id="rId5" Type="http://schemas.openxmlformats.org/officeDocument/2006/relationships/slide" Target="slides/slide3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1173158"/>
            <a:ext cx="10363201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16955" y="2643182"/>
            <a:ext cx="8893821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39BE8-D81F-4ED5-AD29-6C94927EFB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E1C9E-C038-4D64-B744-385B7B5F69D3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39BE8-D81F-4ED5-AD29-6C94927EFB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E1C9E-C038-4D64-B744-385B7B5F69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525024" y="274639"/>
            <a:ext cx="2057376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1" y="274639"/>
            <a:ext cx="8820173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39BE8-D81F-4ED5-AD29-6C94927EFB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E1C9E-C038-4D64-B744-385B7B5F69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39BE8-D81F-4ED5-AD29-6C94927EFB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E1C9E-C038-4D64-B744-385B7B5F69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924181"/>
            <a:ext cx="10363201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4400" y="1428748"/>
            <a:ext cx="103632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39BE8-D81F-4ED5-AD29-6C94927EFB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E1C9E-C038-4D64-B744-385B7B5F69D3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1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39BE8-D81F-4ED5-AD29-6C94927EFB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E1C9E-C038-4D64-B744-385B7B5F69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1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1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39BE8-D81F-4ED5-AD29-6C94927EFB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E1C9E-C038-4D64-B744-385B7B5F69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39BE8-D81F-4ED5-AD29-6C94927EFB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E1C9E-C038-4D64-B744-385B7B5F69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39BE8-D81F-4ED5-AD29-6C94927EFB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E1C9E-C038-4D64-B744-385B7B5F69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3842" y="1071546"/>
            <a:ext cx="6815667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572111" y="1071547"/>
            <a:ext cx="4011084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199765" indent="0">
              <a:buNone/>
              <a:defRPr sz="900"/>
            </a:lvl8pPr>
            <a:lvl9pPr marL="3656965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39BE8-D81F-4ED5-AD29-6C94927EFB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E1C9E-C038-4D64-B744-385B7B5F69D3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8" y="285728"/>
            <a:ext cx="10974657" cy="696626"/>
          </a:xfrm>
        </p:spPr>
        <p:txBody>
          <a:bodyPr anchor="ctr"/>
          <a:lstStyle>
            <a:lvl1pPr algn="ctr">
              <a:defRPr sz="36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32" y="642918"/>
            <a:ext cx="1047757" cy="4572032"/>
          </a:xfrm>
        </p:spPr>
        <p:txBody>
          <a:bodyPr vert="eaVert"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90562" y="541340"/>
            <a:ext cx="8553459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199765" indent="0">
              <a:buNone/>
              <a:defRPr sz="2000"/>
            </a:lvl8pPr>
            <a:lvl9pPr marL="3656965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429774" y="1000108"/>
            <a:ext cx="1219157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199765" indent="0">
              <a:buNone/>
              <a:defRPr sz="900"/>
            </a:lvl8pPr>
            <a:lvl9pPr marL="3656965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39BE8-D81F-4ED5-AD29-6C94927EFB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E1C9E-C038-4D64-B744-385B7B5F69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2" cstate="print">
            <a:duotone>
              <a:schemeClr val="accent1"/>
              <a:srgbClr val="FFFFFF"/>
            </a:duotone>
            <a:lum bright="12000" contrast="40000"/>
          </a:blip>
          <a:stretch>
            <a:fillRect/>
          </a:stretch>
        </p:blipFill>
        <p:spPr>
          <a:xfrm>
            <a:off x="8890413" y="4915144"/>
            <a:ext cx="3301588" cy="194285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12192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 sz="1800"/>
          </a:p>
        </p:txBody>
      </p:sp>
      <p:sp>
        <p:nvSpPr>
          <p:cNvPr id="11" name="矩形 10"/>
          <p:cNvSpPr/>
          <p:nvPr/>
        </p:nvSpPr>
        <p:spPr>
          <a:xfrm>
            <a:off x="0" y="40951"/>
            <a:ext cx="6096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 sz="180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3" cstate="print">
            <a:duotone>
              <a:schemeClr val="accent1"/>
              <a:srgbClr val="FFFFFF"/>
            </a:duotone>
            <a:lum bright="35000" contrast="40000"/>
          </a:blip>
          <a:stretch>
            <a:fillRect/>
          </a:stretch>
        </p:blipFill>
        <p:spPr>
          <a:xfrm>
            <a:off x="0" y="6420446"/>
            <a:ext cx="12192000" cy="4375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1" y="1600201"/>
            <a:ext cx="109728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  <a:p>
            <a:pPr lvl="1" eaLnBrk="1" latinLnBrk="0" hangingPunct="1"/>
            <a:r>
              <a:rPr kumimoji="0" lang="zh-CN" altLang="en-US" smtClean="0"/>
              <a:t>第二级</a:t>
            </a:r>
            <a:endParaRPr kumimoji="0" lang="zh-CN" altLang="en-US" smtClean="0"/>
          </a:p>
          <a:p>
            <a:pPr lvl="2" eaLnBrk="1" latinLnBrk="0" hangingPunct="1"/>
            <a:r>
              <a:rPr kumimoji="0" lang="zh-CN" altLang="en-US" smtClean="0"/>
              <a:t>第三级</a:t>
            </a:r>
            <a:endParaRPr kumimoji="0" lang="zh-CN" altLang="en-US" smtClean="0"/>
          </a:p>
          <a:p>
            <a:pPr lvl="3" eaLnBrk="1" latinLnBrk="0" hangingPunct="1"/>
            <a:r>
              <a:rPr kumimoji="0" lang="zh-CN" altLang="en-US" smtClean="0"/>
              <a:t>第四级</a:t>
            </a:r>
            <a:endParaRPr kumimoji="0" lang="zh-CN" altLang="en-US" smtClean="0"/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1" y="6356351"/>
            <a:ext cx="28448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539BE8-D81F-4ED5-AD29-6C94927EFB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EE1C9E-C038-4D64-B744-385B7B5F69D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50000"/>
        <a:buFont typeface="Wingdings 2" panose="05020102010507070707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2"/>
        </a:buClr>
        <a:buSzPct val="50000"/>
        <a:buFont typeface="Wingdings 2" panose="05020102010507070707"/>
        <a:buChar char="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3"/>
        </a:buClr>
        <a:buSzPct val="60000"/>
        <a:buFont typeface="Wingdings 2" panose="05020102010507070707"/>
        <a:buChar char="®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5"/>
        </a:buClr>
        <a:buSzPct val="45000"/>
        <a:buFont typeface="Wingdings 2" panose="05020102010507070707"/>
        <a:buChar char="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6"/>
        </a:buClr>
        <a:buFont typeface="Wingdings 2" panose="05020102010507070707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8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0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1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2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69850"/>
            <a:ext cx="12167235" cy="70091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1290" y="3700780"/>
            <a:ext cx="3116580" cy="31572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311785"/>
            <a:ext cx="12137390" cy="65468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287020"/>
            <a:ext cx="12192635" cy="657034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82880"/>
            <a:ext cx="12204700" cy="667512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82575" y="424180"/>
            <a:ext cx="11336020" cy="580453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391795"/>
            <a:ext cx="12123420" cy="646557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314960"/>
            <a:ext cx="12192000" cy="654304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635" y="300355"/>
            <a:ext cx="12122150" cy="64706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内容占位符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0485" y="294640"/>
            <a:ext cx="11926570" cy="649414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35" y="252730"/>
            <a:ext cx="12170410" cy="660463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25095"/>
            <a:ext cx="12192000" cy="67329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2385" y="-69215"/>
            <a:ext cx="12016105" cy="695071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84785"/>
            <a:ext cx="12167870" cy="667321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19735"/>
            <a:ext cx="12191365" cy="643826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rcRect l="6198" b="1219"/>
          <a:stretch>
            <a:fillRect/>
          </a:stretch>
        </p:blipFill>
        <p:spPr>
          <a:xfrm>
            <a:off x="0" y="88265"/>
            <a:ext cx="12191365" cy="668718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87960"/>
            <a:ext cx="12192635" cy="668972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534035"/>
            <a:ext cx="12192000" cy="63246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370840"/>
            <a:ext cx="12191365" cy="648716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285115"/>
            <a:ext cx="12121515" cy="65722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76835"/>
            <a:ext cx="12191365" cy="679069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222250"/>
            <a:ext cx="12192000" cy="663638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88265"/>
            <a:ext cx="12191365" cy="664591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9370" y="121920"/>
            <a:ext cx="12112625" cy="673544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69850"/>
            <a:ext cx="12192000" cy="678878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221615"/>
            <a:ext cx="12759690" cy="661352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1365" cy="685863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635"/>
            <a:ext cx="1219200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87630"/>
            <a:ext cx="12192635" cy="679005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-635"/>
            <a:ext cx="12184380" cy="685863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35" y="218440"/>
            <a:ext cx="12191365" cy="663956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87630"/>
            <a:ext cx="12228195" cy="6769735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1365" cy="685863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68275"/>
            <a:ext cx="12192000" cy="669036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-635"/>
            <a:ext cx="12192635" cy="6858635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10490"/>
            <a:ext cx="12845415" cy="682752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09855"/>
            <a:ext cx="12192000" cy="6748145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76200"/>
            <a:ext cx="12152630" cy="678180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16840"/>
            <a:ext cx="12958445" cy="6741795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39357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935730"/>
            <a:ext cx="12097385" cy="292227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210185"/>
            <a:ext cx="12026900" cy="29470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45" y="3045460"/>
            <a:ext cx="12124055" cy="381254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72085"/>
            <a:ext cx="12192000" cy="33508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065" y="3366135"/>
            <a:ext cx="11925935" cy="326961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469265"/>
            <a:ext cx="12192000" cy="591947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内容占位符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46685"/>
            <a:ext cx="12087860" cy="671068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龙腾四海">
  <a:themeElements>
    <a:clrScheme name="龙腾四海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9" baseType="lpstr">
      <vt:lpstr>Arial</vt:lpstr>
      <vt:lpstr>宋体</vt:lpstr>
      <vt:lpstr>Wingdings</vt:lpstr>
      <vt:lpstr>Wingdings 2</vt:lpstr>
      <vt:lpstr>Wingdings</vt:lpstr>
      <vt:lpstr>Arial</vt:lpstr>
      <vt:lpstr>Cambria</vt:lpstr>
      <vt:lpstr>微软雅黑</vt:lpstr>
      <vt:lpstr>Arial Unicode MS</vt:lpstr>
      <vt:lpstr>隶书</vt:lpstr>
      <vt:lpstr>Maiandra GD</vt:lpstr>
      <vt:lpstr>华文楷体</vt:lpstr>
      <vt:lpstr>Calibri</vt:lpstr>
      <vt:lpstr>龙腾四海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应慈军</dc:creator>
  <cp:lastModifiedBy>蓝郁雪荷</cp:lastModifiedBy>
  <cp:revision>30</cp:revision>
  <dcterms:created xsi:type="dcterms:W3CDTF">2020-08-02T00:58:00Z</dcterms:created>
  <dcterms:modified xsi:type="dcterms:W3CDTF">2020-08-10T01:51:23Z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