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2" r:id="rId3"/>
    <p:sldId id="308" r:id="rId4"/>
    <p:sldId id="267" r:id="rId5"/>
    <p:sldId id="266" r:id="rId6"/>
    <p:sldId id="278" r:id="rId7"/>
    <p:sldId id="349" r:id="rId8"/>
    <p:sldId id="346" r:id="rId9"/>
    <p:sldId id="347" r:id="rId10"/>
    <p:sldId id="269" r:id="rId11"/>
    <p:sldId id="353" r:id="rId12"/>
    <p:sldId id="350" r:id="rId13"/>
    <p:sldId id="287" r:id="rId14"/>
    <p:sldId id="271" r:id="rId15"/>
    <p:sldId id="293" r:id="rId16"/>
    <p:sldId id="284" r:id="rId17"/>
    <p:sldId id="274" r:id="rId18"/>
    <p:sldId id="348" r:id="rId19"/>
    <p:sldId id="345" r:id="rId20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4774" autoAdjust="0"/>
  </p:normalViewPr>
  <p:slideViewPr>
    <p:cSldViewPr snapToGrid="0">
      <p:cViewPr>
        <p:scale>
          <a:sx n="100" d="100"/>
          <a:sy n="100" d="100"/>
        </p:scale>
        <p:origin x="-1944" y="-798"/>
      </p:cViewPr>
      <p:guideLst>
        <p:guide orient="horz" pos="1620"/>
        <p:guide orient="horz" pos="1126"/>
        <p:guide orient="horz" pos="2370"/>
        <p:guide orient="horz" pos="2928"/>
        <p:guide pos="2459"/>
        <p:guide pos="52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microsoft.com/office/2007/relationships/hdphoto" Target="../media/image8.wdp" /><Relationship Id="rId3" Type="http://schemas.openxmlformats.org/officeDocument/2006/relationships/image" Target="../media/image9.png" /><Relationship Id="rId4" Type="http://schemas.openxmlformats.org/officeDocument/2006/relationships/image" Target="../media/image10.png" /><Relationship Id="rId5" Type="http://schemas.openxmlformats.org/officeDocument/2006/relationships/image" Target="../media/image11.png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microsoft.com/office/2007/relationships/hdphoto" Target="../media/image8.wdp" /><Relationship Id="rId3" Type="http://schemas.openxmlformats.org/officeDocument/2006/relationships/image" Target="../media/image9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Relationship Id="rId6" Type="http://schemas.openxmlformats.org/officeDocument/2006/relationships/image" Target="../media/image14.png" /><Relationship Id="rId7" Type="http://schemas.openxmlformats.org/officeDocument/2006/relationships/image" Target="../media/image10.png" /><Relationship Id="rId8" Type="http://schemas.openxmlformats.org/officeDocument/2006/relationships/image" Target="../media/image15.png" /><Relationship Id="rId9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稻壳儿榴莲果果" descr="26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4400"/>
          </a:xfrm>
          <a:prstGeom prst="rect">
            <a:avLst/>
          </a:prstGeom>
        </p:spPr>
      </p:pic>
      <p:sp>
        <p:nvSpPr>
          <p:cNvPr id="8" name="稻壳儿榴莲果果矩形 7"/>
          <p:cNvSpPr/>
          <p:nvPr userDrawn="1"/>
        </p:nvSpPr>
        <p:spPr>
          <a:xfrm>
            <a:off x="5551348" y="0"/>
            <a:ext cx="5519651" cy="5144400"/>
          </a:xfrm>
          <a:prstGeom prst="rect">
            <a:avLst/>
          </a:prstGeom>
          <a:blipFill dpi="0" rotWithShape="1">
            <a:blip r:embed="rId3">
              <a:alphaModFix amt="62000"/>
            </a:blip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稻壳儿榴莲果果矩形 8"/>
          <p:cNvSpPr/>
          <p:nvPr userDrawn="1"/>
        </p:nvSpPr>
        <p:spPr>
          <a:xfrm>
            <a:off x="7118297" y="3619157"/>
            <a:ext cx="2766060" cy="2061075"/>
          </a:xfrm>
          <a:prstGeom prst="rect">
            <a:avLst/>
          </a:prstGeom>
          <a:blipFill dpi="0" rotWithShape="1">
            <a:blip r:embed="rId4">
              <a:alphaModFix amt="6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稻壳儿榴莲果果"/>
          <p:cNvSpPr/>
          <p:nvPr userDrawn="1"/>
        </p:nvSpPr>
        <p:spPr>
          <a:xfrm>
            <a:off x="0" y="-128328"/>
            <a:ext cx="2954687" cy="5401056"/>
          </a:xfrm>
          <a:prstGeom prst="rect">
            <a:avLst/>
          </a:prstGeom>
          <a:blipFill dpi="0" rotWithShape="1">
            <a:blip r:embed="rId5">
              <a:alphaModFix amt="15000"/>
            </a:blip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稻壳儿榴莲果果" descr="26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9399" y="0"/>
            <a:ext cx="9144000" cy="51444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>
          <a:xfrm>
            <a:off x="5551348" y="0"/>
            <a:ext cx="5519651" cy="5144400"/>
          </a:xfrm>
          <a:prstGeom prst="rect">
            <a:avLst/>
          </a:prstGeom>
          <a:blipFill dpi="0" rotWithShape="1">
            <a:blip r:embed="rId3">
              <a:alphaModFix amt="18000"/>
            </a:blip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稻壳儿榴莲果果"/>
          <p:cNvSpPr/>
          <p:nvPr userDrawn="1"/>
        </p:nvSpPr>
        <p:spPr>
          <a:xfrm>
            <a:off x="-1149781" y="0"/>
            <a:ext cx="3772070" cy="5144400"/>
          </a:xfrm>
          <a:prstGeom prst="rect">
            <a:avLst/>
          </a:prstGeom>
          <a:blipFill dpi="0" rotWithShape="1">
            <a:blip r:embed="rId4">
              <a:alphaModFix amt="26000"/>
            </a:blip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稻壳儿榴莲果果"/>
          <p:cNvSpPr/>
          <p:nvPr userDrawn="1"/>
        </p:nvSpPr>
        <p:spPr>
          <a:xfrm>
            <a:off x="-595341" y="3131328"/>
            <a:ext cx="2663189" cy="2219712"/>
          </a:xfrm>
          <a:prstGeom prst="rect">
            <a:avLst/>
          </a:prstGeom>
          <a:blipFill dpi="0" rotWithShape="1">
            <a:blip r:embed="rId5">
              <a:alphaModFix amt="24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稻壳儿榴莲果果"/>
          <p:cNvSpPr/>
          <p:nvPr userDrawn="1"/>
        </p:nvSpPr>
        <p:spPr>
          <a:xfrm>
            <a:off x="4549140" y="0"/>
            <a:ext cx="3554730" cy="5144400"/>
          </a:xfrm>
          <a:prstGeom prst="rect">
            <a:avLst/>
          </a:prstGeom>
          <a:solidFill>
            <a:srgbClr val="7FA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1" name="稻壳儿榴莲果果" descr="中国风荷花3"/>
          <p:cNvPicPr/>
          <p:nvPr userDrawn="1"/>
        </p:nvPicPr>
        <p:blipFill>
          <a:blip r:embed="rId6"/>
          <a:srcRect r="39636"/>
          <a:stretch>
            <a:fillRect/>
          </a:stretch>
        </p:blipFill>
        <p:spPr>
          <a:xfrm>
            <a:off x="-106036" y="0"/>
            <a:ext cx="5519651" cy="5144400"/>
          </a:xfrm>
          <a:prstGeom prst="rect">
            <a:avLst/>
          </a:prstGeom>
        </p:spPr>
      </p:pic>
      <p:sp>
        <p:nvSpPr>
          <p:cNvPr id="12" name="稻壳儿榴莲果果"/>
          <p:cNvSpPr/>
          <p:nvPr userDrawn="1"/>
        </p:nvSpPr>
        <p:spPr>
          <a:xfrm>
            <a:off x="7014124" y="3601791"/>
            <a:ext cx="2766060" cy="2061075"/>
          </a:xfrm>
          <a:prstGeom prst="rect">
            <a:avLst/>
          </a:prstGeom>
          <a:blipFill>
            <a:blip r:embed="rId7">
              <a:alphaModFix amt="4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稻壳儿榴莲果果"/>
          <p:cNvSpPr/>
          <p:nvPr userDrawn="1"/>
        </p:nvSpPr>
        <p:spPr>
          <a:xfrm>
            <a:off x="4624237" y="800240"/>
            <a:ext cx="3316998" cy="3303848"/>
          </a:xfrm>
          <a:prstGeom prst="rect">
            <a:avLst/>
          </a:prstGeom>
          <a:blipFill dpi="0" rotWithShape="1">
            <a:blip r:embed="rId8">
              <a:alphaModFix amt="12000"/>
            </a:blip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稻壳儿榴莲果果"/>
          <p:cNvSpPr/>
          <p:nvPr userDrawn="1"/>
        </p:nvSpPr>
        <p:spPr>
          <a:xfrm>
            <a:off x="0" y="0"/>
            <a:ext cx="537210" cy="537304"/>
          </a:xfrm>
          <a:prstGeom prst="rect">
            <a:avLst/>
          </a:prstGeom>
          <a:solidFill>
            <a:srgbClr val="EB4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稻壳儿榴莲果果"/>
          <p:cNvSpPr/>
          <p:nvPr userDrawn="1"/>
        </p:nvSpPr>
        <p:spPr>
          <a:xfrm>
            <a:off x="0" y="537304"/>
            <a:ext cx="537210" cy="460709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0" name="稻壳儿榴莲果果" descr="309aa5053a3b0ce937c9fa8d86b39452_90368251-87b8-a33f-924b-3184dba65e1e"/>
          <p:cNvPicPr/>
          <p:nvPr userDrawn="1"/>
        </p:nvPicPr>
        <p:blipFill>
          <a:blip r:embed="rId1"/>
          <a:srcRect l="5236" t="4720" r="5236" b="5040"/>
          <a:stretch>
            <a:fillRect/>
          </a:stretch>
        </p:blipFill>
        <p:spPr>
          <a:xfrm>
            <a:off x="0" y="0"/>
            <a:ext cx="537210" cy="537304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稻壳儿榴莲果果"/>
          <p:cNvPicPr>
            <a:picLocks noChangeAspect="1"/>
          </p:cNvPicPr>
          <p:nvPr userDrawn="1"/>
        </p:nvPicPr>
        <p:blipFill>
          <a:blip r:embed="rId1"/>
          <a:srcRect b="6969"/>
          <a:stretch>
            <a:fillRect/>
          </a:stretch>
        </p:blipFill>
        <p:spPr>
          <a:xfrm>
            <a:off x="4577854" y="738179"/>
            <a:ext cx="4052890" cy="2535137"/>
          </a:xfrm>
          <a:prstGeom prst="rect">
            <a:avLst/>
          </a:prstGeom>
        </p:spPr>
      </p:pic>
      <p:pic>
        <p:nvPicPr>
          <p:cNvPr id="9" name="稻壳儿榴莲果果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912" y="639602"/>
            <a:ext cx="4424773" cy="3858523"/>
          </a:xfrm>
          <a:prstGeom prst="rect">
            <a:avLst/>
          </a:prstGeom>
        </p:spPr>
      </p:pic>
      <p:sp>
        <p:nvSpPr>
          <p:cNvPr id="10" name="稻壳儿榴莲果果"/>
          <p:cNvSpPr txBox="1"/>
          <p:nvPr userDrawn="1"/>
        </p:nvSpPr>
        <p:spPr>
          <a:xfrm>
            <a:off x="846968" y="2584679"/>
            <a:ext cx="2681884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7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稻壳儿榴莲果果</a:t>
            </a:r>
            <a:endParaRPr lang="zh-CN" altLang="en-US" sz="2700" b="1" smtClean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1" name="稻壳儿榴莲果果"/>
          <p:cNvSpPr/>
          <p:nvPr userDrawn="1"/>
        </p:nvSpPr>
        <p:spPr bwMode="auto">
          <a:xfrm>
            <a:off x="926306" y="3069512"/>
            <a:ext cx="2680674" cy="203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750">
                <a:solidFill>
                  <a:srgbClr val="4D4D4D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https://chn.docer.com/works?userid=530286221#!/work_dl</a:t>
            </a:r>
            <a:endParaRPr lang="en-US" altLang="zh-CN" sz="750">
              <a:solidFill>
                <a:srgbClr val="4D4D4D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12" name="稻壳儿榴莲果果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6306" y="1646494"/>
            <a:ext cx="922750" cy="914744"/>
          </a:xfrm>
          <a:prstGeom prst="rect">
            <a:avLst/>
          </a:prstGeom>
        </p:spPr>
      </p:pic>
      <p:sp>
        <p:nvSpPr>
          <p:cNvPr id="13" name="稻壳儿榴莲果果"/>
          <p:cNvSpPr/>
          <p:nvPr userDrawn="1"/>
        </p:nvSpPr>
        <p:spPr>
          <a:xfrm>
            <a:off x="0" y="0"/>
            <a:ext cx="537210" cy="537304"/>
          </a:xfrm>
          <a:prstGeom prst="rect">
            <a:avLst/>
          </a:prstGeom>
          <a:solidFill>
            <a:srgbClr val="EB4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稻壳儿榴莲果果"/>
          <p:cNvSpPr/>
          <p:nvPr userDrawn="1"/>
        </p:nvSpPr>
        <p:spPr>
          <a:xfrm>
            <a:off x="0" y="537304"/>
            <a:ext cx="537210" cy="460709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5" name="稻壳儿榴莲果果" descr="309aa5053a3b0ce937c9fa8d86b39452_90368251-87b8-a33f-924b-3184dba65e1e"/>
          <p:cNvPicPr/>
          <p:nvPr userDrawn="1"/>
        </p:nvPicPr>
        <p:blipFill>
          <a:blip r:embed="rId4"/>
          <a:srcRect l="5236" t="4720" r="5236" b="5040"/>
          <a:stretch>
            <a:fillRect/>
          </a:stretch>
        </p:blipFill>
        <p:spPr>
          <a:xfrm>
            <a:off x="0" y="0"/>
            <a:ext cx="537210" cy="537304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稻壳儿榴莲果果"/>
          <p:cNvPicPr>
            <a:picLocks noChangeAspect="1"/>
          </p:cNvPicPr>
          <p:nvPr userDrawn="1"/>
        </p:nvPicPr>
        <p:blipFill>
          <a:blip r:embed="rId1"/>
          <a:srcRect b="9321"/>
          <a:stretch>
            <a:fillRect/>
          </a:stretch>
        </p:blipFill>
        <p:spPr>
          <a:xfrm>
            <a:off x="1084804" y="1248923"/>
            <a:ext cx="3207599" cy="2020630"/>
          </a:xfrm>
          <a:prstGeom prst="rect">
            <a:avLst/>
          </a:prstGeom>
        </p:spPr>
      </p:pic>
      <p:pic>
        <p:nvPicPr>
          <p:cNvPr id="9" name="稻壳儿榴莲果果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54" y="1094135"/>
            <a:ext cx="4135136" cy="2509414"/>
          </a:xfrm>
          <a:prstGeom prst="rect">
            <a:avLst/>
          </a:prstGeom>
        </p:spPr>
      </p:pic>
      <p:sp>
        <p:nvSpPr>
          <p:cNvPr id="10" name="稻壳儿榴莲果果"/>
          <p:cNvSpPr/>
          <p:nvPr userDrawn="1"/>
        </p:nvSpPr>
        <p:spPr>
          <a:xfrm>
            <a:off x="4747490" y="511660"/>
            <a:ext cx="4128304" cy="4177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050" b="1">
                <a:solidFill>
                  <a:srgbClr val="F85F1C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办公资源，一应俱全；多样需求，充分满足</a:t>
            </a:r>
            <a:endParaRPr lang="zh-CN" altLang="en-US" sz="1050" b="1">
              <a:solidFill>
                <a:srgbClr val="F85F1C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资源丰富，内容多样，从办公文档、表格、PPT素材模板到办公文库，Office技能、职场教育等，汇集8000多万份各类办公资源；更有3000多位内容创作者不断产出优质内容资源，并提供定制服务，满足多样化、个性化的办公资源需求</a:t>
            </a:r>
            <a:r>
              <a:rPr lang="zh-CN" altLang="en-US" sz="90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。</a:t>
            </a:r>
            <a:endParaRPr lang="en-US" altLang="zh-CN" sz="900" smtClean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>
              <a:lnSpc>
                <a:spcPct val="150000"/>
              </a:lnSpc>
            </a:pPr>
            <a:endParaRPr lang="zh-CN" altLang="en-US" sz="9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050" b="1">
                <a:solidFill>
                  <a:srgbClr val="F85F1C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办公技巧，一站知晓；职场技能，全面提升</a:t>
            </a:r>
            <a:endParaRPr lang="zh-CN" altLang="en-US" sz="1050" b="1">
              <a:solidFill>
                <a:srgbClr val="F85F1C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特邀行业专家为您打造office技巧、职场技能、认证考试、互联网思维、营销管理等精品课程，从基础的软件操作到前沿的大数据、人工智能，网罗各领域精华，帮职场人打造快速充电、自我提升的高效学习平台</a:t>
            </a:r>
            <a:r>
              <a:rPr lang="zh-CN" altLang="en-US" sz="90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。</a:t>
            </a:r>
            <a:endParaRPr lang="en-US" altLang="zh-CN" sz="900" smtClean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>
              <a:lnSpc>
                <a:spcPct val="150000"/>
              </a:lnSpc>
            </a:pPr>
            <a:endParaRPr lang="zh-CN" altLang="en-US" sz="9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050" b="1">
                <a:solidFill>
                  <a:srgbClr val="F85F1C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多端转换，全面打通；内容随身，即需即取</a:t>
            </a:r>
            <a:endParaRPr lang="zh-CN" altLang="en-US" sz="1050" b="1">
              <a:solidFill>
                <a:srgbClr val="F85F1C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稻壳儿支持“三端一站一平台”，在WPS电脑端、安卓端、iOS端，文件端到端转换无障碍；还能通过网站（http://www.docer.com）和微信平台（公众号：WPS稻壳儿）获取办公、学习资源，随需随取，便捷随身</a:t>
            </a:r>
            <a:r>
              <a:rPr lang="zh-CN" altLang="en-US" sz="90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。</a:t>
            </a:r>
            <a:endParaRPr lang="en-US" altLang="zh-CN" sz="900" smtClean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>
              <a:lnSpc>
                <a:spcPct val="150000"/>
              </a:lnSpc>
            </a:pPr>
            <a:endParaRPr lang="zh-CN" altLang="en-US" sz="9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050" b="1">
                <a:solidFill>
                  <a:srgbClr val="F85F1C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智能服务，省心省力；开通会员，模板免费</a:t>
            </a:r>
            <a:endParaRPr lang="zh-CN" altLang="en-US" sz="1050" b="1">
              <a:solidFill>
                <a:srgbClr val="F85F1C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稻壳儿借助用户画像和AI技术，为用户提供办公场景智能工具等，极大提升工作效率；开通稻壳儿会员，可享受全场模板、皮肤免费下载，PC端、iOS端、安卓端三端通用。</a:t>
            </a:r>
            <a:endParaRPr lang="zh-CN" altLang="en-US" sz="9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451677" y="3771834"/>
            <a:ext cx="2468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http://www.docer.com</a:t>
            </a:r>
            <a:endParaRPr lang="zh-CN" altLang="en-US"/>
          </a:p>
        </p:txBody>
      </p:sp>
      <p:sp>
        <p:nvSpPr>
          <p:cNvPr id="12" name="稻壳儿榴莲果果"/>
          <p:cNvSpPr/>
          <p:nvPr userDrawn="1"/>
        </p:nvSpPr>
        <p:spPr>
          <a:xfrm>
            <a:off x="0" y="0"/>
            <a:ext cx="537210" cy="537304"/>
          </a:xfrm>
          <a:prstGeom prst="rect">
            <a:avLst/>
          </a:prstGeom>
          <a:solidFill>
            <a:srgbClr val="EB4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稻壳儿榴莲果果"/>
          <p:cNvSpPr/>
          <p:nvPr userDrawn="1"/>
        </p:nvSpPr>
        <p:spPr>
          <a:xfrm>
            <a:off x="0" y="537304"/>
            <a:ext cx="537210" cy="460709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4" name="稻壳儿榴莲果果" descr="309aa5053a3b0ce937c9fa8d86b39452_90368251-87b8-a33f-924b-3184dba65e1e"/>
          <p:cNvPicPr/>
          <p:nvPr userDrawn="1"/>
        </p:nvPicPr>
        <p:blipFill>
          <a:blip r:embed="rId3"/>
          <a:srcRect l="5236" t="4720" r="5236" b="5040"/>
          <a:stretch>
            <a:fillRect/>
          </a:stretch>
        </p:blipFill>
        <p:spPr>
          <a:xfrm>
            <a:off x="0" y="0"/>
            <a:ext cx="537210" cy="537304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16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20.png" /><Relationship Id="rId3" Type="http://schemas.openxmlformats.org/officeDocument/2006/relationships/image" Target="../media/image2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22.png" /><Relationship Id="rId3" Type="http://schemas.openxmlformats.org/officeDocument/2006/relationships/image" Target="../media/image2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24.jpeg" /><Relationship Id="rId3" Type="http://schemas.openxmlformats.org/officeDocument/2006/relationships/image" Target="../media/image25.emf" /><Relationship Id="rId4" Type="http://schemas.microsoft.com/office/2007/relationships/hdphoto" Target="../media/image26.wdp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2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7.jpeg" /><Relationship Id="rId3" Type="http://schemas.openxmlformats.org/officeDocument/2006/relationships/image" Target="../media/image1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9.jpeg" /><Relationship Id="rId3" Type="http://schemas.openxmlformats.org/officeDocument/2006/relationships/image" Target="../media/image17.jpeg" /><Relationship Id="rId4" Type="http://schemas.openxmlformats.org/officeDocument/2006/relationships/image" Target="../media/image1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稻壳儿榴莲果果"/>
          <p:cNvSpPr txBox="1"/>
          <p:nvPr/>
        </p:nvSpPr>
        <p:spPr>
          <a:xfrm>
            <a:off x="5685367" y="-219075"/>
            <a:ext cx="1538883" cy="504298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8800" b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托物言志</a:t>
            </a:r>
            <a:endParaRPr lang="zh-CN" altLang="en-US" sz="8800" b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任意多边形 2"/>
          <p:cNvSpPr/>
          <p:nvPr/>
        </p:nvSpPr>
        <p:spPr>
          <a:xfrm>
            <a:off x="702638" y="2513154"/>
            <a:ext cx="7361916" cy="1604047"/>
          </a:xfrm>
          <a:custGeom>
            <a:gdLst>
              <a:gd name="connisteX0" fmla="*/ 0 w 7770673"/>
              <a:gd name="connsiteY0" fmla="*/ 1660781 h 2545397"/>
              <a:gd name="connisteX1" fmla="*/ 807720 w 7770673"/>
              <a:gd name="connsiteY1" fmla="*/ 2133221 h 2545397"/>
              <a:gd name="connisteX2" fmla="*/ 1234440 w 7770673"/>
              <a:gd name="connsiteY2" fmla="*/ 1691261 h 2545397"/>
              <a:gd name="connisteX3" fmla="*/ 1676400 w 7770673"/>
              <a:gd name="connsiteY3" fmla="*/ 2361821 h 2545397"/>
              <a:gd name="connisteX4" fmla="*/ 2529840 w 7770673"/>
              <a:gd name="connsiteY4" fmla="*/ 1279781 h 2545397"/>
              <a:gd name="connisteX5" fmla="*/ 3093720 w 7770673"/>
              <a:gd name="connsiteY5" fmla="*/ 1950341 h 2545397"/>
              <a:gd name="connisteX6" fmla="*/ 3916680 w 7770673"/>
              <a:gd name="connsiteY6" fmla="*/ 761621 h 2545397"/>
              <a:gd name="connisteX7" fmla="*/ 4191000 w 7770673"/>
              <a:gd name="connsiteY7" fmla="*/ 2316101 h 2545397"/>
              <a:gd name="connisteX8" fmla="*/ 5501640 w 7770673"/>
              <a:gd name="connsiteY8" fmla="*/ 45341 h 2545397"/>
              <a:gd name="connisteX9" fmla="*/ 5821680 w 7770673"/>
              <a:gd name="connsiteY9" fmla="*/ 1096901 h 2545397"/>
              <a:gd name="connisteX10" fmla="*/ 6187440 w 7770673"/>
              <a:gd name="connsiteY10" fmla="*/ 2544701 h 2545397"/>
              <a:gd name="connisteX11" fmla="*/ 7635240 w 7770673"/>
              <a:gd name="connsiteY11" fmla="*/ 944501 h 2545397"/>
              <a:gd name="connisteX12" fmla="*/ 7635240 w 7770673"/>
              <a:gd name="connsiteY12" fmla="*/ 959741 h 2545397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7770673" h="2545398">
                <a:moveTo>
                  <a:pt x="0" y="1660782"/>
                </a:moveTo>
                <a:cubicBezTo>
                  <a:pt x="153035" y="1764287"/>
                  <a:pt x="560705" y="2126872"/>
                  <a:pt x="807720" y="2133222"/>
                </a:cubicBezTo>
                <a:cubicBezTo>
                  <a:pt x="1054735" y="2139572"/>
                  <a:pt x="1060450" y="1645542"/>
                  <a:pt x="1234440" y="1691262"/>
                </a:cubicBezTo>
                <a:cubicBezTo>
                  <a:pt x="1408430" y="1736982"/>
                  <a:pt x="1417320" y="2444372"/>
                  <a:pt x="1676400" y="2361822"/>
                </a:cubicBezTo>
                <a:cubicBezTo>
                  <a:pt x="1935480" y="2279272"/>
                  <a:pt x="2246630" y="1362332"/>
                  <a:pt x="2529840" y="1279782"/>
                </a:cubicBezTo>
                <a:cubicBezTo>
                  <a:pt x="2813050" y="1197232"/>
                  <a:pt x="2816225" y="2053847"/>
                  <a:pt x="3093720" y="1950342"/>
                </a:cubicBezTo>
                <a:cubicBezTo>
                  <a:pt x="3371215" y="1846837"/>
                  <a:pt x="3696970" y="688597"/>
                  <a:pt x="3916680" y="761622"/>
                </a:cubicBezTo>
                <a:cubicBezTo>
                  <a:pt x="4136390" y="834647"/>
                  <a:pt x="3874135" y="2459612"/>
                  <a:pt x="4191000" y="2316102"/>
                </a:cubicBezTo>
                <a:cubicBezTo>
                  <a:pt x="4507865" y="2172592"/>
                  <a:pt x="5175250" y="289182"/>
                  <a:pt x="5501640" y="45342"/>
                </a:cubicBezTo>
                <a:cubicBezTo>
                  <a:pt x="5828030" y="-198498"/>
                  <a:pt x="5684520" y="597157"/>
                  <a:pt x="5821680" y="1096902"/>
                </a:cubicBezTo>
                <a:cubicBezTo>
                  <a:pt x="5958840" y="1596647"/>
                  <a:pt x="5824855" y="2575182"/>
                  <a:pt x="6187440" y="2544702"/>
                </a:cubicBezTo>
                <a:cubicBezTo>
                  <a:pt x="6550025" y="2514222"/>
                  <a:pt x="7345680" y="1261367"/>
                  <a:pt x="7635240" y="944502"/>
                </a:cubicBezTo>
                <a:cubicBezTo>
                  <a:pt x="7924800" y="627637"/>
                  <a:pt x="7664450" y="924817"/>
                  <a:pt x="7635240" y="959742"/>
                </a:cubicBezTo>
              </a:path>
            </a:pathLst>
          </a:custGeom>
          <a:ln>
            <a:solidFill>
              <a:srgbClr val="FF0066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7"/>
          <p:cNvGrpSpPr/>
          <p:nvPr/>
        </p:nvGrpSpPr>
        <p:grpSpPr>
          <a:xfrm>
            <a:off x="1662874" y="3141071"/>
            <a:ext cx="485915" cy="471175"/>
            <a:chOff x="1131908" y="2008403"/>
            <a:chExt cx="1517650" cy="1471613"/>
          </a:xfrm>
        </p:grpSpPr>
        <p:sp>
          <p:nvSpPr>
            <p:cNvPr id="9" name="Freeform 164"/>
            <p:cNvSpPr/>
            <p:nvPr/>
          </p:nvSpPr>
          <p:spPr bwMode="auto">
            <a:xfrm>
              <a:off x="1851045" y="2254466"/>
              <a:ext cx="798513" cy="654050"/>
            </a:xfrm>
            <a:custGeom>
              <a:gdLst>
                <a:gd name="T0" fmla="*/ 0 w 211"/>
                <a:gd name="T1" fmla="*/ 127 h 173"/>
                <a:gd name="T2" fmla="*/ 92 w 211"/>
                <a:gd name="T3" fmla="*/ 29 h 173"/>
                <a:gd name="T4" fmla="*/ 126 w 211"/>
                <a:gd name="T5" fmla="*/ 167 h 173"/>
                <a:gd name="T6" fmla="*/ 0 w 211"/>
                <a:gd name="T7" fmla="*/ 127 h 1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173">
                  <a:moveTo>
                    <a:pt x="0" y="127"/>
                  </a:moveTo>
                  <a:cubicBezTo>
                    <a:pt x="0" y="127"/>
                    <a:pt x="41" y="50"/>
                    <a:pt x="92" y="29"/>
                  </a:cubicBezTo>
                  <a:cubicBezTo>
                    <a:pt x="160" y="0"/>
                    <a:pt x="211" y="157"/>
                    <a:pt x="126" y="167"/>
                  </a:cubicBezTo>
                  <a:cubicBezTo>
                    <a:pt x="61" y="173"/>
                    <a:pt x="0" y="127"/>
                    <a:pt x="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5"/>
            <p:cNvSpPr/>
            <p:nvPr/>
          </p:nvSpPr>
          <p:spPr bwMode="auto">
            <a:xfrm>
              <a:off x="1741508" y="2735478"/>
              <a:ext cx="684213" cy="744538"/>
            </a:xfrm>
            <a:custGeom>
              <a:gdLst>
                <a:gd name="T0" fmla="*/ 29 w 181"/>
                <a:gd name="T1" fmla="*/ 0 h 197"/>
                <a:gd name="T2" fmla="*/ 150 w 181"/>
                <a:gd name="T3" fmla="*/ 57 h 197"/>
                <a:gd name="T4" fmla="*/ 28 w 181"/>
                <a:gd name="T5" fmla="*/ 129 h 197"/>
                <a:gd name="T6" fmla="*/ 29 w 181"/>
                <a:gd name="T7" fmla="*/ 0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97">
                  <a:moveTo>
                    <a:pt x="29" y="0"/>
                  </a:moveTo>
                  <a:cubicBezTo>
                    <a:pt x="29" y="0"/>
                    <a:pt x="119" y="11"/>
                    <a:pt x="150" y="57"/>
                  </a:cubicBezTo>
                  <a:cubicBezTo>
                    <a:pt x="181" y="103"/>
                    <a:pt x="60" y="197"/>
                    <a:pt x="28" y="129"/>
                  </a:cubicBezTo>
                  <a:cubicBezTo>
                    <a:pt x="0" y="71"/>
                    <a:pt x="29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66"/>
            <p:cNvSpPr/>
            <p:nvPr/>
          </p:nvSpPr>
          <p:spPr bwMode="auto">
            <a:xfrm>
              <a:off x="1176358" y="2738653"/>
              <a:ext cx="731838" cy="681038"/>
            </a:xfrm>
            <a:custGeom>
              <a:gdLst>
                <a:gd name="T0" fmla="*/ 179 w 193"/>
                <a:gd name="T1" fmla="*/ 4 h 180"/>
                <a:gd name="T2" fmla="*/ 163 w 193"/>
                <a:gd name="T3" fmla="*/ 133 h 180"/>
                <a:gd name="T4" fmla="*/ 49 w 193"/>
                <a:gd name="T5" fmla="*/ 50 h 180"/>
                <a:gd name="T6" fmla="*/ 179 w 193"/>
                <a:gd name="T7" fmla="*/ 4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80">
                  <a:moveTo>
                    <a:pt x="179" y="4"/>
                  </a:moveTo>
                  <a:cubicBezTo>
                    <a:pt x="179" y="4"/>
                    <a:pt x="193" y="86"/>
                    <a:pt x="163" y="133"/>
                  </a:cubicBezTo>
                  <a:cubicBezTo>
                    <a:pt x="133" y="180"/>
                    <a:pt x="0" y="106"/>
                    <a:pt x="49" y="50"/>
                  </a:cubicBezTo>
                  <a:cubicBezTo>
                    <a:pt x="91" y="0"/>
                    <a:pt x="179" y="4"/>
                    <a:pt x="179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67"/>
            <p:cNvSpPr/>
            <p:nvPr/>
          </p:nvSpPr>
          <p:spPr bwMode="auto">
            <a:xfrm>
              <a:off x="1131908" y="2208428"/>
              <a:ext cx="719138" cy="688975"/>
            </a:xfrm>
            <a:custGeom>
              <a:gdLst>
                <a:gd name="T0" fmla="*/ 190 w 190"/>
                <a:gd name="T1" fmla="*/ 139 h 182"/>
                <a:gd name="T2" fmla="*/ 59 w 190"/>
                <a:gd name="T3" fmla="*/ 175 h 182"/>
                <a:gd name="T4" fmla="*/ 106 w 190"/>
                <a:gd name="T5" fmla="*/ 32 h 182"/>
                <a:gd name="T6" fmla="*/ 190 w 190"/>
                <a:gd name="T7" fmla="*/ 139 h 1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182">
                  <a:moveTo>
                    <a:pt x="190" y="139"/>
                  </a:moveTo>
                  <a:cubicBezTo>
                    <a:pt x="190" y="139"/>
                    <a:pt x="122" y="182"/>
                    <a:pt x="59" y="175"/>
                  </a:cubicBezTo>
                  <a:cubicBezTo>
                    <a:pt x="0" y="168"/>
                    <a:pt x="38" y="0"/>
                    <a:pt x="106" y="32"/>
                  </a:cubicBezTo>
                  <a:cubicBezTo>
                    <a:pt x="183" y="68"/>
                    <a:pt x="190" y="139"/>
                    <a:pt x="190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68"/>
            <p:cNvSpPr/>
            <p:nvPr/>
          </p:nvSpPr>
          <p:spPr bwMode="auto">
            <a:xfrm>
              <a:off x="1547833" y="2008403"/>
              <a:ext cx="746125" cy="746125"/>
            </a:xfrm>
            <a:custGeom>
              <a:gdLst>
                <a:gd name="T0" fmla="*/ 81 w 197"/>
                <a:gd name="T1" fmla="*/ 197 h 197"/>
                <a:gd name="T2" fmla="*/ 12 w 197"/>
                <a:gd name="T3" fmla="*/ 80 h 197"/>
                <a:gd name="T4" fmla="*/ 152 w 197"/>
                <a:gd name="T5" fmla="*/ 100 h 197"/>
                <a:gd name="T6" fmla="*/ 81 w 197"/>
                <a:gd name="T7" fmla="*/ 197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197">
                  <a:moveTo>
                    <a:pt x="81" y="197"/>
                  </a:moveTo>
                  <a:cubicBezTo>
                    <a:pt x="81" y="197"/>
                    <a:pt x="20" y="135"/>
                    <a:pt x="12" y="80"/>
                  </a:cubicBezTo>
                  <a:cubicBezTo>
                    <a:pt x="0" y="0"/>
                    <a:pt x="197" y="11"/>
                    <a:pt x="152" y="100"/>
                  </a:cubicBezTo>
                  <a:cubicBezTo>
                    <a:pt x="122" y="158"/>
                    <a:pt x="81" y="197"/>
                    <a:pt x="81" y="1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9"/>
            <p:cNvSpPr>
              <a:spLocks noEditPoints="1"/>
            </p:cNvSpPr>
            <p:nvPr/>
          </p:nvSpPr>
          <p:spPr bwMode="auto">
            <a:xfrm>
              <a:off x="1484333" y="2375116"/>
              <a:ext cx="768350" cy="746125"/>
            </a:xfrm>
            <a:custGeom>
              <a:gdLst>
                <a:gd name="T0" fmla="*/ 160 w 203"/>
                <a:gd name="T1" fmla="*/ 118 h 197"/>
                <a:gd name="T2" fmla="*/ 142 w 203"/>
                <a:gd name="T3" fmla="*/ 48 h 197"/>
                <a:gd name="T4" fmla="*/ 130 w 203"/>
                <a:gd name="T5" fmla="*/ 56 h 197"/>
                <a:gd name="T6" fmla="*/ 132 w 203"/>
                <a:gd name="T7" fmla="*/ 51 h 197"/>
                <a:gd name="T8" fmla="*/ 62 w 203"/>
                <a:gd name="T9" fmla="*/ 41 h 197"/>
                <a:gd name="T10" fmla="*/ 64 w 203"/>
                <a:gd name="T11" fmla="*/ 49 h 197"/>
                <a:gd name="T12" fmla="*/ 54 w 203"/>
                <a:gd name="T13" fmla="*/ 44 h 197"/>
                <a:gd name="T14" fmla="*/ 30 w 203"/>
                <a:gd name="T15" fmla="*/ 116 h 197"/>
                <a:gd name="T16" fmla="*/ 39 w 203"/>
                <a:gd name="T17" fmla="*/ 116 h 197"/>
                <a:gd name="T18" fmla="*/ 31 w 203"/>
                <a:gd name="T19" fmla="*/ 123 h 197"/>
                <a:gd name="T20" fmla="*/ 89 w 203"/>
                <a:gd name="T21" fmla="*/ 165 h 197"/>
                <a:gd name="T22" fmla="*/ 93 w 203"/>
                <a:gd name="T23" fmla="*/ 157 h 197"/>
                <a:gd name="T24" fmla="*/ 96 w 203"/>
                <a:gd name="T25" fmla="*/ 163 h 197"/>
                <a:gd name="T26" fmla="*/ 157 w 203"/>
                <a:gd name="T27" fmla="*/ 126 h 197"/>
                <a:gd name="T28" fmla="*/ 149 w 203"/>
                <a:gd name="T29" fmla="*/ 118 h 197"/>
                <a:gd name="T30" fmla="*/ 160 w 203"/>
                <a:gd name="T31" fmla="*/ 118 h 197"/>
                <a:gd name="T32" fmla="*/ 95 w 203"/>
                <a:gd name="T33" fmla="*/ 98 h 197"/>
                <a:gd name="T34" fmla="*/ 95 w 203"/>
                <a:gd name="T35" fmla="*/ 99 h 197"/>
                <a:gd name="T36" fmla="*/ 95 w 203"/>
                <a:gd name="T37" fmla="*/ 100 h 197"/>
                <a:gd name="T38" fmla="*/ 91 w 203"/>
                <a:gd name="T39" fmla="*/ 100 h 197"/>
                <a:gd name="T40" fmla="*/ 95 w 203"/>
                <a:gd name="T41" fmla="*/ 98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197">
                  <a:moveTo>
                    <a:pt x="160" y="118"/>
                  </a:moveTo>
                  <a:cubicBezTo>
                    <a:pt x="203" y="113"/>
                    <a:pt x="177" y="34"/>
                    <a:pt x="142" y="48"/>
                  </a:cubicBezTo>
                  <a:cubicBezTo>
                    <a:pt x="138" y="50"/>
                    <a:pt x="134" y="53"/>
                    <a:pt x="130" y="56"/>
                  </a:cubicBezTo>
                  <a:cubicBezTo>
                    <a:pt x="131" y="54"/>
                    <a:pt x="132" y="53"/>
                    <a:pt x="132" y="51"/>
                  </a:cubicBezTo>
                  <a:cubicBezTo>
                    <a:pt x="155" y="6"/>
                    <a:pt x="56" y="0"/>
                    <a:pt x="62" y="41"/>
                  </a:cubicBezTo>
                  <a:cubicBezTo>
                    <a:pt x="62" y="44"/>
                    <a:pt x="63" y="46"/>
                    <a:pt x="64" y="49"/>
                  </a:cubicBezTo>
                  <a:cubicBezTo>
                    <a:pt x="60" y="47"/>
                    <a:pt x="57" y="45"/>
                    <a:pt x="54" y="44"/>
                  </a:cubicBezTo>
                  <a:cubicBezTo>
                    <a:pt x="19" y="28"/>
                    <a:pt x="0" y="112"/>
                    <a:pt x="30" y="116"/>
                  </a:cubicBezTo>
                  <a:cubicBezTo>
                    <a:pt x="33" y="116"/>
                    <a:pt x="36" y="116"/>
                    <a:pt x="39" y="116"/>
                  </a:cubicBezTo>
                  <a:cubicBezTo>
                    <a:pt x="36" y="118"/>
                    <a:pt x="33" y="120"/>
                    <a:pt x="31" y="123"/>
                  </a:cubicBezTo>
                  <a:cubicBezTo>
                    <a:pt x="6" y="152"/>
                    <a:pt x="73" y="189"/>
                    <a:pt x="89" y="165"/>
                  </a:cubicBezTo>
                  <a:cubicBezTo>
                    <a:pt x="90" y="163"/>
                    <a:pt x="92" y="160"/>
                    <a:pt x="93" y="157"/>
                  </a:cubicBezTo>
                  <a:cubicBezTo>
                    <a:pt x="94" y="159"/>
                    <a:pt x="95" y="161"/>
                    <a:pt x="96" y="163"/>
                  </a:cubicBezTo>
                  <a:cubicBezTo>
                    <a:pt x="112" y="197"/>
                    <a:pt x="173" y="150"/>
                    <a:pt x="157" y="126"/>
                  </a:cubicBezTo>
                  <a:cubicBezTo>
                    <a:pt x="155" y="123"/>
                    <a:pt x="152" y="120"/>
                    <a:pt x="149" y="118"/>
                  </a:cubicBezTo>
                  <a:cubicBezTo>
                    <a:pt x="153" y="118"/>
                    <a:pt x="156" y="118"/>
                    <a:pt x="160" y="118"/>
                  </a:cubicBezTo>
                  <a:close/>
                  <a:moveTo>
                    <a:pt x="95" y="98"/>
                  </a:moveTo>
                  <a:cubicBezTo>
                    <a:pt x="95" y="98"/>
                    <a:pt x="95" y="99"/>
                    <a:pt x="95" y="99"/>
                  </a:cubicBezTo>
                  <a:cubicBezTo>
                    <a:pt x="95" y="99"/>
                    <a:pt x="95" y="100"/>
                    <a:pt x="95" y="100"/>
                  </a:cubicBezTo>
                  <a:cubicBezTo>
                    <a:pt x="94" y="100"/>
                    <a:pt x="93" y="100"/>
                    <a:pt x="91" y="100"/>
                  </a:cubicBezTo>
                  <a:cubicBezTo>
                    <a:pt x="93" y="100"/>
                    <a:pt x="94" y="99"/>
                    <a:pt x="95" y="98"/>
                  </a:cubicBezTo>
                  <a:close/>
                </a:path>
              </a:pathLst>
            </a:custGeom>
            <a:gradFill>
              <a:gsLst>
                <a:gs pos="0">
                  <a:srgbClr val="FB969B"/>
                </a:gs>
                <a:gs pos="100000">
                  <a:srgbClr val="F6CDD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0"/>
            <p:cNvSpPr/>
            <p:nvPr/>
          </p:nvSpPr>
          <p:spPr bwMode="auto">
            <a:xfrm>
              <a:off x="1862158" y="2784691"/>
              <a:ext cx="57150" cy="117475"/>
            </a:xfrm>
            <a:custGeom>
              <a:gdLst>
                <a:gd name="T0" fmla="*/ 1 w 15"/>
                <a:gd name="T1" fmla="*/ 3 h 31"/>
                <a:gd name="T2" fmla="*/ 12 w 15"/>
                <a:gd name="T3" fmla="*/ 30 h 31"/>
                <a:gd name="T4" fmla="*/ 14 w 15"/>
                <a:gd name="T5" fmla="*/ 29 h 31"/>
                <a:gd name="T6" fmla="*/ 2 w 15"/>
                <a:gd name="T7" fmla="*/ 2 h 31"/>
                <a:gd name="T8" fmla="*/ 1 w 15"/>
                <a:gd name="T9" fmla="*/ 3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" y="3"/>
                  </a:moveTo>
                  <a:cubicBezTo>
                    <a:pt x="4" y="12"/>
                    <a:pt x="8" y="21"/>
                    <a:pt x="12" y="30"/>
                  </a:cubicBezTo>
                  <a:cubicBezTo>
                    <a:pt x="13" y="31"/>
                    <a:pt x="15" y="30"/>
                    <a:pt x="14" y="29"/>
                  </a:cubicBezTo>
                  <a:cubicBezTo>
                    <a:pt x="10" y="20"/>
                    <a:pt x="6" y="11"/>
                    <a:pt x="2" y="2"/>
                  </a:cubicBezTo>
                  <a:cubicBezTo>
                    <a:pt x="2" y="0"/>
                    <a:pt x="0" y="1"/>
                    <a:pt x="1" y="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71"/>
            <p:cNvSpPr/>
            <p:nvPr/>
          </p:nvSpPr>
          <p:spPr bwMode="auto">
            <a:xfrm>
              <a:off x="1870095" y="2776753"/>
              <a:ext cx="112713" cy="76200"/>
            </a:xfrm>
            <a:custGeom>
              <a:gdLst>
                <a:gd name="T0" fmla="*/ 1 w 30"/>
                <a:gd name="T1" fmla="*/ 2 h 20"/>
                <a:gd name="T2" fmla="*/ 28 w 30"/>
                <a:gd name="T3" fmla="*/ 19 h 20"/>
                <a:gd name="T4" fmla="*/ 29 w 30"/>
                <a:gd name="T5" fmla="*/ 17 h 20"/>
                <a:gd name="T6" fmla="*/ 2 w 30"/>
                <a:gd name="T7" fmla="*/ 0 h 20"/>
                <a:gd name="T8" fmla="*/ 1 w 30"/>
                <a:gd name="T9" fmla="*/ 2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1" y="2"/>
                  </a:moveTo>
                  <a:cubicBezTo>
                    <a:pt x="10" y="8"/>
                    <a:pt x="19" y="14"/>
                    <a:pt x="28" y="19"/>
                  </a:cubicBezTo>
                  <a:cubicBezTo>
                    <a:pt x="29" y="20"/>
                    <a:pt x="30" y="18"/>
                    <a:pt x="29" y="17"/>
                  </a:cubicBezTo>
                  <a:cubicBezTo>
                    <a:pt x="20" y="12"/>
                    <a:pt x="11" y="6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2"/>
            <p:cNvSpPr/>
            <p:nvPr/>
          </p:nvSpPr>
          <p:spPr bwMode="auto">
            <a:xfrm>
              <a:off x="1878033" y="2754528"/>
              <a:ext cx="112713" cy="41275"/>
            </a:xfrm>
            <a:custGeom>
              <a:gdLst>
                <a:gd name="T0" fmla="*/ 1 w 30"/>
                <a:gd name="T1" fmla="*/ 3 h 11"/>
                <a:gd name="T2" fmla="*/ 28 w 30"/>
                <a:gd name="T3" fmla="*/ 10 h 11"/>
                <a:gd name="T4" fmla="*/ 29 w 30"/>
                <a:gd name="T5" fmla="*/ 8 h 11"/>
                <a:gd name="T6" fmla="*/ 2 w 30"/>
                <a:gd name="T7" fmla="*/ 1 h 11"/>
                <a:gd name="T8" fmla="*/ 1 w 30"/>
                <a:gd name="T9" fmla="*/ 3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" y="3"/>
                  </a:moveTo>
                  <a:cubicBezTo>
                    <a:pt x="10" y="6"/>
                    <a:pt x="19" y="8"/>
                    <a:pt x="28" y="10"/>
                  </a:cubicBezTo>
                  <a:cubicBezTo>
                    <a:pt x="30" y="11"/>
                    <a:pt x="30" y="9"/>
                    <a:pt x="29" y="8"/>
                  </a:cubicBezTo>
                  <a:cubicBezTo>
                    <a:pt x="20" y="6"/>
                    <a:pt x="11" y="3"/>
                    <a:pt x="2" y="1"/>
                  </a:cubicBezTo>
                  <a:cubicBezTo>
                    <a:pt x="0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73"/>
            <p:cNvSpPr/>
            <p:nvPr/>
          </p:nvSpPr>
          <p:spPr bwMode="auto">
            <a:xfrm>
              <a:off x="1878033" y="2705316"/>
              <a:ext cx="128588" cy="36513"/>
            </a:xfrm>
            <a:custGeom>
              <a:gdLst>
                <a:gd name="T0" fmla="*/ 2 w 34"/>
                <a:gd name="T1" fmla="*/ 10 h 10"/>
                <a:gd name="T2" fmla="*/ 32 w 34"/>
                <a:gd name="T3" fmla="*/ 3 h 10"/>
                <a:gd name="T4" fmla="*/ 32 w 34"/>
                <a:gd name="T5" fmla="*/ 1 h 10"/>
                <a:gd name="T6" fmla="*/ 2 w 34"/>
                <a:gd name="T7" fmla="*/ 8 h 10"/>
                <a:gd name="T8" fmla="*/ 2 w 34"/>
                <a:gd name="T9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">
                  <a:moveTo>
                    <a:pt x="2" y="10"/>
                  </a:moveTo>
                  <a:cubicBezTo>
                    <a:pt x="12" y="8"/>
                    <a:pt x="22" y="5"/>
                    <a:pt x="32" y="3"/>
                  </a:cubicBezTo>
                  <a:cubicBezTo>
                    <a:pt x="34" y="2"/>
                    <a:pt x="33" y="0"/>
                    <a:pt x="32" y="1"/>
                  </a:cubicBezTo>
                  <a:cubicBezTo>
                    <a:pt x="22" y="3"/>
                    <a:pt x="12" y="5"/>
                    <a:pt x="2" y="8"/>
                  </a:cubicBezTo>
                  <a:cubicBezTo>
                    <a:pt x="0" y="8"/>
                    <a:pt x="1" y="10"/>
                    <a:pt x="2" y="1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74"/>
            <p:cNvSpPr/>
            <p:nvPr/>
          </p:nvSpPr>
          <p:spPr bwMode="auto">
            <a:xfrm>
              <a:off x="1873270" y="2602128"/>
              <a:ext cx="76200" cy="120650"/>
            </a:xfrm>
            <a:custGeom>
              <a:gdLst>
                <a:gd name="T0" fmla="*/ 2 w 20"/>
                <a:gd name="T1" fmla="*/ 30 h 32"/>
                <a:gd name="T2" fmla="*/ 19 w 20"/>
                <a:gd name="T3" fmla="*/ 2 h 32"/>
                <a:gd name="T4" fmla="*/ 17 w 20"/>
                <a:gd name="T5" fmla="*/ 1 h 32"/>
                <a:gd name="T6" fmla="*/ 0 w 20"/>
                <a:gd name="T7" fmla="*/ 29 h 32"/>
                <a:gd name="T8" fmla="*/ 2 w 20"/>
                <a:gd name="T9" fmla="*/ 3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2" y="30"/>
                  </a:moveTo>
                  <a:cubicBezTo>
                    <a:pt x="8" y="21"/>
                    <a:pt x="14" y="12"/>
                    <a:pt x="19" y="2"/>
                  </a:cubicBezTo>
                  <a:cubicBezTo>
                    <a:pt x="20" y="1"/>
                    <a:pt x="18" y="0"/>
                    <a:pt x="17" y="1"/>
                  </a:cubicBezTo>
                  <a:cubicBezTo>
                    <a:pt x="12" y="11"/>
                    <a:pt x="6" y="20"/>
                    <a:pt x="0" y="29"/>
                  </a:cubicBezTo>
                  <a:cubicBezTo>
                    <a:pt x="0" y="30"/>
                    <a:pt x="2" y="32"/>
                    <a:pt x="2" y="3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5"/>
            <p:cNvSpPr/>
            <p:nvPr/>
          </p:nvSpPr>
          <p:spPr bwMode="auto">
            <a:xfrm>
              <a:off x="1846283" y="2564028"/>
              <a:ext cx="34925" cy="147638"/>
            </a:xfrm>
            <a:custGeom>
              <a:gdLst>
                <a:gd name="T0" fmla="*/ 2 w 9"/>
                <a:gd name="T1" fmla="*/ 37 h 39"/>
                <a:gd name="T2" fmla="*/ 8 w 9"/>
                <a:gd name="T3" fmla="*/ 2 h 39"/>
                <a:gd name="T4" fmla="*/ 6 w 9"/>
                <a:gd name="T5" fmla="*/ 1 h 39"/>
                <a:gd name="T6" fmla="*/ 0 w 9"/>
                <a:gd name="T7" fmla="*/ 37 h 39"/>
                <a:gd name="T8" fmla="*/ 2 w 9"/>
                <a:gd name="T9" fmla="*/ 37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9">
                  <a:moveTo>
                    <a:pt x="2" y="37"/>
                  </a:moveTo>
                  <a:cubicBezTo>
                    <a:pt x="4" y="25"/>
                    <a:pt x="6" y="14"/>
                    <a:pt x="8" y="2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4" y="13"/>
                    <a:pt x="2" y="25"/>
                    <a:pt x="0" y="37"/>
                  </a:cubicBezTo>
                  <a:cubicBezTo>
                    <a:pt x="0" y="38"/>
                    <a:pt x="2" y="39"/>
                    <a:pt x="2" y="37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6"/>
            <p:cNvSpPr/>
            <p:nvPr/>
          </p:nvSpPr>
          <p:spPr bwMode="auto">
            <a:xfrm>
              <a:off x="1793895" y="2583078"/>
              <a:ext cx="38100" cy="133350"/>
            </a:xfrm>
            <a:custGeom>
              <a:gdLst>
                <a:gd name="T0" fmla="*/ 10 w 10"/>
                <a:gd name="T1" fmla="*/ 33 h 35"/>
                <a:gd name="T2" fmla="*/ 2 w 10"/>
                <a:gd name="T3" fmla="*/ 2 h 35"/>
                <a:gd name="T4" fmla="*/ 0 w 10"/>
                <a:gd name="T5" fmla="*/ 2 h 35"/>
                <a:gd name="T6" fmla="*/ 8 w 10"/>
                <a:gd name="T7" fmla="*/ 34 h 35"/>
                <a:gd name="T8" fmla="*/ 10 w 10"/>
                <a:gd name="T9" fmla="*/ 33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5">
                  <a:moveTo>
                    <a:pt x="10" y="33"/>
                  </a:moveTo>
                  <a:cubicBezTo>
                    <a:pt x="7" y="23"/>
                    <a:pt x="5" y="1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3" y="13"/>
                    <a:pt x="5" y="23"/>
                    <a:pt x="8" y="34"/>
                  </a:cubicBezTo>
                  <a:cubicBezTo>
                    <a:pt x="8" y="35"/>
                    <a:pt x="10" y="34"/>
                    <a:pt x="10" y="3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77"/>
            <p:cNvSpPr/>
            <p:nvPr/>
          </p:nvSpPr>
          <p:spPr bwMode="auto">
            <a:xfrm>
              <a:off x="1736745" y="2637053"/>
              <a:ext cx="76200" cy="90488"/>
            </a:xfrm>
            <a:custGeom>
              <a:gdLst>
                <a:gd name="T0" fmla="*/ 19 w 20"/>
                <a:gd name="T1" fmla="*/ 21 h 24"/>
                <a:gd name="T2" fmla="*/ 2 w 20"/>
                <a:gd name="T3" fmla="*/ 1 h 24"/>
                <a:gd name="T4" fmla="*/ 1 w 20"/>
                <a:gd name="T5" fmla="*/ 3 h 24"/>
                <a:gd name="T6" fmla="*/ 18 w 20"/>
                <a:gd name="T7" fmla="*/ 22 h 24"/>
                <a:gd name="T8" fmla="*/ 19 w 20"/>
                <a:gd name="T9" fmla="*/ 2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9" y="21"/>
                  </a:moveTo>
                  <a:cubicBezTo>
                    <a:pt x="14" y="14"/>
                    <a:pt x="8" y="8"/>
                    <a:pt x="2" y="1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6" y="9"/>
                    <a:pt x="12" y="16"/>
                    <a:pt x="18" y="22"/>
                  </a:cubicBezTo>
                  <a:cubicBezTo>
                    <a:pt x="19" y="24"/>
                    <a:pt x="20" y="22"/>
                    <a:pt x="19" y="2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78"/>
            <p:cNvSpPr/>
            <p:nvPr/>
          </p:nvSpPr>
          <p:spPr bwMode="auto">
            <a:xfrm>
              <a:off x="1698645" y="2686266"/>
              <a:ext cx="106363" cy="55563"/>
            </a:xfrm>
            <a:custGeom>
              <a:gdLst>
                <a:gd name="T0" fmla="*/ 27 w 28"/>
                <a:gd name="T1" fmla="*/ 13 h 15"/>
                <a:gd name="T2" fmla="*/ 3 w 28"/>
                <a:gd name="T3" fmla="*/ 0 h 15"/>
                <a:gd name="T4" fmla="*/ 2 w 28"/>
                <a:gd name="T5" fmla="*/ 2 h 15"/>
                <a:gd name="T6" fmla="*/ 26 w 28"/>
                <a:gd name="T7" fmla="*/ 15 h 15"/>
                <a:gd name="T8" fmla="*/ 27 w 28"/>
                <a:gd name="T9" fmla="*/ 13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13"/>
                  </a:moveTo>
                  <a:cubicBezTo>
                    <a:pt x="19" y="8"/>
                    <a:pt x="11" y="4"/>
                    <a:pt x="3" y="0"/>
                  </a:cubicBezTo>
                  <a:cubicBezTo>
                    <a:pt x="2" y="0"/>
                    <a:pt x="0" y="2"/>
                    <a:pt x="2" y="2"/>
                  </a:cubicBezTo>
                  <a:cubicBezTo>
                    <a:pt x="10" y="6"/>
                    <a:pt x="18" y="10"/>
                    <a:pt x="26" y="15"/>
                  </a:cubicBezTo>
                  <a:cubicBezTo>
                    <a:pt x="27" y="15"/>
                    <a:pt x="28" y="13"/>
                    <a:pt x="27" y="1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79"/>
            <p:cNvSpPr/>
            <p:nvPr/>
          </p:nvSpPr>
          <p:spPr bwMode="auto">
            <a:xfrm>
              <a:off x="1687533" y="2754528"/>
              <a:ext cx="117475" cy="41275"/>
            </a:xfrm>
            <a:custGeom>
              <a:gdLst>
                <a:gd name="T0" fmla="*/ 29 w 31"/>
                <a:gd name="T1" fmla="*/ 0 h 11"/>
                <a:gd name="T2" fmla="*/ 1 w 31"/>
                <a:gd name="T3" fmla="*/ 8 h 11"/>
                <a:gd name="T4" fmla="*/ 2 w 31"/>
                <a:gd name="T5" fmla="*/ 10 h 11"/>
                <a:gd name="T6" fmla="*/ 29 w 31"/>
                <a:gd name="T7" fmla="*/ 3 h 11"/>
                <a:gd name="T8" fmla="*/ 29 w 31"/>
                <a:gd name="T9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29" y="0"/>
                  </a:moveTo>
                  <a:cubicBezTo>
                    <a:pt x="20" y="3"/>
                    <a:pt x="11" y="5"/>
                    <a:pt x="1" y="8"/>
                  </a:cubicBezTo>
                  <a:cubicBezTo>
                    <a:pt x="0" y="8"/>
                    <a:pt x="1" y="11"/>
                    <a:pt x="2" y="10"/>
                  </a:cubicBezTo>
                  <a:cubicBezTo>
                    <a:pt x="11" y="8"/>
                    <a:pt x="20" y="5"/>
                    <a:pt x="29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80"/>
            <p:cNvSpPr/>
            <p:nvPr/>
          </p:nvSpPr>
          <p:spPr bwMode="auto">
            <a:xfrm>
              <a:off x="1714520" y="2768816"/>
              <a:ext cx="101600" cy="71438"/>
            </a:xfrm>
            <a:custGeom>
              <a:gdLst>
                <a:gd name="T0" fmla="*/ 24 w 27"/>
                <a:gd name="T1" fmla="*/ 0 h 19"/>
                <a:gd name="T2" fmla="*/ 1 w 27"/>
                <a:gd name="T3" fmla="*/ 16 h 19"/>
                <a:gd name="T4" fmla="*/ 2 w 27"/>
                <a:gd name="T5" fmla="*/ 18 h 19"/>
                <a:gd name="T6" fmla="*/ 26 w 27"/>
                <a:gd name="T7" fmla="*/ 2 h 19"/>
                <a:gd name="T8" fmla="*/ 24 w 27"/>
                <a:gd name="T9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24" y="0"/>
                  </a:moveTo>
                  <a:cubicBezTo>
                    <a:pt x="17" y="6"/>
                    <a:pt x="9" y="11"/>
                    <a:pt x="1" y="16"/>
                  </a:cubicBezTo>
                  <a:cubicBezTo>
                    <a:pt x="0" y="17"/>
                    <a:pt x="1" y="19"/>
                    <a:pt x="2" y="18"/>
                  </a:cubicBezTo>
                  <a:cubicBezTo>
                    <a:pt x="10" y="13"/>
                    <a:pt x="18" y="8"/>
                    <a:pt x="26" y="2"/>
                  </a:cubicBezTo>
                  <a:cubicBezTo>
                    <a:pt x="27" y="2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1"/>
            <p:cNvSpPr/>
            <p:nvPr/>
          </p:nvSpPr>
          <p:spPr bwMode="auto">
            <a:xfrm>
              <a:off x="1755795" y="2779928"/>
              <a:ext cx="76200" cy="84138"/>
            </a:xfrm>
            <a:custGeom>
              <a:gdLst>
                <a:gd name="T0" fmla="*/ 17 w 20"/>
                <a:gd name="T1" fmla="*/ 1 h 22"/>
                <a:gd name="T2" fmla="*/ 1 w 20"/>
                <a:gd name="T3" fmla="*/ 19 h 22"/>
                <a:gd name="T4" fmla="*/ 2 w 20"/>
                <a:gd name="T5" fmla="*/ 21 h 22"/>
                <a:gd name="T6" fmla="*/ 19 w 20"/>
                <a:gd name="T7" fmla="*/ 3 h 22"/>
                <a:gd name="T8" fmla="*/ 17 w 20"/>
                <a:gd name="T9" fmla="*/ 1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17" y="1"/>
                  </a:moveTo>
                  <a:cubicBezTo>
                    <a:pt x="12" y="7"/>
                    <a:pt x="6" y="13"/>
                    <a:pt x="1" y="19"/>
                  </a:cubicBezTo>
                  <a:cubicBezTo>
                    <a:pt x="0" y="20"/>
                    <a:pt x="1" y="22"/>
                    <a:pt x="2" y="21"/>
                  </a:cubicBezTo>
                  <a:cubicBezTo>
                    <a:pt x="8" y="15"/>
                    <a:pt x="13" y="9"/>
                    <a:pt x="19" y="3"/>
                  </a:cubicBezTo>
                  <a:cubicBezTo>
                    <a:pt x="20" y="2"/>
                    <a:pt x="18" y="0"/>
                    <a:pt x="17" y="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82"/>
            <p:cNvSpPr/>
            <p:nvPr/>
          </p:nvSpPr>
          <p:spPr bwMode="auto">
            <a:xfrm>
              <a:off x="1816120" y="2791041"/>
              <a:ext cx="30163" cy="103188"/>
            </a:xfrm>
            <a:custGeom>
              <a:gdLst>
                <a:gd name="T0" fmla="*/ 5 w 8"/>
                <a:gd name="T1" fmla="*/ 1 h 27"/>
                <a:gd name="T2" fmla="*/ 0 w 8"/>
                <a:gd name="T3" fmla="*/ 25 h 27"/>
                <a:gd name="T4" fmla="*/ 3 w 8"/>
                <a:gd name="T5" fmla="*/ 26 h 27"/>
                <a:gd name="T6" fmla="*/ 8 w 8"/>
                <a:gd name="T7" fmla="*/ 2 h 27"/>
                <a:gd name="T8" fmla="*/ 5 w 8"/>
                <a:gd name="T9" fmla="*/ 1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5" y="1"/>
                  </a:moveTo>
                  <a:cubicBezTo>
                    <a:pt x="4" y="9"/>
                    <a:pt x="2" y="17"/>
                    <a:pt x="0" y="25"/>
                  </a:cubicBezTo>
                  <a:cubicBezTo>
                    <a:pt x="0" y="27"/>
                    <a:pt x="2" y="27"/>
                    <a:pt x="3" y="26"/>
                  </a:cubicBezTo>
                  <a:cubicBezTo>
                    <a:pt x="4" y="18"/>
                    <a:pt x="6" y="10"/>
                    <a:pt x="8" y="2"/>
                  </a:cubicBezTo>
                  <a:cubicBezTo>
                    <a:pt x="8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83"/>
            <p:cNvSpPr/>
            <p:nvPr/>
          </p:nvSpPr>
          <p:spPr bwMode="auto">
            <a:xfrm>
              <a:off x="1851045" y="2784691"/>
              <a:ext cx="30163" cy="112713"/>
            </a:xfrm>
            <a:custGeom>
              <a:gdLst>
                <a:gd name="T0" fmla="*/ 0 w 8"/>
                <a:gd name="T1" fmla="*/ 2 h 30"/>
                <a:gd name="T2" fmla="*/ 6 w 8"/>
                <a:gd name="T3" fmla="*/ 28 h 30"/>
                <a:gd name="T4" fmla="*/ 8 w 8"/>
                <a:gd name="T5" fmla="*/ 27 h 30"/>
                <a:gd name="T6" fmla="*/ 3 w 8"/>
                <a:gd name="T7" fmla="*/ 1 h 30"/>
                <a:gd name="T8" fmla="*/ 0 w 8"/>
                <a:gd name="T9" fmla="*/ 2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0" y="2"/>
                  </a:moveTo>
                  <a:cubicBezTo>
                    <a:pt x="2" y="11"/>
                    <a:pt x="4" y="19"/>
                    <a:pt x="6" y="28"/>
                  </a:cubicBezTo>
                  <a:cubicBezTo>
                    <a:pt x="6" y="30"/>
                    <a:pt x="8" y="29"/>
                    <a:pt x="8" y="27"/>
                  </a:cubicBezTo>
                  <a:cubicBezTo>
                    <a:pt x="6" y="19"/>
                    <a:pt x="4" y="10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84"/>
            <p:cNvSpPr/>
            <p:nvPr/>
          </p:nvSpPr>
          <p:spPr bwMode="auto">
            <a:xfrm>
              <a:off x="1930420" y="2571966"/>
              <a:ext cx="46038" cy="46038"/>
            </a:xfrm>
            <a:custGeom>
              <a:gdLst>
                <a:gd name="T0" fmla="*/ 7 w 12"/>
                <a:gd name="T1" fmla="*/ 11 h 12"/>
                <a:gd name="T2" fmla="*/ 1 w 12"/>
                <a:gd name="T3" fmla="*/ 7 h 12"/>
                <a:gd name="T4" fmla="*/ 4 w 12"/>
                <a:gd name="T5" fmla="*/ 0 h 12"/>
                <a:gd name="T6" fmla="*/ 11 w 12"/>
                <a:gd name="T7" fmla="*/ 4 h 12"/>
                <a:gd name="T8" fmla="*/ 7 w 12"/>
                <a:gd name="T9" fmla="*/ 11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7" y="11"/>
                  </a:move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0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12" y="7"/>
                    <a:pt x="10" y="10"/>
                    <a:pt x="7" y="1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5"/>
            <p:cNvSpPr/>
            <p:nvPr/>
          </p:nvSpPr>
          <p:spPr bwMode="auto">
            <a:xfrm>
              <a:off x="1979633" y="2686266"/>
              <a:ext cx="49213" cy="44450"/>
            </a:xfrm>
            <a:custGeom>
              <a:gdLst>
                <a:gd name="T0" fmla="*/ 8 w 13"/>
                <a:gd name="T1" fmla="*/ 12 h 12"/>
                <a:gd name="T2" fmla="*/ 12 w 13"/>
                <a:gd name="T3" fmla="*/ 5 h 12"/>
                <a:gd name="T4" fmla="*/ 5 w 13"/>
                <a:gd name="T5" fmla="*/ 1 h 12"/>
                <a:gd name="T6" fmla="*/ 1 w 13"/>
                <a:gd name="T7" fmla="*/ 8 h 12"/>
                <a:gd name="T8" fmla="*/ 8 w 13"/>
                <a:gd name="T9" fmla="*/ 12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8" y="12"/>
                  </a:moveTo>
                  <a:cubicBezTo>
                    <a:pt x="11" y="11"/>
                    <a:pt x="13" y="8"/>
                    <a:pt x="12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2"/>
                    <a:pt x="0" y="5"/>
                    <a:pt x="1" y="8"/>
                  </a:cubicBezTo>
                  <a:cubicBezTo>
                    <a:pt x="2" y="11"/>
                    <a:pt x="5" y="12"/>
                    <a:pt x="8" y="1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86"/>
            <p:cNvSpPr/>
            <p:nvPr/>
          </p:nvSpPr>
          <p:spPr bwMode="auto">
            <a:xfrm>
              <a:off x="1968520" y="2768816"/>
              <a:ext cx="33338" cy="38100"/>
            </a:xfrm>
            <a:custGeom>
              <a:gdLst>
                <a:gd name="T0" fmla="*/ 6 w 9"/>
                <a:gd name="T1" fmla="*/ 10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7 h 10"/>
                <a:gd name="T8" fmla="*/ 6 w 9"/>
                <a:gd name="T9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0"/>
                  </a:moveTo>
                  <a:cubicBezTo>
                    <a:pt x="8" y="9"/>
                    <a:pt x="9" y="7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87"/>
            <p:cNvSpPr/>
            <p:nvPr/>
          </p:nvSpPr>
          <p:spPr bwMode="auto">
            <a:xfrm>
              <a:off x="1957408" y="2825966"/>
              <a:ext cx="36513" cy="38100"/>
            </a:xfrm>
            <a:custGeom>
              <a:gdLst>
                <a:gd name="T0" fmla="*/ 6 w 10"/>
                <a:gd name="T1" fmla="*/ 9 h 10"/>
                <a:gd name="T2" fmla="*/ 10 w 10"/>
                <a:gd name="T3" fmla="*/ 4 h 10"/>
                <a:gd name="T4" fmla="*/ 4 w 10"/>
                <a:gd name="T5" fmla="*/ 1 h 10"/>
                <a:gd name="T6" fmla="*/ 1 w 10"/>
                <a:gd name="T7" fmla="*/ 6 h 10"/>
                <a:gd name="T8" fmla="*/ 6 w 10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9"/>
                    <a:pt x="10" y="6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4"/>
                    <a:pt x="1" y="6"/>
                  </a:cubicBezTo>
                  <a:cubicBezTo>
                    <a:pt x="2" y="9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88"/>
            <p:cNvSpPr/>
            <p:nvPr/>
          </p:nvSpPr>
          <p:spPr bwMode="auto">
            <a:xfrm>
              <a:off x="1895495" y="2878353"/>
              <a:ext cx="34925" cy="34925"/>
            </a:xfrm>
            <a:custGeom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7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89"/>
            <p:cNvSpPr/>
            <p:nvPr/>
          </p:nvSpPr>
          <p:spPr bwMode="auto">
            <a:xfrm>
              <a:off x="1854220" y="2875178"/>
              <a:ext cx="38100" cy="38100"/>
            </a:xfrm>
            <a:custGeom>
              <a:gdLst>
                <a:gd name="T0" fmla="*/ 6 w 10"/>
                <a:gd name="T1" fmla="*/ 9 h 10"/>
                <a:gd name="T2" fmla="*/ 10 w 10"/>
                <a:gd name="T3" fmla="*/ 3 h 10"/>
                <a:gd name="T4" fmla="*/ 4 w 10"/>
                <a:gd name="T5" fmla="*/ 0 h 10"/>
                <a:gd name="T6" fmla="*/ 1 w 10"/>
                <a:gd name="T7" fmla="*/ 6 h 10"/>
                <a:gd name="T8" fmla="*/ 6 w 10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8"/>
                    <a:pt x="10" y="6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8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90"/>
            <p:cNvSpPr/>
            <p:nvPr/>
          </p:nvSpPr>
          <p:spPr bwMode="auto">
            <a:xfrm>
              <a:off x="1805008" y="2870416"/>
              <a:ext cx="34925" cy="34925"/>
            </a:xfrm>
            <a:custGeom>
              <a:gdLst>
                <a:gd name="T0" fmla="*/ 6 w 9"/>
                <a:gd name="T1" fmla="*/ 8 h 9"/>
                <a:gd name="T2" fmla="*/ 8 w 9"/>
                <a:gd name="T3" fmla="*/ 3 h 9"/>
                <a:gd name="T4" fmla="*/ 4 w 9"/>
                <a:gd name="T5" fmla="*/ 1 h 9"/>
                <a:gd name="T6" fmla="*/ 1 w 9"/>
                <a:gd name="T7" fmla="*/ 5 h 9"/>
                <a:gd name="T8" fmla="*/ 6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1"/>
                    <a:pt x="0" y="3"/>
                    <a:pt x="1" y="5"/>
                  </a:cubicBezTo>
                  <a:cubicBezTo>
                    <a:pt x="1" y="7"/>
                    <a:pt x="4" y="9"/>
                    <a:pt x="6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91"/>
            <p:cNvSpPr/>
            <p:nvPr/>
          </p:nvSpPr>
          <p:spPr bwMode="auto">
            <a:xfrm>
              <a:off x="1744683" y="2837078"/>
              <a:ext cx="34925" cy="38100"/>
            </a:xfrm>
            <a:custGeom>
              <a:gdLst>
                <a:gd name="T0" fmla="*/ 6 w 9"/>
                <a:gd name="T1" fmla="*/ 9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6 h 10"/>
                <a:gd name="T8" fmla="*/ 6 w 9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8" y="9"/>
                    <a:pt x="9" y="6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9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92"/>
            <p:cNvSpPr/>
            <p:nvPr/>
          </p:nvSpPr>
          <p:spPr bwMode="auto">
            <a:xfrm>
              <a:off x="1711345" y="2821203"/>
              <a:ext cx="22225" cy="26988"/>
            </a:xfrm>
            <a:custGeom>
              <a:gdLst>
                <a:gd name="T0" fmla="*/ 4 w 6"/>
                <a:gd name="T1" fmla="*/ 6 h 7"/>
                <a:gd name="T2" fmla="*/ 6 w 6"/>
                <a:gd name="T3" fmla="*/ 2 h 7"/>
                <a:gd name="T4" fmla="*/ 2 w 6"/>
                <a:gd name="T5" fmla="*/ 0 h 7"/>
                <a:gd name="T6" fmla="*/ 0 w 6"/>
                <a:gd name="T7" fmla="*/ 4 h 7"/>
                <a:gd name="T8" fmla="*/ 4 w 6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6"/>
                  </a:moveTo>
                  <a:cubicBezTo>
                    <a:pt x="5" y="6"/>
                    <a:pt x="6" y="4"/>
                    <a:pt x="6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93"/>
            <p:cNvSpPr/>
            <p:nvPr/>
          </p:nvSpPr>
          <p:spPr bwMode="auto">
            <a:xfrm>
              <a:off x="1681183" y="2776753"/>
              <a:ext cx="25400" cy="26988"/>
            </a:xfrm>
            <a:custGeom>
              <a:gdLst>
                <a:gd name="T0" fmla="*/ 5 w 7"/>
                <a:gd name="T1" fmla="*/ 6 h 7"/>
                <a:gd name="T2" fmla="*/ 7 w 7"/>
                <a:gd name="T3" fmla="*/ 2 h 7"/>
                <a:gd name="T4" fmla="*/ 3 w 7"/>
                <a:gd name="T5" fmla="*/ 0 h 7"/>
                <a:gd name="T6" fmla="*/ 1 w 7"/>
                <a:gd name="T7" fmla="*/ 4 h 7"/>
                <a:gd name="T8" fmla="*/ 5 w 7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6" y="6"/>
                    <a:pt x="7" y="4"/>
                    <a:pt x="7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6"/>
                    <a:pt x="3" y="7"/>
                    <a:pt x="5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94"/>
            <p:cNvSpPr/>
            <p:nvPr/>
          </p:nvSpPr>
          <p:spPr bwMode="auto">
            <a:xfrm>
              <a:off x="1692295" y="2673566"/>
              <a:ext cx="33338" cy="34925"/>
            </a:xfrm>
            <a:custGeom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8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95"/>
            <p:cNvSpPr/>
            <p:nvPr/>
          </p:nvSpPr>
          <p:spPr bwMode="auto">
            <a:xfrm>
              <a:off x="1725633" y="2629116"/>
              <a:ext cx="34925" cy="30163"/>
            </a:xfrm>
            <a:custGeom>
              <a:gdLst>
                <a:gd name="T0" fmla="*/ 5 w 9"/>
                <a:gd name="T1" fmla="*/ 8 h 8"/>
                <a:gd name="T2" fmla="*/ 8 w 9"/>
                <a:gd name="T3" fmla="*/ 3 h 8"/>
                <a:gd name="T4" fmla="*/ 3 w 9"/>
                <a:gd name="T5" fmla="*/ 0 h 8"/>
                <a:gd name="T6" fmla="*/ 1 w 9"/>
                <a:gd name="T7" fmla="*/ 5 h 8"/>
                <a:gd name="T8" fmla="*/ 5 w 9"/>
                <a:gd name="T9" fmla="*/ 8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7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1" y="7"/>
                    <a:pt x="3" y="8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96"/>
            <p:cNvSpPr/>
            <p:nvPr/>
          </p:nvSpPr>
          <p:spPr bwMode="auto">
            <a:xfrm>
              <a:off x="1785958" y="2579903"/>
              <a:ext cx="26988" cy="26988"/>
            </a:xfrm>
            <a:custGeom>
              <a:gdLst>
                <a:gd name="T0" fmla="*/ 4 w 7"/>
                <a:gd name="T1" fmla="*/ 6 h 7"/>
                <a:gd name="T2" fmla="*/ 6 w 7"/>
                <a:gd name="T3" fmla="*/ 2 h 7"/>
                <a:gd name="T4" fmla="*/ 2 w 7"/>
                <a:gd name="T5" fmla="*/ 0 h 7"/>
                <a:gd name="T6" fmla="*/ 0 w 7"/>
                <a:gd name="T7" fmla="*/ 4 h 7"/>
                <a:gd name="T8" fmla="*/ 4 w 7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6" y="6"/>
                    <a:pt x="7" y="4"/>
                    <a:pt x="6" y="2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97"/>
            <p:cNvSpPr/>
            <p:nvPr/>
          </p:nvSpPr>
          <p:spPr bwMode="auto">
            <a:xfrm>
              <a:off x="1858983" y="2552916"/>
              <a:ext cx="33338" cy="34925"/>
            </a:xfrm>
            <a:custGeom>
              <a:gdLst>
                <a:gd name="T0" fmla="*/ 6 w 9"/>
                <a:gd name="T1" fmla="*/ 9 h 9"/>
                <a:gd name="T2" fmla="*/ 9 w 9"/>
                <a:gd name="T3" fmla="*/ 3 h 9"/>
                <a:gd name="T4" fmla="*/ 3 w 9"/>
                <a:gd name="T5" fmla="*/ 0 h 9"/>
                <a:gd name="T6" fmla="*/ 0 w 9"/>
                <a:gd name="T7" fmla="*/ 6 h 9"/>
                <a:gd name="T8" fmla="*/ 6 w 9"/>
                <a:gd name="T9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8" y="8"/>
                    <a:pt x="9" y="6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1" y="8"/>
                    <a:pt x="3" y="9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98"/>
            <p:cNvSpPr/>
            <p:nvPr/>
          </p:nvSpPr>
          <p:spPr bwMode="auto">
            <a:xfrm>
              <a:off x="1771670" y="2673566"/>
              <a:ext cx="142875" cy="144463"/>
            </a:xfrm>
            <a:custGeom>
              <a:gdLst>
                <a:gd name="T0" fmla="*/ 24 w 38"/>
                <a:gd name="T1" fmla="*/ 36 h 38"/>
                <a:gd name="T2" fmla="*/ 36 w 38"/>
                <a:gd name="T3" fmla="*/ 14 h 38"/>
                <a:gd name="T4" fmla="*/ 15 w 38"/>
                <a:gd name="T5" fmla="*/ 2 h 38"/>
                <a:gd name="T6" fmla="*/ 2 w 38"/>
                <a:gd name="T7" fmla="*/ 24 h 38"/>
                <a:gd name="T8" fmla="*/ 24 w 38"/>
                <a:gd name="T9" fmla="*/ 36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4" y="36"/>
                  </a:moveTo>
                  <a:cubicBezTo>
                    <a:pt x="33" y="33"/>
                    <a:pt x="38" y="24"/>
                    <a:pt x="36" y="14"/>
                  </a:cubicBezTo>
                  <a:cubicBezTo>
                    <a:pt x="33" y="5"/>
                    <a:pt x="24" y="0"/>
                    <a:pt x="15" y="2"/>
                  </a:cubicBezTo>
                  <a:cubicBezTo>
                    <a:pt x="5" y="5"/>
                    <a:pt x="0" y="15"/>
                    <a:pt x="2" y="24"/>
                  </a:cubicBezTo>
                  <a:cubicBezTo>
                    <a:pt x="5" y="33"/>
                    <a:pt x="14" y="38"/>
                    <a:pt x="24" y="36"/>
                  </a:cubicBezTo>
                  <a:close/>
                </a:path>
              </a:pathLst>
            </a:custGeom>
            <a:solidFill>
              <a:srgbClr val="F6A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43"/>
          <p:cNvGrpSpPr/>
          <p:nvPr/>
        </p:nvGrpSpPr>
        <p:grpSpPr>
          <a:xfrm>
            <a:off x="4180597" y="2583375"/>
            <a:ext cx="485915" cy="471175"/>
            <a:chOff x="1131908" y="2008403"/>
            <a:chExt cx="1517650" cy="1471613"/>
          </a:xfrm>
        </p:grpSpPr>
        <p:sp>
          <p:nvSpPr>
            <p:cNvPr id="45" name="Freeform 164"/>
            <p:cNvSpPr/>
            <p:nvPr/>
          </p:nvSpPr>
          <p:spPr bwMode="auto">
            <a:xfrm>
              <a:off x="1851045" y="2254466"/>
              <a:ext cx="798513" cy="654050"/>
            </a:xfrm>
            <a:custGeom>
              <a:gdLst>
                <a:gd name="T0" fmla="*/ 0 w 211"/>
                <a:gd name="T1" fmla="*/ 127 h 173"/>
                <a:gd name="T2" fmla="*/ 92 w 211"/>
                <a:gd name="T3" fmla="*/ 29 h 173"/>
                <a:gd name="T4" fmla="*/ 126 w 211"/>
                <a:gd name="T5" fmla="*/ 167 h 173"/>
                <a:gd name="T6" fmla="*/ 0 w 211"/>
                <a:gd name="T7" fmla="*/ 127 h 1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173">
                  <a:moveTo>
                    <a:pt x="0" y="127"/>
                  </a:moveTo>
                  <a:cubicBezTo>
                    <a:pt x="0" y="127"/>
                    <a:pt x="41" y="50"/>
                    <a:pt x="92" y="29"/>
                  </a:cubicBezTo>
                  <a:cubicBezTo>
                    <a:pt x="160" y="0"/>
                    <a:pt x="211" y="157"/>
                    <a:pt x="126" y="167"/>
                  </a:cubicBezTo>
                  <a:cubicBezTo>
                    <a:pt x="61" y="173"/>
                    <a:pt x="0" y="127"/>
                    <a:pt x="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65"/>
            <p:cNvSpPr/>
            <p:nvPr/>
          </p:nvSpPr>
          <p:spPr bwMode="auto">
            <a:xfrm>
              <a:off x="1741508" y="2735478"/>
              <a:ext cx="684213" cy="744538"/>
            </a:xfrm>
            <a:custGeom>
              <a:gdLst>
                <a:gd name="T0" fmla="*/ 29 w 181"/>
                <a:gd name="T1" fmla="*/ 0 h 197"/>
                <a:gd name="T2" fmla="*/ 150 w 181"/>
                <a:gd name="T3" fmla="*/ 57 h 197"/>
                <a:gd name="T4" fmla="*/ 28 w 181"/>
                <a:gd name="T5" fmla="*/ 129 h 197"/>
                <a:gd name="T6" fmla="*/ 29 w 181"/>
                <a:gd name="T7" fmla="*/ 0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97">
                  <a:moveTo>
                    <a:pt x="29" y="0"/>
                  </a:moveTo>
                  <a:cubicBezTo>
                    <a:pt x="29" y="0"/>
                    <a:pt x="119" y="11"/>
                    <a:pt x="150" y="57"/>
                  </a:cubicBezTo>
                  <a:cubicBezTo>
                    <a:pt x="181" y="103"/>
                    <a:pt x="60" y="197"/>
                    <a:pt x="28" y="129"/>
                  </a:cubicBezTo>
                  <a:cubicBezTo>
                    <a:pt x="0" y="71"/>
                    <a:pt x="29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66"/>
            <p:cNvSpPr/>
            <p:nvPr/>
          </p:nvSpPr>
          <p:spPr bwMode="auto">
            <a:xfrm>
              <a:off x="1176358" y="2738653"/>
              <a:ext cx="731838" cy="681038"/>
            </a:xfrm>
            <a:custGeom>
              <a:gdLst>
                <a:gd name="T0" fmla="*/ 179 w 193"/>
                <a:gd name="T1" fmla="*/ 4 h 180"/>
                <a:gd name="T2" fmla="*/ 163 w 193"/>
                <a:gd name="T3" fmla="*/ 133 h 180"/>
                <a:gd name="T4" fmla="*/ 49 w 193"/>
                <a:gd name="T5" fmla="*/ 50 h 180"/>
                <a:gd name="T6" fmla="*/ 179 w 193"/>
                <a:gd name="T7" fmla="*/ 4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80">
                  <a:moveTo>
                    <a:pt x="179" y="4"/>
                  </a:moveTo>
                  <a:cubicBezTo>
                    <a:pt x="179" y="4"/>
                    <a:pt x="193" y="86"/>
                    <a:pt x="163" y="133"/>
                  </a:cubicBezTo>
                  <a:cubicBezTo>
                    <a:pt x="133" y="180"/>
                    <a:pt x="0" y="106"/>
                    <a:pt x="49" y="50"/>
                  </a:cubicBezTo>
                  <a:cubicBezTo>
                    <a:pt x="91" y="0"/>
                    <a:pt x="179" y="4"/>
                    <a:pt x="179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67"/>
            <p:cNvSpPr/>
            <p:nvPr/>
          </p:nvSpPr>
          <p:spPr bwMode="auto">
            <a:xfrm>
              <a:off x="1131908" y="2208428"/>
              <a:ext cx="719138" cy="688975"/>
            </a:xfrm>
            <a:custGeom>
              <a:gdLst>
                <a:gd name="T0" fmla="*/ 190 w 190"/>
                <a:gd name="T1" fmla="*/ 139 h 182"/>
                <a:gd name="T2" fmla="*/ 59 w 190"/>
                <a:gd name="T3" fmla="*/ 175 h 182"/>
                <a:gd name="T4" fmla="*/ 106 w 190"/>
                <a:gd name="T5" fmla="*/ 32 h 182"/>
                <a:gd name="T6" fmla="*/ 190 w 190"/>
                <a:gd name="T7" fmla="*/ 139 h 1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182">
                  <a:moveTo>
                    <a:pt x="190" y="139"/>
                  </a:moveTo>
                  <a:cubicBezTo>
                    <a:pt x="190" y="139"/>
                    <a:pt x="122" y="182"/>
                    <a:pt x="59" y="175"/>
                  </a:cubicBezTo>
                  <a:cubicBezTo>
                    <a:pt x="0" y="168"/>
                    <a:pt x="38" y="0"/>
                    <a:pt x="106" y="32"/>
                  </a:cubicBezTo>
                  <a:cubicBezTo>
                    <a:pt x="183" y="68"/>
                    <a:pt x="190" y="139"/>
                    <a:pt x="190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68"/>
            <p:cNvSpPr/>
            <p:nvPr/>
          </p:nvSpPr>
          <p:spPr bwMode="auto">
            <a:xfrm>
              <a:off x="1547833" y="2008403"/>
              <a:ext cx="746125" cy="746125"/>
            </a:xfrm>
            <a:custGeom>
              <a:gdLst>
                <a:gd name="T0" fmla="*/ 81 w 197"/>
                <a:gd name="T1" fmla="*/ 197 h 197"/>
                <a:gd name="T2" fmla="*/ 12 w 197"/>
                <a:gd name="T3" fmla="*/ 80 h 197"/>
                <a:gd name="T4" fmla="*/ 152 w 197"/>
                <a:gd name="T5" fmla="*/ 100 h 197"/>
                <a:gd name="T6" fmla="*/ 81 w 197"/>
                <a:gd name="T7" fmla="*/ 197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197">
                  <a:moveTo>
                    <a:pt x="81" y="197"/>
                  </a:moveTo>
                  <a:cubicBezTo>
                    <a:pt x="81" y="197"/>
                    <a:pt x="20" y="135"/>
                    <a:pt x="12" y="80"/>
                  </a:cubicBezTo>
                  <a:cubicBezTo>
                    <a:pt x="0" y="0"/>
                    <a:pt x="197" y="11"/>
                    <a:pt x="152" y="100"/>
                  </a:cubicBezTo>
                  <a:cubicBezTo>
                    <a:pt x="122" y="158"/>
                    <a:pt x="81" y="197"/>
                    <a:pt x="81" y="1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69"/>
            <p:cNvSpPr>
              <a:spLocks noEditPoints="1"/>
            </p:cNvSpPr>
            <p:nvPr/>
          </p:nvSpPr>
          <p:spPr bwMode="auto">
            <a:xfrm>
              <a:off x="1484333" y="2375116"/>
              <a:ext cx="768350" cy="746125"/>
            </a:xfrm>
            <a:custGeom>
              <a:gdLst>
                <a:gd name="T0" fmla="*/ 160 w 203"/>
                <a:gd name="T1" fmla="*/ 118 h 197"/>
                <a:gd name="T2" fmla="*/ 142 w 203"/>
                <a:gd name="T3" fmla="*/ 48 h 197"/>
                <a:gd name="T4" fmla="*/ 130 w 203"/>
                <a:gd name="T5" fmla="*/ 56 h 197"/>
                <a:gd name="T6" fmla="*/ 132 w 203"/>
                <a:gd name="T7" fmla="*/ 51 h 197"/>
                <a:gd name="T8" fmla="*/ 62 w 203"/>
                <a:gd name="T9" fmla="*/ 41 h 197"/>
                <a:gd name="T10" fmla="*/ 64 w 203"/>
                <a:gd name="T11" fmla="*/ 49 h 197"/>
                <a:gd name="T12" fmla="*/ 54 w 203"/>
                <a:gd name="T13" fmla="*/ 44 h 197"/>
                <a:gd name="T14" fmla="*/ 30 w 203"/>
                <a:gd name="T15" fmla="*/ 116 h 197"/>
                <a:gd name="T16" fmla="*/ 39 w 203"/>
                <a:gd name="T17" fmla="*/ 116 h 197"/>
                <a:gd name="T18" fmla="*/ 31 w 203"/>
                <a:gd name="T19" fmla="*/ 123 h 197"/>
                <a:gd name="T20" fmla="*/ 89 w 203"/>
                <a:gd name="T21" fmla="*/ 165 h 197"/>
                <a:gd name="T22" fmla="*/ 93 w 203"/>
                <a:gd name="T23" fmla="*/ 157 h 197"/>
                <a:gd name="T24" fmla="*/ 96 w 203"/>
                <a:gd name="T25" fmla="*/ 163 h 197"/>
                <a:gd name="T26" fmla="*/ 157 w 203"/>
                <a:gd name="T27" fmla="*/ 126 h 197"/>
                <a:gd name="T28" fmla="*/ 149 w 203"/>
                <a:gd name="T29" fmla="*/ 118 h 197"/>
                <a:gd name="T30" fmla="*/ 160 w 203"/>
                <a:gd name="T31" fmla="*/ 118 h 197"/>
                <a:gd name="T32" fmla="*/ 95 w 203"/>
                <a:gd name="T33" fmla="*/ 98 h 197"/>
                <a:gd name="T34" fmla="*/ 95 w 203"/>
                <a:gd name="T35" fmla="*/ 99 h 197"/>
                <a:gd name="T36" fmla="*/ 95 w 203"/>
                <a:gd name="T37" fmla="*/ 100 h 197"/>
                <a:gd name="T38" fmla="*/ 91 w 203"/>
                <a:gd name="T39" fmla="*/ 100 h 197"/>
                <a:gd name="T40" fmla="*/ 95 w 203"/>
                <a:gd name="T41" fmla="*/ 98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197">
                  <a:moveTo>
                    <a:pt x="160" y="118"/>
                  </a:moveTo>
                  <a:cubicBezTo>
                    <a:pt x="203" y="113"/>
                    <a:pt x="177" y="34"/>
                    <a:pt x="142" y="48"/>
                  </a:cubicBezTo>
                  <a:cubicBezTo>
                    <a:pt x="138" y="50"/>
                    <a:pt x="134" y="53"/>
                    <a:pt x="130" y="56"/>
                  </a:cubicBezTo>
                  <a:cubicBezTo>
                    <a:pt x="131" y="54"/>
                    <a:pt x="132" y="53"/>
                    <a:pt x="132" y="51"/>
                  </a:cubicBezTo>
                  <a:cubicBezTo>
                    <a:pt x="155" y="6"/>
                    <a:pt x="56" y="0"/>
                    <a:pt x="62" y="41"/>
                  </a:cubicBezTo>
                  <a:cubicBezTo>
                    <a:pt x="62" y="44"/>
                    <a:pt x="63" y="46"/>
                    <a:pt x="64" y="49"/>
                  </a:cubicBezTo>
                  <a:cubicBezTo>
                    <a:pt x="60" y="47"/>
                    <a:pt x="57" y="45"/>
                    <a:pt x="54" y="44"/>
                  </a:cubicBezTo>
                  <a:cubicBezTo>
                    <a:pt x="19" y="28"/>
                    <a:pt x="0" y="112"/>
                    <a:pt x="30" y="116"/>
                  </a:cubicBezTo>
                  <a:cubicBezTo>
                    <a:pt x="33" y="116"/>
                    <a:pt x="36" y="116"/>
                    <a:pt x="39" y="116"/>
                  </a:cubicBezTo>
                  <a:cubicBezTo>
                    <a:pt x="36" y="118"/>
                    <a:pt x="33" y="120"/>
                    <a:pt x="31" y="123"/>
                  </a:cubicBezTo>
                  <a:cubicBezTo>
                    <a:pt x="6" y="152"/>
                    <a:pt x="73" y="189"/>
                    <a:pt x="89" y="165"/>
                  </a:cubicBezTo>
                  <a:cubicBezTo>
                    <a:pt x="90" y="163"/>
                    <a:pt x="92" y="160"/>
                    <a:pt x="93" y="157"/>
                  </a:cubicBezTo>
                  <a:cubicBezTo>
                    <a:pt x="94" y="159"/>
                    <a:pt x="95" y="161"/>
                    <a:pt x="96" y="163"/>
                  </a:cubicBezTo>
                  <a:cubicBezTo>
                    <a:pt x="112" y="197"/>
                    <a:pt x="173" y="150"/>
                    <a:pt x="157" y="126"/>
                  </a:cubicBezTo>
                  <a:cubicBezTo>
                    <a:pt x="155" y="123"/>
                    <a:pt x="152" y="120"/>
                    <a:pt x="149" y="118"/>
                  </a:cubicBezTo>
                  <a:cubicBezTo>
                    <a:pt x="153" y="118"/>
                    <a:pt x="156" y="118"/>
                    <a:pt x="160" y="118"/>
                  </a:cubicBezTo>
                  <a:close/>
                  <a:moveTo>
                    <a:pt x="95" y="98"/>
                  </a:moveTo>
                  <a:cubicBezTo>
                    <a:pt x="95" y="98"/>
                    <a:pt x="95" y="99"/>
                    <a:pt x="95" y="99"/>
                  </a:cubicBezTo>
                  <a:cubicBezTo>
                    <a:pt x="95" y="99"/>
                    <a:pt x="95" y="100"/>
                    <a:pt x="95" y="100"/>
                  </a:cubicBezTo>
                  <a:cubicBezTo>
                    <a:pt x="94" y="100"/>
                    <a:pt x="93" y="100"/>
                    <a:pt x="91" y="100"/>
                  </a:cubicBezTo>
                  <a:cubicBezTo>
                    <a:pt x="93" y="100"/>
                    <a:pt x="94" y="99"/>
                    <a:pt x="95" y="98"/>
                  </a:cubicBezTo>
                  <a:close/>
                </a:path>
              </a:pathLst>
            </a:custGeom>
            <a:gradFill>
              <a:gsLst>
                <a:gs pos="0">
                  <a:srgbClr val="FB969B"/>
                </a:gs>
                <a:gs pos="100000">
                  <a:srgbClr val="F6CDD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70"/>
            <p:cNvSpPr/>
            <p:nvPr/>
          </p:nvSpPr>
          <p:spPr bwMode="auto">
            <a:xfrm>
              <a:off x="1862158" y="2784691"/>
              <a:ext cx="57150" cy="117475"/>
            </a:xfrm>
            <a:custGeom>
              <a:gdLst>
                <a:gd name="T0" fmla="*/ 1 w 15"/>
                <a:gd name="T1" fmla="*/ 3 h 31"/>
                <a:gd name="T2" fmla="*/ 12 w 15"/>
                <a:gd name="T3" fmla="*/ 30 h 31"/>
                <a:gd name="T4" fmla="*/ 14 w 15"/>
                <a:gd name="T5" fmla="*/ 29 h 31"/>
                <a:gd name="T6" fmla="*/ 2 w 15"/>
                <a:gd name="T7" fmla="*/ 2 h 31"/>
                <a:gd name="T8" fmla="*/ 1 w 15"/>
                <a:gd name="T9" fmla="*/ 3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" y="3"/>
                  </a:moveTo>
                  <a:cubicBezTo>
                    <a:pt x="4" y="12"/>
                    <a:pt x="8" y="21"/>
                    <a:pt x="12" y="30"/>
                  </a:cubicBezTo>
                  <a:cubicBezTo>
                    <a:pt x="13" y="31"/>
                    <a:pt x="15" y="30"/>
                    <a:pt x="14" y="29"/>
                  </a:cubicBezTo>
                  <a:cubicBezTo>
                    <a:pt x="10" y="20"/>
                    <a:pt x="6" y="11"/>
                    <a:pt x="2" y="2"/>
                  </a:cubicBezTo>
                  <a:cubicBezTo>
                    <a:pt x="2" y="0"/>
                    <a:pt x="0" y="1"/>
                    <a:pt x="1" y="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71"/>
            <p:cNvSpPr/>
            <p:nvPr/>
          </p:nvSpPr>
          <p:spPr bwMode="auto">
            <a:xfrm>
              <a:off x="1870095" y="2776753"/>
              <a:ext cx="112713" cy="76200"/>
            </a:xfrm>
            <a:custGeom>
              <a:gdLst>
                <a:gd name="T0" fmla="*/ 1 w 30"/>
                <a:gd name="T1" fmla="*/ 2 h 20"/>
                <a:gd name="T2" fmla="*/ 28 w 30"/>
                <a:gd name="T3" fmla="*/ 19 h 20"/>
                <a:gd name="T4" fmla="*/ 29 w 30"/>
                <a:gd name="T5" fmla="*/ 17 h 20"/>
                <a:gd name="T6" fmla="*/ 2 w 30"/>
                <a:gd name="T7" fmla="*/ 0 h 20"/>
                <a:gd name="T8" fmla="*/ 1 w 30"/>
                <a:gd name="T9" fmla="*/ 2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1" y="2"/>
                  </a:moveTo>
                  <a:cubicBezTo>
                    <a:pt x="10" y="8"/>
                    <a:pt x="19" y="14"/>
                    <a:pt x="28" y="19"/>
                  </a:cubicBezTo>
                  <a:cubicBezTo>
                    <a:pt x="29" y="20"/>
                    <a:pt x="30" y="18"/>
                    <a:pt x="29" y="17"/>
                  </a:cubicBezTo>
                  <a:cubicBezTo>
                    <a:pt x="20" y="12"/>
                    <a:pt x="11" y="6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72"/>
            <p:cNvSpPr/>
            <p:nvPr/>
          </p:nvSpPr>
          <p:spPr bwMode="auto">
            <a:xfrm>
              <a:off x="1878033" y="2754528"/>
              <a:ext cx="112713" cy="41275"/>
            </a:xfrm>
            <a:custGeom>
              <a:gdLst>
                <a:gd name="T0" fmla="*/ 1 w 30"/>
                <a:gd name="T1" fmla="*/ 3 h 11"/>
                <a:gd name="T2" fmla="*/ 28 w 30"/>
                <a:gd name="T3" fmla="*/ 10 h 11"/>
                <a:gd name="T4" fmla="*/ 29 w 30"/>
                <a:gd name="T5" fmla="*/ 8 h 11"/>
                <a:gd name="T6" fmla="*/ 2 w 30"/>
                <a:gd name="T7" fmla="*/ 1 h 11"/>
                <a:gd name="T8" fmla="*/ 1 w 30"/>
                <a:gd name="T9" fmla="*/ 3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" y="3"/>
                  </a:moveTo>
                  <a:cubicBezTo>
                    <a:pt x="10" y="6"/>
                    <a:pt x="19" y="8"/>
                    <a:pt x="28" y="10"/>
                  </a:cubicBezTo>
                  <a:cubicBezTo>
                    <a:pt x="30" y="11"/>
                    <a:pt x="30" y="9"/>
                    <a:pt x="29" y="8"/>
                  </a:cubicBezTo>
                  <a:cubicBezTo>
                    <a:pt x="20" y="6"/>
                    <a:pt x="11" y="3"/>
                    <a:pt x="2" y="1"/>
                  </a:cubicBezTo>
                  <a:cubicBezTo>
                    <a:pt x="0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73"/>
            <p:cNvSpPr/>
            <p:nvPr/>
          </p:nvSpPr>
          <p:spPr bwMode="auto">
            <a:xfrm>
              <a:off x="1878033" y="2705316"/>
              <a:ext cx="128588" cy="36513"/>
            </a:xfrm>
            <a:custGeom>
              <a:gdLst>
                <a:gd name="T0" fmla="*/ 2 w 34"/>
                <a:gd name="T1" fmla="*/ 10 h 10"/>
                <a:gd name="T2" fmla="*/ 32 w 34"/>
                <a:gd name="T3" fmla="*/ 3 h 10"/>
                <a:gd name="T4" fmla="*/ 32 w 34"/>
                <a:gd name="T5" fmla="*/ 1 h 10"/>
                <a:gd name="T6" fmla="*/ 2 w 34"/>
                <a:gd name="T7" fmla="*/ 8 h 10"/>
                <a:gd name="T8" fmla="*/ 2 w 34"/>
                <a:gd name="T9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">
                  <a:moveTo>
                    <a:pt x="2" y="10"/>
                  </a:moveTo>
                  <a:cubicBezTo>
                    <a:pt x="12" y="8"/>
                    <a:pt x="22" y="5"/>
                    <a:pt x="32" y="3"/>
                  </a:cubicBezTo>
                  <a:cubicBezTo>
                    <a:pt x="34" y="2"/>
                    <a:pt x="33" y="0"/>
                    <a:pt x="32" y="1"/>
                  </a:cubicBezTo>
                  <a:cubicBezTo>
                    <a:pt x="22" y="3"/>
                    <a:pt x="12" y="5"/>
                    <a:pt x="2" y="8"/>
                  </a:cubicBezTo>
                  <a:cubicBezTo>
                    <a:pt x="0" y="8"/>
                    <a:pt x="1" y="10"/>
                    <a:pt x="2" y="1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4"/>
            <p:cNvSpPr/>
            <p:nvPr/>
          </p:nvSpPr>
          <p:spPr bwMode="auto">
            <a:xfrm>
              <a:off x="1873270" y="2602128"/>
              <a:ext cx="76200" cy="120650"/>
            </a:xfrm>
            <a:custGeom>
              <a:gdLst>
                <a:gd name="T0" fmla="*/ 2 w 20"/>
                <a:gd name="T1" fmla="*/ 30 h 32"/>
                <a:gd name="T2" fmla="*/ 19 w 20"/>
                <a:gd name="T3" fmla="*/ 2 h 32"/>
                <a:gd name="T4" fmla="*/ 17 w 20"/>
                <a:gd name="T5" fmla="*/ 1 h 32"/>
                <a:gd name="T6" fmla="*/ 0 w 20"/>
                <a:gd name="T7" fmla="*/ 29 h 32"/>
                <a:gd name="T8" fmla="*/ 2 w 20"/>
                <a:gd name="T9" fmla="*/ 3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2" y="30"/>
                  </a:moveTo>
                  <a:cubicBezTo>
                    <a:pt x="8" y="21"/>
                    <a:pt x="14" y="12"/>
                    <a:pt x="19" y="2"/>
                  </a:cubicBezTo>
                  <a:cubicBezTo>
                    <a:pt x="20" y="1"/>
                    <a:pt x="18" y="0"/>
                    <a:pt x="17" y="1"/>
                  </a:cubicBezTo>
                  <a:cubicBezTo>
                    <a:pt x="12" y="11"/>
                    <a:pt x="6" y="20"/>
                    <a:pt x="0" y="29"/>
                  </a:cubicBezTo>
                  <a:cubicBezTo>
                    <a:pt x="0" y="30"/>
                    <a:pt x="2" y="32"/>
                    <a:pt x="2" y="3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75"/>
            <p:cNvSpPr/>
            <p:nvPr/>
          </p:nvSpPr>
          <p:spPr bwMode="auto">
            <a:xfrm>
              <a:off x="1846283" y="2564028"/>
              <a:ext cx="34925" cy="147638"/>
            </a:xfrm>
            <a:custGeom>
              <a:gdLst>
                <a:gd name="T0" fmla="*/ 2 w 9"/>
                <a:gd name="T1" fmla="*/ 37 h 39"/>
                <a:gd name="T2" fmla="*/ 8 w 9"/>
                <a:gd name="T3" fmla="*/ 2 h 39"/>
                <a:gd name="T4" fmla="*/ 6 w 9"/>
                <a:gd name="T5" fmla="*/ 1 h 39"/>
                <a:gd name="T6" fmla="*/ 0 w 9"/>
                <a:gd name="T7" fmla="*/ 37 h 39"/>
                <a:gd name="T8" fmla="*/ 2 w 9"/>
                <a:gd name="T9" fmla="*/ 37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9">
                  <a:moveTo>
                    <a:pt x="2" y="37"/>
                  </a:moveTo>
                  <a:cubicBezTo>
                    <a:pt x="4" y="25"/>
                    <a:pt x="6" y="14"/>
                    <a:pt x="8" y="2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4" y="13"/>
                    <a:pt x="2" y="25"/>
                    <a:pt x="0" y="37"/>
                  </a:cubicBezTo>
                  <a:cubicBezTo>
                    <a:pt x="0" y="38"/>
                    <a:pt x="2" y="39"/>
                    <a:pt x="2" y="37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76"/>
            <p:cNvSpPr/>
            <p:nvPr/>
          </p:nvSpPr>
          <p:spPr bwMode="auto">
            <a:xfrm>
              <a:off x="1793895" y="2583078"/>
              <a:ext cx="38100" cy="133350"/>
            </a:xfrm>
            <a:custGeom>
              <a:gdLst>
                <a:gd name="T0" fmla="*/ 10 w 10"/>
                <a:gd name="T1" fmla="*/ 33 h 35"/>
                <a:gd name="T2" fmla="*/ 2 w 10"/>
                <a:gd name="T3" fmla="*/ 2 h 35"/>
                <a:gd name="T4" fmla="*/ 0 w 10"/>
                <a:gd name="T5" fmla="*/ 2 h 35"/>
                <a:gd name="T6" fmla="*/ 8 w 10"/>
                <a:gd name="T7" fmla="*/ 34 h 35"/>
                <a:gd name="T8" fmla="*/ 10 w 10"/>
                <a:gd name="T9" fmla="*/ 33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5">
                  <a:moveTo>
                    <a:pt x="10" y="33"/>
                  </a:moveTo>
                  <a:cubicBezTo>
                    <a:pt x="7" y="23"/>
                    <a:pt x="5" y="1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3" y="13"/>
                    <a:pt x="5" y="23"/>
                    <a:pt x="8" y="34"/>
                  </a:cubicBezTo>
                  <a:cubicBezTo>
                    <a:pt x="8" y="35"/>
                    <a:pt x="10" y="34"/>
                    <a:pt x="10" y="3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77"/>
            <p:cNvSpPr/>
            <p:nvPr/>
          </p:nvSpPr>
          <p:spPr bwMode="auto">
            <a:xfrm>
              <a:off x="1736745" y="2637053"/>
              <a:ext cx="76200" cy="90488"/>
            </a:xfrm>
            <a:custGeom>
              <a:gdLst>
                <a:gd name="T0" fmla="*/ 19 w 20"/>
                <a:gd name="T1" fmla="*/ 21 h 24"/>
                <a:gd name="T2" fmla="*/ 2 w 20"/>
                <a:gd name="T3" fmla="*/ 1 h 24"/>
                <a:gd name="T4" fmla="*/ 1 w 20"/>
                <a:gd name="T5" fmla="*/ 3 h 24"/>
                <a:gd name="T6" fmla="*/ 18 w 20"/>
                <a:gd name="T7" fmla="*/ 22 h 24"/>
                <a:gd name="T8" fmla="*/ 19 w 20"/>
                <a:gd name="T9" fmla="*/ 2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9" y="21"/>
                  </a:moveTo>
                  <a:cubicBezTo>
                    <a:pt x="14" y="14"/>
                    <a:pt x="8" y="8"/>
                    <a:pt x="2" y="1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6" y="9"/>
                    <a:pt x="12" y="16"/>
                    <a:pt x="18" y="22"/>
                  </a:cubicBezTo>
                  <a:cubicBezTo>
                    <a:pt x="19" y="24"/>
                    <a:pt x="20" y="22"/>
                    <a:pt x="19" y="2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78"/>
            <p:cNvSpPr/>
            <p:nvPr/>
          </p:nvSpPr>
          <p:spPr bwMode="auto">
            <a:xfrm>
              <a:off x="1698645" y="2686266"/>
              <a:ext cx="106363" cy="55563"/>
            </a:xfrm>
            <a:custGeom>
              <a:gdLst>
                <a:gd name="T0" fmla="*/ 27 w 28"/>
                <a:gd name="T1" fmla="*/ 13 h 15"/>
                <a:gd name="T2" fmla="*/ 3 w 28"/>
                <a:gd name="T3" fmla="*/ 0 h 15"/>
                <a:gd name="T4" fmla="*/ 2 w 28"/>
                <a:gd name="T5" fmla="*/ 2 h 15"/>
                <a:gd name="T6" fmla="*/ 26 w 28"/>
                <a:gd name="T7" fmla="*/ 15 h 15"/>
                <a:gd name="T8" fmla="*/ 27 w 28"/>
                <a:gd name="T9" fmla="*/ 13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13"/>
                  </a:moveTo>
                  <a:cubicBezTo>
                    <a:pt x="19" y="8"/>
                    <a:pt x="11" y="4"/>
                    <a:pt x="3" y="0"/>
                  </a:cubicBezTo>
                  <a:cubicBezTo>
                    <a:pt x="2" y="0"/>
                    <a:pt x="0" y="2"/>
                    <a:pt x="2" y="2"/>
                  </a:cubicBezTo>
                  <a:cubicBezTo>
                    <a:pt x="10" y="6"/>
                    <a:pt x="18" y="10"/>
                    <a:pt x="26" y="15"/>
                  </a:cubicBezTo>
                  <a:cubicBezTo>
                    <a:pt x="27" y="15"/>
                    <a:pt x="28" y="13"/>
                    <a:pt x="27" y="1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79"/>
            <p:cNvSpPr/>
            <p:nvPr/>
          </p:nvSpPr>
          <p:spPr bwMode="auto">
            <a:xfrm>
              <a:off x="1687533" y="2754528"/>
              <a:ext cx="117475" cy="41275"/>
            </a:xfrm>
            <a:custGeom>
              <a:gdLst>
                <a:gd name="T0" fmla="*/ 29 w 31"/>
                <a:gd name="T1" fmla="*/ 0 h 11"/>
                <a:gd name="T2" fmla="*/ 1 w 31"/>
                <a:gd name="T3" fmla="*/ 8 h 11"/>
                <a:gd name="T4" fmla="*/ 2 w 31"/>
                <a:gd name="T5" fmla="*/ 10 h 11"/>
                <a:gd name="T6" fmla="*/ 29 w 31"/>
                <a:gd name="T7" fmla="*/ 3 h 11"/>
                <a:gd name="T8" fmla="*/ 29 w 31"/>
                <a:gd name="T9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29" y="0"/>
                  </a:moveTo>
                  <a:cubicBezTo>
                    <a:pt x="20" y="3"/>
                    <a:pt x="11" y="5"/>
                    <a:pt x="1" y="8"/>
                  </a:cubicBezTo>
                  <a:cubicBezTo>
                    <a:pt x="0" y="8"/>
                    <a:pt x="1" y="11"/>
                    <a:pt x="2" y="10"/>
                  </a:cubicBezTo>
                  <a:cubicBezTo>
                    <a:pt x="11" y="8"/>
                    <a:pt x="20" y="5"/>
                    <a:pt x="29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80"/>
            <p:cNvSpPr/>
            <p:nvPr/>
          </p:nvSpPr>
          <p:spPr bwMode="auto">
            <a:xfrm>
              <a:off x="1714520" y="2768816"/>
              <a:ext cx="101600" cy="71438"/>
            </a:xfrm>
            <a:custGeom>
              <a:gdLst>
                <a:gd name="T0" fmla="*/ 24 w 27"/>
                <a:gd name="T1" fmla="*/ 0 h 19"/>
                <a:gd name="T2" fmla="*/ 1 w 27"/>
                <a:gd name="T3" fmla="*/ 16 h 19"/>
                <a:gd name="T4" fmla="*/ 2 w 27"/>
                <a:gd name="T5" fmla="*/ 18 h 19"/>
                <a:gd name="T6" fmla="*/ 26 w 27"/>
                <a:gd name="T7" fmla="*/ 2 h 19"/>
                <a:gd name="T8" fmla="*/ 24 w 27"/>
                <a:gd name="T9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24" y="0"/>
                  </a:moveTo>
                  <a:cubicBezTo>
                    <a:pt x="17" y="6"/>
                    <a:pt x="9" y="11"/>
                    <a:pt x="1" y="16"/>
                  </a:cubicBezTo>
                  <a:cubicBezTo>
                    <a:pt x="0" y="17"/>
                    <a:pt x="1" y="19"/>
                    <a:pt x="2" y="18"/>
                  </a:cubicBezTo>
                  <a:cubicBezTo>
                    <a:pt x="10" y="13"/>
                    <a:pt x="18" y="8"/>
                    <a:pt x="26" y="2"/>
                  </a:cubicBezTo>
                  <a:cubicBezTo>
                    <a:pt x="27" y="2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81"/>
            <p:cNvSpPr/>
            <p:nvPr/>
          </p:nvSpPr>
          <p:spPr bwMode="auto">
            <a:xfrm>
              <a:off x="1755795" y="2779928"/>
              <a:ext cx="76200" cy="84138"/>
            </a:xfrm>
            <a:custGeom>
              <a:gdLst>
                <a:gd name="T0" fmla="*/ 17 w 20"/>
                <a:gd name="T1" fmla="*/ 1 h 22"/>
                <a:gd name="T2" fmla="*/ 1 w 20"/>
                <a:gd name="T3" fmla="*/ 19 h 22"/>
                <a:gd name="T4" fmla="*/ 2 w 20"/>
                <a:gd name="T5" fmla="*/ 21 h 22"/>
                <a:gd name="T6" fmla="*/ 19 w 20"/>
                <a:gd name="T7" fmla="*/ 3 h 22"/>
                <a:gd name="T8" fmla="*/ 17 w 20"/>
                <a:gd name="T9" fmla="*/ 1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17" y="1"/>
                  </a:moveTo>
                  <a:cubicBezTo>
                    <a:pt x="12" y="7"/>
                    <a:pt x="6" y="13"/>
                    <a:pt x="1" y="19"/>
                  </a:cubicBezTo>
                  <a:cubicBezTo>
                    <a:pt x="0" y="20"/>
                    <a:pt x="1" y="22"/>
                    <a:pt x="2" y="21"/>
                  </a:cubicBezTo>
                  <a:cubicBezTo>
                    <a:pt x="8" y="15"/>
                    <a:pt x="13" y="9"/>
                    <a:pt x="19" y="3"/>
                  </a:cubicBezTo>
                  <a:cubicBezTo>
                    <a:pt x="20" y="2"/>
                    <a:pt x="18" y="0"/>
                    <a:pt x="17" y="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82"/>
            <p:cNvSpPr/>
            <p:nvPr/>
          </p:nvSpPr>
          <p:spPr bwMode="auto">
            <a:xfrm>
              <a:off x="1816120" y="2791041"/>
              <a:ext cx="30163" cy="103188"/>
            </a:xfrm>
            <a:custGeom>
              <a:gdLst>
                <a:gd name="T0" fmla="*/ 5 w 8"/>
                <a:gd name="T1" fmla="*/ 1 h 27"/>
                <a:gd name="T2" fmla="*/ 0 w 8"/>
                <a:gd name="T3" fmla="*/ 25 h 27"/>
                <a:gd name="T4" fmla="*/ 3 w 8"/>
                <a:gd name="T5" fmla="*/ 26 h 27"/>
                <a:gd name="T6" fmla="*/ 8 w 8"/>
                <a:gd name="T7" fmla="*/ 2 h 27"/>
                <a:gd name="T8" fmla="*/ 5 w 8"/>
                <a:gd name="T9" fmla="*/ 1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5" y="1"/>
                  </a:moveTo>
                  <a:cubicBezTo>
                    <a:pt x="4" y="9"/>
                    <a:pt x="2" y="17"/>
                    <a:pt x="0" y="25"/>
                  </a:cubicBezTo>
                  <a:cubicBezTo>
                    <a:pt x="0" y="27"/>
                    <a:pt x="2" y="27"/>
                    <a:pt x="3" y="26"/>
                  </a:cubicBezTo>
                  <a:cubicBezTo>
                    <a:pt x="4" y="18"/>
                    <a:pt x="6" y="10"/>
                    <a:pt x="8" y="2"/>
                  </a:cubicBezTo>
                  <a:cubicBezTo>
                    <a:pt x="8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83"/>
            <p:cNvSpPr/>
            <p:nvPr/>
          </p:nvSpPr>
          <p:spPr bwMode="auto">
            <a:xfrm>
              <a:off x="1851045" y="2784691"/>
              <a:ext cx="30163" cy="112713"/>
            </a:xfrm>
            <a:custGeom>
              <a:gdLst>
                <a:gd name="T0" fmla="*/ 0 w 8"/>
                <a:gd name="T1" fmla="*/ 2 h 30"/>
                <a:gd name="T2" fmla="*/ 6 w 8"/>
                <a:gd name="T3" fmla="*/ 28 h 30"/>
                <a:gd name="T4" fmla="*/ 8 w 8"/>
                <a:gd name="T5" fmla="*/ 27 h 30"/>
                <a:gd name="T6" fmla="*/ 3 w 8"/>
                <a:gd name="T7" fmla="*/ 1 h 30"/>
                <a:gd name="T8" fmla="*/ 0 w 8"/>
                <a:gd name="T9" fmla="*/ 2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0" y="2"/>
                  </a:moveTo>
                  <a:cubicBezTo>
                    <a:pt x="2" y="11"/>
                    <a:pt x="4" y="19"/>
                    <a:pt x="6" y="28"/>
                  </a:cubicBezTo>
                  <a:cubicBezTo>
                    <a:pt x="6" y="30"/>
                    <a:pt x="8" y="29"/>
                    <a:pt x="8" y="27"/>
                  </a:cubicBezTo>
                  <a:cubicBezTo>
                    <a:pt x="6" y="19"/>
                    <a:pt x="4" y="10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84"/>
            <p:cNvSpPr/>
            <p:nvPr/>
          </p:nvSpPr>
          <p:spPr bwMode="auto">
            <a:xfrm>
              <a:off x="1930420" y="2571966"/>
              <a:ext cx="46038" cy="46038"/>
            </a:xfrm>
            <a:custGeom>
              <a:gdLst>
                <a:gd name="T0" fmla="*/ 7 w 12"/>
                <a:gd name="T1" fmla="*/ 11 h 12"/>
                <a:gd name="T2" fmla="*/ 1 w 12"/>
                <a:gd name="T3" fmla="*/ 7 h 12"/>
                <a:gd name="T4" fmla="*/ 4 w 12"/>
                <a:gd name="T5" fmla="*/ 0 h 12"/>
                <a:gd name="T6" fmla="*/ 11 w 12"/>
                <a:gd name="T7" fmla="*/ 4 h 12"/>
                <a:gd name="T8" fmla="*/ 7 w 12"/>
                <a:gd name="T9" fmla="*/ 11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7" y="11"/>
                  </a:move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0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12" y="7"/>
                    <a:pt x="10" y="10"/>
                    <a:pt x="7" y="1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85"/>
            <p:cNvSpPr/>
            <p:nvPr/>
          </p:nvSpPr>
          <p:spPr bwMode="auto">
            <a:xfrm>
              <a:off x="1979633" y="2686266"/>
              <a:ext cx="49213" cy="44450"/>
            </a:xfrm>
            <a:custGeom>
              <a:gdLst>
                <a:gd name="T0" fmla="*/ 8 w 13"/>
                <a:gd name="T1" fmla="*/ 12 h 12"/>
                <a:gd name="T2" fmla="*/ 12 w 13"/>
                <a:gd name="T3" fmla="*/ 5 h 12"/>
                <a:gd name="T4" fmla="*/ 5 w 13"/>
                <a:gd name="T5" fmla="*/ 1 h 12"/>
                <a:gd name="T6" fmla="*/ 1 w 13"/>
                <a:gd name="T7" fmla="*/ 8 h 12"/>
                <a:gd name="T8" fmla="*/ 8 w 13"/>
                <a:gd name="T9" fmla="*/ 12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8" y="12"/>
                  </a:moveTo>
                  <a:cubicBezTo>
                    <a:pt x="11" y="11"/>
                    <a:pt x="13" y="8"/>
                    <a:pt x="12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2"/>
                    <a:pt x="0" y="5"/>
                    <a:pt x="1" y="8"/>
                  </a:cubicBezTo>
                  <a:cubicBezTo>
                    <a:pt x="2" y="11"/>
                    <a:pt x="5" y="12"/>
                    <a:pt x="8" y="1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86"/>
            <p:cNvSpPr/>
            <p:nvPr/>
          </p:nvSpPr>
          <p:spPr bwMode="auto">
            <a:xfrm>
              <a:off x="1968520" y="2768816"/>
              <a:ext cx="33338" cy="38100"/>
            </a:xfrm>
            <a:custGeom>
              <a:gdLst>
                <a:gd name="T0" fmla="*/ 6 w 9"/>
                <a:gd name="T1" fmla="*/ 10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7 h 10"/>
                <a:gd name="T8" fmla="*/ 6 w 9"/>
                <a:gd name="T9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0"/>
                  </a:moveTo>
                  <a:cubicBezTo>
                    <a:pt x="8" y="9"/>
                    <a:pt x="9" y="7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87"/>
            <p:cNvSpPr/>
            <p:nvPr/>
          </p:nvSpPr>
          <p:spPr bwMode="auto">
            <a:xfrm>
              <a:off x="1957408" y="2825966"/>
              <a:ext cx="36513" cy="38100"/>
            </a:xfrm>
            <a:custGeom>
              <a:gdLst>
                <a:gd name="T0" fmla="*/ 6 w 10"/>
                <a:gd name="T1" fmla="*/ 9 h 10"/>
                <a:gd name="T2" fmla="*/ 10 w 10"/>
                <a:gd name="T3" fmla="*/ 4 h 10"/>
                <a:gd name="T4" fmla="*/ 4 w 10"/>
                <a:gd name="T5" fmla="*/ 1 h 10"/>
                <a:gd name="T6" fmla="*/ 1 w 10"/>
                <a:gd name="T7" fmla="*/ 6 h 10"/>
                <a:gd name="T8" fmla="*/ 6 w 10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9"/>
                    <a:pt x="10" y="6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4"/>
                    <a:pt x="1" y="6"/>
                  </a:cubicBezTo>
                  <a:cubicBezTo>
                    <a:pt x="2" y="9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88"/>
            <p:cNvSpPr/>
            <p:nvPr/>
          </p:nvSpPr>
          <p:spPr bwMode="auto">
            <a:xfrm>
              <a:off x="1895495" y="2878353"/>
              <a:ext cx="34925" cy="34925"/>
            </a:xfrm>
            <a:custGeom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7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89"/>
            <p:cNvSpPr/>
            <p:nvPr/>
          </p:nvSpPr>
          <p:spPr bwMode="auto">
            <a:xfrm>
              <a:off x="1854220" y="2875178"/>
              <a:ext cx="38100" cy="38100"/>
            </a:xfrm>
            <a:custGeom>
              <a:gdLst>
                <a:gd name="T0" fmla="*/ 6 w 10"/>
                <a:gd name="T1" fmla="*/ 9 h 10"/>
                <a:gd name="T2" fmla="*/ 10 w 10"/>
                <a:gd name="T3" fmla="*/ 3 h 10"/>
                <a:gd name="T4" fmla="*/ 4 w 10"/>
                <a:gd name="T5" fmla="*/ 0 h 10"/>
                <a:gd name="T6" fmla="*/ 1 w 10"/>
                <a:gd name="T7" fmla="*/ 6 h 10"/>
                <a:gd name="T8" fmla="*/ 6 w 10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8"/>
                    <a:pt x="10" y="6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8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90"/>
            <p:cNvSpPr/>
            <p:nvPr/>
          </p:nvSpPr>
          <p:spPr bwMode="auto">
            <a:xfrm>
              <a:off x="1805008" y="2870416"/>
              <a:ext cx="34925" cy="34925"/>
            </a:xfrm>
            <a:custGeom>
              <a:gdLst>
                <a:gd name="T0" fmla="*/ 6 w 9"/>
                <a:gd name="T1" fmla="*/ 8 h 9"/>
                <a:gd name="T2" fmla="*/ 8 w 9"/>
                <a:gd name="T3" fmla="*/ 3 h 9"/>
                <a:gd name="T4" fmla="*/ 4 w 9"/>
                <a:gd name="T5" fmla="*/ 1 h 9"/>
                <a:gd name="T6" fmla="*/ 1 w 9"/>
                <a:gd name="T7" fmla="*/ 5 h 9"/>
                <a:gd name="T8" fmla="*/ 6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1"/>
                    <a:pt x="0" y="3"/>
                    <a:pt x="1" y="5"/>
                  </a:cubicBezTo>
                  <a:cubicBezTo>
                    <a:pt x="1" y="7"/>
                    <a:pt x="4" y="9"/>
                    <a:pt x="6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91"/>
            <p:cNvSpPr/>
            <p:nvPr/>
          </p:nvSpPr>
          <p:spPr bwMode="auto">
            <a:xfrm>
              <a:off x="1744683" y="2837078"/>
              <a:ext cx="34925" cy="38100"/>
            </a:xfrm>
            <a:custGeom>
              <a:gdLst>
                <a:gd name="T0" fmla="*/ 6 w 9"/>
                <a:gd name="T1" fmla="*/ 9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6 h 10"/>
                <a:gd name="T8" fmla="*/ 6 w 9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8" y="9"/>
                    <a:pt x="9" y="6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9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92"/>
            <p:cNvSpPr/>
            <p:nvPr/>
          </p:nvSpPr>
          <p:spPr bwMode="auto">
            <a:xfrm>
              <a:off x="1711345" y="2821203"/>
              <a:ext cx="22225" cy="26988"/>
            </a:xfrm>
            <a:custGeom>
              <a:gdLst>
                <a:gd name="T0" fmla="*/ 4 w 6"/>
                <a:gd name="T1" fmla="*/ 6 h 7"/>
                <a:gd name="T2" fmla="*/ 6 w 6"/>
                <a:gd name="T3" fmla="*/ 2 h 7"/>
                <a:gd name="T4" fmla="*/ 2 w 6"/>
                <a:gd name="T5" fmla="*/ 0 h 7"/>
                <a:gd name="T6" fmla="*/ 0 w 6"/>
                <a:gd name="T7" fmla="*/ 4 h 7"/>
                <a:gd name="T8" fmla="*/ 4 w 6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6"/>
                  </a:moveTo>
                  <a:cubicBezTo>
                    <a:pt x="5" y="6"/>
                    <a:pt x="6" y="4"/>
                    <a:pt x="6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93"/>
            <p:cNvSpPr/>
            <p:nvPr/>
          </p:nvSpPr>
          <p:spPr bwMode="auto">
            <a:xfrm>
              <a:off x="1681183" y="2776753"/>
              <a:ext cx="25400" cy="26988"/>
            </a:xfrm>
            <a:custGeom>
              <a:gdLst>
                <a:gd name="T0" fmla="*/ 5 w 7"/>
                <a:gd name="T1" fmla="*/ 6 h 7"/>
                <a:gd name="T2" fmla="*/ 7 w 7"/>
                <a:gd name="T3" fmla="*/ 2 h 7"/>
                <a:gd name="T4" fmla="*/ 3 w 7"/>
                <a:gd name="T5" fmla="*/ 0 h 7"/>
                <a:gd name="T6" fmla="*/ 1 w 7"/>
                <a:gd name="T7" fmla="*/ 4 h 7"/>
                <a:gd name="T8" fmla="*/ 5 w 7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6" y="6"/>
                    <a:pt x="7" y="4"/>
                    <a:pt x="7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6"/>
                    <a:pt x="3" y="7"/>
                    <a:pt x="5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94"/>
            <p:cNvSpPr/>
            <p:nvPr/>
          </p:nvSpPr>
          <p:spPr bwMode="auto">
            <a:xfrm>
              <a:off x="1692295" y="2673566"/>
              <a:ext cx="33338" cy="34925"/>
            </a:xfrm>
            <a:custGeom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8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95"/>
            <p:cNvSpPr/>
            <p:nvPr/>
          </p:nvSpPr>
          <p:spPr bwMode="auto">
            <a:xfrm>
              <a:off x="1725633" y="2629116"/>
              <a:ext cx="34925" cy="30163"/>
            </a:xfrm>
            <a:custGeom>
              <a:gdLst>
                <a:gd name="T0" fmla="*/ 5 w 9"/>
                <a:gd name="T1" fmla="*/ 8 h 8"/>
                <a:gd name="T2" fmla="*/ 8 w 9"/>
                <a:gd name="T3" fmla="*/ 3 h 8"/>
                <a:gd name="T4" fmla="*/ 3 w 9"/>
                <a:gd name="T5" fmla="*/ 0 h 8"/>
                <a:gd name="T6" fmla="*/ 1 w 9"/>
                <a:gd name="T7" fmla="*/ 5 h 8"/>
                <a:gd name="T8" fmla="*/ 5 w 9"/>
                <a:gd name="T9" fmla="*/ 8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7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1" y="7"/>
                    <a:pt x="3" y="8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96"/>
            <p:cNvSpPr/>
            <p:nvPr/>
          </p:nvSpPr>
          <p:spPr bwMode="auto">
            <a:xfrm>
              <a:off x="1785958" y="2579903"/>
              <a:ext cx="26988" cy="26988"/>
            </a:xfrm>
            <a:custGeom>
              <a:gdLst>
                <a:gd name="T0" fmla="*/ 4 w 7"/>
                <a:gd name="T1" fmla="*/ 6 h 7"/>
                <a:gd name="T2" fmla="*/ 6 w 7"/>
                <a:gd name="T3" fmla="*/ 2 h 7"/>
                <a:gd name="T4" fmla="*/ 2 w 7"/>
                <a:gd name="T5" fmla="*/ 0 h 7"/>
                <a:gd name="T6" fmla="*/ 0 w 7"/>
                <a:gd name="T7" fmla="*/ 4 h 7"/>
                <a:gd name="T8" fmla="*/ 4 w 7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6" y="6"/>
                    <a:pt x="7" y="4"/>
                    <a:pt x="6" y="2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97"/>
            <p:cNvSpPr/>
            <p:nvPr/>
          </p:nvSpPr>
          <p:spPr bwMode="auto">
            <a:xfrm>
              <a:off x="1858983" y="2552916"/>
              <a:ext cx="33338" cy="34925"/>
            </a:xfrm>
            <a:custGeom>
              <a:gdLst>
                <a:gd name="T0" fmla="*/ 6 w 9"/>
                <a:gd name="T1" fmla="*/ 9 h 9"/>
                <a:gd name="T2" fmla="*/ 9 w 9"/>
                <a:gd name="T3" fmla="*/ 3 h 9"/>
                <a:gd name="T4" fmla="*/ 3 w 9"/>
                <a:gd name="T5" fmla="*/ 0 h 9"/>
                <a:gd name="T6" fmla="*/ 0 w 9"/>
                <a:gd name="T7" fmla="*/ 6 h 9"/>
                <a:gd name="T8" fmla="*/ 6 w 9"/>
                <a:gd name="T9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8" y="8"/>
                    <a:pt x="9" y="6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1" y="8"/>
                    <a:pt x="3" y="9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98"/>
            <p:cNvSpPr/>
            <p:nvPr/>
          </p:nvSpPr>
          <p:spPr bwMode="auto">
            <a:xfrm>
              <a:off x="1771670" y="2673566"/>
              <a:ext cx="142875" cy="144463"/>
            </a:xfrm>
            <a:custGeom>
              <a:gdLst>
                <a:gd name="T0" fmla="*/ 24 w 38"/>
                <a:gd name="T1" fmla="*/ 36 h 38"/>
                <a:gd name="T2" fmla="*/ 36 w 38"/>
                <a:gd name="T3" fmla="*/ 14 h 38"/>
                <a:gd name="T4" fmla="*/ 15 w 38"/>
                <a:gd name="T5" fmla="*/ 2 h 38"/>
                <a:gd name="T6" fmla="*/ 2 w 38"/>
                <a:gd name="T7" fmla="*/ 24 h 38"/>
                <a:gd name="T8" fmla="*/ 24 w 38"/>
                <a:gd name="T9" fmla="*/ 36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4" y="36"/>
                  </a:moveTo>
                  <a:cubicBezTo>
                    <a:pt x="33" y="33"/>
                    <a:pt x="38" y="24"/>
                    <a:pt x="36" y="14"/>
                  </a:cubicBezTo>
                  <a:cubicBezTo>
                    <a:pt x="33" y="5"/>
                    <a:pt x="24" y="0"/>
                    <a:pt x="15" y="2"/>
                  </a:cubicBezTo>
                  <a:cubicBezTo>
                    <a:pt x="5" y="5"/>
                    <a:pt x="0" y="15"/>
                    <a:pt x="2" y="24"/>
                  </a:cubicBezTo>
                  <a:cubicBezTo>
                    <a:pt x="5" y="33"/>
                    <a:pt x="14" y="38"/>
                    <a:pt x="24" y="36"/>
                  </a:cubicBezTo>
                  <a:close/>
                </a:path>
              </a:pathLst>
            </a:custGeom>
            <a:solidFill>
              <a:srgbClr val="F6A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79"/>
          <p:cNvGrpSpPr/>
          <p:nvPr/>
        </p:nvGrpSpPr>
        <p:grpSpPr>
          <a:xfrm>
            <a:off x="5831719" y="2086753"/>
            <a:ext cx="485915" cy="471175"/>
            <a:chOff x="1131908" y="2008403"/>
            <a:chExt cx="1517650" cy="1471613"/>
          </a:xfrm>
        </p:grpSpPr>
        <p:sp>
          <p:nvSpPr>
            <p:cNvPr id="81" name="Freeform 164"/>
            <p:cNvSpPr/>
            <p:nvPr/>
          </p:nvSpPr>
          <p:spPr bwMode="auto">
            <a:xfrm>
              <a:off x="1851045" y="2254466"/>
              <a:ext cx="798513" cy="654050"/>
            </a:xfrm>
            <a:custGeom>
              <a:gdLst>
                <a:gd name="T0" fmla="*/ 0 w 211"/>
                <a:gd name="T1" fmla="*/ 127 h 173"/>
                <a:gd name="T2" fmla="*/ 92 w 211"/>
                <a:gd name="T3" fmla="*/ 29 h 173"/>
                <a:gd name="T4" fmla="*/ 126 w 211"/>
                <a:gd name="T5" fmla="*/ 167 h 173"/>
                <a:gd name="T6" fmla="*/ 0 w 211"/>
                <a:gd name="T7" fmla="*/ 127 h 1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173">
                  <a:moveTo>
                    <a:pt x="0" y="127"/>
                  </a:moveTo>
                  <a:cubicBezTo>
                    <a:pt x="0" y="127"/>
                    <a:pt x="41" y="50"/>
                    <a:pt x="92" y="29"/>
                  </a:cubicBezTo>
                  <a:cubicBezTo>
                    <a:pt x="160" y="0"/>
                    <a:pt x="211" y="157"/>
                    <a:pt x="126" y="167"/>
                  </a:cubicBezTo>
                  <a:cubicBezTo>
                    <a:pt x="61" y="173"/>
                    <a:pt x="0" y="127"/>
                    <a:pt x="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65"/>
            <p:cNvSpPr/>
            <p:nvPr/>
          </p:nvSpPr>
          <p:spPr bwMode="auto">
            <a:xfrm>
              <a:off x="1741508" y="2735478"/>
              <a:ext cx="684213" cy="744538"/>
            </a:xfrm>
            <a:custGeom>
              <a:gdLst>
                <a:gd name="T0" fmla="*/ 29 w 181"/>
                <a:gd name="T1" fmla="*/ 0 h 197"/>
                <a:gd name="T2" fmla="*/ 150 w 181"/>
                <a:gd name="T3" fmla="*/ 57 h 197"/>
                <a:gd name="T4" fmla="*/ 28 w 181"/>
                <a:gd name="T5" fmla="*/ 129 h 197"/>
                <a:gd name="T6" fmla="*/ 29 w 181"/>
                <a:gd name="T7" fmla="*/ 0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97">
                  <a:moveTo>
                    <a:pt x="29" y="0"/>
                  </a:moveTo>
                  <a:cubicBezTo>
                    <a:pt x="29" y="0"/>
                    <a:pt x="119" y="11"/>
                    <a:pt x="150" y="57"/>
                  </a:cubicBezTo>
                  <a:cubicBezTo>
                    <a:pt x="181" y="103"/>
                    <a:pt x="60" y="197"/>
                    <a:pt x="28" y="129"/>
                  </a:cubicBezTo>
                  <a:cubicBezTo>
                    <a:pt x="0" y="71"/>
                    <a:pt x="29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66"/>
            <p:cNvSpPr/>
            <p:nvPr/>
          </p:nvSpPr>
          <p:spPr bwMode="auto">
            <a:xfrm>
              <a:off x="1176358" y="2738653"/>
              <a:ext cx="731838" cy="681038"/>
            </a:xfrm>
            <a:custGeom>
              <a:gdLst>
                <a:gd name="T0" fmla="*/ 179 w 193"/>
                <a:gd name="T1" fmla="*/ 4 h 180"/>
                <a:gd name="T2" fmla="*/ 163 w 193"/>
                <a:gd name="T3" fmla="*/ 133 h 180"/>
                <a:gd name="T4" fmla="*/ 49 w 193"/>
                <a:gd name="T5" fmla="*/ 50 h 180"/>
                <a:gd name="T6" fmla="*/ 179 w 193"/>
                <a:gd name="T7" fmla="*/ 4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80">
                  <a:moveTo>
                    <a:pt x="179" y="4"/>
                  </a:moveTo>
                  <a:cubicBezTo>
                    <a:pt x="179" y="4"/>
                    <a:pt x="193" y="86"/>
                    <a:pt x="163" y="133"/>
                  </a:cubicBezTo>
                  <a:cubicBezTo>
                    <a:pt x="133" y="180"/>
                    <a:pt x="0" y="106"/>
                    <a:pt x="49" y="50"/>
                  </a:cubicBezTo>
                  <a:cubicBezTo>
                    <a:pt x="91" y="0"/>
                    <a:pt x="179" y="4"/>
                    <a:pt x="179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67"/>
            <p:cNvSpPr/>
            <p:nvPr/>
          </p:nvSpPr>
          <p:spPr bwMode="auto">
            <a:xfrm>
              <a:off x="1131908" y="2208428"/>
              <a:ext cx="719138" cy="688975"/>
            </a:xfrm>
            <a:custGeom>
              <a:gdLst>
                <a:gd name="T0" fmla="*/ 190 w 190"/>
                <a:gd name="T1" fmla="*/ 139 h 182"/>
                <a:gd name="T2" fmla="*/ 59 w 190"/>
                <a:gd name="T3" fmla="*/ 175 h 182"/>
                <a:gd name="T4" fmla="*/ 106 w 190"/>
                <a:gd name="T5" fmla="*/ 32 h 182"/>
                <a:gd name="T6" fmla="*/ 190 w 190"/>
                <a:gd name="T7" fmla="*/ 139 h 1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182">
                  <a:moveTo>
                    <a:pt x="190" y="139"/>
                  </a:moveTo>
                  <a:cubicBezTo>
                    <a:pt x="190" y="139"/>
                    <a:pt x="122" y="182"/>
                    <a:pt x="59" y="175"/>
                  </a:cubicBezTo>
                  <a:cubicBezTo>
                    <a:pt x="0" y="168"/>
                    <a:pt x="38" y="0"/>
                    <a:pt x="106" y="32"/>
                  </a:cubicBezTo>
                  <a:cubicBezTo>
                    <a:pt x="183" y="68"/>
                    <a:pt x="190" y="139"/>
                    <a:pt x="190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68"/>
            <p:cNvSpPr/>
            <p:nvPr/>
          </p:nvSpPr>
          <p:spPr bwMode="auto">
            <a:xfrm>
              <a:off x="1547833" y="2008403"/>
              <a:ext cx="746125" cy="746125"/>
            </a:xfrm>
            <a:custGeom>
              <a:gdLst>
                <a:gd name="T0" fmla="*/ 81 w 197"/>
                <a:gd name="T1" fmla="*/ 197 h 197"/>
                <a:gd name="T2" fmla="*/ 12 w 197"/>
                <a:gd name="T3" fmla="*/ 80 h 197"/>
                <a:gd name="T4" fmla="*/ 152 w 197"/>
                <a:gd name="T5" fmla="*/ 100 h 197"/>
                <a:gd name="T6" fmla="*/ 81 w 197"/>
                <a:gd name="T7" fmla="*/ 197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197">
                  <a:moveTo>
                    <a:pt x="81" y="197"/>
                  </a:moveTo>
                  <a:cubicBezTo>
                    <a:pt x="81" y="197"/>
                    <a:pt x="20" y="135"/>
                    <a:pt x="12" y="80"/>
                  </a:cubicBezTo>
                  <a:cubicBezTo>
                    <a:pt x="0" y="0"/>
                    <a:pt x="197" y="11"/>
                    <a:pt x="152" y="100"/>
                  </a:cubicBezTo>
                  <a:cubicBezTo>
                    <a:pt x="122" y="158"/>
                    <a:pt x="81" y="197"/>
                    <a:pt x="81" y="1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69"/>
            <p:cNvSpPr>
              <a:spLocks noEditPoints="1"/>
            </p:cNvSpPr>
            <p:nvPr/>
          </p:nvSpPr>
          <p:spPr bwMode="auto">
            <a:xfrm>
              <a:off x="1484333" y="2375116"/>
              <a:ext cx="768350" cy="746125"/>
            </a:xfrm>
            <a:custGeom>
              <a:gdLst>
                <a:gd name="T0" fmla="*/ 160 w 203"/>
                <a:gd name="T1" fmla="*/ 118 h 197"/>
                <a:gd name="T2" fmla="*/ 142 w 203"/>
                <a:gd name="T3" fmla="*/ 48 h 197"/>
                <a:gd name="T4" fmla="*/ 130 w 203"/>
                <a:gd name="T5" fmla="*/ 56 h 197"/>
                <a:gd name="T6" fmla="*/ 132 w 203"/>
                <a:gd name="T7" fmla="*/ 51 h 197"/>
                <a:gd name="T8" fmla="*/ 62 w 203"/>
                <a:gd name="T9" fmla="*/ 41 h 197"/>
                <a:gd name="T10" fmla="*/ 64 w 203"/>
                <a:gd name="T11" fmla="*/ 49 h 197"/>
                <a:gd name="T12" fmla="*/ 54 w 203"/>
                <a:gd name="T13" fmla="*/ 44 h 197"/>
                <a:gd name="T14" fmla="*/ 30 w 203"/>
                <a:gd name="T15" fmla="*/ 116 h 197"/>
                <a:gd name="T16" fmla="*/ 39 w 203"/>
                <a:gd name="T17" fmla="*/ 116 h 197"/>
                <a:gd name="T18" fmla="*/ 31 w 203"/>
                <a:gd name="T19" fmla="*/ 123 h 197"/>
                <a:gd name="T20" fmla="*/ 89 w 203"/>
                <a:gd name="T21" fmla="*/ 165 h 197"/>
                <a:gd name="T22" fmla="*/ 93 w 203"/>
                <a:gd name="T23" fmla="*/ 157 h 197"/>
                <a:gd name="T24" fmla="*/ 96 w 203"/>
                <a:gd name="T25" fmla="*/ 163 h 197"/>
                <a:gd name="T26" fmla="*/ 157 w 203"/>
                <a:gd name="T27" fmla="*/ 126 h 197"/>
                <a:gd name="T28" fmla="*/ 149 w 203"/>
                <a:gd name="T29" fmla="*/ 118 h 197"/>
                <a:gd name="T30" fmla="*/ 160 w 203"/>
                <a:gd name="T31" fmla="*/ 118 h 197"/>
                <a:gd name="T32" fmla="*/ 95 w 203"/>
                <a:gd name="T33" fmla="*/ 98 h 197"/>
                <a:gd name="T34" fmla="*/ 95 w 203"/>
                <a:gd name="T35" fmla="*/ 99 h 197"/>
                <a:gd name="T36" fmla="*/ 95 w 203"/>
                <a:gd name="T37" fmla="*/ 100 h 197"/>
                <a:gd name="T38" fmla="*/ 91 w 203"/>
                <a:gd name="T39" fmla="*/ 100 h 197"/>
                <a:gd name="T40" fmla="*/ 95 w 203"/>
                <a:gd name="T41" fmla="*/ 98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197">
                  <a:moveTo>
                    <a:pt x="160" y="118"/>
                  </a:moveTo>
                  <a:cubicBezTo>
                    <a:pt x="203" y="113"/>
                    <a:pt x="177" y="34"/>
                    <a:pt x="142" y="48"/>
                  </a:cubicBezTo>
                  <a:cubicBezTo>
                    <a:pt x="138" y="50"/>
                    <a:pt x="134" y="53"/>
                    <a:pt x="130" y="56"/>
                  </a:cubicBezTo>
                  <a:cubicBezTo>
                    <a:pt x="131" y="54"/>
                    <a:pt x="132" y="53"/>
                    <a:pt x="132" y="51"/>
                  </a:cubicBezTo>
                  <a:cubicBezTo>
                    <a:pt x="155" y="6"/>
                    <a:pt x="56" y="0"/>
                    <a:pt x="62" y="41"/>
                  </a:cubicBezTo>
                  <a:cubicBezTo>
                    <a:pt x="62" y="44"/>
                    <a:pt x="63" y="46"/>
                    <a:pt x="64" y="49"/>
                  </a:cubicBezTo>
                  <a:cubicBezTo>
                    <a:pt x="60" y="47"/>
                    <a:pt x="57" y="45"/>
                    <a:pt x="54" y="44"/>
                  </a:cubicBezTo>
                  <a:cubicBezTo>
                    <a:pt x="19" y="28"/>
                    <a:pt x="0" y="112"/>
                    <a:pt x="30" y="116"/>
                  </a:cubicBezTo>
                  <a:cubicBezTo>
                    <a:pt x="33" y="116"/>
                    <a:pt x="36" y="116"/>
                    <a:pt x="39" y="116"/>
                  </a:cubicBezTo>
                  <a:cubicBezTo>
                    <a:pt x="36" y="118"/>
                    <a:pt x="33" y="120"/>
                    <a:pt x="31" y="123"/>
                  </a:cubicBezTo>
                  <a:cubicBezTo>
                    <a:pt x="6" y="152"/>
                    <a:pt x="73" y="189"/>
                    <a:pt x="89" y="165"/>
                  </a:cubicBezTo>
                  <a:cubicBezTo>
                    <a:pt x="90" y="163"/>
                    <a:pt x="92" y="160"/>
                    <a:pt x="93" y="157"/>
                  </a:cubicBezTo>
                  <a:cubicBezTo>
                    <a:pt x="94" y="159"/>
                    <a:pt x="95" y="161"/>
                    <a:pt x="96" y="163"/>
                  </a:cubicBezTo>
                  <a:cubicBezTo>
                    <a:pt x="112" y="197"/>
                    <a:pt x="173" y="150"/>
                    <a:pt x="157" y="126"/>
                  </a:cubicBezTo>
                  <a:cubicBezTo>
                    <a:pt x="155" y="123"/>
                    <a:pt x="152" y="120"/>
                    <a:pt x="149" y="118"/>
                  </a:cubicBezTo>
                  <a:cubicBezTo>
                    <a:pt x="153" y="118"/>
                    <a:pt x="156" y="118"/>
                    <a:pt x="160" y="118"/>
                  </a:cubicBezTo>
                  <a:close/>
                  <a:moveTo>
                    <a:pt x="95" y="98"/>
                  </a:moveTo>
                  <a:cubicBezTo>
                    <a:pt x="95" y="98"/>
                    <a:pt x="95" y="99"/>
                    <a:pt x="95" y="99"/>
                  </a:cubicBezTo>
                  <a:cubicBezTo>
                    <a:pt x="95" y="99"/>
                    <a:pt x="95" y="100"/>
                    <a:pt x="95" y="100"/>
                  </a:cubicBezTo>
                  <a:cubicBezTo>
                    <a:pt x="94" y="100"/>
                    <a:pt x="93" y="100"/>
                    <a:pt x="91" y="100"/>
                  </a:cubicBezTo>
                  <a:cubicBezTo>
                    <a:pt x="93" y="100"/>
                    <a:pt x="94" y="99"/>
                    <a:pt x="95" y="98"/>
                  </a:cubicBezTo>
                  <a:close/>
                </a:path>
              </a:pathLst>
            </a:custGeom>
            <a:gradFill>
              <a:gsLst>
                <a:gs pos="0">
                  <a:srgbClr val="FB969B"/>
                </a:gs>
                <a:gs pos="100000">
                  <a:srgbClr val="F6CDD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70"/>
            <p:cNvSpPr/>
            <p:nvPr/>
          </p:nvSpPr>
          <p:spPr bwMode="auto">
            <a:xfrm>
              <a:off x="1862158" y="2784691"/>
              <a:ext cx="57150" cy="117475"/>
            </a:xfrm>
            <a:custGeom>
              <a:gdLst>
                <a:gd name="T0" fmla="*/ 1 w 15"/>
                <a:gd name="T1" fmla="*/ 3 h 31"/>
                <a:gd name="T2" fmla="*/ 12 w 15"/>
                <a:gd name="T3" fmla="*/ 30 h 31"/>
                <a:gd name="T4" fmla="*/ 14 w 15"/>
                <a:gd name="T5" fmla="*/ 29 h 31"/>
                <a:gd name="T6" fmla="*/ 2 w 15"/>
                <a:gd name="T7" fmla="*/ 2 h 31"/>
                <a:gd name="T8" fmla="*/ 1 w 15"/>
                <a:gd name="T9" fmla="*/ 3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" y="3"/>
                  </a:moveTo>
                  <a:cubicBezTo>
                    <a:pt x="4" y="12"/>
                    <a:pt x="8" y="21"/>
                    <a:pt x="12" y="30"/>
                  </a:cubicBezTo>
                  <a:cubicBezTo>
                    <a:pt x="13" y="31"/>
                    <a:pt x="15" y="30"/>
                    <a:pt x="14" y="29"/>
                  </a:cubicBezTo>
                  <a:cubicBezTo>
                    <a:pt x="10" y="20"/>
                    <a:pt x="6" y="11"/>
                    <a:pt x="2" y="2"/>
                  </a:cubicBezTo>
                  <a:cubicBezTo>
                    <a:pt x="2" y="0"/>
                    <a:pt x="0" y="1"/>
                    <a:pt x="1" y="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71"/>
            <p:cNvSpPr/>
            <p:nvPr/>
          </p:nvSpPr>
          <p:spPr bwMode="auto">
            <a:xfrm>
              <a:off x="1870095" y="2776753"/>
              <a:ext cx="112713" cy="76200"/>
            </a:xfrm>
            <a:custGeom>
              <a:gdLst>
                <a:gd name="T0" fmla="*/ 1 w 30"/>
                <a:gd name="T1" fmla="*/ 2 h 20"/>
                <a:gd name="T2" fmla="*/ 28 w 30"/>
                <a:gd name="T3" fmla="*/ 19 h 20"/>
                <a:gd name="T4" fmla="*/ 29 w 30"/>
                <a:gd name="T5" fmla="*/ 17 h 20"/>
                <a:gd name="T6" fmla="*/ 2 w 30"/>
                <a:gd name="T7" fmla="*/ 0 h 20"/>
                <a:gd name="T8" fmla="*/ 1 w 30"/>
                <a:gd name="T9" fmla="*/ 2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1" y="2"/>
                  </a:moveTo>
                  <a:cubicBezTo>
                    <a:pt x="10" y="8"/>
                    <a:pt x="19" y="14"/>
                    <a:pt x="28" y="19"/>
                  </a:cubicBezTo>
                  <a:cubicBezTo>
                    <a:pt x="29" y="20"/>
                    <a:pt x="30" y="18"/>
                    <a:pt x="29" y="17"/>
                  </a:cubicBezTo>
                  <a:cubicBezTo>
                    <a:pt x="20" y="12"/>
                    <a:pt x="11" y="6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72"/>
            <p:cNvSpPr/>
            <p:nvPr/>
          </p:nvSpPr>
          <p:spPr bwMode="auto">
            <a:xfrm>
              <a:off x="1878033" y="2754528"/>
              <a:ext cx="112713" cy="41275"/>
            </a:xfrm>
            <a:custGeom>
              <a:gdLst>
                <a:gd name="T0" fmla="*/ 1 w 30"/>
                <a:gd name="T1" fmla="*/ 3 h 11"/>
                <a:gd name="T2" fmla="*/ 28 w 30"/>
                <a:gd name="T3" fmla="*/ 10 h 11"/>
                <a:gd name="T4" fmla="*/ 29 w 30"/>
                <a:gd name="T5" fmla="*/ 8 h 11"/>
                <a:gd name="T6" fmla="*/ 2 w 30"/>
                <a:gd name="T7" fmla="*/ 1 h 11"/>
                <a:gd name="T8" fmla="*/ 1 w 30"/>
                <a:gd name="T9" fmla="*/ 3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" y="3"/>
                  </a:moveTo>
                  <a:cubicBezTo>
                    <a:pt x="10" y="6"/>
                    <a:pt x="19" y="8"/>
                    <a:pt x="28" y="10"/>
                  </a:cubicBezTo>
                  <a:cubicBezTo>
                    <a:pt x="30" y="11"/>
                    <a:pt x="30" y="9"/>
                    <a:pt x="29" y="8"/>
                  </a:cubicBezTo>
                  <a:cubicBezTo>
                    <a:pt x="20" y="6"/>
                    <a:pt x="11" y="3"/>
                    <a:pt x="2" y="1"/>
                  </a:cubicBezTo>
                  <a:cubicBezTo>
                    <a:pt x="0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73"/>
            <p:cNvSpPr/>
            <p:nvPr/>
          </p:nvSpPr>
          <p:spPr bwMode="auto">
            <a:xfrm>
              <a:off x="1878033" y="2705316"/>
              <a:ext cx="128588" cy="36513"/>
            </a:xfrm>
            <a:custGeom>
              <a:gdLst>
                <a:gd name="T0" fmla="*/ 2 w 34"/>
                <a:gd name="T1" fmla="*/ 10 h 10"/>
                <a:gd name="T2" fmla="*/ 32 w 34"/>
                <a:gd name="T3" fmla="*/ 3 h 10"/>
                <a:gd name="T4" fmla="*/ 32 w 34"/>
                <a:gd name="T5" fmla="*/ 1 h 10"/>
                <a:gd name="T6" fmla="*/ 2 w 34"/>
                <a:gd name="T7" fmla="*/ 8 h 10"/>
                <a:gd name="T8" fmla="*/ 2 w 34"/>
                <a:gd name="T9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">
                  <a:moveTo>
                    <a:pt x="2" y="10"/>
                  </a:moveTo>
                  <a:cubicBezTo>
                    <a:pt x="12" y="8"/>
                    <a:pt x="22" y="5"/>
                    <a:pt x="32" y="3"/>
                  </a:cubicBezTo>
                  <a:cubicBezTo>
                    <a:pt x="34" y="2"/>
                    <a:pt x="33" y="0"/>
                    <a:pt x="32" y="1"/>
                  </a:cubicBezTo>
                  <a:cubicBezTo>
                    <a:pt x="22" y="3"/>
                    <a:pt x="12" y="5"/>
                    <a:pt x="2" y="8"/>
                  </a:cubicBezTo>
                  <a:cubicBezTo>
                    <a:pt x="0" y="8"/>
                    <a:pt x="1" y="10"/>
                    <a:pt x="2" y="1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74"/>
            <p:cNvSpPr/>
            <p:nvPr/>
          </p:nvSpPr>
          <p:spPr bwMode="auto">
            <a:xfrm>
              <a:off x="1873270" y="2602128"/>
              <a:ext cx="76200" cy="120650"/>
            </a:xfrm>
            <a:custGeom>
              <a:gdLst>
                <a:gd name="T0" fmla="*/ 2 w 20"/>
                <a:gd name="T1" fmla="*/ 30 h 32"/>
                <a:gd name="T2" fmla="*/ 19 w 20"/>
                <a:gd name="T3" fmla="*/ 2 h 32"/>
                <a:gd name="T4" fmla="*/ 17 w 20"/>
                <a:gd name="T5" fmla="*/ 1 h 32"/>
                <a:gd name="T6" fmla="*/ 0 w 20"/>
                <a:gd name="T7" fmla="*/ 29 h 32"/>
                <a:gd name="T8" fmla="*/ 2 w 20"/>
                <a:gd name="T9" fmla="*/ 3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2" y="30"/>
                  </a:moveTo>
                  <a:cubicBezTo>
                    <a:pt x="8" y="21"/>
                    <a:pt x="14" y="12"/>
                    <a:pt x="19" y="2"/>
                  </a:cubicBezTo>
                  <a:cubicBezTo>
                    <a:pt x="20" y="1"/>
                    <a:pt x="18" y="0"/>
                    <a:pt x="17" y="1"/>
                  </a:cubicBezTo>
                  <a:cubicBezTo>
                    <a:pt x="12" y="11"/>
                    <a:pt x="6" y="20"/>
                    <a:pt x="0" y="29"/>
                  </a:cubicBezTo>
                  <a:cubicBezTo>
                    <a:pt x="0" y="30"/>
                    <a:pt x="2" y="32"/>
                    <a:pt x="2" y="3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75"/>
            <p:cNvSpPr/>
            <p:nvPr/>
          </p:nvSpPr>
          <p:spPr bwMode="auto">
            <a:xfrm>
              <a:off x="1846283" y="2564028"/>
              <a:ext cx="34925" cy="147638"/>
            </a:xfrm>
            <a:custGeom>
              <a:gdLst>
                <a:gd name="T0" fmla="*/ 2 w 9"/>
                <a:gd name="T1" fmla="*/ 37 h 39"/>
                <a:gd name="T2" fmla="*/ 8 w 9"/>
                <a:gd name="T3" fmla="*/ 2 h 39"/>
                <a:gd name="T4" fmla="*/ 6 w 9"/>
                <a:gd name="T5" fmla="*/ 1 h 39"/>
                <a:gd name="T6" fmla="*/ 0 w 9"/>
                <a:gd name="T7" fmla="*/ 37 h 39"/>
                <a:gd name="T8" fmla="*/ 2 w 9"/>
                <a:gd name="T9" fmla="*/ 37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9">
                  <a:moveTo>
                    <a:pt x="2" y="37"/>
                  </a:moveTo>
                  <a:cubicBezTo>
                    <a:pt x="4" y="25"/>
                    <a:pt x="6" y="14"/>
                    <a:pt x="8" y="2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4" y="13"/>
                    <a:pt x="2" y="25"/>
                    <a:pt x="0" y="37"/>
                  </a:cubicBezTo>
                  <a:cubicBezTo>
                    <a:pt x="0" y="38"/>
                    <a:pt x="2" y="39"/>
                    <a:pt x="2" y="37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76"/>
            <p:cNvSpPr/>
            <p:nvPr/>
          </p:nvSpPr>
          <p:spPr bwMode="auto">
            <a:xfrm>
              <a:off x="1793895" y="2583078"/>
              <a:ext cx="38100" cy="133350"/>
            </a:xfrm>
            <a:custGeom>
              <a:gdLst>
                <a:gd name="T0" fmla="*/ 10 w 10"/>
                <a:gd name="T1" fmla="*/ 33 h 35"/>
                <a:gd name="T2" fmla="*/ 2 w 10"/>
                <a:gd name="T3" fmla="*/ 2 h 35"/>
                <a:gd name="T4" fmla="*/ 0 w 10"/>
                <a:gd name="T5" fmla="*/ 2 h 35"/>
                <a:gd name="T6" fmla="*/ 8 w 10"/>
                <a:gd name="T7" fmla="*/ 34 h 35"/>
                <a:gd name="T8" fmla="*/ 10 w 10"/>
                <a:gd name="T9" fmla="*/ 33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5">
                  <a:moveTo>
                    <a:pt x="10" y="33"/>
                  </a:moveTo>
                  <a:cubicBezTo>
                    <a:pt x="7" y="23"/>
                    <a:pt x="5" y="1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3" y="13"/>
                    <a:pt x="5" y="23"/>
                    <a:pt x="8" y="34"/>
                  </a:cubicBezTo>
                  <a:cubicBezTo>
                    <a:pt x="8" y="35"/>
                    <a:pt x="10" y="34"/>
                    <a:pt x="10" y="3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77"/>
            <p:cNvSpPr/>
            <p:nvPr/>
          </p:nvSpPr>
          <p:spPr bwMode="auto">
            <a:xfrm>
              <a:off x="1736745" y="2637053"/>
              <a:ext cx="76200" cy="90488"/>
            </a:xfrm>
            <a:custGeom>
              <a:gdLst>
                <a:gd name="T0" fmla="*/ 19 w 20"/>
                <a:gd name="T1" fmla="*/ 21 h 24"/>
                <a:gd name="T2" fmla="*/ 2 w 20"/>
                <a:gd name="T3" fmla="*/ 1 h 24"/>
                <a:gd name="T4" fmla="*/ 1 w 20"/>
                <a:gd name="T5" fmla="*/ 3 h 24"/>
                <a:gd name="T6" fmla="*/ 18 w 20"/>
                <a:gd name="T7" fmla="*/ 22 h 24"/>
                <a:gd name="T8" fmla="*/ 19 w 20"/>
                <a:gd name="T9" fmla="*/ 2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9" y="21"/>
                  </a:moveTo>
                  <a:cubicBezTo>
                    <a:pt x="14" y="14"/>
                    <a:pt x="8" y="8"/>
                    <a:pt x="2" y="1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6" y="9"/>
                    <a:pt x="12" y="16"/>
                    <a:pt x="18" y="22"/>
                  </a:cubicBezTo>
                  <a:cubicBezTo>
                    <a:pt x="19" y="24"/>
                    <a:pt x="20" y="22"/>
                    <a:pt x="19" y="2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78"/>
            <p:cNvSpPr/>
            <p:nvPr/>
          </p:nvSpPr>
          <p:spPr bwMode="auto">
            <a:xfrm>
              <a:off x="1698645" y="2686266"/>
              <a:ext cx="106363" cy="55563"/>
            </a:xfrm>
            <a:custGeom>
              <a:gdLst>
                <a:gd name="T0" fmla="*/ 27 w 28"/>
                <a:gd name="T1" fmla="*/ 13 h 15"/>
                <a:gd name="T2" fmla="*/ 3 w 28"/>
                <a:gd name="T3" fmla="*/ 0 h 15"/>
                <a:gd name="T4" fmla="*/ 2 w 28"/>
                <a:gd name="T5" fmla="*/ 2 h 15"/>
                <a:gd name="T6" fmla="*/ 26 w 28"/>
                <a:gd name="T7" fmla="*/ 15 h 15"/>
                <a:gd name="T8" fmla="*/ 27 w 28"/>
                <a:gd name="T9" fmla="*/ 13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13"/>
                  </a:moveTo>
                  <a:cubicBezTo>
                    <a:pt x="19" y="8"/>
                    <a:pt x="11" y="4"/>
                    <a:pt x="3" y="0"/>
                  </a:cubicBezTo>
                  <a:cubicBezTo>
                    <a:pt x="2" y="0"/>
                    <a:pt x="0" y="2"/>
                    <a:pt x="2" y="2"/>
                  </a:cubicBezTo>
                  <a:cubicBezTo>
                    <a:pt x="10" y="6"/>
                    <a:pt x="18" y="10"/>
                    <a:pt x="26" y="15"/>
                  </a:cubicBezTo>
                  <a:cubicBezTo>
                    <a:pt x="27" y="15"/>
                    <a:pt x="28" y="13"/>
                    <a:pt x="27" y="1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79"/>
            <p:cNvSpPr/>
            <p:nvPr/>
          </p:nvSpPr>
          <p:spPr bwMode="auto">
            <a:xfrm>
              <a:off x="1687533" y="2754528"/>
              <a:ext cx="117475" cy="41275"/>
            </a:xfrm>
            <a:custGeom>
              <a:gdLst>
                <a:gd name="T0" fmla="*/ 29 w 31"/>
                <a:gd name="T1" fmla="*/ 0 h 11"/>
                <a:gd name="T2" fmla="*/ 1 w 31"/>
                <a:gd name="T3" fmla="*/ 8 h 11"/>
                <a:gd name="T4" fmla="*/ 2 w 31"/>
                <a:gd name="T5" fmla="*/ 10 h 11"/>
                <a:gd name="T6" fmla="*/ 29 w 31"/>
                <a:gd name="T7" fmla="*/ 3 h 11"/>
                <a:gd name="T8" fmla="*/ 29 w 31"/>
                <a:gd name="T9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29" y="0"/>
                  </a:moveTo>
                  <a:cubicBezTo>
                    <a:pt x="20" y="3"/>
                    <a:pt x="11" y="5"/>
                    <a:pt x="1" y="8"/>
                  </a:cubicBezTo>
                  <a:cubicBezTo>
                    <a:pt x="0" y="8"/>
                    <a:pt x="1" y="11"/>
                    <a:pt x="2" y="10"/>
                  </a:cubicBezTo>
                  <a:cubicBezTo>
                    <a:pt x="11" y="8"/>
                    <a:pt x="20" y="5"/>
                    <a:pt x="29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80"/>
            <p:cNvSpPr/>
            <p:nvPr/>
          </p:nvSpPr>
          <p:spPr bwMode="auto">
            <a:xfrm>
              <a:off x="1714520" y="2768816"/>
              <a:ext cx="101600" cy="71438"/>
            </a:xfrm>
            <a:custGeom>
              <a:gdLst>
                <a:gd name="T0" fmla="*/ 24 w 27"/>
                <a:gd name="T1" fmla="*/ 0 h 19"/>
                <a:gd name="T2" fmla="*/ 1 w 27"/>
                <a:gd name="T3" fmla="*/ 16 h 19"/>
                <a:gd name="T4" fmla="*/ 2 w 27"/>
                <a:gd name="T5" fmla="*/ 18 h 19"/>
                <a:gd name="T6" fmla="*/ 26 w 27"/>
                <a:gd name="T7" fmla="*/ 2 h 19"/>
                <a:gd name="T8" fmla="*/ 24 w 27"/>
                <a:gd name="T9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24" y="0"/>
                  </a:moveTo>
                  <a:cubicBezTo>
                    <a:pt x="17" y="6"/>
                    <a:pt x="9" y="11"/>
                    <a:pt x="1" y="16"/>
                  </a:cubicBezTo>
                  <a:cubicBezTo>
                    <a:pt x="0" y="17"/>
                    <a:pt x="1" y="19"/>
                    <a:pt x="2" y="18"/>
                  </a:cubicBezTo>
                  <a:cubicBezTo>
                    <a:pt x="10" y="13"/>
                    <a:pt x="18" y="8"/>
                    <a:pt x="26" y="2"/>
                  </a:cubicBezTo>
                  <a:cubicBezTo>
                    <a:pt x="27" y="2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81"/>
            <p:cNvSpPr/>
            <p:nvPr/>
          </p:nvSpPr>
          <p:spPr bwMode="auto">
            <a:xfrm>
              <a:off x="1755795" y="2779928"/>
              <a:ext cx="76200" cy="84138"/>
            </a:xfrm>
            <a:custGeom>
              <a:gdLst>
                <a:gd name="T0" fmla="*/ 17 w 20"/>
                <a:gd name="T1" fmla="*/ 1 h 22"/>
                <a:gd name="T2" fmla="*/ 1 w 20"/>
                <a:gd name="T3" fmla="*/ 19 h 22"/>
                <a:gd name="T4" fmla="*/ 2 w 20"/>
                <a:gd name="T5" fmla="*/ 21 h 22"/>
                <a:gd name="T6" fmla="*/ 19 w 20"/>
                <a:gd name="T7" fmla="*/ 3 h 22"/>
                <a:gd name="T8" fmla="*/ 17 w 20"/>
                <a:gd name="T9" fmla="*/ 1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17" y="1"/>
                  </a:moveTo>
                  <a:cubicBezTo>
                    <a:pt x="12" y="7"/>
                    <a:pt x="6" y="13"/>
                    <a:pt x="1" y="19"/>
                  </a:cubicBezTo>
                  <a:cubicBezTo>
                    <a:pt x="0" y="20"/>
                    <a:pt x="1" y="22"/>
                    <a:pt x="2" y="21"/>
                  </a:cubicBezTo>
                  <a:cubicBezTo>
                    <a:pt x="8" y="15"/>
                    <a:pt x="13" y="9"/>
                    <a:pt x="19" y="3"/>
                  </a:cubicBezTo>
                  <a:cubicBezTo>
                    <a:pt x="20" y="2"/>
                    <a:pt x="18" y="0"/>
                    <a:pt x="17" y="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82"/>
            <p:cNvSpPr/>
            <p:nvPr/>
          </p:nvSpPr>
          <p:spPr bwMode="auto">
            <a:xfrm>
              <a:off x="1816120" y="2791041"/>
              <a:ext cx="30163" cy="103188"/>
            </a:xfrm>
            <a:custGeom>
              <a:gdLst>
                <a:gd name="T0" fmla="*/ 5 w 8"/>
                <a:gd name="T1" fmla="*/ 1 h 27"/>
                <a:gd name="T2" fmla="*/ 0 w 8"/>
                <a:gd name="T3" fmla="*/ 25 h 27"/>
                <a:gd name="T4" fmla="*/ 3 w 8"/>
                <a:gd name="T5" fmla="*/ 26 h 27"/>
                <a:gd name="T6" fmla="*/ 8 w 8"/>
                <a:gd name="T7" fmla="*/ 2 h 27"/>
                <a:gd name="T8" fmla="*/ 5 w 8"/>
                <a:gd name="T9" fmla="*/ 1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5" y="1"/>
                  </a:moveTo>
                  <a:cubicBezTo>
                    <a:pt x="4" y="9"/>
                    <a:pt x="2" y="17"/>
                    <a:pt x="0" y="25"/>
                  </a:cubicBezTo>
                  <a:cubicBezTo>
                    <a:pt x="0" y="27"/>
                    <a:pt x="2" y="27"/>
                    <a:pt x="3" y="26"/>
                  </a:cubicBezTo>
                  <a:cubicBezTo>
                    <a:pt x="4" y="18"/>
                    <a:pt x="6" y="10"/>
                    <a:pt x="8" y="2"/>
                  </a:cubicBezTo>
                  <a:cubicBezTo>
                    <a:pt x="8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83"/>
            <p:cNvSpPr/>
            <p:nvPr/>
          </p:nvSpPr>
          <p:spPr bwMode="auto">
            <a:xfrm>
              <a:off x="1851045" y="2784691"/>
              <a:ext cx="30163" cy="112713"/>
            </a:xfrm>
            <a:custGeom>
              <a:gdLst>
                <a:gd name="T0" fmla="*/ 0 w 8"/>
                <a:gd name="T1" fmla="*/ 2 h 30"/>
                <a:gd name="T2" fmla="*/ 6 w 8"/>
                <a:gd name="T3" fmla="*/ 28 h 30"/>
                <a:gd name="T4" fmla="*/ 8 w 8"/>
                <a:gd name="T5" fmla="*/ 27 h 30"/>
                <a:gd name="T6" fmla="*/ 3 w 8"/>
                <a:gd name="T7" fmla="*/ 1 h 30"/>
                <a:gd name="T8" fmla="*/ 0 w 8"/>
                <a:gd name="T9" fmla="*/ 2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0" y="2"/>
                  </a:moveTo>
                  <a:cubicBezTo>
                    <a:pt x="2" y="11"/>
                    <a:pt x="4" y="19"/>
                    <a:pt x="6" y="28"/>
                  </a:cubicBezTo>
                  <a:cubicBezTo>
                    <a:pt x="6" y="30"/>
                    <a:pt x="8" y="29"/>
                    <a:pt x="8" y="27"/>
                  </a:cubicBezTo>
                  <a:cubicBezTo>
                    <a:pt x="6" y="19"/>
                    <a:pt x="4" y="10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84"/>
            <p:cNvSpPr/>
            <p:nvPr/>
          </p:nvSpPr>
          <p:spPr bwMode="auto">
            <a:xfrm>
              <a:off x="1930420" y="2571966"/>
              <a:ext cx="46038" cy="46038"/>
            </a:xfrm>
            <a:custGeom>
              <a:gdLst>
                <a:gd name="T0" fmla="*/ 7 w 12"/>
                <a:gd name="T1" fmla="*/ 11 h 12"/>
                <a:gd name="T2" fmla="*/ 1 w 12"/>
                <a:gd name="T3" fmla="*/ 7 h 12"/>
                <a:gd name="T4" fmla="*/ 4 w 12"/>
                <a:gd name="T5" fmla="*/ 0 h 12"/>
                <a:gd name="T6" fmla="*/ 11 w 12"/>
                <a:gd name="T7" fmla="*/ 4 h 12"/>
                <a:gd name="T8" fmla="*/ 7 w 12"/>
                <a:gd name="T9" fmla="*/ 11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7" y="11"/>
                  </a:move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0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12" y="7"/>
                    <a:pt x="10" y="10"/>
                    <a:pt x="7" y="1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5"/>
            <p:cNvSpPr/>
            <p:nvPr/>
          </p:nvSpPr>
          <p:spPr bwMode="auto">
            <a:xfrm>
              <a:off x="1979633" y="2686266"/>
              <a:ext cx="49213" cy="44450"/>
            </a:xfrm>
            <a:custGeom>
              <a:gdLst>
                <a:gd name="T0" fmla="*/ 8 w 13"/>
                <a:gd name="T1" fmla="*/ 12 h 12"/>
                <a:gd name="T2" fmla="*/ 12 w 13"/>
                <a:gd name="T3" fmla="*/ 5 h 12"/>
                <a:gd name="T4" fmla="*/ 5 w 13"/>
                <a:gd name="T5" fmla="*/ 1 h 12"/>
                <a:gd name="T6" fmla="*/ 1 w 13"/>
                <a:gd name="T7" fmla="*/ 8 h 12"/>
                <a:gd name="T8" fmla="*/ 8 w 13"/>
                <a:gd name="T9" fmla="*/ 12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8" y="12"/>
                  </a:moveTo>
                  <a:cubicBezTo>
                    <a:pt x="11" y="11"/>
                    <a:pt x="13" y="8"/>
                    <a:pt x="12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2"/>
                    <a:pt x="0" y="5"/>
                    <a:pt x="1" y="8"/>
                  </a:cubicBezTo>
                  <a:cubicBezTo>
                    <a:pt x="2" y="11"/>
                    <a:pt x="5" y="12"/>
                    <a:pt x="8" y="1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86"/>
            <p:cNvSpPr/>
            <p:nvPr/>
          </p:nvSpPr>
          <p:spPr bwMode="auto">
            <a:xfrm>
              <a:off x="1968520" y="2768816"/>
              <a:ext cx="33338" cy="38100"/>
            </a:xfrm>
            <a:custGeom>
              <a:gdLst>
                <a:gd name="T0" fmla="*/ 6 w 9"/>
                <a:gd name="T1" fmla="*/ 10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7 h 10"/>
                <a:gd name="T8" fmla="*/ 6 w 9"/>
                <a:gd name="T9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0"/>
                  </a:moveTo>
                  <a:cubicBezTo>
                    <a:pt x="8" y="9"/>
                    <a:pt x="9" y="7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87"/>
            <p:cNvSpPr/>
            <p:nvPr/>
          </p:nvSpPr>
          <p:spPr bwMode="auto">
            <a:xfrm>
              <a:off x="1957408" y="2825966"/>
              <a:ext cx="36513" cy="38100"/>
            </a:xfrm>
            <a:custGeom>
              <a:gdLst>
                <a:gd name="T0" fmla="*/ 6 w 10"/>
                <a:gd name="T1" fmla="*/ 9 h 10"/>
                <a:gd name="T2" fmla="*/ 10 w 10"/>
                <a:gd name="T3" fmla="*/ 4 h 10"/>
                <a:gd name="T4" fmla="*/ 4 w 10"/>
                <a:gd name="T5" fmla="*/ 1 h 10"/>
                <a:gd name="T6" fmla="*/ 1 w 10"/>
                <a:gd name="T7" fmla="*/ 6 h 10"/>
                <a:gd name="T8" fmla="*/ 6 w 10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9"/>
                    <a:pt x="10" y="6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4"/>
                    <a:pt x="1" y="6"/>
                  </a:cubicBezTo>
                  <a:cubicBezTo>
                    <a:pt x="2" y="9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88"/>
            <p:cNvSpPr/>
            <p:nvPr/>
          </p:nvSpPr>
          <p:spPr bwMode="auto">
            <a:xfrm>
              <a:off x="1895495" y="2878353"/>
              <a:ext cx="34925" cy="34925"/>
            </a:xfrm>
            <a:custGeom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7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89"/>
            <p:cNvSpPr/>
            <p:nvPr/>
          </p:nvSpPr>
          <p:spPr bwMode="auto">
            <a:xfrm>
              <a:off x="1854220" y="2875178"/>
              <a:ext cx="38100" cy="38100"/>
            </a:xfrm>
            <a:custGeom>
              <a:gdLst>
                <a:gd name="T0" fmla="*/ 6 w 10"/>
                <a:gd name="T1" fmla="*/ 9 h 10"/>
                <a:gd name="T2" fmla="*/ 10 w 10"/>
                <a:gd name="T3" fmla="*/ 3 h 10"/>
                <a:gd name="T4" fmla="*/ 4 w 10"/>
                <a:gd name="T5" fmla="*/ 0 h 10"/>
                <a:gd name="T6" fmla="*/ 1 w 10"/>
                <a:gd name="T7" fmla="*/ 6 h 10"/>
                <a:gd name="T8" fmla="*/ 6 w 10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8"/>
                    <a:pt x="10" y="6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8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90"/>
            <p:cNvSpPr/>
            <p:nvPr/>
          </p:nvSpPr>
          <p:spPr bwMode="auto">
            <a:xfrm>
              <a:off x="1805008" y="2870416"/>
              <a:ext cx="34925" cy="34925"/>
            </a:xfrm>
            <a:custGeom>
              <a:gdLst>
                <a:gd name="T0" fmla="*/ 6 w 9"/>
                <a:gd name="T1" fmla="*/ 8 h 9"/>
                <a:gd name="T2" fmla="*/ 8 w 9"/>
                <a:gd name="T3" fmla="*/ 3 h 9"/>
                <a:gd name="T4" fmla="*/ 4 w 9"/>
                <a:gd name="T5" fmla="*/ 1 h 9"/>
                <a:gd name="T6" fmla="*/ 1 w 9"/>
                <a:gd name="T7" fmla="*/ 5 h 9"/>
                <a:gd name="T8" fmla="*/ 6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1"/>
                    <a:pt x="0" y="3"/>
                    <a:pt x="1" y="5"/>
                  </a:cubicBezTo>
                  <a:cubicBezTo>
                    <a:pt x="1" y="7"/>
                    <a:pt x="4" y="9"/>
                    <a:pt x="6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91"/>
            <p:cNvSpPr/>
            <p:nvPr/>
          </p:nvSpPr>
          <p:spPr bwMode="auto">
            <a:xfrm>
              <a:off x="1744683" y="2837078"/>
              <a:ext cx="34925" cy="38100"/>
            </a:xfrm>
            <a:custGeom>
              <a:gdLst>
                <a:gd name="T0" fmla="*/ 6 w 9"/>
                <a:gd name="T1" fmla="*/ 9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6 h 10"/>
                <a:gd name="T8" fmla="*/ 6 w 9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8" y="9"/>
                    <a:pt x="9" y="6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9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92"/>
            <p:cNvSpPr/>
            <p:nvPr/>
          </p:nvSpPr>
          <p:spPr bwMode="auto">
            <a:xfrm>
              <a:off x="1711345" y="2821203"/>
              <a:ext cx="22225" cy="26988"/>
            </a:xfrm>
            <a:custGeom>
              <a:gdLst>
                <a:gd name="T0" fmla="*/ 4 w 6"/>
                <a:gd name="T1" fmla="*/ 6 h 7"/>
                <a:gd name="T2" fmla="*/ 6 w 6"/>
                <a:gd name="T3" fmla="*/ 2 h 7"/>
                <a:gd name="T4" fmla="*/ 2 w 6"/>
                <a:gd name="T5" fmla="*/ 0 h 7"/>
                <a:gd name="T6" fmla="*/ 0 w 6"/>
                <a:gd name="T7" fmla="*/ 4 h 7"/>
                <a:gd name="T8" fmla="*/ 4 w 6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6"/>
                  </a:moveTo>
                  <a:cubicBezTo>
                    <a:pt x="5" y="6"/>
                    <a:pt x="6" y="4"/>
                    <a:pt x="6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93"/>
            <p:cNvSpPr/>
            <p:nvPr/>
          </p:nvSpPr>
          <p:spPr bwMode="auto">
            <a:xfrm>
              <a:off x="1681183" y="2776753"/>
              <a:ext cx="25400" cy="26988"/>
            </a:xfrm>
            <a:custGeom>
              <a:gdLst>
                <a:gd name="T0" fmla="*/ 5 w 7"/>
                <a:gd name="T1" fmla="*/ 6 h 7"/>
                <a:gd name="T2" fmla="*/ 7 w 7"/>
                <a:gd name="T3" fmla="*/ 2 h 7"/>
                <a:gd name="T4" fmla="*/ 3 w 7"/>
                <a:gd name="T5" fmla="*/ 0 h 7"/>
                <a:gd name="T6" fmla="*/ 1 w 7"/>
                <a:gd name="T7" fmla="*/ 4 h 7"/>
                <a:gd name="T8" fmla="*/ 5 w 7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6" y="6"/>
                    <a:pt x="7" y="4"/>
                    <a:pt x="7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6"/>
                    <a:pt x="3" y="7"/>
                    <a:pt x="5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94"/>
            <p:cNvSpPr/>
            <p:nvPr/>
          </p:nvSpPr>
          <p:spPr bwMode="auto">
            <a:xfrm>
              <a:off x="1692295" y="2673566"/>
              <a:ext cx="33338" cy="34925"/>
            </a:xfrm>
            <a:custGeom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8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95"/>
            <p:cNvSpPr/>
            <p:nvPr/>
          </p:nvSpPr>
          <p:spPr bwMode="auto">
            <a:xfrm>
              <a:off x="1725633" y="2629116"/>
              <a:ext cx="34925" cy="30163"/>
            </a:xfrm>
            <a:custGeom>
              <a:gdLst>
                <a:gd name="T0" fmla="*/ 5 w 9"/>
                <a:gd name="T1" fmla="*/ 8 h 8"/>
                <a:gd name="T2" fmla="*/ 8 w 9"/>
                <a:gd name="T3" fmla="*/ 3 h 8"/>
                <a:gd name="T4" fmla="*/ 3 w 9"/>
                <a:gd name="T5" fmla="*/ 0 h 8"/>
                <a:gd name="T6" fmla="*/ 1 w 9"/>
                <a:gd name="T7" fmla="*/ 5 h 8"/>
                <a:gd name="T8" fmla="*/ 5 w 9"/>
                <a:gd name="T9" fmla="*/ 8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7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1" y="7"/>
                    <a:pt x="3" y="8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96"/>
            <p:cNvSpPr/>
            <p:nvPr/>
          </p:nvSpPr>
          <p:spPr bwMode="auto">
            <a:xfrm>
              <a:off x="1785958" y="2579903"/>
              <a:ext cx="26988" cy="26988"/>
            </a:xfrm>
            <a:custGeom>
              <a:gdLst>
                <a:gd name="T0" fmla="*/ 4 w 7"/>
                <a:gd name="T1" fmla="*/ 6 h 7"/>
                <a:gd name="T2" fmla="*/ 6 w 7"/>
                <a:gd name="T3" fmla="*/ 2 h 7"/>
                <a:gd name="T4" fmla="*/ 2 w 7"/>
                <a:gd name="T5" fmla="*/ 0 h 7"/>
                <a:gd name="T6" fmla="*/ 0 w 7"/>
                <a:gd name="T7" fmla="*/ 4 h 7"/>
                <a:gd name="T8" fmla="*/ 4 w 7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6" y="6"/>
                    <a:pt x="7" y="4"/>
                    <a:pt x="6" y="2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97"/>
            <p:cNvSpPr/>
            <p:nvPr/>
          </p:nvSpPr>
          <p:spPr bwMode="auto">
            <a:xfrm>
              <a:off x="1858983" y="2552916"/>
              <a:ext cx="33338" cy="34925"/>
            </a:xfrm>
            <a:custGeom>
              <a:gdLst>
                <a:gd name="T0" fmla="*/ 6 w 9"/>
                <a:gd name="T1" fmla="*/ 9 h 9"/>
                <a:gd name="T2" fmla="*/ 9 w 9"/>
                <a:gd name="T3" fmla="*/ 3 h 9"/>
                <a:gd name="T4" fmla="*/ 3 w 9"/>
                <a:gd name="T5" fmla="*/ 0 h 9"/>
                <a:gd name="T6" fmla="*/ 0 w 9"/>
                <a:gd name="T7" fmla="*/ 6 h 9"/>
                <a:gd name="T8" fmla="*/ 6 w 9"/>
                <a:gd name="T9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8" y="8"/>
                    <a:pt x="9" y="6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1" y="8"/>
                    <a:pt x="3" y="9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98"/>
            <p:cNvSpPr/>
            <p:nvPr/>
          </p:nvSpPr>
          <p:spPr bwMode="auto">
            <a:xfrm>
              <a:off x="1771670" y="2673566"/>
              <a:ext cx="142875" cy="144463"/>
            </a:xfrm>
            <a:custGeom>
              <a:gdLst>
                <a:gd name="T0" fmla="*/ 24 w 38"/>
                <a:gd name="T1" fmla="*/ 36 h 38"/>
                <a:gd name="T2" fmla="*/ 36 w 38"/>
                <a:gd name="T3" fmla="*/ 14 h 38"/>
                <a:gd name="T4" fmla="*/ 15 w 38"/>
                <a:gd name="T5" fmla="*/ 2 h 38"/>
                <a:gd name="T6" fmla="*/ 2 w 38"/>
                <a:gd name="T7" fmla="*/ 24 h 38"/>
                <a:gd name="T8" fmla="*/ 24 w 38"/>
                <a:gd name="T9" fmla="*/ 36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4" y="36"/>
                  </a:moveTo>
                  <a:cubicBezTo>
                    <a:pt x="33" y="33"/>
                    <a:pt x="38" y="24"/>
                    <a:pt x="36" y="14"/>
                  </a:cubicBezTo>
                  <a:cubicBezTo>
                    <a:pt x="33" y="5"/>
                    <a:pt x="24" y="0"/>
                    <a:pt x="15" y="2"/>
                  </a:cubicBezTo>
                  <a:cubicBezTo>
                    <a:pt x="5" y="5"/>
                    <a:pt x="0" y="15"/>
                    <a:pt x="2" y="24"/>
                  </a:cubicBezTo>
                  <a:cubicBezTo>
                    <a:pt x="5" y="33"/>
                    <a:pt x="14" y="38"/>
                    <a:pt x="24" y="36"/>
                  </a:cubicBezTo>
                  <a:close/>
                </a:path>
              </a:pathLst>
            </a:custGeom>
            <a:solidFill>
              <a:srgbClr val="F6A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115"/>
          <p:cNvGrpSpPr/>
          <p:nvPr/>
        </p:nvGrpSpPr>
        <p:grpSpPr>
          <a:xfrm>
            <a:off x="7802185" y="2620644"/>
            <a:ext cx="485915" cy="471175"/>
            <a:chOff x="1131908" y="2008403"/>
            <a:chExt cx="1517650" cy="1471613"/>
          </a:xfrm>
        </p:grpSpPr>
        <p:sp>
          <p:nvSpPr>
            <p:cNvPr id="117" name="Freeform 164"/>
            <p:cNvSpPr/>
            <p:nvPr/>
          </p:nvSpPr>
          <p:spPr bwMode="auto">
            <a:xfrm>
              <a:off x="1851045" y="2254466"/>
              <a:ext cx="798513" cy="654050"/>
            </a:xfrm>
            <a:custGeom>
              <a:gdLst>
                <a:gd name="T0" fmla="*/ 0 w 211"/>
                <a:gd name="T1" fmla="*/ 127 h 173"/>
                <a:gd name="T2" fmla="*/ 92 w 211"/>
                <a:gd name="T3" fmla="*/ 29 h 173"/>
                <a:gd name="T4" fmla="*/ 126 w 211"/>
                <a:gd name="T5" fmla="*/ 167 h 173"/>
                <a:gd name="T6" fmla="*/ 0 w 211"/>
                <a:gd name="T7" fmla="*/ 127 h 1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173">
                  <a:moveTo>
                    <a:pt x="0" y="127"/>
                  </a:moveTo>
                  <a:cubicBezTo>
                    <a:pt x="0" y="127"/>
                    <a:pt x="41" y="50"/>
                    <a:pt x="92" y="29"/>
                  </a:cubicBezTo>
                  <a:cubicBezTo>
                    <a:pt x="160" y="0"/>
                    <a:pt x="211" y="157"/>
                    <a:pt x="126" y="167"/>
                  </a:cubicBezTo>
                  <a:cubicBezTo>
                    <a:pt x="61" y="173"/>
                    <a:pt x="0" y="127"/>
                    <a:pt x="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65"/>
            <p:cNvSpPr/>
            <p:nvPr/>
          </p:nvSpPr>
          <p:spPr bwMode="auto">
            <a:xfrm>
              <a:off x="1741508" y="2735478"/>
              <a:ext cx="684213" cy="744538"/>
            </a:xfrm>
            <a:custGeom>
              <a:gdLst>
                <a:gd name="T0" fmla="*/ 29 w 181"/>
                <a:gd name="T1" fmla="*/ 0 h 197"/>
                <a:gd name="T2" fmla="*/ 150 w 181"/>
                <a:gd name="T3" fmla="*/ 57 h 197"/>
                <a:gd name="T4" fmla="*/ 28 w 181"/>
                <a:gd name="T5" fmla="*/ 129 h 197"/>
                <a:gd name="T6" fmla="*/ 29 w 181"/>
                <a:gd name="T7" fmla="*/ 0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97">
                  <a:moveTo>
                    <a:pt x="29" y="0"/>
                  </a:moveTo>
                  <a:cubicBezTo>
                    <a:pt x="29" y="0"/>
                    <a:pt x="119" y="11"/>
                    <a:pt x="150" y="57"/>
                  </a:cubicBezTo>
                  <a:cubicBezTo>
                    <a:pt x="181" y="103"/>
                    <a:pt x="60" y="197"/>
                    <a:pt x="28" y="129"/>
                  </a:cubicBezTo>
                  <a:cubicBezTo>
                    <a:pt x="0" y="71"/>
                    <a:pt x="29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66"/>
            <p:cNvSpPr/>
            <p:nvPr/>
          </p:nvSpPr>
          <p:spPr bwMode="auto">
            <a:xfrm>
              <a:off x="1176358" y="2738653"/>
              <a:ext cx="731838" cy="681038"/>
            </a:xfrm>
            <a:custGeom>
              <a:gdLst>
                <a:gd name="T0" fmla="*/ 179 w 193"/>
                <a:gd name="T1" fmla="*/ 4 h 180"/>
                <a:gd name="T2" fmla="*/ 163 w 193"/>
                <a:gd name="T3" fmla="*/ 133 h 180"/>
                <a:gd name="T4" fmla="*/ 49 w 193"/>
                <a:gd name="T5" fmla="*/ 50 h 180"/>
                <a:gd name="T6" fmla="*/ 179 w 193"/>
                <a:gd name="T7" fmla="*/ 4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80">
                  <a:moveTo>
                    <a:pt x="179" y="4"/>
                  </a:moveTo>
                  <a:cubicBezTo>
                    <a:pt x="179" y="4"/>
                    <a:pt x="193" y="86"/>
                    <a:pt x="163" y="133"/>
                  </a:cubicBezTo>
                  <a:cubicBezTo>
                    <a:pt x="133" y="180"/>
                    <a:pt x="0" y="106"/>
                    <a:pt x="49" y="50"/>
                  </a:cubicBezTo>
                  <a:cubicBezTo>
                    <a:pt x="91" y="0"/>
                    <a:pt x="179" y="4"/>
                    <a:pt x="179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67"/>
            <p:cNvSpPr/>
            <p:nvPr/>
          </p:nvSpPr>
          <p:spPr bwMode="auto">
            <a:xfrm>
              <a:off x="1131908" y="2208428"/>
              <a:ext cx="719138" cy="688975"/>
            </a:xfrm>
            <a:custGeom>
              <a:gdLst>
                <a:gd name="T0" fmla="*/ 190 w 190"/>
                <a:gd name="T1" fmla="*/ 139 h 182"/>
                <a:gd name="T2" fmla="*/ 59 w 190"/>
                <a:gd name="T3" fmla="*/ 175 h 182"/>
                <a:gd name="T4" fmla="*/ 106 w 190"/>
                <a:gd name="T5" fmla="*/ 32 h 182"/>
                <a:gd name="T6" fmla="*/ 190 w 190"/>
                <a:gd name="T7" fmla="*/ 139 h 1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182">
                  <a:moveTo>
                    <a:pt x="190" y="139"/>
                  </a:moveTo>
                  <a:cubicBezTo>
                    <a:pt x="190" y="139"/>
                    <a:pt x="122" y="182"/>
                    <a:pt x="59" y="175"/>
                  </a:cubicBezTo>
                  <a:cubicBezTo>
                    <a:pt x="0" y="168"/>
                    <a:pt x="38" y="0"/>
                    <a:pt x="106" y="32"/>
                  </a:cubicBezTo>
                  <a:cubicBezTo>
                    <a:pt x="183" y="68"/>
                    <a:pt x="190" y="139"/>
                    <a:pt x="190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68"/>
            <p:cNvSpPr/>
            <p:nvPr/>
          </p:nvSpPr>
          <p:spPr bwMode="auto">
            <a:xfrm>
              <a:off x="1547833" y="2008403"/>
              <a:ext cx="746125" cy="746125"/>
            </a:xfrm>
            <a:custGeom>
              <a:gdLst>
                <a:gd name="T0" fmla="*/ 81 w 197"/>
                <a:gd name="T1" fmla="*/ 197 h 197"/>
                <a:gd name="T2" fmla="*/ 12 w 197"/>
                <a:gd name="T3" fmla="*/ 80 h 197"/>
                <a:gd name="T4" fmla="*/ 152 w 197"/>
                <a:gd name="T5" fmla="*/ 100 h 197"/>
                <a:gd name="T6" fmla="*/ 81 w 197"/>
                <a:gd name="T7" fmla="*/ 197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197">
                  <a:moveTo>
                    <a:pt x="81" y="197"/>
                  </a:moveTo>
                  <a:cubicBezTo>
                    <a:pt x="81" y="197"/>
                    <a:pt x="20" y="135"/>
                    <a:pt x="12" y="80"/>
                  </a:cubicBezTo>
                  <a:cubicBezTo>
                    <a:pt x="0" y="0"/>
                    <a:pt x="197" y="11"/>
                    <a:pt x="152" y="100"/>
                  </a:cubicBezTo>
                  <a:cubicBezTo>
                    <a:pt x="122" y="158"/>
                    <a:pt x="81" y="197"/>
                    <a:pt x="81" y="1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69"/>
            <p:cNvSpPr>
              <a:spLocks noEditPoints="1"/>
            </p:cNvSpPr>
            <p:nvPr/>
          </p:nvSpPr>
          <p:spPr bwMode="auto">
            <a:xfrm>
              <a:off x="1484333" y="2375116"/>
              <a:ext cx="768350" cy="746125"/>
            </a:xfrm>
            <a:custGeom>
              <a:gdLst>
                <a:gd name="T0" fmla="*/ 160 w 203"/>
                <a:gd name="T1" fmla="*/ 118 h 197"/>
                <a:gd name="T2" fmla="*/ 142 w 203"/>
                <a:gd name="T3" fmla="*/ 48 h 197"/>
                <a:gd name="T4" fmla="*/ 130 w 203"/>
                <a:gd name="T5" fmla="*/ 56 h 197"/>
                <a:gd name="T6" fmla="*/ 132 w 203"/>
                <a:gd name="T7" fmla="*/ 51 h 197"/>
                <a:gd name="T8" fmla="*/ 62 w 203"/>
                <a:gd name="T9" fmla="*/ 41 h 197"/>
                <a:gd name="T10" fmla="*/ 64 w 203"/>
                <a:gd name="T11" fmla="*/ 49 h 197"/>
                <a:gd name="T12" fmla="*/ 54 w 203"/>
                <a:gd name="T13" fmla="*/ 44 h 197"/>
                <a:gd name="T14" fmla="*/ 30 w 203"/>
                <a:gd name="T15" fmla="*/ 116 h 197"/>
                <a:gd name="T16" fmla="*/ 39 w 203"/>
                <a:gd name="T17" fmla="*/ 116 h 197"/>
                <a:gd name="T18" fmla="*/ 31 w 203"/>
                <a:gd name="T19" fmla="*/ 123 h 197"/>
                <a:gd name="T20" fmla="*/ 89 w 203"/>
                <a:gd name="T21" fmla="*/ 165 h 197"/>
                <a:gd name="T22" fmla="*/ 93 w 203"/>
                <a:gd name="T23" fmla="*/ 157 h 197"/>
                <a:gd name="T24" fmla="*/ 96 w 203"/>
                <a:gd name="T25" fmla="*/ 163 h 197"/>
                <a:gd name="T26" fmla="*/ 157 w 203"/>
                <a:gd name="T27" fmla="*/ 126 h 197"/>
                <a:gd name="T28" fmla="*/ 149 w 203"/>
                <a:gd name="T29" fmla="*/ 118 h 197"/>
                <a:gd name="T30" fmla="*/ 160 w 203"/>
                <a:gd name="T31" fmla="*/ 118 h 197"/>
                <a:gd name="T32" fmla="*/ 95 w 203"/>
                <a:gd name="T33" fmla="*/ 98 h 197"/>
                <a:gd name="T34" fmla="*/ 95 w 203"/>
                <a:gd name="T35" fmla="*/ 99 h 197"/>
                <a:gd name="T36" fmla="*/ 95 w 203"/>
                <a:gd name="T37" fmla="*/ 100 h 197"/>
                <a:gd name="T38" fmla="*/ 91 w 203"/>
                <a:gd name="T39" fmla="*/ 100 h 197"/>
                <a:gd name="T40" fmla="*/ 95 w 203"/>
                <a:gd name="T41" fmla="*/ 98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197">
                  <a:moveTo>
                    <a:pt x="160" y="118"/>
                  </a:moveTo>
                  <a:cubicBezTo>
                    <a:pt x="203" y="113"/>
                    <a:pt x="177" y="34"/>
                    <a:pt x="142" y="48"/>
                  </a:cubicBezTo>
                  <a:cubicBezTo>
                    <a:pt x="138" y="50"/>
                    <a:pt x="134" y="53"/>
                    <a:pt x="130" y="56"/>
                  </a:cubicBezTo>
                  <a:cubicBezTo>
                    <a:pt x="131" y="54"/>
                    <a:pt x="132" y="53"/>
                    <a:pt x="132" y="51"/>
                  </a:cubicBezTo>
                  <a:cubicBezTo>
                    <a:pt x="155" y="6"/>
                    <a:pt x="56" y="0"/>
                    <a:pt x="62" y="41"/>
                  </a:cubicBezTo>
                  <a:cubicBezTo>
                    <a:pt x="62" y="44"/>
                    <a:pt x="63" y="46"/>
                    <a:pt x="64" y="49"/>
                  </a:cubicBezTo>
                  <a:cubicBezTo>
                    <a:pt x="60" y="47"/>
                    <a:pt x="57" y="45"/>
                    <a:pt x="54" y="44"/>
                  </a:cubicBezTo>
                  <a:cubicBezTo>
                    <a:pt x="19" y="28"/>
                    <a:pt x="0" y="112"/>
                    <a:pt x="30" y="116"/>
                  </a:cubicBezTo>
                  <a:cubicBezTo>
                    <a:pt x="33" y="116"/>
                    <a:pt x="36" y="116"/>
                    <a:pt x="39" y="116"/>
                  </a:cubicBezTo>
                  <a:cubicBezTo>
                    <a:pt x="36" y="118"/>
                    <a:pt x="33" y="120"/>
                    <a:pt x="31" y="123"/>
                  </a:cubicBezTo>
                  <a:cubicBezTo>
                    <a:pt x="6" y="152"/>
                    <a:pt x="73" y="189"/>
                    <a:pt x="89" y="165"/>
                  </a:cubicBezTo>
                  <a:cubicBezTo>
                    <a:pt x="90" y="163"/>
                    <a:pt x="92" y="160"/>
                    <a:pt x="93" y="157"/>
                  </a:cubicBezTo>
                  <a:cubicBezTo>
                    <a:pt x="94" y="159"/>
                    <a:pt x="95" y="161"/>
                    <a:pt x="96" y="163"/>
                  </a:cubicBezTo>
                  <a:cubicBezTo>
                    <a:pt x="112" y="197"/>
                    <a:pt x="173" y="150"/>
                    <a:pt x="157" y="126"/>
                  </a:cubicBezTo>
                  <a:cubicBezTo>
                    <a:pt x="155" y="123"/>
                    <a:pt x="152" y="120"/>
                    <a:pt x="149" y="118"/>
                  </a:cubicBezTo>
                  <a:cubicBezTo>
                    <a:pt x="153" y="118"/>
                    <a:pt x="156" y="118"/>
                    <a:pt x="160" y="118"/>
                  </a:cubicBezTo>
                  <a:close/>
                  <a:moveTo>
                    <a:pt x="95" y="98"/>
                  </a:moveTo>
                  <a:cubicBezTo>
                    <a:pt x="95" y="98"/>
                    <a:pt x="95" y="99"/>
                    <a:pt x="95" y="99"/>
                  </a:cubicBezTo>
                  <a:cubicBezTo>
                    <a:pt x="95" y="99"/>
                    <a:pt x="95" y="100"/>
                    <a:pt x="95" y="100"/>
                  </a:cubicBezTo>
                  <a:cubicBezTo>
                    <a:pt x="94" y="100"/>
                    <a:pt x="93" y="100"/>
                    <a:pt x="91" y="100"/>
                  </a:cubicBezTo>
                  <a:cubicBezTo>
                    <a:pt x="93" y="100"/>
                    <a:pt x="94" y="99"/>
                    <a:pt x="95" y="98"/>
                  </a:cubicBezTo>
                  <a:close/>
                </a:path>
              </a:pathLst>
            </a:custGeom>
            <a:gradFill>
              <a:gsLst>
                <a:gs pos="0">
                  <a:srgbClr val="FB969B"/>
                </a:gs>
                <a:gs pos="100000">
                  <a:srgbClr val="F6CDD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70"/>
            <p:cNvSpPr/>
            <p:nvPr/>
          </p:nvSpPr>
          <p:spPr bwMode="auto">
            <a:xfrm>
              <a:off x="1862158" y="2784691"/>
              <a:ext cx="57150" cy="117475"/>
            </a:xfrm>
            <a:custGeom>
              <a:gdLst>
                <a:gd name="T0" fmla="*/ 1 w 15"/>
                <a:gd name="T1" fmla="*/ 3 h 31"/>
                <a:gd name="T2" fmla="*/ 12 w 15"/>
                <a:gd name="T3" fmla="*/ 30 h 31"/>
                <a:gd name="T4" fmla="*/ 14 w 15"/>
                <a:gd name="T5" fmla="*/ 29 h 31"/>
                <a:gd name="T6" fmla="*/ 2 w 15"/>
                <a:gd name="T7" fmla="*/ 2 h 31"/>
                <a:gd name="T8" fmla="*/ 1 w 15"/>
                <a:gd name="T9" fmla="*/ 3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" y="3"/>
                  </a:moveTo>
                  <a:cubicBezTo>
                    <a:pt x="4" y="12"/>
                    <a:pt x="8" y="21"/>
                    <a:pt x="12" y="30"/>
                  </a:cubicBezTo>
                  <a:cubicBezTo>
                    <a:pt x="13" y="31"/>
                    <a:pt x="15" y="30"/>
                    <a:pt x="14" y="29"/>
                  </a:cubicBezTo>
                  <a:cubicBezTo>
                    <a:pt x="10" y="20"/>
                    <a:pt x="6" y="11"/>
                    <a:pt x="2" y="2"/>
                  </a:cubicBezTo>
                  <a:cubicBezTo>
                    <a:pt x="2" y="0"/>
                    <a:pt x="0" y="1"/>
                    <a:pt x="1" y="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71"/>
            <p:cNvSpPr/>
            <p:nvPr/>
          </p:nvSpPr>
          <p:spPr bwMode="auto">
            <a:xfrm>
              <a:off x="1870095" y="2776753"/>
              <a:ext cx="112713" cy="76200"/>
            </a:xfrm>
            <a:custGeom>
              <a:gdLst>
                <a:gd name="T0" fmla="*/ 1 w 30"/>
                <a:gd name="T1" fmla="*/ 2 h 20"/>
                <a:gd name="T2" fmla="*/ 28 w 30"/>
                <a:gd name="T3" fmla="*/ 19 h 20"/>
                <a:gd name="T4" fmla="*/ 29 w 30"/>
                <a:gd name="T5" fmla="*/ 17 h 20"/>
                <a:gd name="T6" fmla="*/ 2 w 30"/>
                <a:gd name="T7" fmla="*/ 0 h 20"/>
                <a:gd name="T8" fmla="*/ 1 w 30"/>
                <a:gd name="T9" fmla="*/ 2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1" y="2"/>
                  </a:moveTo>
                  <a:cubicBezTo>
                    <a:pt x="10" y="8"/>
                    <a:pt x="19" y="14"/>
                    <a:pt x="28" y="19"/>
                  </a:cubicBezTo>
                  <a:cubicBezTo>
                    <a:pt x="29" y="20"/>
                    <a:pt x="30" y="18"/>
                    <a:pt x="29" y="17"/>
                  </a:cubicBezTo>
                  <a:cubicBezTo>
                    <a:pt x="20" y="12"/>
                    <a:pt x="11" y="6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72"/>
            <p:cNvSpPr/>
            <p:nvPr/>
          </p:nvSpPr>
          <p:spPr bwMode="auto">
            <a:xfrm>
              <a:off x="1878033" y="2754528"/>
              <a:ext cx="112713" cy="41275"/>
            </a:xfrm>
            <a:custGeom>
              <a:gdLst>
                <a:gd name="T0" fmla="*/ 1 w 30"/>
                <a:gd name="T1" fmla="*/ 3 h 11"/>
                <a:gd name="T2" fmla="*/ 28 w 30"/>
                <a:gd name="T3" fmla="*/ 10 h 11"/>
                <a:gd name="T4" fmla="*/ 29 w 30"/>
                <a:gd name="T5" fmla="*/ 8 h 11"/>
                <a:gd name="T6" fmla="*/ 2 w 30"/>
                <a:gd name="T7" fmla="*/ 1 h 11"/>
                <a:gd name="T8" fmla="*/ 1 w 30"/>
                <a:gd name="T9" fmla="*/ 3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" y="3"/>
                  </a:moveTo>
                  <a:cubicBezTo>
                    <a:pt x="10" y="6"/>
                    <a:pt x="19" y="8"/>
                    <a:pt x="28" y="10"/>
                  </a:cubicBezTo>
                  <a:cubicBezTo>
                    <a:pt x="30" y="11"/>
                    <a:pt x="30" y="9"/>
                    <a:pt x="29" y="8"/>
                  </a:cubicBezTo>
                  <a:cubicBezTo>
                    <a:pt x="20" y="6"/>
                    <a:pt x="11" y="3"/>
                    <a:pt x="2" y="1"/>
                  </a:cubicBezTo>
                  <a:cubicBezTo>
                    <a:pt x="0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73"/>
            <p:cNvSpPr/>
            <p:nvPr/>
          </p:nvSpPr>
          <p:spPr bwMode="auto">
            <a:xfrm>
              <a:off x="1878033" y="2705316"/>
              <a:ext cx="128588" cy="36513"/>
            </a:xfrm>
            <a:custGeom>
              <a:gdLst>
                <a:gd name="T0" fmla="*/ 2 w 34"/>
                <a:gd name="T1" fmla="*/ 10 h 10"/>
                <a:gd name="T2" fmla="*/ 32 w 34"/>
                <a:gd name="T3" fmla="*/ 3 h 10"/>
                <a:gd name="T4" fmla="*/ 32 w 34"/>
                <a:gd name="T5" fmla="*/ 1 h 10"/>
                <a:gd name="T6" fmla="*/ 2 w 34"/>
                <a:gd name="T7" fmla="*/ 8 h 10"/>
                <a:gd name="T8" fmla="*/ 2 w 34"/>
                <a:gd name="T9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">
                  <a:moveTo>
                    <a:pt x="2" y="10"/>
                  </a:moveTo>
                  <a:cubicBezTo>
                    <a:pt x="12" y="8"/>
                    <a:pt x="22" y="5"/>
                    <a:pt x="32" y="3"/>
                  </a:cubicBezTo>
                  <a:cubicBezTo>
                    <a:pt x="34" y="2"/>
                    <a:pt x="33" y="0"/>
                    <a:pt x="32" y="1"/>
                  </a:cubicBezTo>
                  <a:cubicBezTo>
                    <a:pt x="22" y="3"/>
                    <a:pt x="12" y="5"/>
                    <a:pt x="2" y="8"/>
                  </a:cubicBezTo>
                  <a:cubicBezTo>
                    <a:pt x="0" y="8"/>
                    <a:pt x="1" y="10"/>
                    <a:pt x="2" y="1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74"/>
            <p:cNvSpPr/>
            <p:nvPr/>
          </p:nvSpPr>
          <p:spPr bwMode="auto">
            <a:xfrm>
              <a:off x="1873270" y="2602128"/>
              <a:ext cx="76200" cy="120650"/>
            </a:xfrm>
            <a:custGeom>
              <a:gdLst>
                <a:gd name="T0" fmla="*/ 2 w 20"/>
                <a:gd name="T1" fmla="*/ 30 h 32"/>
                <a:gd name="T2" fmla="*/ 19 w 20"/>
                <a:gd name="T3" fmla="*/ 2 h 32"/>
                <a:gd name="T4" fmla="*/ 17 w 20"/>
                <a:gd name="T5" fmla="*/ 1 h 32"/>
                <a:gd name="T6" fmla="*/ 0 w 20"/>
                <a:gd name="T7" fmla="*/ 29 h 32"/>
                <a:gd name="T8" fmla="*/ 2 w 20"/>
                <a:gd name="T9" fmla="*/ 3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2" y="30"/>
                  </a:moveTo>
                  <a:cubicBezTo>
                    <a:pt x="8" y="21"/>
                    <a:pt x="14" y="12"/>
                    <a:pt x="19" y="2"/>
                  </a:cubicBezTo>
                  <a:cubicBezTo>
                    <a:pt x="20" y="1"/>
                    <a:pt x="18" y="0"/>
                    <a:pt x="17" y="1"/>
                  </a:cubicBezTo>
                  <a:cubicBezTo>
                    <a:pt x="12" y="11"/>
                    <a:pt x="6" y="20"/>
                    <a:pt x="0" y="29"/>
                  </a:cubicBezTo>
                  <a:cubicBezTo>
                    <a:pt x="0" y="30"/>
                    <a:pt x="2" y="32"/>
                    <a:pt x="2" y="3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75"/>
            <p:cNvSpPr/>
            <p:nvPr/>
          </p:nvSpPr>
          <p:spPr bwMode="auto">
            <a:xfrm>
              <a:off x="1846283" y="2564028"/>
              <a:ext cx="34925" cy="147638"/>
            </a:xfrm>
            <a:custGeom>
              <a:gdLst>
                <a:gd name="T0" fmla="*/ 2 w 9"/>
                <a:gd name="T1" fmla="*/ 37 h 39"/>
                <a:gd name="T2" fmla="*/ 8 w 9"/>
                <a:gd name="T3" fmla="*/ 2 h 39"/>
                <a:gd name="T4" fmla="*/ 6 w 9"/>
                <a:gd name="T5" fmla="*/ 1 h 39"/>
                <a:gd name="T6" fmla="*/ 0 w 9"/>
                <a:gd name="T7" fmla="*/ 37 h 39"/>
                <a:gd name="T8" fmla="*/ 2 w 9"/>
                <a:gd name="T9" fmla="*/ 37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9">
                  <a:moveTo>
                    <a:pt x="2" y="37"/>
                  </a:moveTo>
                  <a:cubicBezTo>
                    <a:pt x="4" y="25"/>
                    <a:pt x="6" y="14"/>
                    <a:pt x="8" y="2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4" y="13"/>
                    <a:pt x="2" y="25"/>
                    <a:pt x="0" y="37"/>
                  </a:cubicBezTo>
                  <a:cubicBezTo>
                    <a:pt x="0" y="38"/>
                    <a:pt x="2" y="39"/>
                    <a:pt x="2" y="37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76"/>
            <p:cNvSpPr/>
            <p:nvPr/>
          </p:nvSpPr>
          <p:spPr bwMode="auto">
            <a:xfrm>
              <a:off x="1793895" y="2583078"/>
              <a:ext cx="38100" cy="133350"/>
            </a:xfrm>
            <a:custGeom>
              <a:gdLst>
                <a:gd name="T0" fmla="*/ 10 w 10"/>
                <a:gd name="T1" fmla="*/ 33 h 35"/>
                <a:gd name="T2" fmla="*/ 2 w 10"/>
                <a:gd name="T3" fmla="*/ 2 h 35"/>
                <a:gd name="T4" fmla="*/ 0 w 10"/>
                <a:gd name="T5" fmla="*/ 2 h 35"/>
                <a:gd name="T6" fmla="*/ 8 w 10"/>
                <a:gd name="T7" fmla="*/ 34 h 35"/>
                <a:gd name="T8" fmla="*/ 10 w 10"/>
                <a:gd name="T9" fmla="*/ 33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5">
                  <a:moveTo>
                    <a:pt x="10" y="33"/>
                  </a:moveTo>
                  <a:cubicBezTo>
                    <a:pt x="7" y="23"/>
                    <a:pt x="5" y="1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3" y="13"/>
                    <a:pt x="5" y="23"/>
                    <a:pt x="8" y="34"/>
                  </a:cubicBezTo>
                  <a:cubicBezTo>
                    <a:pt x="8" y="35"/>
                    <a:pt x="10" y="34"/>
                    <a:pt x="10" y="3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77"/>
            <p:cNvSpPr/>
            <p:nvPr/>
          </p:nvSpPr>
          <p:spPr bwMode="auto">
            <a:xfrm>
              <a:off x="1736745" y="2637053"/>
              <a:ext cx="76200" cy="90488"/>
            </a:xfrm>
            <a:custGeom>
              <a:gdLst>
                <a:gd name="T0" fmla="*/ 19 w 20"/>
                <a:gd name="T1" fmla="*/ 21 h 24"/>
                <a:gd name="T2" fmla="*/ 2 w 20"/>
                <a:gd name="T3" fmla="*/ 1 h 24"/>
                <a:gd name="T4" fmla="*/ 1 w 20"/>
                <a:gd name="T5" fmla="*/ 3 h 24"/>
                <a:gd name="T6" fmla="*/ 18 w 20"/>
                <a:gd name="T7" fmla="*/ 22 h 24"/>
                <a:gd name="T8" fmla="*/ 19 w 20"/>
                <a:gd name="T9" fmla="*/ 2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9" y="21"/>
                  </a:moveTo>
                  <a:cubicBezTo>
                    <a:pt x="14" y="14"/>
                    <a:pt x="8" y="8"/>
                    <a:pt x="2" y="1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6" y="9"/>
                    <a:pt x="12" y="16"/>
                    <a:pt x="18" y="22"/>
                  </a:cubicBezTo>
                  <a:cubicBezTo>
                    <a:pt x="19" y="24"/>
                    <a:pt x="20" y="22"/>
                    <a:pt x="19" y="2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78"/>
            <p:cNvSpPr/>
            <p:nvPr/>
          </p:nvSpPr>
          <p:spPr bwMode="auto">
            <a:xfrm>
              <a:off x="1698645" y="2686266"/>
              <a:ext cx="106363" cy="55563"/>
            </a:xfrm>
            <a:custGeom>
              <a:gdLst>
                <a:gd name="T0" fmla="*/ 27 w 28"/>
                <a:gd name="T1" fmla="*/ 13 h 15"/>
                <a:gd name="T2" fmla="*/ 3 w 28"/>
                <a:gd name="T3" fmla="*/ 0 h 15"/>
                <a:gd name="T4" fmla="*/ 2 w 28"/>
                <a:gd name="T5" fmla="*/ 2 h 15"/>
                <a:gd name="T6" fmla="*/ 26 w 28"/>
                <a:gd name="T7" fmla="*/ 15 h 15"/>
                <a:gd name="T8" fmla="*/ 27 w 28"/>
                <a:gd name="T9" fmla="*/ 13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13"/>
                  </a:moveTo>
                  <a:cubicBezTo>
                    <a:pt x="19" y="8"/>
                    <a:pt x="11" y="4"/>
                    <a:pt x="3" y="0"/>
                  </a:cubicBezTo>
                  <a:cubicBezTo>
                    <a:pt x="2" y="0"/>
                    <a:pt x="0" y="2"/>
                    <a:pt x="2" y="2"/>
                  </a:cubicBezTo>
                  <a:cubicBezTo>
                    <a:pt x="10" y="6"/>
                    <a:pt x="18" y="10"/>
                    <a:pt x="26" y="15"/>
                  </a:cubicBezTo>
                  <a:cubicBezTo>
                    <a:pt x="27" y="15"/>
                    <a:pt x="28" y="13"/>
                    <a:pt x="27" y="1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79"/>
            <p:cNvSpPr/>
            <p:nvPr/>
          </p:nvSpPr>
          <p:spPr bwMode="auto">
            <a:xfrm>
              <a:off x="1687533" y="2754528"/>
              <a:ext cx="117475" cy="41275"/>
            </a:xfrm>
            <a:custGeom>
              <a:gdLst>
                <a:gd name="T0" fmla="*/ 29 w 31"/>
                <a:gd name="T1" fmla="*/ 0 h 11"/>
                <a:gd name="T2" fmla="*/ 1 w 31"/>
                <a:gd name="T3" fmla="*/ 8 h 11"/>
                <a:gd name="T4" fmla="*/ 2 w 31"/>
                <a:gd name="T5" fmla="*/ 10 h 11"/>
                <a:gd name="T6" fmla="*/ 29 w 31"/>
                <a:gd name="T7" fmla="*/ 3 h 11"/>
                <a:gd name="T8" fmla="*/ 29 w 31"/>
                <a:gd name="T9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29" y="0"/>
                  </a:moveTo>
                  <a:cubicBezTo>
                    <a:pt x="20" y="3"/>
                    <a:pt x="11" y="5"/>
                    <a:pt x="1" y="8"/>
                  </a:cubicBezTo>
                  <a:cubicBezTo>
                    <a:pt x="0" y="8"/>
                    <a:pt x="1" y="11"/>
                    <a:pt x="2" y="10"/>
                  </a:cubicBezTo>
                  <a:cubicBezTo>
                    <a:pt x="11" y="8"/>
                    <a:pt x="20" y="5"/>
                    <a:pt x="29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80"/>
            <p:cNvSpPr/>
            <p:nvPr/>
          </p:nvSpPr>
          <p:spPr bwMode="auto">
            <a:xfrm>
              <a:off x="1714520" y="2768816"/>
              <a:ext cx="101600" cy="71438"/>
            </a:xfrm>
            <a:custGeom>
              <a:gdLst>
                <a:gd name="T0" fmla="*/ 24 w 27"/>
                <a:gd name="T1" fmla="*/ 0 h 19"/>
                <a:gd name="T2" fmla="*/ 1 w 27"/>
                <a:gd name="T3" fmla="*/ 16 h 19"/>
                <a:gd name="T4" fmla="*/ 2 w 27"/>
                <a:gd name="T5" fmla="*/ 18 h 19"/>
                <a:gd name="T6" fmla="*/ 26 w 27"/>
                <a:gd name="T7" fmla="*/ 2 h 19"/>
                <a:gd name="T8" fmla="*/ 24 w 27"/>
                <a:gd name="T9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24" y="0"/>
                  </a:moveTo>
                  <a:cubicBezTo>
                    <a:pt x="17" y="6"/>
                    <a:pt x="9" y="11"/>
                    <a:pt x="1" y="16"/>
                  </a:cubicBezTo>
                  <a:cubicBezTo>
                    <a:pt x="0" y="17"/>
                    <a:pt x="1" y="19"/>
                    <a:pt x="2" y="18"/>
                  </a:cubicBezTo>
                  <a:cubicBezTo>
                    <a:pt x="10" y="13"/>
                    <a:pt x="18" y="8"/>
                    <a:pt x="26" y="2"/>
                  </a:cubicBezTo>
                  <a:cubicBezTo>
                    <a:pt x="27" y="2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81"/>
            <p:cNvSpPr/>
            <p:nvPr/>
          </p:nvSpPr>
          <p:spPr bwMode="auto">
            <a:xfrm>
              <a:off x="1755795" y="2779928"/>
              <a:ext cx="76200" cy="84138"/>
            </a:xfrm>
            <a:custGeom>
              <a:gdLst>
                <a:gd name="T0" fmla="*/ 17 w 20"/>
                <a:gd name="T1" fmla="*/ 1 h 22"/>
                <a:gd name="T2" fmla="*/ 1 w 20"/>
                <a:gd name="T3" fmla="*/ 19 h 22"/>
                <a:gd name="T4" fmla="*/ 2 w 20"/>
                <a:gd name="T5" fmla="*/ 21 h 22"/>
                <a:gd name="T6" fmla="*/ 19 w 20"/>
                <a:gd name="T7" fmla="*/ 3 h 22"/>
                <a:gd name="T8" fmla="*/ 17 w 20"/>
                <a:gd name="T9" fmla="*/ 1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17" y="1"/>
                  </a:moveTo>
                  <a:cubicBezTo>
                    <a:pt x="12" y="7"/>
                    <a:pt x="6" y="13"/>
                    <a:pt x="1" y="19"/>
                  </a:cubicBezTo>
                  <a:cubicBezTo>
                    <a:pt x="0" y="20"/>
                    <a:pt x="1" y="22"/>
                    <a:pt x="2" y="21"/>
                  </a:cubicBezTo>
                  <a:cubicBezTo>
                    <a:pt x="8" y="15"/>
                    <a:pt x="13" y="9"/>
                    <a:pt x="19" y="3"/>
                  </a:cubicBezTo>
                  <a:cubicBezTo>
                    <a:pt x="20" y="2"/>
                    <a:pt x="18" y="0"/>
                    <a:pt x="17" y="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82"/>
            <p:cNvSpPr/>
            <p:nvPr/>
          </p:nvSpPr>
          <p:spPr bwMode="auto">
            <a:xfrm>
              <a:off x="1816120" y="2791041"/>
              <a:ext cx="30163" cy="103188"/>
            </a:xfrm>
            <a:custGeom>
              <a:gdLst>
                <a:gd name="T0" fmla="*/ 5 w 8"/>
                <a:gd name="T1" fmla="*/ 1 h 27"/>
                <a:gd name="T2" fmla="*/ 0 w 8"/>
                <a:gd name="T3" fmla="*/ 25 h 27"/>
                <a:gd name="T4" fmla="*/ 3 w 8"/>
                <a:gd name="T5" fmla="*/ 26 h 27"/>
                <a:gd name="T6" fmla="*/ 8 w 8"/>
                <a:gd name="T7" fmla="*/ 2 h 27"/>
                <a:gd name="T8" fmla="*/ 5 w 8"/>
                <a:gd name="T9" fmla="*/ 1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5" y="1"/>
                  </a:moveTo>
                  <a:cubicBezTo>
                    <a:pt x="4" y="9"/>
                    <a:pt x="2" y="17"/>
                    <a:pt x="0" y="25"/>
                  </a:cubicBezTo>
                  <a:cubicBezTo>
                    <a:pt x="0" y="27"/>
                    <a:pt x="2" y="27"/>
                    <a:pt x="3" y="26"/>
                  </a:cubicBezTo>
                  <a:cubicBezTo>
                    <a:pt x="4" y="18"/>
                    <a:pt x="6" y="10"/>
                    <a:pt x="8" y="2"/>
                  </a:cubicBezTo>
                  <a:cubicBezTo>
                    <a:pt x="8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83"/>
            <p:cNvSpPr/>
            <p:nvPr/>
          </p:nvSpPr>
          <p:spPr bwMode="auto">
            <a:xfrm>
              <a:off x="1851045" y="2784691"/>
              <a:ext cx="30163" cy="112713"/>
            </a:xfrm>
            <a:custGeom>
              <a:gdLst>
                <a:gd name="T0" fmla="*/ 0 w 8"/>
                <a:gd name="T1" fmla="*/ 2 h 30"/>
                <a:gd name="T2" fmla="*/ 6 w 8"/>
                <a:gd name="T3" fmla="*/ 28 h 30"/>
                <a:gd name="T4" fmla="*/ 8 w 8"/>
                <a:gd name="T5" fmla="*/ 27 h 30"/>
                <a:gd name="T6" fmla="*/ 3 w 8"/>
                <a:gd name="T7" fmla="*/ 1 h 30"/>
                <a:gd name="T8" fmla="*/ 0 w 8"/>
                <a:gd name="T9" fmla="*/ 2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0" y="2"/>
                  </a:moveTo>
                  <a:cubicBezTo>
                    <a:pt x="2" y="11"/>
                    <a:pt x="4" y="19"/>
                    <a:pt x="6" y="28"/>
                  </a:cubicBezTo>
                  <a:cubicBezTo>
                    <a:pt x="6" y="30"/>
                    <a:pt x="8" y="29"/>
                    <a:pt x="8" y="27"/>
                  </a:cubicBezTo>
                  <a:cubicBezTo>
                    <a:pt x="6" y="19"/>
                    <a:pt x="4" y="10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84"/>
            <p:cNvSpPr/>
            <p:nvPr/>
          </p:nvSpPr>
          <p:spPr bwMode="auto">
            <a:xfrm>
              <a:off x="1930420" y="2571966"/>
              <a:ext cx="46038" cy="46038"/>
            </a:xfrm>
            <a:custGeom>
              <a:gdLst>
                <a:gd name="T0" fmla="*/ 7 w 12"/>
                <a:gd name="T1" fmla="*/ 11 h 12"/>
                <a:gd name="T2" fmla="*/ 1 w 12"/>
                <a:gd name="T3" fmla="*/ 7 h 12"/>
                <a:gd name="T4" fmla="*/ 4 w 12"/>
                <a:gd name="T5" fmla="*/ 0 h 12"/>
                <a:gd name="T6" fmla="*/ 11 w 12"/>
                <a:gd name="T7" fmla="*/ 4 h 12"/>
                <a:gd name="T8" fmla="*/ 7 w 12"/>
                <a:gd name="T9" fmla="*/ 11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7" y="11"/>
                  </a:move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0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12" y="7"/>
                    <a:pt x="10" y="10"/>
                    <a:pt x="7" y="1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85"/>
            <p:cNvSpPr/>
            <p:nvPr/>
          </p:nvSpPr>
          <p:spPr bwMode="auto">
            <a:xfrm>
              <a:off x="1979633" y="2686266"/>
              <a:ext cx="49213" cy="44450"/>
            </a:xfrm>
            <a:custGeom>
              <a:gdLst>
                <a:gd name="T0" fmla="*/ 8 w 13"/>
                <a:gd name="T1" fmla="*/ 12 h 12"/>
                <a:gd name="T2" fmla="*/ 12 w 13"/>
                <a:gd name="T3" fmla="*/ 5 h 12"/>
                <a:gd name="T4" fmla="*/ 5 w 13"/>
                <a:gd name="T5" fmla="*/ 1 h 12"/>
                <a:gd name="T6" fmla="*/ 1 w 13"/>
                <a:gd name="T7" fmla="*/ 8 h 12"/>
                <a:gd name="T8" fmla="*/ 8 w 13"/>
                <a:gd name="T9" fmla="*/ 12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8" y="12"/>
                  </a:moveTo>
                  <a:cubicBezTo>
                    <a:pt x="11" y="11"/>
                    <a:pt x="13" y="8"/>
                    <a:pt x="12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2"/>
                    <a:pt x="0" y="5"/>
                    <a:pt x="1" y="8"/>
                  </a:cubicBezTo>
                  <a:cubicBezTo>
                    <a:pt x="2" y="11"/>
                    <a:pt x="5" y="12"/>
                    <a:pt x="8" y="1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86"/>
            <p:cNvSpPr/>
            <p:nvPr/>
          </p:nvSpPr>
          <p:spPr bwMode="auto">
            <a:xfrm>
              <a:off x="1968520" y="2768816"/>
              <a:ext cx="33338" cy="38100"/>
            </a:xfrm>
            <a:custGeom>
              <a:gdLst>
                <a:gd name="T0" fmla="*/ 6 w 9"/>
                <a:gd name="T1" fmla="*/ 10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7 h 10"/>
                <a:gd name="T8" fmla="*/ 6 w 9"/>
                <a:gd name="T9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0"/>
                  </a:moveTo>
                  <a:cubicBezTo>
                    <a:pt x="8" y="9"/>
                    <a:pt x="9" y="7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87"/>
            <p:cNvSpPr/>
            <p:nvPr/>
          </p:nvSpPr>
          <p:spPr bwMode="auto">
            <a:xfrm>
              <a:off x="1957408" y="2825966"/>
              <a:ext cx="36513" cy="38100"/>
            </a:xfrm>
            <a:custGeom>
              <a:gdLst>
                <a:gd name="T0" fmla="*/ 6 w 10"/>
                <a:gd name="T1" fmla="*/ 9 h 10"/>
                <a:gd name="T2" fmla="*/ 10 w 10"/>
                <a:gd name="T3" fmla="*/ 4 h 10"/>
                <a:gd name="T4" fmla="*/ 4 w 10"/>
                <a:gd name="T5" fmla="*/ 1 h 10"/>
                <a:gd name="T6" fmla="*/ 1 w 10"/>
                <a:gd name="T7" fmla="*/ 6 h 10"/>
                <a:gd name="T8" fmla="*/ 6 w 10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9"/>
                    <a:pt x="10" y="6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4"/>
                    <a:pt x="1" y="6"/>
                  </a:cubicBezTo>
                  <a:cubicBezTo>
                    <a:pt x="2" y="9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88"/>
            <p:cNvSpPr/>
            <p:nvPr/>
          </p:nvSpPr>
          <p:spPr bwMode="auto">
            <a:xfrm>
              <a:off x="1895495" y="2878353"/>
              <a:ext cx="34925" cy="34925"/>
            </a:xfrm>
            <a:custGeom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7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89"/>
            <p:cNvSpPr/>
            <p:nvPr/>
          </p:nvSpPr>
          <p:spPr bwMode="auto">
            <a:xfrm>
              <a:off x="1854220" y="2875178"/>
              <a:ext cx="38100" cy="38100"/>
            </a:xfrm>
            <a:custGeom>
              <a:gdLst>
                <a:gd name="T0" fmla="*/ 6 w 10"/>
                <a:gd name="T1" fmla="*/ 9 h 10"/>
                <a:gd name="T2" fmla="*/ 10 w 10"/>
                <a:gd name="T3" fmla="*/ 3 h 10"/>
                <a:gd name="T4" fmla="*/ 4 w 10"/>
                <a:gd name="T5" fmla="*/ 0 h 10"/>
                <a:gd name="T6" fmla="*/ 1 w 10"/>
                <a:gd name="T7" fmla="*/ 6 h 10"/>
                <a:gd name="T8" fmla="*/ 6 w 10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8"/>
                    <a:pt x="10" y="6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8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90"/>
            <p:cNvSpPr/>
            <p:nvPr/>
          </p:nvSpPr>
          <p:spPr bwMode="auto">
            <a:xfrm>
              <a:off x="1805008" y="2870416"/>
              <a:ext cx="34925" cy="34925"/>
            </a:xfrm>
            <a:custGeom>
              <a:gdLst>
                <a:gd name="T0" fmla="*/ 6 w 9"/>
                <a:gd name="T1" fmla="*/ 8 h 9"/>
                <a:gd name="T2" fmla="*/ 8 w 9"/>
                <a:gd name="T3" fmla="*/ 3 h 9"/>
                <a:gd name="T4" fmla="*/ 4 w 9"/>
                <a:gd name="T5" fmla="*/ 1 h 9"/>
                <a:gd name="T6" fmla="*/ 1 w 9"/>
                <a:gd name="T7" fmla="*/ 5 h 9"/>
                <a:gd name="T8" fmla="*/ 6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1"/>
                    <a:pt x="0" y="3"/>
                    <a:pt x="1" y="5"/>
                  </a:cubicBezTo>
                  <a:cubicBezTo>
                    <a:pt x="1" y="7"/>
                    <a:pt x="4" y="9"/>
                    <a:pt x="6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91"/>
            <p:cNvSpPr/>
            <p:nvPr/>
          </p:nvSpPr>
          <p:spPr bwMode="auto">
            <a:xfrm>
              <a:off x="1744683" y="2837078"/>
              <a:ext cx="34925" cy="38100"/>
            </a:xfrm>
            <a:custGeom>
              <a:gdLst>
                <a:gd name="T0" fmla="*/ 6 w 9"/>
                <a:gd name="T1" fmla="*/ 9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6 h 10"/>
                <a:gd name="T8" fmla="*/ 6 w 9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8" y="9"/>
                    <a:pt x="9" y="6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9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92"/>
            <p:cNvSpPr/>
            <p:nvPr/>
          </p:nvSpPr>
          <p:spPr bwMode="auto">
            <a:xfrm>
              <a:off x="1711345" y="2821203"/>
              <a:ext cx="22225" cy="26988"/>
            </a:xfrm>
            <a:custGeom>
              <a:gdLst>
                <a:gd name="T0" fmla="*/ 4 w 6"/>
                <a:gd name="T1" fmla="*/ 6 h 7"/>
                <a:gd name="T2" fmla="*/ 6 w 6"/>
                <a:gd name="T3" fmla="*/ 2 h 7"/>
                <a:gd name="T4" fmla="*/ 2 w 6"/>
                <a:gd name="T5" fmla="*/ 0 h 7"/>
                <a:gd name="T6" fmla="*/ 0 w 6"/>
                <a:gd name="T7" fmla="*/ 4 h 7"/>
                <a:gd name="T8" fmla="*/ 4 w 6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6"/>
                  </a:moveTo>
                  <a:cubicBezTo>
                    <a:pt x="5" y="6"/>
                    <a:pt x="6" y="4"/>
                    <a:pt x="6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93"/>
            <p:cNvSpPr/>
            <p:nvPr/>
          </p:nvSpPr>
          <p:spPr bwMode="auto">
            <a:xfrm>
              <a:off x="1681183" y="2776753"/>
              <a:ext cx="25400" cy="26988"/>
            </a:xfrm>
            <a:custGeom>
              <a:gdLst>
                <a:gd name="T0" fmla="*/ 5 w 7"/>
                <a:gd name="T1" fmla="*/ 6 h 7"/>
                <a:gd name="T2" fmla="*/ 7 w 7"/>
                <a:gd name="T3" fmla="*/ 2 h 7"/>
                <a:gd name="T4" fmla="*/ 3 w 7"/>
                <a:gd name="T5" fmla="*/ 0 h 7"/>
                <a:gd name="T6" fmla="*/ 1 w 7"/>
                <a:gd name="T7" fmla="*/ 4 h 7"/>
                <a:gd name="T8" fmla="*/ 5 w 7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6" y="6"/>
                    <a:pt x="7" y="4"/>
                    <a:pt x="7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6"/>
                    <a:pt x="3" y="7"/>
                    <a:pt x="5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94"/>
            <p:cNvSpPr/>
            <p:nvPr/>
          </p:nvSpPr>
          <p:spPr bwMode="auto">
            <a:xfrm>
              <a:off x="1692295" y="2673566"/>
              <a:ext cx="33338" cy="34925"/>
            </a:xfrm>
            <a:custGeom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8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95"/>
            <p:cNvSpPr/>
            <p:nvPr/>
          </p:nvSpPr>
          <p:spPr bwMode="auto">
            <a:xfrm>
              <a:off x="1725633" y="2629116"/>
              <a:ext cx="34925" cy="30163"/>
            </a:xfrm>
            <a:custGeom>
              <a:gdLst>
                <a:gd name="T0" fmla="*/ 5 w 9"/>
                <a:gd name="T1" fmla="*/ 8 h 8"/>
                <a:gd name="T2" fmla="*/ 8 w 9"/>
                <a:gd name="T3" fmla="*/ 3 h 8"/>
                <a:gd name="T4" fmla="*/ 3 w 9"/>
                <a:gd name="T5" fmla="*/ 0 h 8"/>
                <a:gd name="T6" fmla="*/ 1 w 9"/>
                <a:gd name="T7" fmla="*/ 5 h 8"/>
                <a:gd name="T8" fmla="*/ 5 w 9"/>
                <a:gd name="T9" fmla="*/ 8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7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1" y="7"/>
                    <a:pt x="3" y="8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96"/>
            <p:cNvSpPr/>
            <p:nvPr/>
          </p:nvSpPr>
          <p:spPr bwMode="auto">
            <a:xfrm>
              <a:off x="1785958" y="2579903"/>
              <a:ext cx="26988" cy="26988"/>
            </a:xfrm>
            <a:custGeom>
              <a:gdLst>
                <a:gd name="T0" fmla="*/ 4 w 7"/>
                <a:gd name="T1" fmla="*/ 6 h 7"/>
                <a:gd name="T2" fmla="*/ 6 w 7"/>
                <a:gd name="T3" fmla="*/ 2 h 7"/>
                <a:gd name="T4" fmla="*/ 2 w 7"/>
                <a:gd name="T5" fmla="*/ 0 h 7"/>
                <a:gd name="T6" fmla="*/ 0 w 7"/>
                <a:gd name="T7" fmla="*/ 4 h 7"/>
                <a:gd name="T8" fmla="*/ 4 w 7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6" y="6"/>
                    <a:pt x="7" y="4"/>
                    <a:pt x="6" y="2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97"/>
            <p:cNvSpPr/>
            <p:nvPr/>
          </p:nvSpPr>
          <p:spPr bwMode="auto">
            <a:xfrm>
              <a:off x="1858983" y="2552916"/>
              <a:ext cx="33338" cy="34925"/>
            </a:xfrm>
            <a:custGeom>
              <a:gdLst>
                <a:gd name="T0" fmla="*/ 6 w 9"/>
                <a:gd name="T1" fmla="*/ 9 h 9"/>
                <a:gd name="T2" fmla="*/ 9 w 9"/>
                <a:gd name="T3" fmla="*/ 3 h 9"/>
                <a:gd name="T4" fmla="*/ 3 w 9"/>
                <a:gd name="T5" fmla="*/ 0 h 9"/>
                <a:gd name="T6" fmla="*/ 0 w 9"/>
                <a:gd name="T7" fmla="*/ 6 h 9"/>
                <a:gd name="T8" fmla="*/ 6 w 9"/>
                <a:gd name="T9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8" y="8"/>
                    <a:pt x="9" y="6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1" y="8"/>
                    <a:pt x="3" y="9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98"/>
            <p:cNvSpPr/>
            <p:nvPr/>
          </p:nvSpPr>
          <p:spPr bwMode="auto">
            <a:xfrm>
              <a:off x="1771670" y="2673566"/>
              <a:ext cx="142875" cy="144463"/>
            </a:xfrm>
            <a:custGeom>
              <a:gdLst>
                <a:gd name="T0" fmla="*/ 24 w 38"/>
                <a:gd name="T1" fmla="*/ 36 h 38"/>
                <a:gd name="T2" fmla="*/ 36 w 38"/>
                <a:gd name="T3" fmla="*/ 14 h 38"/>
                <a:gd name="T4" fmla="*/ 15 w 38"/>
                <a:gd name="T5" fmla="*/ 2 h 38"/>
                <a:gd name="T6" fmla="*/ 2 w 38"/>
                <a:gd name="T7" fmla="*/ 24 h 38"/>
                <a:gd name="T8" fmla="*/ 24 w 38"/>
                <a:gd name="T9" fmla="*/ 36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4" y="36"/>
                  </a:moveTo>
                  <a:cubicBezTo>
                    <a:pt x="33" y="33"/>
                    <a:pt x="38" y="24"/>
                    <a:pt x="36" y="14"/>
                  </a:cubicBezTo>
                  <a:cubicBezTo>
                    <a:pt x="33" y="5"/>
                    <a:pt x="24" y="0"/>
                    <a:pt x="15" y="2"/>
                  </a:cubicBezTo>
                  <a:cubicBezTo>
                    <a:pt x="5" y="5"/>
                    <a:pt x="0" y="15"/>
                    <a:pt x="2" y="24"/>
                  </a:cubicBezTo>
                  <a:cubicBezTo>
                    <a:pt x="5" y="33"/>
                    <a:pt x="14" y="38"/>
                    <a:pt x="24" y="36"/>
                  </a:cubicBezTo>
                  <a:close/>
                </a:path>
              </a:pathLst>
            </a:custGeom>
            <a:solidFill>
              <a:srgbClr val="F6A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组合 151"/>
          <p:cNvGrpSpPr/>
          <p:nvPr/>
        </p:nvGrpSpPr>
        <p:grpSpPr>
          <a:xfrm>
            <a:off x="2940567" y="2890744"/>
            <a:ext cx="485915" cy="471175"/>
            <a:chOff x="1131908" y="2008403"/>
            <a:chExt cx="1517650" cy="1471613"/>
          </a:xfrm>
        </p:grpSpPr>
        <p:sp>
          <p:nvSpPr>
            <p:cNvPr id="153" name="Freeform 164"/>
            <p:cNvSpPr/>
            <p:nvPr/>
          </p:nvSpPr>
          <p:spPr bwMode="auto">
            <a:xfrm>
              <a:off x="1851045" y="2254466"/>
              <a:ext cx="798513" cy="654050"/>
            </a:xfrm>
            <a:custGeom>
              <a:gdLst>
                <a:gd name="T0" fmla="*/ 0 w 211"/>
                <a:gd name="T1" fmla="*/ 127 h 173"/>
                <a:gd name="T2" fmla="*/ 92 w 211"/>
                <a:gd name="T3" fmla="*/ 29 h 173"/>
                <a:gd name="T4" fmla="*/ 126 w 211"/>
                <a:gd name="T5" fmla="*/ 167 h 173"/>
                <a:gd name="T6" fmla="*/ 0 w 211"/>
                <a:gd name="T7" fmla="*/ 127 h 1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173">
                  <a:moveTo>
                    <a:pt x="0" y="127"/>
                  </a:moveTo>
                  <a:cubicBezTo>
                    <a:pt x="0" y="127"/>
                    <a:pt x="41" y="50"/>
                    <a:pt x="92" y="29"/>
                  </a:cubicBezTo>
                  <a:cubicBezTo>
                    <a:pt x="160" y="0"/>
                    <a:pt x="211" y="157"/>
                    <a:pt x="126" y="167"/>
                  </a:cubicBezTo>
                  <a:cubicBezTo>
                    <a:pt x="61" y="173"/>
                    <a:pt x="0" y="127"/>
                    <a:pt x="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65"/>
            <p:cNvSpPr/>
            <p:nvPr/>
          </p:nvSpPr>
          <p:spPr bwMode="auto">
            <a:xfrm>
              <a:off x="1741508" y="2735478"/>
              <a:ext cx="684213" cy="744538"/>
            </a:xfrm>
            <a:custGeom>
              <a:gdLst>
                <a:gd name="T0" fmla="*/ 29 w 181"/>
                <a:gd name="T1" fmla="*/ 0 h 197"/>
                <a:gd name="T2" fmla="*/ 150 w 181"/>
                <a:gd name="T3" fmla="*/ 57 h 197"/>
                <a:gd name="T4" fmla="*/ 28 w 181"/>
                <a:gd name="T5" fmla="*/ 129 h 197"/>
                <a:gd name="T6" fmla="*/ 29 w 181"/>
                <a:gd name="T7" fmla="*/ 0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97">
                  <a:moveTo>
                    <a:pt x="29" y="0"/>
                  </a:moveTo>
                  <a:cubicBezTo>
                    <a:pt x="29" y="0"/>
                    <a:pt x="119" y="11"/>
                    <a:pt x="150" y="57"/>
                  </a:cubicBezTo>
                  <a:cubicBezTo>
                    <a:pt x="181" y="103"/>
                    <a:pt x="60" y="197"/>
                    <a:pt x="28" y="129"/>
                  </a:cubicBezTo>
                  <a:cubicBezTo>
                    <a:pt x="0" y="71"/>
                    <a:pt x="29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66"/>
            <p:cNvSpPr/>
            <p:nvPr/>
          </p:nvSpPr>
          <p:spPr bwMode="auto">
            <a:xfrm>
              <a:off x="1176358" y="2738653"/>
              <a:ext cx="731838" cy="681038"/>
            </a:xfrm>
            <a:custGeom>
              <a:gdLst>
                <a:gd name="T0" fmla="*/ 179 w 193"/>
                <a:gd name="T1" fmla="*/ 4 h 180"/>
                <a:gd name="T2" fmla="*/ 163 w 193"/>
                <a:gd name="T3" fmla="*/ 133 h 180"/>
                <a:gd name="T4" fmla="*/ 49 w 193"/>
                <a:gd name="T5" fmla="*/ 50 h 180"/>
                <a:gd name="T6" fmla="*/ 179 w 193"/>
                <a:gd name="T7" fmla="*/ 4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80">
                  <a:moveTo>
                    <a:pt x="179" y="4"/>
                  </a:moveTo>
                  <a:cubicBezTo>
                    <a:pt x="179" y="4"/>
                    <a:pt x="193" y="86"/>
                    <a:pt x="163" y="133"/>
                  </a:cubicBezTo>
                  <a:cubicBezTo>
                    <a:pt x="133" y="180"/>
                    <a:pt x="0" y="106"/>
                    <a:pt x="49" y="50"/>
                  </a:cubicBezTo>
                  <a:cubicBezTo>
                    <a:pt x="91" y="0"/>
                    <a:pt x="179" y="4"/>
                    <a:pt x="179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67"/>
            <p:cNvSpPr/>
            <p:nvPr/>
          </p:nvSpPr>
          <p:spPr bwMode="auto">
            <a:xfrm>
              <a:off x="1131908" y="2208428"/>
              <a:ext cx="719138" cy="688975"/>
            </a:xfrm>
            <a:custGeom>
              <a:gdLst>
                <a:gd name="T0" fmla="*/ 190 w 190"/>
                <a:gd name="T1" fmla="*/ 139 h 182"/>
                <a:gd name="T2" fmla="*/ 59 w 190"/>
                <a:gd name="T3" fmla="*/ 175 h 182"/>
                <a:gd name="T4" fmla="*/ 106 w 190"/>
                <a:gd name="T5" fmla="*/ 32 h 182"/>
                <a:gd name="T6" fmla="*/ 190 w 190"/>
                <a:gd name="T7" fmla="*/ 139 h 1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182">
                  <a:moveTo>
                    <a:pt x="190" y="139"/>
                  </a:moveTo>
                  <a:cubicBezTo>
                    <a:pt x="190" y="139"/>
                    <a:pt x="122" y="182"/>
                    <a:pt x="59" y="175"/>
                  </a:cubicBezTo>
                  <a:cubicBezTo>
                    <a:pt x="0" y="168"/>
                    <a:pt x="38" y="0"/>
                    <a:pt x="106" y="32"/>
                  </a:cubicBezTo>
                  <a:cubicBezTo>
                    <a:pt x="183" y="68"/>
                    <a:pt x="190" y="139"/>
                    <a:pt x="190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8"/>
            <p:cNvSpPr/>
            <p:nvPr/>
          </p:nvSpPr>
          <p:spPr bwMode="auto">
            <a:xfrm>
              <a:off x="1547833" y="2008403"/>
              <a:ext cx="746125" cy="746125"/>
            </a:xfrm>
            <a:custGeom>
              <a:gdLst>
                <a:gd name="T0" fmla="*/ 81 w 197"/>
                <a:gd name="T1" fmla="*/ 197 h 197"/>
                <a:gd name="T2" fmla="*/ 12 w 197"/>
                <a:gd name="T3" fmla="*/ 80 h 197"/>
                <a:gd name="T4" fmla="*/ 152 w 197"/>
                <a:gd name="T5" fmla="*/ 100 h 197"/>
                <a:gd name="T6" fmla="*/ 81 w 197"/>
                <a:gd name="T7" fmla="*/ 197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197">
                  <a:moveTo>
                    <a:pt x="81" y="197"/>
                  </a:moveTo>
                  <a:cubicBezTo>
                    <a:pt x="81" y="197"/>
                    <a:pt x="20" y="135"/>
                    <a:pt x="12" y="80"/>
                  </a:cubicBezTo>
                  <a:cubicBezTo>
                    <a:pt x="0" y="0"/>
                    <a:pt x="197" y="11"/>
                    <a:pt x="152" y="100"/>
                  </a:cubicBezTo>
                  <a:cubicBezTo>
                    <a:pt x="122" y="158"/>
                    <a:pt x="81" y="197"/>
                    <a:pt x="81" y="1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9"/>
            <p:cNvSpPr>
              <a:spLocks noEditPoints="1"/>
            </p:cNvSpPr>
            <p:nvPr/>
          </p:nvSpPr>
          <p:spPr bwMode="auto">
            <a:xfrm>
              <a:off x="1484333" y="2375116"/>
              <a:ext cx="768350" cy="746125"/>
            </a:xfrm>
            <a:custGeom>
              <a:gdLst>
                <a:gd name="T0" fmla="*/ 160 w 203"/>
                <a:gd name="T1" fmla="*/ 118 h 197"/>
                <a:gd name="T2" fmla="*/ 142 w 203"/>
                <a:gd name="T3" fmla="*/ 48 h 197"/>
                <a:gd name="T4" fmla="*/ 130 w 203"/>
                <a:gd name="T5" fmla="*/ 56 h 197"/>
                <a:gd name="T6" fmla="*/ 132 w 203"/>
                <a:gd name="T7" fmla="*/ 51 h 197"/>
                <a:gd name="T8" fmla="*/ 62 w 203"/>
                <a:gd name="T9" fmla="*/ 41 h 197"/>
                <a:gd name="T10" fmla="*/ 64 w 203"/>
                <a:gd name="T11" fmla="*/ 49 h 197"/>
                <a:gd name="T12" fmla="*/ 54 w 203"/>
                <a:gd name="T13" fmla="*/ 44 h 197"/>
                <a:gd name="T14" fmla="*/ 30 w 203"/>
                <a:gd name="T15" fmla="*/ 116 h 197"/>
                <a:gd name="T16" fmla="*/ 39 w 203"/>
                <a:gd name="T17" fmla="*/ 116 h 197"/>
                <a:gd name="T18" fmla="*/ 31 w 203"/>
                <a:gd name="T19" fmla="*/ 123 h 197"/>
                <a:gd name="T20" fmla="*/ 89 w 203"/>
                <a:gd name="T21" fmla="*/ 165 h 197"/>
                <a:gd name="T22" fmla="*/ 93 w 203"/>
                <a:gd name="T23" fmla="*/ 157 h 197"/>
                <a:gd name="T24" fmla="*/ 96 w 203"/>
                <a:gd name="T25" fmla="*/ 163 h 197"/>
                <a:gd name="T26" fmla="*/ 157 w 203"/>
                <a:gd name="T27" fmla="*/ 126 h 197"/>
                <a:gd name="T28" fmla="*/ 149 w 203"/>
                <a:gd name="T29" fmla="*/ 118 h 197"/>
                <a:gd name="T30" fmla="*/ 160 w 203"/>
                <a:gd name="T31" fmla="*/ 118 h 197"/>
                <a:gd name="T32" fmla="*/ 95 w 203"/>
                <a:gd name="T33" fmla="*/ 98 h 197"/>
                <a:gd name="T34" fmla="*/ 95 w 203"/>
                <a:gd name="T35" fmla="*/ 99 h 197"/>
                <a:gd name="T36" fmla="*/ 95 w 203"/>
                <a:gd name="T37" fmla="*/ 100 h 197"/>
                <a:gd name="T38" fmla="*/ 91 w 203"/>
                <a:gd name="T39" fmla="*/ 100 h 197"/>
                <a:gd name="T40" fmla="*/ 95 w 203"/>
                <a:gd name="T41" fmla="*/ 98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197">
                  <a:moveTo>
                    <a:pt x="160" y="118"/>
                  </a:moveTo>
                  <a:cubicBezTo>
                    <a:pt x="203" y="113"/>
                    <a:pt x="177" y="34"/>
                    <a:pt x="142" y="48"/>
                  </a:cubicBezTo>
                  <a:cubicBezTo>
                    <a:pt x="138" y="50"/>
                    <a:pt x="134" y="53"/>
                    <a:pt x="130" y="56"/>
                  </a:cubicBezTo>
                  <a:cubicBezTo>
                    <a:pt x="131" y="54"/>
                    <a:pt x="132" y="53"/>
                    <a:pt x="132" y="51"/>
                  </a:cubicBezTo>
                  <a:cubicBezTo>
                    <a:pt x="155" y="6"/>
                    <a:pt x="56" y="0"/>
                    <a:pt x="62" y="41"/>
                  </a:cubicBezTo>
                  <a:cubicBezTo>
                    <a:pt x="62" y="44"/>
                    <a:pt x="63" y="46"/>
                    <a:pt x="64" y="49"/>
                  </a:cubicBezTo>
                  <a:cubicBezTo>
                    <a:pt x="60" y="47"/>
                    <a:pt x="57" y="45"/>
                    <a:pt x="54" y="44"/>
                  </a:cubicBezTo>
                  <a:cubicBezTo>
                    <a:pt x="19" y="28"/>
                    <a:pt x="0" y="112"/>
                    <a:pt x="30" y="116"/>
                  </a:cubicBezTo>
                  <a:cubicBezTo>
                    <a:pt x="33" y="116"/>
                    <a:pt x="36" y="116"/>
                    <a:pt x="39" y="116"/>
                  </a:cubicBezTo>
                  <a:cubicBezTo>
                    <a:pt x="36" y="118"/>
                    <a:pt x="33" y="120"/>
                    <a:pt x="31" y="123"/>
                  </a:cubicBezTo>
                  <a:cubicBezTo>
                    <a:pt x="6" y="152"/>
                    <a:pt x="73" y="189"/>
                    <a:pt x="89" y="165"/>
                  </a:cubicBezTo>
                  <a:cubicBezTo>
                    <a:pt x="90" y="163"/>
                    <a:pt x="92" y="160"/>
                    <a:pt x="93" y="157"/>
                  </a:cubicBezTo>
                  <a:cubicBezTo>
                    <a:pt x="94" y="159"/>
                    <a:pt x="95" y="161"/>
                    <a:pt x="96" y="163"/>
                  </a:cubicBezTo>
                  <a:cubicBezTo>
                    <a:pt x="112" y="197"/>
                    <a:pt x="173" y="150"/>
                    <a:pt x="157" y="126"/>
                  </a:cubicBezTo>
                  <a:cubicBezTo>
                    <a:pt x="155" y="123"/>
                    <a:pt x="152" y="120"/>
                    <a:pt x="149" y="118"/>
                  </a:cubicBezTo>
                  <a:cubicBezTo>
                    <a:pt x="153" y="118"/>
                    <a:pt x="156" y="118"/>
                    <a:pt x="160" y="118"/>
                  </a:cubicBezTo>
                  <a:close/>
                  <a:moveTo>
                    <a:pt x="95" y="98"/>
                  </a:moveTo>
                  <a:cubicBezTo>
                    <a:pt x="95" y="98"/>
                    <a:pt x="95" y="99"/>
                    <a:pt x="95" y="99"/>
                  </a:cubicBezTo>
                  <a:cubicBezTo>
                    <a:pt x="95" y="99"/>
                    <a:pt x="95" y="100"/>
                    <a:pt x="95" y="100"/>
                  </a:cubicBezTo>
                  <a:cubicBezTo>
                    <a:pt x="94" y="100"/>
                    <a:pt x="93" y="100"/>
                    <a:pt x="91" y="100"/>
                  </a:cubicBezTo>
                  <a:cubicBezTo>
                    <a:pt x="93" y="100"/>
                    <a:pt x="94" y="99"/>
                    <a:pt x="95" y="98"/>
                  </a:cubicBezTo>
                  <a:close/>
                </a:path>
              </a:pathLst>
            </a:custGeom>
            <a:gradFill>
              <a:gsLst>
                <a:gs pos="0">
                  <a:srgbClr val="FB969B"/>
                </a:gs>
                <a:gs pos="100000">
                  <a:srgbClr val="F6CDD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70"/>
            <p:cNvSpPr/>
            <p:nvPr/>
          </p:nvSpPr>
          <p:spPr bwMode="auto">
            <a:xfrm>
              <a:off x="1862158" y="2784691"/>
              <a:ext cx="57150" cy="117475"/>
            </a:xfrm>
            <a:custGeom>
              <a:gdLst>
                <a:gd name="T0" fmla="*/ 1 w 15"/>
                <a:gd name="T1" fmla="*/ 3 h 31"/>
                <a:gd name="T2" fmla="*/ 12 w 15"/>
                <a:gd name="T3" fmla="*/ 30 h 31"/>
                <a:gd name="T4" fmla="*/ 14 w 15"/>
                <a:gd name="T5" fmla="*/ 29 h 31"/>
                <a:gd name="T6" fmla="*/ 2 w 15"/>
                <a:gd name="T7" fmla="*/ 2 h 31"/>
                <a:gd name="T8" fmla="*/ 1 w 15"/>
                <a:gd name="T9" fmla="*/ 3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" y="3"/>
                  </a:moveTo>
                  <a:cubicBezTo>
                    <a:pt x="4" y="12"/>
                    <a:pt x="8" y="21"/>
                    <a:pt x="12" y="30"/>
                  </a:cubicBezTo>
                  <a:cubicBezTo>
                    <a:pt x="13" y="31"/>
                    <a:pt x="15" y="30"/>
                    <a:pt x="14" y="29"/>
                  </a:cubicBezTo>
                  <a:cubicBezTo>
                    <a:pt x="10" y="20"/>
                    <a:pt x="6" y="11"/>
                    <a:pt x="2" y="2"/>
                  </a:cubicBezTo>
                  <a:cubicBezTo>
                    <a:pt x="2" y="0"/>
                    <a:pt x="0" y="1"/>
                    <a:pt x="1" y="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71"/>
            <p:cNvSpPr/>
            <p:nvPr/>
          </p:nvSpPr>
          <p:spPr bwMode="auto">
            <a:xfrm>
              <a:off x="1870095" y="2776753"/>
              <a:ext cx="112713" cy="76200"/>
            </a:xfrm>
            <a:custGeom>
              <a:gdLst>
                <a:gd name="T0" fmla="*/ 1 w 30"/>
                <a:gd name="T1" fmla="*/ 2 h 20"/>
                <a:gd name="T2" fmla="*/ 28 w 30"/>
                <a:gd name="T3" fmla="*/ 19 h 20"/>
                <a:gd name="T4" fmla="*/ 29 w 30"/>
                <a:gd name="T5" fmla="*/ 17 h 20"/>
                <a:gd name="T6" fmla="*/ 2 w 30"/>
                <a:gd name="T7" fmla="*/ 0 h 20"/>
                <a:gd name="T8" fmla="*/ 1 w 30"/>
                <a:gd name="T9" fmla="*/ 2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1" y="2"/>
                  </a:moveTo>
                  <a:cubicBezTo>
                    <a:pt x="10" y="8"/>
                    <a:pt x="19" y="14"/>
                    <a:pt x="28" y="19"/>
                  </a:cubicBezTo>
                  <a:cubicBezTo>
                    <a:pt x="29" y="20"/>
                    <a:pt x="30" y="18"/>
                    <a:pt x="29" y="17"/>
                  </a:cubicBezTo>
                  <a:cubicBezTo>
                    <a:pt x="20" y="12"/>
                    <a:pt x="11" y="6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72"/>
            <p:cNvSpPr/>
            <p:nvPr/>
          </p:nvSpPr>
          <p:spPr bwMode="auto">
            <a:xfrm>
              <a:off x="1878033" y="2754528"/>
              <a:ext cx="112713" cy="41275"/>
            </a:xfrm>
            <a:custGeom>
              <a:gdLst>
                <a:gd name="T0" fmla="*/ 1 w 30"/>
                <a:gd name="T1" fmla="*/ 3 h 11"/>
                <a:gd name="T2" fmla="*/ 28 w 30"/>
                <a:gd name="T3" fmla="*/ 10 h 11"/>
                <a:gd name="T4" fmla="*/ 29 w 30"/>
                <a:gd name="T5" fmla="*/ 8 h 11"/>
                <a:gd name="T6" fmla="*/ 2 w 30"/>
                <a:gd name="T7" fmla="*/ 1 h 11"/>
                <a:gd name="T8" fmla="*/ 1 w 30"/>
                <a:gd name="T9" fmla="*/ 3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" y="3"/>
                  </a:moveTo>
                  <a:cubicBezTo>
                    <a:pt x="10" y="6"/>
                    <a:pt x="19" y="8"/>
                    <a:pt x="28" y="10"/>
                  </a:cubicBezTo>
                  <a:cubicBezTo>
                    <a:pt x="30" y="11"/>
                    <a:pt x="30" y="9"/>
                    <a:pt x="29" y="8"/>
                  </a:cubicBezTo>
                  <a:cubicBezTo>
                    <a:pt x="20" y="6"/>
                    <a:pt x="11" y="3"/>
                    <a:pt x="2" y="1"/>
                  </a:cubicBezTo>
                  <a:cubicBezTo>
                    <a:pt x="0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73"/>
            <p:cNvSpPr/>
            <p:nvPr/>
          </p:nvSpPr>
          <p:spPr bwMode="auto">
            <a:xfrm>
              <a:off x="1878033" y="2705316"/>
              <a:ext cx="128588" cy="36513"/>
            </a:xfrm>
            <a:custGeom>
              <a:gdLst>
                <a:gd name="T0" fmla="*/ 2 w 34"/>
                <a:gd name="T1" fmla="*/ 10 h 10"/>
                <a:gd name="T2" fmla="*/ 32 w 34"/>
                <a:gd name="T3" fmla="*/ 3 h 10"/>
                <a:gd name="T4" fmla="*/ 32 w 34"/>
                <a:gd name="T5" fmla="*/ 1 h 10"/>
                <a:gd name="T6" fmla="*/ 2 w 34"/>
                <a:gd name="T7" fmla="*/ 8 h 10"/>
                <a:gd name="T8" fmla="*/ 2 w 34"/>
                <a:gd name="T9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">
                  <a:moveTo>
                    <a:pt x="2" y="10"/>
                  </a:moveTo>
                  <a:cubicBezTo>
                    <a:pt x="12" y="8"/>
                    <a:pt x="22" y="5"/>
                    <a:pt x="32" y="3"/>
                  </a:cubicBezTo>
                  <a:cubicBezTo>
                    <a:pt x="34" y="2"/>
                    <a:pt x="33" y="0"/>
                    <a:pt x="32" y="1"/>
                  </a:cubicBezTo>
                  <a:cubicBezTo>
                    <a:pt x="22" y="3"/>
                    <a:pt x="12" y="5"/>
                    <a:pt x="2" y="8"/>
                  </a:cubicBezTo>
                  <a:cubicBezTo>
                    <a:pt x="0" y="8"/>
                    <a:pt x="1" y="10"/>
                    <a:pt x="2" y="1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74"/>
            <p:cNvSpPr/>
            <p:nvPr/>
          </p:nvSpPr>
          <p:spPr bwMode="auto">
            <a:xfrm>
              <a:off x="1873270" y="2602128"/>
              <a:ext cx="76200" cy="120650"/>
            </a:xfrm>
            <a:custGeom>
              <a:gdLst>
                <a:gd name="T0" fmla="*/ 2 w 20"/>
                <a:gd name="T1" fmla="*/ 30 h 32"/>
                <a:gd name="T2" fmla="*/ 19 w 20"/>
                <a:gd name="T3" fmla="*/ 2 h 32"/>
                <a:gd name="T4" fmla="*/ 17 w 20"/>
                <a:gd name="T5" fmla="*/ 1 h 32"/>
                <a:gd name="T6" fmla="*/ 0 w 20"/>
                <a:gd name="T7" fmla="*/ 29 h 32"/>
                <a:gd name="T8" fmla="*/ 2 w 20"/>
                <a:gd name="T9" fmla="*/ 3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2" y="30"/>
                  </a:moveTo>
                  <a:cubicBezTo>
                    <a:pt x="8" y="21"/>
                    <a:pt x="14" y="12"/>
                    <a:pt x="19" y="2"/>
                  </a:cubicBezTo>
                  <a:cubicBezTo>
                    <a:pt x="20" y="1"/>
                    <a:pt x="18" y="0"/>
                    <a:pt x="17" y="1"/>
                  </a:cubicBezTo>
                  <a:cubicBezTo>
                    <a:pt x="12" y="11"/>
                    <a:pt x="6" y="20"/>
                    <a:pt x="0" y="29"/>
                  </a:cubicBezTo>
                  <a:cubicBezTo>
                    <a:pt x="0" y="30"/>
                    <a:pt x="2" y="32"/>
                    <a:pt x="2" y="3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75"/>
            <p:cNvSpPr/>
            <p:nvPr/>
          </p:nvSpPr>
          <p:spPr bwMode="auto">
            <a:xfrm>
              <a:off x="1846283" y="2564028"/>
              <a:ext cx="34925" cy="147638"/>
            </a:xfrm>
            <a:custGeom>
              <a:gdLst>
                <a:gd name="T0" fmla="*/ 2 w 9"/>
                <a:gd name="T1" fmla="*/ 37 h 39"/>
                <a:gd name="T2" fmla="*/ 8 w 9"/>
                <a:gd name="T3" fmla="*/ 2 h 39"/>
                <a:gd name="T4" fmla="*/ 6 w 9"/>
                <a:gd name="T5" fmla="*/ 1 h 39"/>
                <a:gd name="T6" fmla="*/ 0 w 9"/>
                <a:gd name="T7" fmla="*/ 37 h 39"/>
                <a:gd name="T8" fmla="*/ 2 w 9"/>
                <a:gd name="T9" fmla="*/ 37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9">
                  <a:moveTo>
                    <a:pt x="2" y="37"/>
                  </a:moveTo>
                  <a:cubicBezTo>
                    <a:pt x="4" y="25"/>
                    <a:pt x="6" y="14"/>
                    <a:pt x="8" y="2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4" y="13"/>
                    <a:pt x="2" y="25"/>
                    <a:pt x="0" y="37"/>
                  </a:cubicBezTo>
                  <a:cubicBezTo>
                    <a:pt x="0" y="38"/>
                    <a:pt x="2" y="39"/>
                    <a:pt x="2" y="37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76"/>
            <p:cNvSpPr/>
            <p:nvPr/>
          </p:nvSpPr>
          <p:spPr bwMode="auto">
            <a:xfrm>
              <a:off x="1793895" y="2583078"/>
              <a:ext cx="38100" cy="133350"/>
            </a:xfrm>
            <a:custGeom>
              <a:gdLst>
                <a:gd name="T0" fmla="*/ 10 w 10"/>
                <a:gd name="T1" fmla="*/ 33 h 35"/>
                <a:gd name="T2" fmla="*/ 2 w 10"/>
                <a:gd name="T3" fmla="*/ 2 h 35"/>
                <a:gd name="T4" fmla="*/ 0 w 10"/>
                <a:gd name="T5" fmla="*/ 2 h 35"/>
                <a:gd name="T6" fmla="*/ 8 w 10"/>
                <a:gd name="T7" fmla="*/ 34 h 35"/>
                <a:gd name="T8" fmla="*/ 10 w 10"/>
                <a:gd name="T9" fmla="*/ 33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5">
                  <a:moveTo>
                    <a:pt x="10" y="33"/>
                  </a:moveTo>
                  <a:cubicBezTo>
                    <a:pt x="7" y="23"/>
                    <a:pt x="5" y="1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3" y="13"/>
                    <a:pt x="5" y="23"/>
                    <a:pt x="8" y="34"/>
                  </a:cubicBezTo>
                  <a:cubicBezTo>
                    <a:pt x="8" y="35"/>
                    <a:pt x="10" y="34"/>
                    <a:pt x="10" y="3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77"/>
            <p:cNvSpPr/>
            <p:nvPr/>
          </p:nvSpPr>
          <p:spPr bwMode="auto">
            <a:xfrm>
              <a:off x="1736745" y="2637053"/>
              <a:ext cx="76200" cy="90488"/>
            </a:xfrm>
            <a:custGeom>
              <a:gdLst>
                <a:gd name="T0" fmla="*/ 19 w 20"/>
                <a:gd name="T1" fmla="*/ 21 h 24"/>
                <a:gd name="T2" fmla="*/ 2 w 20"/>
                <a:gd name="T3" fmla="*/ 1 h 24"/>
                <a:gd name="T4" fmla="*/ 1 w 20"/>
                <a:gd name="T5" fmla="*/ 3 h 24"/>
                <a:gd name="T6" fmla="*/ 18 w 20"/>
                <a:gd name="T7" fmla="*/ 22 h 24"/>
                <a:gd name="T8" fmla="*/ 19 w 20"/>
                <a:gd name="T9" fmla="*/ 2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9" y="21"/>
                  </a:moveTo>
                  <a:cubicBezTo>
                    <a:pt x="14" y="14"/>
                    <a:pt x="8" y="8"/>
                    <a:pt x="2" y="1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6" y="9"/>
                    <a:pt x="12" y="16"/>
                    <a:pt x="18" y="22"/>
                  </a:cubicBezTo>
                  <a:cubicBezTo>
                    <a:pt x="19" y="24"/>
                    <a:pt x="20" y="22"/>
                    <a:pt x="19" y="2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8"/>
            <p:cNvSpPr/>
            <p:nvPr/>
          </p:nvSpPr>
          <p:spPr bwMode="auto">
            <a:xfrm>
              <a:off x="1698645" y="2686266"/>
              <a:ext cx="106363" cy="55563"/>
            </a:xfrm>
            <a:custGeom>
              <a:gdLst>
                <a:gd name="T0" fmla="*/ 27 w 28"/>
                <a:gd name="T1" fmla="*/ 13 h 15"/>
                <a:gd name="T2" fmla="*/ 3 w 28"/>
                <a:gd name="T3" fmla="*/ 0 h 15"/>
                <a:gd name="T4" fmla="*/ 2 w 28"/>
                <a:gd name="T5" fmla="*/ 2 h 15"/>
                <a:gd name="T6" fmla="*/ 26 w 28"/>
                <a:gd name="T7" fmla="*/ 15 h 15"/>
                <a:gd name="T8" fmla="*/ 27 w 28"/>
                <a:gd name="T9" fmla="*/ 13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13"/>
                  </a:moveTo>
                  <a:cubicBezTo>
                    <a:pt x="19" y="8"/>
                    <a:pt x="11" y="4"/>
                    <a:pt x="3" y="0"/>
                  </a:cubicBezTo>
                  <a:cubicBezTo>
                    <a:pt x="2" y="0"/>
                    <a:pt x="0" y="2"/>
                    <a:pt x="2" y="2"/>
                  </a:cubicBezTo>
                  <a:cubicBezTo>
                    <a:pt x="10" y="6"/>
                    <a:pt x="18" y="10"/>
                    <a:pt x="26" y="15"/>
                  </a:cubicBezTo>
                  <a:cubicBezTo>
                    <a:pt x="27" y="15"/>
                    <a:pt x="28" y="13"/>
                    <a:pt x="27" y="13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9"/>
            <p:cNvSpPr/>
            <p:nvPr/>
          </p:nvSpPr>
          <p:spPr bwMode="auto">
            <a:xfrm>
              <a:off x="1687533" y="2754528"/>
              <a:ext cx="117475" cy="41275"/>
            </a:xfrm>
            <a:custGeom>
              <a:gdLst>
                <a:gd name="T0" fmla="*/ 29 w 31"/>
                <a:gd name="T1" fmla="*/ 0 h 11"/>
                <a:gd name="T2" fmla="*/ 1 w 31"/>
                <a:gd name="T3" fmla="*/ 8 h 11"/>
                <a:gd name="T4" fmla="*/ 2 w 31"/>
                <a:gd name="T5" fmla="*/ 10 h 11"/>
                <a:gd name="T6" fmla="*/ 29 w 31"/>
                <a:gd name="T7" fmla="*/ 3 h 11"/>
                <a:gd name="T8" fmla="*/ 29 w 31"/>
                <a:gd name="T9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29" y="0"/>
                  </a:moveTo>
                  <a:cubicBezTo>
                    <a:pt x="20" y="3"/>
                    <a:pt x="11" y="5"/>
                    <a:pt x="1" y="8"/>
                  </a:cubicBezTo>
                  <a:cubicBezTo>
                    <a:pt x="0" y="8"/>
                    <a:pt x="1" y="11"/>
                    <a:pt x="2" y="10"/>
                  </a:cubicBezTo>
                  <a:cubicBezTo>
                    <a:pt x="11" y="8"/>
                    <a:pt x="20" y="5"/>
                    <a:pt x="29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80"/>
            <p:cNvSpPr/>
            <p:nvPr/>
          </p:nvSpPr>
          <p:spPr bwMode="auto">
            <a:xfrm>
              <a:off x="1714520" y="2768816"/>
              <a:ext cx="101600" cy="71438"/>
            </a:xfrm>
            <a:custGeom>
              <a:gdLst>
                <a:gd name="T0" fmla="*/ 24 w 27"/>
                <a:gd name="T1" fmla="*/ 0 h 19"/>
                <a:gd name="T2" fmla="*/ 1 w 27"/>
                <a:gd name="T3" fmla="*/ 16 h 19"/>
                <a:gd name="T4" fmla="*/ 2 w 27"/>
                <a:gd name="T5" fmla="*/ 18 h 19"/>
                <a:gd name="T6" fmla="*/ 26 w 27"/>
                <a:gd name="T7" fmla="*/ 2 h 19"/>
                <a:gd name="T8" fmla="*/ 24 w 27"/>
                <a:gd name="T9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24" y="0"/>
                  </a:moveTo>
                  <a:cubicBezTo>
                    <a:pt x="17" y="6"/>
                    <a:pt x="9" y="11"/>
                    <a:pt x="1" y="16"/>
                  </a:cubicBezTo>
                  <a:cubicBezTo>
                    <a:pt x="0" y="17"/>
                    <a:pt x="1" y="19"/>
                    <a:pt x="2" y="18"/>
                  </a:cubicBezTo>
                  <a:cubicBezTo>
                    <a:pt x="10" y="13"/>
                    <a:pt x="18" y="8"/>
                    <a:pt x="26" y="2"/>
                  </a:cubicBezTo>
                  <a:cubicBezTo>
                    <a:pt x="27" y="2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81"/>
            <p:cNvSpPr/>
            <p:nvPr/>
          </p:nvSpPr>
          <p:spPr bwMode="auto">
            <a:xfrm>
              <a:off x="1755795" y="2779928"/>
              <a:ext cx="76200" cy="84138"/>
            </a:xfrm>
            <a:custGeom>
              <a:gdLst>
                <a:gd name="T0" fmla="*/ 17 w 20"/>
                <a:gd name="T1" fmla="*/ 1 h 22"/>
                <a:gd name="T2" fmla="*/ 1 w 20"/>
                <a:gd name="T3" fmla="*/ 19 h 22"/>
                <a:gd name="T4" fmla="*/ 2 w 20"/>
                <a:gd name="T5" fmla="*/ 21 h 22"/>
                <a:gd name="T6" fmla="*/ 19 w 20"/>
                <a:gd name="T7" fmla="*/ 3 h 22"/>
                <a:gd name="T8" fmla="*/ 17 w 20"/>
                <a:gd name="T9" fmla="*/ 1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17" y="1"/>
                  </a:moveTo>
                  <a:cubicBezTo>
                    <a:pt x="12" y="7"/>
                    <a:pt x="6" y="13"/>
                    <a:pt x="1" y="19"/>
                  </a:cubicBezTo>
                  <a:cubicBezTo>
                    <a:pt x="0" y="20"/>
                    <a:pt x="1" y="22"/>
                    <a:pt x="2" y="21"/>
                  </a:cubicBezTo>
                  <a:cubicBezTo>
                    <a:pt x="8" y="15"/>
                    <a:pt x="13" y="9"/>
                    <a:pt x="19" y="3"/>
                  </a:cubicBezTo>
                  <a:cubicBezTo>
                    <a:pt x="20" y="2"/>
                    <a:pt x="18" y="0"/>
                    <a:pt x="17" y="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82"/>
            <p:cNvSpPr/>
            <p:nvPr/>
          </p:nvSpPr>
          <p:spPr bwMode="auto">
            <a:xfrm>
              <a:off x="1816120" y="2791041"/>
              <a:ext cx="30163" cy="103188"/>
            </a:xfrm>
            <a:custGeom>
              <a:gdLst>
                <a:gd name="T0" fmla="*/ 5 w 8"/>
                <a:gd name="T1" fmla="*/ 1 h 27"/>
                <a:gd name="T2" fmla="*/ 0 w 8"/>
                <a:gd name="T3" fmla="*/ 25 h 27"/>
                <a:gd name="T4" fmla="*/ 3 w 8"/>
                <a:gd name="T5" fmla="*/ 26 h 27"/>
                <a:gd name="T6" fmla="*/ 8 w 8"/>
                <a:gd name="T7" fmla="*/ 2 h 27"/>
                <a:gd name="T8" fmla="*/ 5 w 8"/>
                <a:gd name="T9" fmla="*/ 1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5" y="1"/>
                  </a:moveTo>
                  <a:cubicBezTo>
                    <a:pt x="4" y="9"/>
                    <a:pt x="2" y="17"/>
                    <a:pt x="0" y="25"/>
                  </a:cubicBezTo>
                  <a:cubicBezTo>
                    <a:pt x="0" y="27"/>
                    <a:pt x="2" y="27"/>
                    <a:pt x="3" y="26"/>
                  </a:cubicBezTo>
                  <a:cubicBezTo>
                    <a:pt x="4" y="18"/>
                    <a:pt x="6" y="10"/>
                    <a:pt x="8" y="2"/>
                  </a:cubicBezTo>
                  <a:cubicBezTo>
                    <a:pt x="8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83"/>
            <p:cNvSpPr/>
            <p:nvPr/>
          </p:nvSpPr>
          <p:spPr bwMode="auto">
            <a:xfrm>
              <a:off x="1851045" y="2784691"/>
              <a:ext cx="30163" cy="112713"/>
            </a:xfrm>
            <a:custGeom>
              <a:gdLst>
                <a:gd name="T0" fmla="*/ 0 w 8"/>
                <a:gd name="T1" fmla="*/ 2 h 30"/>
                <a:gd name="T2" fmla="*/ 6 w 8"/>
                <a:gd name="T3" fmla="*/ 28 h 30"/>
                <a:gd name="T4" fmla="*/ 8 w 8"/>
                <a:gd name="T5" fmla="*/ 27 h 30"/>
                <a:gd name="T6" fmla="*/ 3 w 8"/>
                <a:gd name="T7" fmla="*/ 1 h 30"/>
                <a:gd name="T8" fmla="*/ 0 w 8"/>
                <a:gd name="T9" fmla="*/ 2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0" y="2"/>
                  </a:moveTo>
                  <a:cubicBezTo>
                    <a:pt x="2" y="11"/>
                    <a:pt x="4" y="19"/>
                    <a:pt x="6" y="28"/>
                  </a:cubicBezTo>
                  <a:cubicBezTo>
                    <a:pt x="6" y="30"/>
                    <a:pt x="8" y="29"/>
                    <a:pt x="8" y="27"/>
                  </a:cubicBezTo>
                  <a:cubicBezTo>
                    <a:pt x="6" y="19"/>
                    <a:pt x="4" y="10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84"/>
            <p:cNvSpPr/>
            <p:nvPr/>
          </p:nvSpPr>
          <p:spPr bwMode="auto">
            <a:xfrm>
              <a:off x="1930420" y="2571966"/>
              <a:ext cx="46038" cy="46038"/>
            </a:xfrm>
            <a:custGeom>
              <a:gdLst>
                <a:gd name="T0" fmla="*/ 7 w 12"/>
                <a:gd name="T1" fmla="*/ 11 h 12"/>
                <a:gd name="T2" fmla="*/ 1 w 12"/>
                <a:gd name="T3" fmla="*/ 7 h 12"/>
                <a:gd name="T4" fmla="*/ 4 w 12"/>
                <a:gd name="T5" fmla="*/ 0 h 12"/>
                <a:gd name="T6" fmla="*/ 11 w 12"/>
                <a:gd name="T7" fmla="*/ 4 h 12"/>
                <a:gd name="T8" fmla="*/ 7 w 12"/>
                <a:gd name="T9" fmla="*/ 11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7" y="11"/>
                  </a:move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0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12" y="7"/>
                    <a:pt x="10" y="10"/>
                    <a:pt x="7" y="11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85"/>
            <p:cNvSpPr/>
            <p:nvPr/>
          </p:nvSpPr>
          <p:spPr bwMode="auto">
            <a:xfrm>
              <a:off x="1979633" y="2686266"/>
              <a:ext cx="49213" cy="44450"/>
            </a:xfrm>
            <a:custGeom>
              <a:gdLst>
                <a:gd name="T0" fmla="*/ 8 w 13"/>
                <a:gd name="T1" fmla="*/ 12 h 12"/>
                <a:gd name="T2" fmla="*/ 12 w 13"/>
                <a:gd name="T3" fmla="*/ 5 h 12"/>
                <a:gd name="T4" fmla="*/ 5 w 13"/>
                <a:gd name="T5" fmla="*/ 1 h 12"/>
                <a:gd name="T6" fmla="*/ 1 w 13"/>
                <a:gd name="T7" fmla="*/ 8 h 12"/>
                <a:gd name="T8" fmla="*/ 8 w 13"/>
                <a:gd name="T9" fmla="*/ 12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8" y="12"/>
                  </a:moveTo>
                  <a:cubicBezTo>
                    <a:pt x="11" y="11"/>
                    <a:pt x="13" y="8"/>
                    <a:pt x="12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2"/>
                    <a:pt x="0" y="5"/>
                    <a:pt x="1" y="8"/>
                  </a:cubicBezTo>
                  <a:cubicBezTo>
                    <a:pt x="2" y="11"/>
                    <a:pt x="5" y="12"/>
                    <a:pt x="8" y="12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86"/>
            <p:cNvSpPr/>
            <p:nvPr/>
          </p:nvSpPr>
          <p:spPr bwMode="auto">
            <a:xfrm>
              <a:off x="1968520" y="2768816"/>
              <a:ext cx="33338" cy="38100"/>
            </a:xfrm>
            <a:custGeom>
              <a:gdLst>
                <a:gd name="T0" fmla="*/ 6 w 9"/>
                <a:gd name="T1" fmla="*/ 10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7 h 10"/>
                <a:gd name="T8" fmla="*/ 6 w 9"/>
                <a:gd name="T9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0"/>
                  </a:moveTo>
                  <a:cubicBezTo>
                    <a:pt x="8" y="9"/>
                    <a:pt x="9" y="7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87"/>
            <p:cNvSpPr/>
            <p:nvPr/>
          </p:nvSpPr>
          <p:spPr bwMode="auto">
            <a:xfrm>
              <a:off x="1957408" y="2825966"/>
              <a:ext cx="36513" cy="38100"/>
            </a:xfrm>
            <a:custGeom>
              <a:gdLst>
                <a:gd name="T0" fmla="*/ 6 w 10"/>
                <a:gd name="T1" fmla="*/ 9 h 10"/>
                <a:gd name="T2" fmla="*/ 10 w 10"/>
                <a:gd name="T3" fmla="*/ 4 h 10"/>
                <a:gd name="T4" fmla="*/ 4 w 10"/>
                <a:gd name="T5" fmla="*/ 1 h 10"/>
                <a:gd name="T6" fmla="*/ 1 w 10"/>
                <a:gd name="T7" fmla="*/ 6 h 10"/>
                <a:gd name="T8" fmla="*/ 6 w 10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9"/>
                    <a:pt x="10" y="6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4"/>
                    <a:pt x="1" y="6"/>
                  </a:cubicBezTo>
                  <a:cubicBezTo>
                    <a:pt x="2" y="9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8"/>
            <p:cNvSpPr/>
            <p:nvPr/>
          </p:nvSpPr>
          <p:spPr bwMode="auto">
            <a:xfrm>
              <a:off x="1895495" y="2878353"/>
              <a:ext cx="34925" cy="34925"/>
            </a:xfrm>
            <a:custGeom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7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9"/>
            <p:cNvSpPr/>
            <p:nvPr/>
          </p:nvSpPr>
          <p:spPr bwMode="auto">
            <a:xfrm>
              <a:off x="1854220" y="2875178"/>
              <a:ext cx="38100" cy="38100"/>
            </a:xfrm>
            <a:custGeom>
              <a:gdLst>
                <a:gd name="T0" fmla="*/ 6 w 10"/>
                <a:gd name="T1" fmla="*/ 9 h 10"/>
                <a:gd name="T2" fmla="*/ 10 w 10"/>
                <a:gd name="T3" fmla="*/ 3 h 10"/>
                <a:gd name="T4" fmla="*/ 4 w 10"/>
                <a:gd name="T5" fmla="*/ 0 h 10"/>
                <a:gd name="T6" fmla="*/ 1 w 10"/>
                <a:gd name="T7" fmla="*/ 6 h 10"/>
                <a:gd name="T8" fmla="*/ 6 w 10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8"/>
                    <a:pt x="10" y="6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8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90"/>
            <p:cNvSpPr/>
            <p:nvPr/>
          </p:nvSpPr>
          <p:spPr bwMode="auto">
            <a:xfrm>
              <a:off x="1805008" y="2870416"/>
              <a:ext cx="34925" cy="34925"/>
            </a:xfrm>
            <a:custGeom>
              <a:gdLst>
                <a:gd name="T0" fmla="*/ 6 w 9"/>
                <a:gd name="T1" fmla="*/ 8 h 9"/>
                <a:gd name="T2" fmla="*/ 8 w 9"/>
                <a:gd name="T3" fmla="*/ 3 h 9"/>
                <a:gd name="T4" fmla="*/ 4 w 9"/>
                <a:gd name="T5" fmla="*/ 1 h 9"/>
                <a:gd name="T6" fmla="*/ 1 w 9"/>
                <a:gd name="T7" fmla="*/ 5 h 9"/>
                <a:gd name="T8" fmla="*/ 6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1"/>
                    <a:pt x="0" y="3"/>
                    <a:pt x="1" y="5"/>
                  </a:cubicBezTo>
                  <a:cubicBezTo>
                    <a:pt x="1" y="7"/>
                    <a:pt x="4" y="9"/>
                    <a:pt x="6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91"/>
            <p:cNvSpPr/>
            <p:nvPr/>
          </p:nvSpPr>
          <p:spPr bwMode="auto">
            <a:xfrm>
              <a:off x="1744683" y="2837078"/>
              <a:ext cx="34925" cy="38100"/>
            </a:xfrm>
            <a:custGeom>
              <a:gdLst>
                <a:gd name="T0" fmla="*/ 6 w 9"/>
                <a:gd name="T1" fmla="*/ 9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6 h 10"/>
                <a:gd name="T8" fmla="*/ 6 w 9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8" y="9"/>
                    <a:pt x="9" y="6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9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92"/>
            <p:cNvSpPr/>
            <p:nvPr/>
          </p:nvSpPr>
          <p:spPr bwMode="auto">
            <a:xfrm>
              <a:off x="1711345" y="2821203"/>
              <a:ext cx="22225" cy="26988"/>
            </a:xfrm>
            <a:custGeom>
              <a:gdLst>
                <a:gd name="T0" fmla="*/ 4 w 6"/>
                <a:gd name="T1" fmla="*/ 6 h 7"/>
                <a:gd name="T2" fmla="*/ 6 w 6"/>
                <a:gd name="T3" fmla="*/ 2 h 7"/>
                <a:gd name="T4" fmla="*/ 2 w 6"/>
                <a:gd name="T5" fmla="*/ 0 h 7"/>
                <a:gd name="T6" fmla="*/ 0 w 6"/>
                <a:gd name="T7" fmla="*/ 4 h 7"/>
                <a:gd name="T8" fmla="*/ 4 w 6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6"/>
                  </a:moveTo>
                  <a:cubicBezTo>
                    <a:pt x="5" y="6"/>
                    <a:pt x="6" y="4"/>
                    <a:pt x="6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93"/>
            <p:cNvSpPr/>
            <p:nvPr/>
          </p:nvSpPr>
          <p:spPr bwMode="auto">
            <a:xfrm>
              <a:off x="1681183" y="2776753"/>
              <a:ext cx="25400" cy="26988"/>
            </a:xfrm>
            <a:custGeom>
              <a:gdLst>
                <a:gd name="T0" fmla="*/ 5 w 7"/>
                <a:gd name="T1" fmla="*/ 6 h 7"/>
                <a:gd name="T2" fmla="*/ 7 w 7"/>
                <a:gd name="T3" fmla="*/ 2 h 7"/>
                <a:gd name="T4" fmla="*/ 3 w 7"/>
                <a:gd name="T5" fmla="*/ 0 h 7"/>
                <a:gd name="T6" fmla="*/ 1 w 7"/>
                <a:gd name="T7" fmla="*/ 4 h 7"/>
                <a:gd name="T8" fmla="*/ 5 w 7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6" y="6"/>
                    <a:pt x="7" y="4"/>
                    <a:pt x="7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6"/>
                    <a:pt x="3" y="7"/>
                    <a:pt x="5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94"/>
            <p:cNvSpPr/>
            <p:nvPr/>
          </p:nvSpPr>
          <p:spPr bwMode="auto">
            <a:xfrm>
              <a:off x="1692295" y="2673566"/>
              <a:ext cx="33338" cy="34925"/>
            </a:xfrm>
            <a:custGeom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8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95"/>
            <p:cNvSpPr/>
            <p:nvPr/>
          </p:nvSpPr>
          <p:spPr bwMode="auto">
            <a:xfrm>
              <a:off x="1725633" y="2629116"/>
              <a:ext cx="34925" cy="30163"/>
            </a:xfrm>
            <a:custGeom>
              <a:gdLst>
                <a:gd name="T0" fmla="*/ 5 w 9"/>
                <a:gd name="T1" fmla="*/ 8 h 8"/>
                <a:gd name="T2" fmla="*/ 8 w 9"/>
                <a:gd name="T3" fmla="*/ 3 h 8"/>
                <a:gd name="T4" fmla="*/ 3 w 9"/>
                <a:gd name="T5" fmla="*/ 0 h 8"/>
                <a:gd name="T6" fmla="*/ 1 w 9"/>
                <a:gd name="T7" fmla="*/ 5 h 8"/>
                <a:gd name="T8" fmla="*/ 5 w 9"/>
                <a:gd name="T9" fmla="*/ 8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7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1" y="7"/>
                    <a:pt x="3" y="8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96"/>
            <p:cNvSpPr/>
            <p:nvPr/>
          </p:nvSpPr>
          <p:spPr bwMode="auto">
            <a:xfrm>
              <a:off x="1785958" y="2579903"/>
              <a:ext cx="26988" cy="26988"/>
            </a:xfrm>
            <a:custGeom>
              <a:gdLst>
                <a:gd name="T0" fmla="*/ 4 w 7"/>
                <a:gd name="T1" fmla="*/ 6 h 7"/>
                <a:gd name="T2" fmla="*/ 6 w 7"/>
                <a:gd name="T3" fmla="*/ 2 h 7"/>
                <a:gd name="T4" fmla="*/ 2 w 7"/>
                <a:gd name="T5" fmla="*/ 0 h 7"/>
                <a:gd name="T6" fmla="*/ 0 w 7"/>
                <a:gd name="T7" fmla="*/ 4 h 7"/>
                <a:gd name="T8" fmla="*/ 4 w 7"/>
                <a:gd name="T9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6" y="6"/>
                    <a:pt x="7" y="4"/>
                    <a:pt x="6" y="2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97"/>
            <p:cNvSpPr/>
            <p:nvPr/>
          </p:nvSpPr>
          <p:spPr bwMode="auto">
            <a:xfrm>
              <a:off x="1858983" y="2552916"/>
              <a:ext cx="33338" cy="34925"/>
            </a:xfrm>
            <a:custGeom>
              <a:gdLst>
                <a:gd name="T0" fmla="*/ 6 w 9"/>
                <a:gd name="T1" fmla="*/ 9 h 9"/>
                <a:gd name="T2" fmla="*/ 9 w 9"/>
                <a:gd name="T3" fmla="*/ 3 h 9"/>
                <a:gd name="T4" fmla="*/ 3 w 9"/>
                <a:gd name="T5" fmla="*/ 0 h 9"/>
                <a:gd name="T6" fmla="*/ 0 w 9"/>
                <a:gd name="T7" fmla="*/ 6 h 9"/>
                <a:gd name="T8" fmla="*/ 6 w 9"/>
                <a:gd name="T9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8" y="8"/>
                    <a:pt x="9" y="6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1" y="8"/>
                    <a:pt x="3" y="9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8"/>
            <p:cNvSpPr/>
            <p:nvPr/>
          </p:nvSpPr>
          <p:spPr bwMode="auto">
            <a:xfrm>
              <a:off x="1771670" y="2673566"/>
              <a:ext cx="142875" cy="144463"/>
            </a:xfrm>
            <a:custGeom>
              <a:gdLst>
                <a:gd name="T0" fmla="*/ 24 w 38"/>
                <a:gd name="T1" fmla="*/ 36 h 38"/>
                <a:gd name="T2" fmla="*/ 36 w 38"/>
                <a:gd name="T3" fmla="*/ 14 h 38"/>
                <a:gd name="T4" fmla="*/ 15 w 38"/>
                <a:gd name="T5" fmla="*/ 2 h 38"/>
                <a:gd name="T6" fmla="*/ 2 w 38"/>
                <a:gd name="T7" fmla="*/ 24 h 38"/>
                <a:gd name="T8" fmla="*/ 24 w 38"/>
                <a:gd name="T9" fmla="*/ 36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4" y="36"/>
                  </a:moveTo>
                  <a:cubicBezTo>
                    <a:pt x="33" y="33"/>
                    <a:pt x="38" y="24"/>
                    <a:pt x="36" y="14"/>
                  </a:cubicBezTo>
                  <a:cubicBezTo>
                    <a:pt x="33" y="5"/>
                    <a:pt x="24" y="0"/>
                    <a:pt x="15" y="2"/>
                  </a:cubicBezTo>
                  <a:cubicBezTo>
                    <a:pt x="5" y="5"/>
                    <a:pt x="0" y="15"/>
                    <a:pt x="2" y="24"/>
                  </a:cubicBezTo>
                  <a:cubicBezTo>
                    <a:pt x="5" y="33"/>
                    <a:pt x="14" y="38"/>
                    <a:pt x="24" y="36"/>
                  </a:cubicBezTo>
                  <a:close/>
                </a:path>
              </a:pathLst>
            </a:custGeom>
            <a:solidFill>
              <a:srgbClr val="F6A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8" name="文本框 187"/>
          <p:cNvSpPr txBox="1"/>
          <p:nvPr/>
        </p:nvSpPr>
        <p:spPr>
          <a:xfrm>
            <a:off x="7666143" y="2281861"/>
            <a:ext cx="1182529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花苞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5683846" y="1804388"/>
            <a:ext cx="1182529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开花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3888432" y="1843554"/>
            <a:ext cx="1394936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有院墙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高了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2" name="文本框 191"/>
          <p:cNvSpPr txBox="1"/>
          <p:nvPr/>
        </p:nvSpPr>
        <p:spPr>
          <a:xfrm>
            <a:off x="2396656" y="2498455"/>
            <a:ext cx="1422083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二尺来高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1084274" y="2765048"/>
            <a:ext cx="1410653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拱出嫩绿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" name="图片 193" descr="451970807ff047d7f744f7fe6851c712 (1)"/>
          <p:cNvPicPr>
            <a:picLocks noChangeAspect="1"/>
          </p:cNvPicPr>
          <p:nvPr/>
        </p:nvPicPr>
        <p:blipFill>
          <a:blip r:embed="rId2"/>
          <a:srcRect t="2027" b="18270"/>
          <a:stretch>
            <a:fillRect/>
          </a:stretch>
        </p:blipFill>
        <p:spPr>
          <a:xfrm>
            <a:off x="7802185" y="60268"/>
            <a:ext cx="1312545" cy="1559719"/>
          </a:xfrm>
          <a:prstGeom prst="rect">
            <a:avLst/>
          </a:prstGeom>
        </p:spPr>
      </p:pic>
      <p:pic>
        <p:nvPicPr>
          <p:cNvPr id="195" name="图片 194" descr="3b9905ec9cff0575f074abf3220e6dda"/>
          <p:cNvPicPr>
            <a:picLocks noChangeAspect="1"/>
          </p:cNvPicPr>
          <p:nvPr/>
        </p:nvPicPr>
        <p:blipFill>
          <a:blip r:embed="rId3">
            <a:lum bright="24000"/>
          </a:blip>
          <a:srcRect b="44938"/>
          <a:stretch>
            <a:fillRect/>
          </a:stretch>
        </p:blipFill>
        <p:spPr>
          <a:xfrm rot="5400000" flipV="1">
            <a:off x="7196429" y="2754440"/>
            <a:ext cx="3000851" cy="303371"/>
          </a:xfrm>
          <a:prstGeom prst="rect">
            <a:avLst/>
          </a:prstGeom>
        </p:spPr>
      </p:pic>
      <p:sp>
        <p:nvSpPr>
          <p:cNvPr id="196" name="文本框 195"/>
          <p:cNvSpPr txBox="1"/>
          <p:nvPr/>
        </p:nvSpPr>
        <p:spPr>
          <a:xfrm>
            <a:off x="242329" y="2238702"/>
            <a:ext cx="448151" cy="1545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埋在墙角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3901" y="4281011"/>
            <a:ext cx="2489836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/>
              <a:t>（</a:t>
            </a:r>
            <a:r>
              <a:rPr lang="en-US" altLang="zh-CN" sz="1500" b="1"/>
              <a:t> </a:t>
            </a:r>
            <a:r>
              <a:rPr lang="en-US" altLang="zh-CN" sz="1500" b="1" smtClean="0"/>
              <a:t>                         </a:t>
            </a:r>
            <a:r>
              <a:rPr lang="zh-CN" altLang="en-US" sz="1500" b="1"/>
              <a:t>）</a:t>
            </a:r>
            <a:endParaRPr lang="zh-CN" altLang="en-US" sz="1500" b="1"/>
          </a:p>
        </p:txBody>
      </p:sp>
      <p:sp>
        <p:nvSpPr>
          <p:cNvPr id="190" name="文本框 189"/>
          <p:cNvSpPr txBox="1"/>
          <p:nvPr/>
        </p:nvSpPr>
        <p:spPr>
          <a:xfrm>
            <a:off x="3410902" y="4220528"/>
            <a:ext cx="1377315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smtClean="0"/>
              <a:t>（</a:t>
            </a:r>
            <a:r>
              <a:rPr lang="en-US" altLang="zh-CN" sz="1500" b="1" smtClean="0"/>
              <a:t>                    </a:t>
            </a:r>
            <a:r>
              <a:rPr lang="zh-CN" altLang="en-US" sz="1500" b="1" smtClean="0"/>
              <a:t>） </a:t>
            </a:r>
            <a:endParaRPr lang="zh-CN" altLang="en-US" sz="1500" b="1"/>
          </a:p>
        </p:txBody>
      </p:sp>
      <p:sp>
        <p:nvSpPr>
          <p:cNvPr id="198" name="文本框 197"/>
          <p:cNvSpPr txBox="1"/>
          <p:nvPr/>
        </p:nvSpPr>
        <p:spPr>
          <a:xfrm>
            <a:off x="5143500" y="4197192"/>
            <a:ext cx="186356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/>
              <a:t>（</a:t>
            </a:r>
            <a:r>
              <a:rPr lang="en-US" altLang="zh-CN" b="1"/>
              <a:t>     </a:t>
            </a:r>
            <a:r>
              <a:rPr lang="en-US" altLang="zh-CN" b="1" smtClean="0"/>
              <a:t>               </a:t>
            </a:r>
            <a:r>
              <a:rPr lang="zh-CN" altLang="en-US" b="1">
                <a:solidFill>
                  <a:schemeClr val="tx1"/>
                </a:solidFill>
              </a:rPr>
              <a:t>）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7367112" y="4164807"/>
            <a:ext cx="148161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/>
              <a:t>（</a:t>
            </a:r>
            <a:r>
              <a:rPr lang="en-US" altLang="zh-CN" b="1"/>
              <a:t>  </a:t>
            </a:r>
            <a:r>
              <a:rPr lang="en-US" altLang="zh-CN" b="1" smtClean="0"/>
              <a:t>             </a:t>
            </a:r>
            <a:r>
              <a:rPr lang="zh-CN" altLang="en-US" sz="1500" b="1"/>
              <a:t>）</a:t>
            </a:r>
            <a:endParaRPr lang="zh-CN" altLang="en-US" sz="1500" b="1"/>
          </a:p>
        </p:txBody>
      </p:sp>
      <p:sp>
        <p:nvSpPr>
          <p:cNvPr id="201" name="文本框 200"/>
          <p:cNvSpPr txBox="1"/>
          <p:nvPr/>
        </p:nvSpPr>
        <p:spPr>
          <a:xfrm>
            <a:off x="823887" y="4030980"/>
            <a:ext cx="1909788" cy="715581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r>
              <a:rPr lang="zh-CN" altLang="en-US" sz="21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出生在山村，从小有梦想</a:t>
            </a:r>
            <a:endParaRPr lang="zh-CN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3562351" y="4097655"/>
            <a:ext cx="2129790" cy="623248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离家出山，</a:t>
            </a:r>
            <a:endParaRPr lang="en-US" altLang="zh-CN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进城读书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1" name="文本框 210"/>
          <p:cNvSpPr txBox="1"/>
          <p:nvPr/>
        </p:nvSpPr>
        <p:spPr>
          <a:xfrm>
            <a:off x="5324475" y="4058602"/>
            <a:ext cx="1662595" cy="715581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r>
              <a:rPr lang="zh-CN" altLang="en-US" sz="21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长大成人，遭受磨难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7509302" y="4143851"/>
            <a:ext cx="1348948" cy="346249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坚定理想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3" name="稻壳儿榴莲果果"/>
          <p:cNvSpPr/>
          <p:nvPr/>
        </p:nvSpPr>
        <p:spPr>
          <a:xfrm>
            <a:off x="276860" y="127000"/>
            <a:ext cx="2252345" cy="663575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205" name="文本框 4"/>
          <p:cNvSpPr txBox="1"/>
          <p:nvPr/>
        </p:nvSpPr>
        <p:spPr>
          <a:xfrm>
            <a:off x="204470" y="0"/>
            <a:ext cx="2929255" cy="715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生命体验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0"/>
      <p:bldP spid="2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稻壳儿榴莲果果"/>
          <p:cNvSpPr/>
          <p:nvPr/>
        </p:nvSpPr>
        <p:spPr>
          <a:xfrm>
            <a:off x="611981" y="2308431"/>
            <a:ext cx="6700288" cy="911019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indent="266700"/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寄托之物亲近度不同：一个是偶然遇到的，一个是从小栽种的。</a:t>
            </a:r>
            <a:endParaRPr lang="zh-CN" altLang="en-US" sz="2800" smtClean="0"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稻壳儿榴莲果果"/>
          <p:cNvSpPr/>
          <p:nvPr/>
        </p:nvSpPr>
        <p:spPr>
          <a:xfrm>
            <a:off x="640556" y="3546681"/>
            <a:ext cx="6700288" cy="911019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indent="266700" eaLnBrk="0" hangingPunct="0"/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寄托物的关联时间长度不同：一个是偶尔一见，一个是共同成长。</a:t>
            </a:r>
            <a:endParaRPr lang="zh-CN" altLang="en-US" sz="2800" smtClean="0"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" y="1067485"/>
            <a:ext cx="6667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1.《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紫藤萝瀑布</a:t>
            </a:r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》《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一颗小桃树</a:t>
            </a:r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en-US" altLang="zh-CN" sz="28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在托物言志手法的运用上的有哪些异同？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稻壳儿榴莲果果"/>
          <p:cNvSpPr txBox="1"/>
          <p:nvPr/>
        </p:nvSpPr>
        <p:spPr>
          <a:xfrm>
            <a:off x="1109821" y="180975"/>
            <a:ext cx="5642206" cy="188680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32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托物言志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稻壳儿榴莲果果"/>
          <p:cNvSpPr/>
          <p:nvPr/>
        </p:nvSpPr>
        <p:spPr>
          <a:xfrm>
            <a:off x="276225" y="1779905"/>
            <a:ext cx="7400925" cy="2059305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3" name="稻壳儿榴莲果果"/>
          <p:cNvSpPr/>
          <p:nvPr/>
        </p:nvSpPr>
        <p:spPr>
          <a:xfrm>
            <a:off x="381000" y="1783715"/>
            <a:ext cx="7200900" cy="24391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整篇文章</a:t>
            </a:r>
            <a:endParaRPr lang="en-US" altLang="zh-CN" sz="28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将某一外物与自身有机地联系在一起，在与外物的共同成长历程中，自然地将自身的价值观念寄托于外物之上。</a:t>
            </a:r>
            <a:endParaRPr lang="zh-CN" altLang="en-US" sz="28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70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p:transition spd="slow">
    <p:push dir="u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稻壳儿榴莲果果"/>
          <p:cNvSpPr/>
          <p:nvPr/>
        </p:nvSpPr>
        <p:spPr>
          <a:xfrm>
            <a:off x="764381" y="1788769"/>
            <a:ext cx="1662295" cy="2497016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4" name="稻壳儿榴莲果果"/>
          <p:cNvSpPr/>
          <p:nvPr/>
        </p:nvSpPr>
        <p:spPr>
          <a:xfrm>
            <a:off x="2575596" y="1788769"/>
            <a:ext cx="1662295" cy="2497016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5" name="稻壳儿榴莲果果"/>
          <p:cNvSpPr/>
          <p:nvPr/>
        </p:nvSpPr>
        <p:spPr>
          <a:xfrm>
            <a:off x="4451809" y="1788769"/>
            <a:ext cx="1662295" cy="2497016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6" name="稻壳儿榴莲果果"/>
          <p:cNvSpPr/>
          <p:nvPr/>
        </p:nvSpPr>
        <p:spPr>
          <a:xfrm>
            <a:off x="6293697" y="1788769"/>
            <a:ext cx="1662295" cy="2497016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7" name="稻壳儿榴莲果果"/>
          <p:cNvSpPr/>
          <p:nvPr/>
        </p:nvSpPr>
        <p:spPr>
          <a:xfrm>
            <a:off x="764381" y="1788769"/>
            <a:ext cx="1662295" cy="430823"/>
          </a:xfrm>
          <a:prstGeom prst="rect">
            <a:avLst/>
          </a:prstGeom>
          <a:solidFill>
            <a:srgbClr val="BAC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smtClean="0">
                <a:latin typeface="楷体" panose="02010609060101010101" pitchFamily="49" charset="-122"/>
                <a:ea typeface="楷体" panose="02010609060101010101" pitchFamily="49" charset="-122"/>
              </a:rPr>
              <a:t>己亥杂诗</a:t>
            </a:r>
            <a:r>
              <a:rPr lang="en-US" altLang="zh-CN" sz="21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稻壳儿榴莲果果"/>
          <p:cNvSpPr/>
          <p:nvPr/>
        </p:nvSpPr>
        <p:spPr>
          <a:xfrm>
            <a:off x="2575596" y="1788769"/>
            <a:ext cx="1662295" cy="430823"/>
          </a:xfrm>
          <a:prstGeom prst="rect">
            <a:avLst/>
          </a:prstGeom>
          <a:solidFill>
            <a:srgbClr val="BAC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smtClean="0">
                <a:latin typeface="楷体" panose="02010609060101010101" pitchFamily="49" charset="-122"/>
                <a:ea typeface="楷体" panose="02010609060101010101" pitchFamily="49" charset="-122"/>
              </a:rPr>
              <a:t>陋室铭</a:t>
            </a:r>
            <a:r>
              <a:rPr lang="en-US" altLang="zh-CN" sz="21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稻壳儿榴莲果果"/>
          <p:cNvSpPr/>
          <p:nvPr/>
        </p:nvSpPr>
        <p:spPr>
          <a:xfrm>
            <a:off x="4451809" y="1788768"/>
            <a:ext cx="1662295" cy="430823"/>
          </a:xfrm>
          <a:prstGeom prst="rect">
            <a:avLst/>
          </a:prstGeom>
          <a:solidFill>
            <a:srgbClr val="BAC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smtClean="0">
                <a:latin typeface="楷体" panose="02010609060101010101" pitchFamily="49" charset="-122"/>
                <a:ea typeface="楷体" panose="02010609060101010101" pitchFamily="49" charset="-122"/>
              </a:rPr>
              <a:t>爱莲说</a:t>
            </a:r>
            <a:r>
              <a:rPr lang="en-US" altLang="zh-CN" sz="21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稻壳儿榴莲果果"/>
          <p:cNvSpPr/>
          <p:nvPr/>
        </p:nvSpPr>
        <p:spPr>
          <a:xfrm>
            <a:off x="6293697" y="1788767"/>
            <a:ext cx="1662295" cy="430823"/>
          </a:xfrm>
          <a:prstGeom prst="rect">
            <a:avLst/>
          </a:prstGeom>
          <a:solidFill>
            <a:srgbClr val="BAC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smtClean="0">
                <a:latin typeface="楷体" panose="02010609060101010101" pitchFamily="49" charset="-122"/>
                <a:ea typeface="楷体" panose="02010609060101010101" pitchFamily="49" charset="-122"/>
              </a:rPr>
              <a:t>《》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稻壳儿榴莲果果"/>
          <p:cNvSpPr txBox="1"/>
          <p:nvPr/>
        </p:nvSpPr>
        <p:spPr>
          <a:xfrm>
            <a:off x="2908706" y="2385796"/>
            <a:ext cx="996074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35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中通外</a:t>
            </a:r>
            <a:r>
              <a:rPr lang="zh-CN" altLang="en-US" sz="135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endParaRPr lang="zh-CN" altLang="en-US" sz="135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135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不蔓不枝</a:t>
            </a:r>
            <a:endParaRPr lang="zh-CN" altLang="en-US" sz="135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稻壳儿榴莲果果"/>
          <p:cNvSpPr txBox="1"/>
          <p:nvPr/>
        </p:nvSpPr>
        <p:spPr>
          <a:xfrm>
            <a:off x="4553698" y="2489670"/>
            <a:ext cx="1458515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35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香远益清</a:t>
            </a:r>
            <a:endParaRPr lang="zh-CN" altLang="en-US" sz="135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稻壳儿榴莲果果"/>
          <p:cNvSpPr txBox="1"/>
          <p:nvPr/>
        </p:nvSpPr>
        <p:spPr>
          <a:xfrm>
            <a:off x="6351327" y="2385796"/>
            <a:ext cx="1547035" cy="714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35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亭亭净植，可远观</a:t>
            </a:r>
            <a:endParaRPr lang="zh-CN" altLang="en-US" sz="135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135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而不可亵玩焉</a:t>
            </a:r>
            <a:endParaRPr lang="zh-CN" altLang="en-US" sz="135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稻壳儿榴莲果果"/>
          <p:cNvSpPr txBox="1"/>
          <p:nvPr/>
        </p:nvSpPr>
        <p:spPr>
          <a:xfrm>
            <a:off x="2629504" y="3717379"/>
            <a:ext cx="1554480" cy="275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通达</a:t>
            </a:r>
            <a:r>
              <a:rPr lang="zh-CN" altLang="en-US" sz="12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正直，行为</a:t>
            </a:r>
            <a:r>
              <a:rPr lang="zh-CN" altLang="en-US" sz="120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端正</a:t>
            </a:r>
            <a:endParaRPr lang="zh-CN" altLang="en-US" sz="1200" smtClean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8" name="稻壳儿榴莲果果"/>
          <p:cNvSpPr txBox="1"/>
          <p:nvPr/>
        </p:nvSpPr>
        <p:spPr>
          <a:xfrm>
            <a:off x="2635676" y="3255689"/>
            <a:ext cx="161833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正直豁达；不趋炎附势。</a:t>
            </a:r>
            <a:endParaRPr lang="zh-CN" altLang="en-US" sz="120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9" name="稻壳儿榴莲果果"/>
          <p:cNvSpPr txBox="1"/>
          <p:nvPr/>
        </p:nvSpPr>
        <p:spPr>
          <a:xfrm>
            <a:off x="4412242" y="3255690"/>
            <a:ext cx="174142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香气清爽悠远</a:t>
            </a:r>
            <a:r>
              <a:rPr lang="zh-CN" altLang="en-US" sz="120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，美名</a:t>
            </a:r>
            <a:r>
              <a:rPr lang="zh-CN" altLang="en-US" sz="12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远扬。</a:t>
            </a:r>
            <a:endParaRPr lang="zh-CN" altLang="en-US" sz="120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0" name="稻壳儿榴莲果果"/>
          <p:cNvSpPr txBox="1"/>
          <p:nvPr/>
        </p:nvSpPr>
        <p:spPr>
          <a:xfrm>
            <a:off x="4488095" y="3717504"/>
            <a:ext cx="1554480" cy="275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志</a:t>
            </a:r>
            <a:r>
              <a:rPr lang="zh-CN" altLang="en-US" sz="12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洁行廉，美名</a:t>
            </a:r>
            <a:r>
              <a:rPr lang="zh-CN" altLang="en-US" sz="120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传扬</a:t>
            </a:r>
            <a:endParaRPr lang="zh-CN" altLang="en-US" sz="1200" smtClean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1" name="稻壳儿榴莲果果"/>
          <p:cNvSpPr txBox="1"/>
          <p:nvPr/>
        </p:nvSpPr>
        <p:spPr>
          <a:xfrm>
            <a:off x="6273083" y="3157708"/>
            <a:ext cx="1659707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独立，令人敬重不敢玩弄。</a:t>
            </a:r>
            <a:endParaRPr lang="zh-CN" altLang="en-US" sz="120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3" name="稻壳儿榴莲果果"/>
          <p:cNvSpPr txBox="1"/>
          <p:nvPr/>
        </p:nvSpPr>
        <p:spPr>
          <a:xfrm>
            <a:off x="6394465" y="3693247"/>
            <a:ext cx="150552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仪态</a:t>
            </a:r>
            <a:r>
              <a:rPr lang="zh-CN" altLang="en-US" sz="12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庄重，令人</a:t>
            </a:r>
            <a:r>
              <a:rPr lang="zh-CN" altLang="en-US" sz="120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敬重</a:t>
            </a:r>
            <a:endParaRPr lang="zh-CN" altLang="en-US" sz="1200" smtClean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8150" y="342900"/>
            <a:ext cx="71056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古诗文</a:t>
            </a:r>
            <a:endParaRPr lang="en-US" altLang="zh-CN" sz="28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已亥杂诗</a:t>
            </a:r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》《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陋室铭</a:t>
            </a:r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》《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爱莲说</a:t>
            </a:r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缺角矩形 4"/>
          <p:cNvSpPr/>
          <p:nvPr/>
        </p:nvSpPr>
        <p:spPr>
          <a:xfrm>
            <a:off x="882968" y="1320615"/>
            <a:ext cx="7632383" cy="3630930"/>
          </a:xfrm>
          <a:prstGeom prst="plaque">
            <a:avLst>
              <a:gd name="adj" fmla="val 7057"/>
            </a:avLst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18" name="文本框 17"/>
          <p:cNvSpPr txBox="1"/>
          <p:nvPr/>
        </p:nvSpPr>
        <p:spPr>
          <a:xfrm>
            <a:off x="775228" y="276320"/>
            <a:ext cx="2809875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“莲的形象”</a:t>
            </a:r>
            <a:endParaRPr lang="zh-CN" altLang="en-US" sz="3300" b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" y="585"/>
            <a:ext cx="595836" cy="794448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3135466" y="2486254"/>
            <a:ext cx="1763132" cy="58146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682688" y="2365810"/>
            <a:ext cx="2981515" cy="1004668"/>
          </a:xfrm>
          <a:prstGeom prst="ellipse">
            <a:avLst/>
          </a:prstGeom>
          <a:noFill/>
          <a:ln>
            <a:solidFill>
              <a:srgbClr val="C0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tx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377888" y="2187639"/>
            <a:ext cx="4195788" cy="1436981"/>
          </a:xfrm>
          <a:prstGeom prst="ellipse">
            <a:avLst/>
          </a:prstGeom>
          <a:noFill/>
          <a:ln>
            <a:solidFill>
              <a:srgbClr val="C0000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023239" y="1998877"/>
            <a:ext cx="5941218" cy="1981201"/>
          </a:xfrm>
          <a:prstGeom prst="ellipse">
            <a:avLst/>
          </a:prstGeom>
          <a:noFill/>
          <a:ln>
            <a:solidFill>
              <a:srgbClr val="C00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tx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3575" y="3436609"/>
            <a:ext cx="2286000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1500" b="1">
                <a:latin typeface="Times New Roman" panose="02020603050405020304" pitchFamily="18" charset="0"/>
                <a:ea typeface="长城细圆" charset="-122"/>
              </a:rPr>
              <a:t>出 淤 泥 而 不 染</a:t>
            </a:r>
            <a:endParaRPr lang="zh-CN" altLang="en-US" sz="1500" b="1">
              <a:latin typeface="Times New Roman" panose="02020603050405020304" pitchFamily="18" charset="0"/>
              <a:ea typeface="长城细圆" charset="-122"/>
            </a:endParaRPr>
          </a:p>
        </p:txBody>
      </p:sp>
      <p:sp>
        <p:nvSpPr>
          <p:cNvPr id="22" name="任意多边形 17"/>
          <p:cNvSpPr/>
          <p:nvPr/>
        </p:nvSpPr>
        <p:spPr>
          <a:xfrm rot="3655885">
            <a:off x="2278687" y="2786431"/>
            <a:ext cx="500607" cy="705995"/>
          </a:xfrm>
          <a:custGeom>
            <a:gdLst>
              <a:gd name="connsiteX0" fmla="*/ 355244 w 1419521"/>
              <a:gd name="connsiteY0" fmla="*/ 461757 h 1541051"/>
              <a:gd name="connsiteX1" fmla="*/ 1324505 w 1419521"/>
              <a:gd name="connsiteY1" fmla="*/ 64793 h 1541051"/>
              <a:gd name="connsiteX2" fmla="*/ 1064277 w 1419521"/>
              <a:gd name="connsiteY2" fmla="*/ 1079351 h 1541051"/>
              <a:gd name="connsiteX3" fmla="*/ 797131 w 1419521"/>
              <a:gd name="connsiteY3" fmla="*/ 1329799 h 1541051"/>
              <a:gd name="connsiteX4" fmla="*/ 690872 w 1419521"/>
              <a:gd name="connsiteY4" fmla="*/ 1400642 h 1541051"/>
              <a:gd name="connsiteX5" fmla="*/ 552704 w 1419521"/>
              <a:gd name="connsiteY5" fmla="*/ 1185839 h 1541051"/>
              <a:gd name="connsiteX6" fmla="*/ 325585 w 1419521"/>
              <a:gd name="connsiteY6" fmla="*/ 1538929 h 1541051"/>
              <a:gd name="connsiteX7" fmla="*/ 281319 w 1419521"/>
              <a:gd name="connsiteY7" fmla="*/ 1541051 h 1541051"/>
              <a:gd name="connsiteX8" fmla="*/ 95016 w 1419521"/>
              <a:gd name="connsiteY8" fmla="*/ 1476316 h 1541051"/>
              <a:gd name="connsiteX9" fmla="*/ 355244 w 1419521"/>
              <a:gd name="connsiteY9" fmla="*/ 461757 h 15410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9521" h="1541051">
                <a:moveTo>
                  <a:pt x="355244" y="461757"/>
                </a:moveTo>
                <a:cubicBezTo>
                  <a:pt x="694758" y="71976"/>
                  <a:pt x="1128712" y="-105750"/>
                  <a:pt x="1324505" y="64793"/>
                </a:cubicBezTo>
                <a:cubicBezTo>
                  <a:pt x="1520299" y="235337"/>
                  <a:pt x="1403791" y="689570"/>
                  <a:pt x="1064277" y="1079351"/>
                </a:cubicBezTo>
                <a:cubicBezTo>
                  <a:pt x="979398" y="1176797"/>
                  <a:pt x="888617" y="1260989"/>
                  <a:pt x="797131" y="1329799"/>
                </a:cubicBezTo>
                <a:lnTo>
                  <a:pt x="690872" y="1400642"/>
                </a:lnTo>
                <a:lnTo>
                  <a:pt x="552704" y="1185839"/>
                </a:lnTo>
                <a:lnTo>
                  <a:pt x="325585" y="1538929"/>
                </a:lnTo>
                <a:lnTo>
                  <a:pt x="281319" y="1541051"/>
                </a:lnTo>
                <a:cubicBezTo>
                  <a:pt x="207797" y="1539821"/>
                  <a:pt x="143964" y="1518952"/>
                  <a:pt x="95016" y="1476316"/>
                </a:cubicBezTo>
                <a:cubicBezTo>
                  <a:pt x="-100778" y="1305772"/>
                  <a:pt x="15730" y="851539"/>
                  <a:pt x="355244" y="461757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tx1"/>
              </a:solidFill>
            </a:endParaRPr>
          </a:p>
        </p:txBody>
      </p:sp>
      <p:sp>
        <p:nvSpPr>
          <p:cNvPr id="23" name="任意多边形 30"/>
          <p:cNvSpPr/>
          <p:nvPr/>
        </p:nvSpPr>
        <p:spPr>
          <a:xfrm rot="3655885">
            <a:off x="5981011" y="3121096"/>
            <a:ext cx="396474" cy="559139"/>
          </a:xfrm>
          <a:custGeom>
            <a:gdLst>
              <a:gd name="connsiteX0" fmla="*/ 355244 w 1419521"/>
              <a:gd name="connsiteY0" fmla="*/ 461757 h 1541051"/>
              <a:gd name="connsiteX1" fmla="*/ 1324505 w 1419521"/>
              <a:gd name="connsiteY1" fmla="*/ 64793 h 1541051"/>
              <a:gd name="connsiteX2" fmla="*/ 1064277 w 1419521"/>
              <a:gd name="connsiteY2" fmla="*/ 1079351 h 1541051"/>
              <a:gd name="connsiteX3" fmla="*/ 797131 w 1419521"/>
              <a:gd name="connsiteY3" fmla="*/ 1329799 h 1541051"/>
              <a:gd name="connsiteX4" fmla="*/ 690872 w 1419521"/>
              <a:gd name="connsiteY4" fmla="*/ 1400642 h 1541051"/>
              <a:gd name="connsiteX5" fmla="*/ 552704 w 1419521"/>
              <a:gd name="connsiteY5" fmla="*/ 1185839 h 1541051"/>
              <a:gd name="connsiteX6" fmla="*/ 325585 w 1419521"/>
              <a:gd name="connsiteY6" fmla="*/ 1538929 h 1541051"/>
              <a:gd name="connsiteX7" fmla="*/ 281319 w 1419521"/>
              <a:gd name="connsiteY7" fmla="*/ 1541051 h 1541051"/>
              <a:gd name="connsiteX8" fmla="*/ 95016 w 1419521"/>
              <a:gd name="connsiteY8" fmla="*/ 1476316 h 1541051"/>
              <a:gd name="connsiteX9" fmla="*/ 355244 w 1419521"/>
              <a:gd name="connsiteY9" fmla="*/ 461757 h 15410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9521" h="1541051">
                <a:moveTo>
                  <a:pt x="355244" y="461757"/>
                </a:moveTo>
                <a:cubicBezTo>
                  <a:pt x="694758" y="71976"/>
                  <a:pt x="1128712" y="-105750"/>
                  <a:pt x="1324505" y="64793"/>
                </a:cubicBezTo>
                <a:cubicBezTo>
                  <a:pt x="1520299" y="235337"/>
                  <a:pt x="1403791" y="689570"/>
                  <a:pt x="1064277" y="1079351"/>
                </a:cubicBezTo>
                <a:cubicBezTo>
                  <a:pt x="979398" y="1176797"/>
                  <a:pt x="888617" y="1260989"/>
                  <a:pt x="797131" y="1329799"/>
                </a:cubicBezTo>
                <a:lnTo>
                  <a:pt x="690872" y="1400642"/>
                </a:lnTo>
                <a:lnTo>
                  <a:pt x="552704" y="1185839"/>
                </a:lnTo>
                <a:lnTo>
                  <a:pt x="325585" y="1538929"/>
                </a:lnTo>
                <a:lnTo>
                  <a:pt x="281319" y="1541051"/>
                </a:lnTo>
                <a:cubicBezTo>
                  <a:pt x="207797" y="1539821"/>
                  <a:pt x="143964" y="1518952"/>
                  <a:pt x="95016" y="1476316"/>
                </a:cubicBezTo>
                <a:cubicBezTo>
                  <a:pt x="-100778" y="1305772"/>
                  <a:pt x="15730" y="851539"/>
                  <a:pt x="355244" y="461757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tx1"/>
              </a:solidFill>
            </a:endParaRPr>
          </a:p>
        </p:txBody>
      </p:sp>
      <p:sp>
        <p:nvSpPr>
          <p:cNvPr id="24" name="任意多边形 33"/>
          <p:cNvSpPr/>
          <p:nvPr/>
        </p:nvSpPr>
        <p:spPr>
          <a:xfrm rot="3655885">
            <a:off x="5039637" y="1687864"/>
            <a:ext cx="484231" cy="682900"/>
          </a:xfrm>
          <a:custGeom>
            <a:gdLst>
              <a:gd name="connsiteX0" fmla="*/ 355244 w 1419521"/>
              <a:gd name="connsiteY0" fmla="*/ 461757 h 1541051"/>
              <a:gd name="connsiteX1" fmla="*/ 1324505 w 1419521"/>
              <a:gd name="connsiteY1" fmla="*/ 64793 h 1541051"/>
              <a:gd name="connsiteX2" fmla="*/ 1064277 w 1419521"/>
              <a:gd name="connsiteY2" fmla="*/ 1079351 h 1541051"/>
              <a:gd name="connsiteX3" fmla="*/ 797131 w 1419521"/>
              <a:gd name="connsiteY3" fmla="*/ 1329799 h 1541051"/>
              <a:gd name="connsiteX4" fmla="*/ 690872 w 1419521"/>
              <a:gd name="connsiteY4" fmla="*/ 1400642 h 1541051"/>
              <a:gd name="connsiteX5" fmla="*/ 552704 w 1419521"/>
              <a:gd name="connsiteY5" fmla="*/ 1185839 h 1541051"/>
              <a:gd name="connsiteX6" fmla="*/ 325585 w 1419521"/>
              <a:gd name="connsiteY6" fmla="*/ 1538929 h 1541051"/>
              <a:gd name="connsiteX7" fmla="*/ 281319 w 1419521"/>
              <a:gd name="connsiteY7" fmla="*/ 1541051 h 1541051"/>
              <a:gd name="connsiteX8" fmla="*/ 95016 w 1419521"/>
              <a:gd name="connsiteY8" fmla="*/ 1476316 h 1541051"/>
              <a:gd name="connsiteX9" fmla="*/ 355244 w 1419521"/>
              <a:gd name="connsiteY9" fmla="*/ 461757 h 15410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9521" h="1541051">
                <a:moveTo>
                  <a:pt x="355244" y="461757"/>
                </a:moveTo>
                <a:cubicBezTo>
                  <a:pt x="694758" y="71976"/>
                  <a:pt x="1128712" y="-105750"/>
                  <a:pt x="1324505" y="64793"/>
                </a:cubicBezTo>
                <a:cubicBezTo>
                  <a:pt x="1520299" y="235337"/>
                  <a:pt x="1403791" y="689570"/>
                  <a:pt x="1064277" y="1079351"/>
                </a:cubicBezTo>
                <a:cubicBezTo>
                  <a:pt x="979398" y="1176797"/>
                  <a:pt x="888617" y="1260989"/>
                  <a:pt x="797131" y="1329799"/>
                </a:cubicBezTo>
                <a:lnTo>
                  <a:pt x="690872" y="1400642"/>
                </a:lnTo>
                <a:lnTo>
                  <a:pt x="552704" y="1185839"/>
                </a:lnTo>
                <a:lnTo>
                  <a:pt x="325585" y="1538929"/>
                </a:lnTo>
                <a:lnTo>
                  <a:pt x="281319" y="1541051"/>
                </a:lnTo>
                <a:cubicBezTo>
                  <a:pt x="207797" y="1539821"/>
                  <a:pt x="143964" y="1518952"/>
                  <a:pt x="95016" y="1476316"/>
                </a:cubicBezTo>
                <a:cubicBezTo>
                  <a:pt x="-100778" y="1305772"/>
                  <a:pt x="15730" y="851539"/>
                  <a:pt x="355244" y="461757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814" y="2054246"/>
            <a:ext cx="1178709" cy="1178709"/>
          </a:xfrm>
          <a:prstGeom prst="rect">
            <a:avLst/>
          </a:prstGeom>
        </p:spPr>
      </p:pic>
      <p:sp>
        <p:nvSpPr>
          <p:cNvPr id="36" name="任意多边形 33"/>
          <p:cNvSpPr/>
          <p:nvPr/>
        </p:nvSpPr>
        <p:spPr>
          <a:xfrm rot="3655885">
            <a:off x="2495651" y="2159791"/>
            <a:ext cx="245276" cy="345906"/>
          </a:xfrm>
          <a:custGeom>
            <a:gdLst>
              <a:gd name="connsiteX0" fmla="*/ 355244 w 1419521"/>
              <a:gd name="connsiteY0" fmla="*/ 461757 h 1541051"/>
              <a:gd name="connsiteX1" fmla="*/ 1324505 w 1419521"/>
              <a:gd name="connsiteY1" fmla="*/ 64793 h 1541051"/>
              <a:gd name="connsiteX2" fmla="*/ 1064277 w 1419521"/>
              <a:gd name="connsiteY2" fmla="*/ 1079351 h 1541051"/>
              <a:gd name="connsiteX3" fmla="*/ 797131 w 1419521"/>
              <a:gd name="connsiteY3" fmla="*/ 1329799 h 1541051"/>
              <a:gd name="connsiteX4" fmla="*/ 690872 w 1419521"/>
              <a:gd name="connsiteY4" fmla="*/ 1400642 h 1541051"/>
              <a:gd name="connsiteX5" fmla="*/ 552704 w 1419521"/>
              <a:gd name="connsiteY5" fmla="*/ 1185839 h 1541051"/>
              <a:gd name="connsiteX6" fmla="*/ 325585 w 1419521"/>
              <a:gd name="connsiteY6" fmla="*/ 1538929 h 1541051"/>
              <a:gd name="connsiteX7" fmla="*/ 281319 w 1419521"/>
              <a:gd name="connsiteY7" fmla="*/ 1541051 h 1541051"/>
              <a:gd name="connsiteX8" fmla="*/ 95016 w 1419521"/>
              <a:gd name="connsiteY8" fmla="*/ 1476316 h 1541051"/>
              <a:gd name="connsiteX9" fmla="*/ 355244 w 1419521"/>
              <a:gd name="connsiteY9" fmla="*/ 461757 h 15410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9521" h="1541051">
                <a:moveTo>
                  <a:pt x="355244" y="461757"/>
                </a:moveTo>
                <a:cubicBezTo>
                  <a:pt x="694758" y="71976"/>
                  <a:pt x="1128712" y="-105750"/>
                  <a:pt x="1324505" y="64793"/>
                </a:cubicBezTo>
                <a:cubicBezTo>
                  <a:pt x="1520299" y="235337"/>
                  <a:pt x="1403791" y="689570"/>
                  <a:pt x="1064277" y="1079351"/>
                </a:cubicBezTo>
                <a:cubicBezTo>
                  <a:pt x="979398" y="1176797"/>
                  <a:pt x="888617" y="1260989"/>
                  <a:pt x="797131" y="1329799"/>
                </a:cubicBezTo>
                <a:lnTo>
                  <a:pt x="690872" y="1400642"/>
                </a:lnTo>
                <a:lnTo>
                  <a:pt x="552704" y="1185839"/>
                </a:lnTo>
                <a:lnTo>
                  <a:pt x="325585" y="1538929"/>
                </a:lnTo>
                <a:lnTo>
                  <a:pt x="281319" y="1541051"/>
                </a:lnTo>
                <a:cubicBezTo>
                  <a:pt x="207797" y="1539821"/>
                  <a:pt x="143964" y="1518952"/>
                  <a:pt x="95016" y="1476316"/>
                </a:cubicBezTo>
                <a:cubicBezTo>
                  <a:pt x="-100778" y="1305772"/>
                  <a:pt x="15730" y="851539"/>
                  <a:pt x="355244" y="461757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tx1"/>
              </a:solidFill>
            </a:endParaRPr>
          </a:p>
        </p:txBody>
      </p:sp>
      <p:sp>
        <p:nvSpPr>
          <p:cNvPr id="37" name="任意多边形 33"/>
          <p:cNvSpPr/>
          <p:nvPr/>
        </p:nvSpPr>
        <p:spPr>
          <a:xfrm rot="3655885">
            <a:off x="3931330" y="3612600"/>
            <a:ext cx="484231" cy="682900"/>
          </a:xfrm>
          <a:custGeom>
            <a:gdLst>
              <a:gd name="connsiteX0" fmla="*/ 355244 w 1419521"/>
              <a:gd name="connsiteY0" fmla="*/ 461757 h 1541051"/>
              <a:gd name="connsiteX1" fmla="*/ 1324505 w 1419521"/>
              <a:gd name="connsiteY1" fmla="*/ 64793 h 1541051"/>
              <a:gd name="connsiteX2" fmla="*/ 1064277 w 1419521"/>
              <a:gd name="connsiteY2" fmla="*/ 1079351 h 1541051"/>
              <a:gd name="connsiteX3" fmla="*/ 797131 w 1419521"/>
              <a:gd name="connsiteY3" fmla="*/ 1329799 h 1541051"/>
              <a:gd name="connsiteX4" fmla="*/ 690872 w 1419521"/>
              <a:gd name="connsiteY4" fmla="*/ 1400642 h 1541051"/>
              <a:gd name="connsiteX5" fmla="*/ 552704 w 1419521"/>
              <a:gd name="connsiteY5" fmla="*/ 1185839 h 1541051"/>
              <a:gd name="connsiteX6" fmla="*/ 325585 w 1419521"/>
              <a:gd name="connsiteY6" fmla="*/ 1538929 h 1541051"/>
              <a:gd name="connsiteX7" fmla="*/ 281319 w 1419521"/>
              <a:gd name="connsiteY7" fmla="*/ 1541051 h 1541051"/>
              <a:gd name="connsiteX8" fmla="*/ 95016 w 1419521"/>
              <a:gd name="connsiteY8" fmla="*/ 1476316 h 1541051"/>
              <a:gd name="connsiteX9" fmla="*/ 355244 w 1419521"/>
              <a:gd name="connsiteY9" fmla="*/ 461757 h 15410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9521" h="1541051">
                <a:moveTo>
                  <a:pt x="355244" y="461757"/>
                </a:moveTo>
                <a:cubicBezTo>
                  <a:pt x="694758" y="71976"/>
                  <a:pt x="1128712" y="-105750"/>
                  <a:pt x="1324505" y="64793"/>
                </a:cubicBezTo>
                <a:cubicBezTo>
                  <a:pt x="1520299" y="235337"/>
                  <a:pt x="1403791" y="689570"/>
                  <a:pt x="1064277" y="1079351"/>
                </a:cubicBezTo>
                <a:cubicBezTo>
                  <a:pt x="979398" y="1176797"/>
                  <a:pt x="888617" y="1260989"/>
                  <a:pt x="797131" y="1329799"/>
                </a:cubicBezTo>
                <a:lnTo>
                  <a:pt x="690872" y="1400642"/>
                </a:lnTo>
                <a:lnTo>
                  <a:pt x="552704" y="1185839"/>
                </a:lnTo>
                <a:lnTo>
                  <a:pt x="325585" y="1538929"/>
                </a:lnTo>
                <a:lnTo>
                  <a:pt x="281319" y="1541051"/>
                </a:lnTo>
                <a:cubicBezTo>
                  <a:pt x="207797" y="1539821"/>
                  <a:pt x="143964" y="1518952"/>
                  <a:pt x="95016" y="1476316"/>
                </a:cubicBezTo>
                <a:cubicBezTo>
                  <a:pt x="-100778" y="1305772"/>
                  <a:pt x="15730" y="851539"/>
                  <a:pt x="355244" y="461757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tx1"/>
              </a:solidFill>
            </a:endParaRPr>
          </a:p>
        </p:txBody>
      </p:sp>
      <p:sp>
        <p:nvSpPr>
          <p:cNvPr id="38" name="任意多边形 33"/>
          <p:cNvSpPr/>
          <p:nvPr/>
        </p:nvSpPr>
        <p:spPr>
          <a:xfrm rot="3655885">
            <a:off x="6281953" y="2439566"/>
            <a:ext cx="405402" cy="571730"/>
          </a:xfrm>
          <a:custGeom>
            <a:gdLst>
              <a:gd name="connsiteX0" fmla="*/ 355244 w 1419521"/>
              <a:gd name="connsiteY0" fmla="*/ 461757 h 1541051"/>
              <a:gd name="connsiteX1" fmla="*/ 1324505 w 1419521"/>
              <a:gd name="connsiteY1" fmla="*/ 64793 h 1541051"/>
              <a:gd name="connsiteX2" fmla="*/ 1064277 w 1419521"/>
              <a:gd name="connsiteY2" fmla="*/ 1079351 h 1541051"/>
              <a:gd name="connsiteX3" fmla="*/ 797131 w 1419521"/>
              <a:gd name="connsiteY3" fmla="*/ 1329799 h 1541051"/>
              <a:gd name="connsiteX4" fmla="*/ 690872 w 1419521"/>
              <a:gd name="connsiteY4" fmla="*/ 1400642 h 1541051"/>
              <a:gd name="connsiteX5" fmla="*/ 552704 w 1419521"/>
              <a:gd name="connsiteY5" fmla="*/ 1185839 h 1541051"/>
              <a:gd name="connsiteX6" fmla="*/ 325585 w 1419521"/>
              <a:gd name="connsiteY6" fmla="*/ 1538929 h 1541051"/>
              <a:gd name="connsiteX7" fmla="*/ 281319 w 1419521"/>
              <a:gd name="connsiteY7" fmla="*/ 1541051 h 1541051"/>
              <a:gd name="connsiteX8" fmla="*/ 95016 w 1419521"/>
              <a:gd name="connsiteY8" fmla="*/ 1476316 h 1541051"/>
              <a:gd name="connsiteX9" fmla="*/ 355244 w 1419521"/>
              <a:gd name="connsiteY9" fmla="*/ 461757 h 15410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9521" h="1541051">
                <a:moveTo>
                  <a:pt x="355244" y="461757"/>
                </a:moveTo>
                <a:cubicBezTo>
                  <a:pt x="694758" y="71976"/>
                  <a:pt x="1128712" y="-105750"/>
                  <a:pt x="1324505" y="64793"/>
                </a:cubicBezTo>
                <a:cubicBezTo>
                  <a:pt x="1520299" y="235337"/>
                  <a:pt x="1403791" y="689570"/>
                  <a:pt x="1064277" y="1079351"/>
                </a:cubicBezTo>
                <a:cubicBezTo>
                  <a:pt x="979398" y="1176797"/>
                  <a:pt x="888617" y="1260989"/>
                  <a:pt x="797131" y="1329799"/>
                </a:cubicBezTo>
                <a:lnTo>
                  <a:pt x="690872" y="1400642"/>
                </a:lnTo>
                <a:lnTo>
                  <a:pt x="552704" y="1185839"/>
                </a:lnTo>
                <a:lnTo>
                  <a:pt x="325585" y="1538929"/>
                </a:lnTo>
                <a:lnTo>
                  <a:pt x="281319" y="1541051"/>
                </a:lnTo>
                <a:cubicBezTo>
                  <a:pt x="207797" y="1539821"/>
                  <a:pt x="143964" y="1518952"/>
                  <a:pt x="95016" y="1476316"/>
                </a:cubicBezTo>
                <a:cubicBezTo>
                  <a:pt x="-100778" y="1305772"/>
                  <a:pt x="15730" y="851539"/>
                  <a:pt x="355244" y="461757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tx1"/>
              </a:solidFill>
            </a:endParaRPr>
          </a:p>
        </p:txBody>
      </p:sp>
      <p:sp>
        <p:nvSpPr>
          <p:cNvPr id="39" name="任意多边形 33"/>
          <p:cNvSpPr/>
          <p:nvPr/>
        </p:nvSpPr>
        <p:spPr>
          <a:xfrm rot="3655885">
            <a:off x="3701302" y="1755925"/>
            <a:ext cx="347357" cy="489868"/>
          </a:xfrm>
          <a:custGeom>
            <a:gdLst>
              <a:gd name="connsiteX0" fmla="*/ 355244 w 1419521"/>
              <a:gd name="connsiteY0" fmla="*/ 461757 h 1541051"/>
              <a:gd name="connsiteX1" fmla="*/ 1324505 w 1419521"/>
              <a:gd name="connsiteY1" fmla="*/ 64793 h 1541051"/>
              <a:gd name="connsiteX2" fmla="*/ 1064277 w 1419521"/>
              <a:gd name="connsiteY2" fmla="*/ 1079351 h 1541051"/>
              <a:gd name="connsiteX3" fmla="*/ 797131 w 1419521"/>
              <a:gd name="connsiteY3" fmla="*/ 1329799 h 1541051"/>
              <a:gd name="connsiteX4" fmla="*/ 690872 w 1419521"/>
              <a:gd name="connsiteY4" fmla="*/ 1400642 h 1541051"/>
              <a:gd name="connsiteX5" fmla="*/ 552704 w 1419521"/>
              <a:gd name="connsiteY5" fmla="*/ 1185839 h 1541051"/>
              <a:gd name="connsiteX6" fmla="*/ 325585 w 1419521"/>
              <a:gd name="connsiteY6" fmla="*/ 1538929 h 1541051"/>
              <a:gd name="connsiteX7" fmla="*/ 281319 w 1419521"/>
              <a:gd name="connsiteY7" fmla="*/ 1541051 h 1541051"/>
              <a:gd name="connsiteX8" fmla="*/ 95016 w 1419521"/>
              <a:gd name="connsiteY8" fmla="*/ 1476316 h 1541051"/>
              <a:gd name="connsiteX9" fmla="*/ 355244 w 1419521"/>
              <a:gd name="connsiteY9" fmla="*/ 461757 h 15410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9521" h="1541051">
                <a:moveTo>
                  <a:pt x="355244" y="461757"/>
                </a:moveTo>
                <a:cubicBezTo>
                  <a:pt x="694758" y="71976"/>
                  <a:pt x="1128712" y="-105750"/>
                  <a:pt x="1324505" y="64793"/>
                </a:cubicBezTo>
                <a:cubicBezTo>
                  <a:pt x="1520299" y="235337"/>
                  <a:pt x="1403791" y="689570"/>
                  <a:pt x="1064277" y="1079351"/>
                </a:cubicBezTo>
                <a:cubicBezTo>
                  <a:pt x="979398" y="1176797"/>
                  <a:pt x="888617" y="1260989"/>
                  <a:pt x="797131" y="1329799"/>
                </a:cubicBezTo>
                <a:lnTo>
                  <a:pt x="690872" y="1400642"/>
                </a:lnTo>
                <a:lnTo>
                  <a:pt x="552704" y="1185839"/>
                </a:lnTo>
                <a:lnTo>
                  <a:pt x="325585" y="1538929"/>
                </a:lnTo>
                <a:lnTo>
                  <a:pt x="281319" y="1541051"/>
                </a:lnTo>
                <a:cubicBezTo>
                  <a:pt x="207797" y="1539821"/>
                  <a:pt x="143964" y="1518952"/>
                  <a:pt x="95016" y="1476316"/>
                </a:cubicBezTo>
                <a:cubicBezTo>
                  <a:pt x="-100778" y="1305772"/>
                  <a:pt x="15730" y="851539"/>
                  <a:pt x="355244" y="461757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tx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95407" y="2093671"/>
            <a:ext cx="2286000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1500" b="1">
                <a:latin typeface="Times New Roman" panose="02020603050405020304" pitchFamily="18" charset="0"/>
                <a:ea typeface="长城细圆" charset="-122"/>
              </a:rPr>
              <a:t>濯清涟而不妖</a:t>
            </a:r>
            <a:endParaRPr lang="zh-CN" altLang="en-US" sz="1500" b="1">
              <a:latin typeface="Times New Roman" panose="02020603050405020304" pitchFamily="18" charset="0"/>
              <a:ea typeface="长城细圆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456048" y="1682376"/>
            <a:ext cx="2286000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1500" b="1">
                <a:latin typeface="Times New Roman" panose="02020603050405020304" pitchFamily="18" charset="0"/>
                <a:ea typeface="长城细圆" charset="-122"/>
              </a:rPr>
              <a:t>中通外直</a:t>
            </a:r>
            <a:endParaRPr lang="zh-CN" altLang="en-US" sz="1500" b="1">
              <a:latin typeface="Times New Roman" panose="02020603050405020304" pitchFamily="18" charset="0"/>
              <a:ea typeface="长城细圆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664203" y="1787887"/>
            <a:ext cx="2286000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b="1">
                <a:latin typeface="Times New Roman" panose="02020603050405020304" pitchFamily="18" charset="0"/>
                <a:ea typeface="长城细圆" charset="-122"/>
              </a:rPr>
              <a:t>不蔓不枝</a:t>
            </a:r>
            <a:endParaRPr lang="zh-CN" altLang="en-US" sz="1500" b="1">
              <a:latin typeface="Times New Roman" panose="02020603050405020304" pitchFamily="18" charset="0"/>
              <a:ea typeface="长城细圆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836120" y="2578495"/>
            <a:ext cx="116592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b="1">
                <a:latin typeface="Times New Roman" panose="02020603050405020304" pitchFamily="18" charset="0"/>
                <a:ea typeface="长城细圆" charset="-122"/>
              </a:rPr>
              <a:t>香远益清</a:t>
            </a:r>
            <a:endParaRPr lang="zh-CN" altLang="en-US" sz="1500" b="1">
              <a:latin typeface="Times New Roman" panose="02020603050405020304" pitchFamily="18" charset="0"/>
              <a:ea typeface="长城细圆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505241" y="3269413"/>
            <a:ext cx="1438098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b="1">
                <a:latin typeface="Times New Roman" panose="02020603050405020304" pitchFamily="18" charset="0"/>
                <a:ea typeface="长城细圆" charset="-122"/>
              </a:rPr>
              <a:t>亭亭净植</a:t>
            </a:r>
            <a:endParaRPr lang="zh-CN" altLang="en-US" sz="1500" b="1">
              <a:latin typeface="Times New Roman" panose="02020603050405020304" pitchFamily="18" charset="0"/>
              <a:ea typeface="长城细圆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25864" y="3918165"/>
            <a:ext cx="169778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b="1">
                <a:latin typeface="Times New Roman" panose="02020603050405020304" pitchFamily="18" charset="0"/>
                <a:ea typeface="长城细圆" charset="-122"/>
              </a:rPr>
              <a:t>可远观而不可亵玩</a:t>
            </a:r>
            <a:endParaRPr lang="zh-CN" altLang="en-US" sz="1500" b="1">
              <a:latin typeface="Times New Roman" panose="02020603050405020304" pitchFamily="18" charset="0"/>
              <a:ea typeface="长城细圆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稻壳儿榴莲果果"/>
          <p:cNvGrpSpPr/>
          <p:nvPr/>
        </p:nvGrpSpPr>
        <p:grpSpPr>
          <a:xfrm>
            <a:off x="640346" y="2572200"/>
            <a:ext cx="2304218" cy="1915095"/>
            <a:chOff x="508415" y="1539530"/>
            <a:chExt cx="4602480" cy="3825240"/>
          </a:xfrm>
        </p:grpSpPr>
        <p:pic>
          <p:nvPicPr>
            <p:cNvPr id="15" name="稻壳儿榴莲果果" descr="vo-danh-TW2FGz1dHLY-unsplash"/>
            <p:cNvPicPr>
              <a:picLocks noChangeAspect="1"/>
            </p:cNvPicPr>
            <p:nvPr/>
          </p:nvPicPr>
          <p:blipFill>
            <a:blip r:embed="rId2"/>
            <a:srcRect l="13555" t="3092" r="22436" b="346"/>
            <a:stretch>
              <a:fillRect/>
            </a:stretch>
          </p:blipFill>
          <p:spPr>
            <a:xfrm>
              <a:off x="1192194" y="1747777"/>
              <a:ext cx="3229337" cy="3229337"/>
            </a:xfrm>
            <a:prstGeom prst="ellipse">
              <a:avLst/>
            </a:prstGeom>
          </p:spPr>
        </p:pic>
        <p:pic>
          <p:nvPicPr>
            <p:cNvPr id="16" name="稻壳儿榴莲果果" descr="32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15656" t="11587" r="15702" b="50383"/>
            <a:stretch>
              <a:fillRect/>
            </a:stretch>
          </p:blipFill>
          <p:spPr>
            <a:xfrm>
              <a:off x="508415" y="1539530"/>
              <a:ext cx="4602480" cy="3825240"/>
            </a:xfrm>
            <a:prstGeom prst="rect">
              <a:avLst/>
            </a:prstGeom>
          </p:spPr>
        </p:pic>
      </p:grpSp>
      <p:cxnSp>
        <p:nvCxnSpPr>
          <p:cNvPr id="13" name="稻壳儿榴莲果果"/>
          <p:cNvCxnSpPr/>
          <p:nvPr/>
        </p:nvCxnSpPr>
        <p:spPr>
          <a:xfrm>
            <a:off x="2517494" y="985904"/>
            <a:ext cx="12847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稻壳儿榴莲果果"/>
          <p:cNvSpPr/>
          <p:nvPr/>
        </p:nvSpPr>
        <p:spPr>
          <a:xfrm>
            <a:off x="3650437" y="569183"/>
            <a:ext cx="1864481" cy="766891"/>
          </a:xfrm>
          <a:prstGeom prst="roundRect">
            <a:avLst>
              <a:gd name="adj" fmla="val 11007"/>
            </a:avLst>
          </a:prstGeom>
          <a:solidFill>
            <a:srgbClr val="7FA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稻壳儿榴莲果果"/>
          <p:cNvSpPr/>
          <p:nvPr/>
        </p:nvSpPr>
        <p:spPr>
          <a:xfrm>
            <a:off x="897787" y="569183"/>
            <a:ext cx="1864481" cy="766891"/>
          </a:xfrm>
          <a:prstGeom prst="roundRect">
            <a:avLst>
              <a:gd name="adj" fmla="val 11007"/>
            </a:avLst>
          </a:prstGeom>
          <a:solidFill>
            <a:srgbClr val="7FA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稻壳儿榴莲果果"/>
          <p:cNvSpPr txBox="1"/>
          <p:nvPr/>
        </p:nvSpPr>
        <p:spPr>
          <a:xfrm>
            <a:off x="1420355" y="734326"/>
            <a:ext cx="819346" cy="526256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4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托物</a:t>
            </a:r>
            <a:endParaRPr lang="zh-CN" altLang="en-US" sz="240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5" name="稻壳儿榴莲果果"/>
          <p:cNvSpPr txBox="1"/>
          <p:nvPr/>
        </p:nvSpPr>
        <p:spPr>
          <a:xfrm>
            <a:off x="3735192" y="750694"/>
            <a:ext cx="1840495" cy="52625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40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言志（象征）</a:t>
            </a:r>
            <a:endParaRPr lang="zh-CN" altLang="en-US" sz="240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6" name="稻壳儿榴莲果果"/>
          <p:cNvSpPr txBox="1"/>
          <p:nvPr/>
        </p:nvSpPr>
        <p:spPr>
          <a:xfrm>
            <a:off x="1336059" y="2993229"/>
            <a:ext cx="944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6000"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莲</a:t>
            </a:r>
            <a:endParaRPr lang="zh-CN" altLang="en-US" sz="6000">
              <a:latin typeface="字魂55号-龙吟手书" panose="00000500000000000000" pitchFamily="2" charset="-122"/>
              <a:ea typeface="字魂55号-龙吟手书" panose="00000500000000000000" pitchFamily="2" charset="-122"/>
            </a:endParaRPr>
          </a:p>
        </p:txBody>
      </p:sp>
      <p:sp>
        <p:nvSpPr>
          <p:cNvPr id="7" name="稻壳儿榴莲果果"/>
          <p:cNvSpPr txBox="1"/>
          <p:nvPr/>
        </p:nvSpPr>
        <p:spPr>
          <a:xfrm>
            <a:off x="3720403" y="2342680"/>
            <a:ext cx="1710221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君子之德：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洁身自好，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不同流合污，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不慕富贵，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不趋炎附势。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稻壳儿榴莲果果"/>
          <p:cNvSpPr/>
          <p:nvPr/>
        </p:nvSpPr>
        <p:spPr>
          <a:xfrm flipH="1">
            <a:off x="1792456" y="1336074"/>
            <a:ext cx="0" cy="100660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9" name="稻壳儿榴莲果果"/>
          <p:cNvSpPr/>
          <p:nvPr/>
        </p:nvSpPr>
        <p:spPr>
          <a:xfrm flipH="1">
            <a:off x="4575513" y="1336074"/>
            <a:ext cx="0" cy="100660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1" name="稻壳儿榴莲果果"/>
          <p:cNvGrpSpPr/>
          <p:nvPr/>
        </p:nvGrpSpPr>
        <p:grpSpPr>
          <a:xfrm>
            <a:off x="764381" y="2856103"/>
            <a:ext cx="3939983" cy="985304"/>
            <a:chOff x="1019175" y="3409671"/>
            <a:chExt cx="5253310" cy="1313738"/>
          </a:xfrm>
        </p:grpSpPr>
        <p:grpSp>
          <p:nvGrpSpPr>
            <p:cNvPr id="5" name="组合 4"/>
            <p:cNvGrpSpPr/>
            <p:nvPr/>
          </p:nvGrpSpPr>
          <p:grpSpPr>
            <a:xfrm>
              <a:off x="1019175" y="3409671"/>
              <a:ext cx="1313180" cy="1313180"/>
              <a:chOff x="3251200" y="863600"/>
              <a:chExt cx="5334000" cy="5334000"/>
            </a:xfrm>
          </p:grpSpPr>
          <p:sp>
            <p:nvSpPr>
              <p:cNvPr id="6" name="稻壳儿榴莲果果"/>
              <p:cNvSpPr/>
              <p:nvPr/>
            </p:nvSpPr>
            <p:spPr>
              <a:xfrm>
                <a:off x="3251200" y="863600"/>
                <a:ext cx="5334000" cy="5334000"/>
              </a:xfrm>
              <a:prstGeom prst="rect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7" name="稻壳儿榴莲果果"/>
              <p:cNvCxnSpPr>
                <a:stCxn id="6" idx="1"/>
                <a:endCxn id="6" idx="3"/>
              </p:cNvCxnSpPr>
              <p:nvPr/>
            </p:nvCxnSpPr>
            <p:spPr>
              <a:xfrm>
                <a:off x="3251200" y="3530600"/>
                <a:ext cx="5334000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" name="稻壳儿榴莲果果"/>
              <p:cNvCxnSpPr>
                <a:stCxn id="6" idx="0"/>
                <a:endCxn id="6" idx="2"/>
              </p:cNvCxnSpPr>
              <p:nvPr/>
            </p:nvCxnSpPr>
            <p:spPr>
              <a:xfrm flipH="1">
                <a:off x="5918200" y="863600"/>
                <a:ext cx="0" cy="533400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9" name="组合 8"/>
            <p:cNvGrpSpPr/>
            <p:nvPr/>
          </p:nvGrpSpPr>
          <p:grpSpPr>
            <a:xfrm>
              <a:off x="2332355" y="3409671"/>
              <a:ext cx="1313180" cy="1313180"/>
              <a:chOff x="3251200" y="863600"/>
              <a:chExt cx="5334000" cy="5334000"/>
            </a:xfrm>
          </p:grpSpPr>
          <p:sp>
            <p:nvSpPr>
              <p:cNvPr id="10" name="稻壳儿榴莲果果"/>
              <p:cNvSpPr/>
              <p:nvPr/>
            </p:nvSpPr>
            <p:spPr>
              <a:xfrm>
                <a:off x="3251200" y="863600"/>
                <a:ext cx="5334000" cy="5334000"/>
              </a:xfrm>
              <a:prstGeom prst="rect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1" name="稻壳儿榴莲果果"/>
              <p:cNvCxnSpPr>
                <a:stCxn id="10" idx="1"/>
                <a:endCxn id="10" idx="3"/>
              </p:cNvCxnSpPr>
              <p:nvPr/>
            </p:nvCxnSpPr>
            <p:spPr>
              <a:xfrm>
                <a:off x="3251200" y="3530600"/>
                <a:ext cx="5334000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2" name="稻壳儿榴莲果果"/>
              <p:cNvCxnSpPr>
                <a:stCxn id="10" idx="0"/>
                <a:endCxn id="10" idx="2"/>
              </p:cNvCxnSpPr>
              <p:nvPr/>
            </p:nvCxnSpPr>
            <p:spPr>
              <a:xfrm flipH="1">
                <a:off x="5918200" y="863600"/>
                <a:ext cx="0" cy="533400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3" name="组合 12"/>
            <p:cNvGrpSpPr/>
            <p:nvPr/>
          </p:nvGrpSpPr>
          <p:grpSpPr>
            <a:xfrm>
              <a:off x="3646125" y="3409671"/>
              <a:ext cx="1313180" cy="1313180"/>
              <a:chOff x="3251200" y="863600"/>
              <a:chExt cx="5334000" cy="5334000"/>
            </a:xfrm>
          </p:grpSpPr>
          <p:sp>
            <p:nvSpPr>
              <p:cNvPr id="14" name="稻壳儿榴莲果果"/>
              <p:cNvSpPr/>
              <p:nvPr/>
            </p:nvSpPr>
            <p:spPr>
              <a:xfrm>
                <a:off x="3251200" y="863600"/>
                <a:ext cx="5334000" cy="5334000"/>
              </a:xfrm>
              <a:prstGeom prst="rect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5" name="稻壳儿榴莲果果"/>
              <p:cNvCxnSpPr>
                <a:stCxn id="14" idx="1"/>
                <a:endCxn id="14" idx="3"/>
              </p:cNvCxnSpPr>
              <p:nvPr/>
            </p:nvCxnSpPr>
            <p:spPr>
              <a:xfrm>
                <a:off x="3251200" y="3530600"/>
                <a:ext cx="5334000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" name="稻壳儿榴莲果果"/>
              <p:cNvCxnSpPr>
                <a:stCxn id="14" idx="0"/>
                <a:endCxn id="14" idx="2"/>
              </p:cNvCxnSpPr>
              <p:nvPr/>
            </p:nvCxnSpPr>
            <p:spPr>
              <a:xfrm flipH="1">
                <a:off x="5918200" y="863600"/>
                <a:ext cx="0" cy="533400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7" name="组合 16"/>
            <p:cNvGrpSpPr/>
            <p:nvPr/>
          </p:nvGrpSpPr>
          <p:grpSpPr>
            <a:xfrm>
              <a:off x="4959305" y="3410229"/>
              <a:ext cx="1313180" cy="1313180"/>
              <a:chOff x="3251200" y="863600"/>
              <a:chExt cx="5334000" cy="5334000"/>
            </a:xfrm>
          </p:grpSpPr>
          <p:sp>
            <p:nvSpPr>
              <p:cNvPr id="18" name="稻壳儿榴莲果果"/>
              <p:cNvSpPr/>
              <p:nvPr/>
            </p:nvSpPr>
            <p:spPr>
              <a:xfrm>
                <a:off x="3251200" y="863600"/>
                <a:ext cx="5334000" cy="5334000"/>
              </a:xfrm>
              <a:prstGeom prst="rect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9" name="稻壳儿榴莲果果"/>
              <p:cNvCxnSpPr>
                <a:stCxn id="18" idx="1"/>
                <a:endCxn id="18" idx="3"/>
              </p:cNvCxnSpPr>
              <p:nvPr/>
            </p:nvCxnSpPr>
            <p:spPr>
              <a:xfrm>
                <a:off x="3251200" y="3530600"/>
                <a:ext cx="5334000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0" name="稻壳儿榴莲果果"/>
              <p:cNvCxnSpPr>
                <a:stCxn id="18" idx="0"/>
                <a:endCxn id="18" idx="2"/>
              </p:cNvCxnSpPr>
              <p:nvPr/>
            </p:nvCxnSpPr>
            <p:spPr>
              <a:xfrm flipH="1">
                <a:off x="5918200" y="863600"/>
                <a:ext cx="0" cy="533400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2" name="稻壳儿榴莲果果"/>
          <p:cNvSpPr/>
          <p:nvPr/>
        </p:nvSpPr>
        <p:spPr>
          <a:xfrm>
            <a:off x="703614" y="1027379"/>
            <a:ext cx="102108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00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3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稻壳儿榴莲果果"/>
          <p:cNvSpPr/>
          <p:nvPr/>
        </p:nvSpPr>
        <p:spPr>
          <a:xfrm>
            <a:off x="764381" y="1838299"/>
            <a:ext cx="561784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作者写莲花是为了写人，用莲花的高洁品质来象征君子的高尚的品质。写物是为了写人。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稻壳儿榴莲果果"/>
          <p:cNvSpPr txBox="1"/>
          <p:nvPr/>
        </p:nvSpPr>
        <p:spPr>
          <a:xfrm>
            <a:off x="1605915" y="672465"/>
            <a:ext cx="49974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7200" spc="600">
                <a:latin typeface="楷体" panose="02010609060101010101" pitchFamily="49" charset="-122"/>
                <a:ea typeface="楷体" panose="02010609060101010101" pitchFamily="49" charset="-122"/>
              </a:rPr>
              <a:t>托物言志</a:t>
            </a:r>
            <a:endParaRPr lang="zh-CN" altLang="en-US" sz="7200" spc="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缺角矩形 16"/>
          <p:cNvSpPr/>
          <p:nvPr/>
        </p:nvSpPr>
        <p:spPr>
          <a:xfrm>
            <a:off x="2353945" y="1003935"/>
            <a:ext cx="5711825" cy="3378835"/>
          </a:xfrm>
          <a:prstGeom prst="plaque">
            <a:avLst>
              <a:gd name="adj" fmla="val 7057"/>
            </a:avLst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通过描绘具体事物的形象来表达思想，寄托感悟。托物言志的“物”可以是景物，还可以是某种事物；托物言志的“志”不仅包含情感，一般还侧重志向、情操、爱好、愿望、要求等。</a:t>
            </a:r>
            <a:endParaRPr lang="zh-CN" altLang="en-US" sz="28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稻壳儿榴莲果果"/>
          <p:cNvSpPr/>
          <p:nvPr/>
        </p:nvSpPr>
        <p:spPr>
          <a:xfrm>
            <a:off x="0" y="450"/>
            <a:ext cx="1828800" cy="5143500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13" name="稻壳儿榴莲果果"/>
          <p:cNvSpPr txBox="1"/>
          <p:nvPr/>
        </p:nvSpPr>
        <p:spPr>
          <a:xfrm>
            <a:off x="2474502" y="968156"/>
            <a:ext cx="5543551" cy="442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稻壳儿榴莲果果"/>
          <p:cNvSpPr txBox="1"/>
          <p:nvPr/>
        </p:nvSpPr>
        <p:spPr>
          <a:xfrm>
            <a:off x="106096" y="400500"/>
            <a:ext cx="1292662" cy="4147661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7200" smtClean="0">
                <a:solidFill>
                  <a:schemeClr val="bg1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学会运用</a:t>
            </a:r>
            <a:endParaRPr lang="zh-CN" altLang="en-US" sz="7200" b="0">
              <a:solidFill>
                <a:schemeClr val="bg1"/>
              </a:solidFill>
              <a:latin typeface="字魂55号-龙吟手书" panose="00000500000000000000" pitchFamily="2" charset="-122"/>
              <a:ea typeface="字魂55号-龙吟手书" panose="00000500000000000000" pitchFamily="2" charset="-122"/>
            </a:endParaRPr>
          </a:p>
        </p:txBody>
      </p:sp>
      <p:sp>
        <p:nvSpPr>
          <p:cNvPr id="4" name="稻壳儿榴莲果果"/>
          <p:cNvSpPr/>
          <p:nvPr/>
        </p:nvSpPr>
        <p:spPr>
          <a:xfrm>
            <a:off x="6822440" y="144780"/>
            <a:ext cx="2252345" cy="337185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3" name="文本框 2"/>
          <p:cNvSpPr txBox="1"/>
          <p:nvPr/>
        </p:nvSpPr>
        <p:spPr>
          <a:xfrm>
            <a:off x="7004050" y="113665"/>
            <a:ext cx="1783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诵读“爱莲”文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稻壳儿榴莲果果"/>
          <p:cNvSpPr/>
          <p:nvPr/>
        </p:nvSpPr>
        <p:spPr>
          <a:xfrm>
            <a:off x="697865" y="1542415"/>
            <a:ext cx="6102985" cy="2059305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3" name="稻壳儿榴莲果果"/>
          <p:cNvSpPr/>
          <p:nvPr/>
        </p:nvSpPr>
        <p:spPr>
          <a:xfrm>
            <a:off x="698500" y="1541780"/>
            <a:ext cx="6102985" cy="1614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6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L" panose="00020600040101010101" pitchFamily="18" charset="-122"/>
              </a:rPr>
              <a:t> </a:t>
            </a:r>
            <a:r>
              <a:rPr lang="zh-CN" altLang="en-US" sz="6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L" panose="00020600040101010101" pitchFamily="18" charset="-122"/>
              </a:rPr>
              <a:t>谢谢大家！</a:t>
            </a:r>
            <a:endParaRPr lang="zh-CN" altLang="en-US" sz="66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L" panose="00020600040101010101" pitchFamily="18" charset="-122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61800" y="120015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>
    <p:push dir="u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稻壳儿榴莲果果"/>
          <p:cNvSpPr/>
          <p:nvPr/>
        </p:nvSpPr>
        <p:spPr>
          <a:xfrm>
            <a:off x="698500" y="1514475"/>
            <a:ext cx="6807835" cy="31464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ct val="150000"/>
              </a:lnSpc>
            </a:pPr>
            <a:endParaRPr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稻壳儿榴莲果果"/>
          <p:cNvSpPr/>
          <p:nvPr/>
        </p:nvSpPr>
        <p:spPr>
          <a:xfrm>
            <a:off x="5551348" y="450"/>
            <a:ext cx="5519651" cy="5143500"/>
          </a:xfrm>
          <a:prstGeom prst="rect">
            <a:avLst/>
          </a:prstGeom>
          <a:blipFill dpi="0" rotWithShape="1">
            <a:blip r:embed="rId2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稻壳儿榴莲果果"/>
          <p:cNvSpPr/>
          <p:nvPr/>
        </p:nvSpPr>
        <p:spPr>
          <a:xfrm>
            <a:off x="7118297" y="3618973"/>
            <a:ext cx="2766060" cy="2060715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稻壳儿榴莲果果"/>
          <p:cNvSpPr/>
          <p:nvPr/>
        </p:nvSpPr>
        <p:spPr>
          <a:xfrm>
            <a:off x="443071" y="804519"/>
            <a:ext cx="1662295" cy="430823"/>
          </a:xfrm>
          <a:prstGeom prst="rect">
            <a:avLst/>
          </a:prstGeom>
          <a:solidFill>
            <a:srgbClr val="BAC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225" y="1509236"/>
            <a:ext cx="639127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认识托物言志的基本内涵，初步运用托物言志手法。</a:t>
            </a:r>
            <a:endParaRPr lang="zh-CN" altLang="en-US" sz="28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通过不同文章，比较托物言志运用的异同，理解托物言志手法。</a:t>
            </a:r>
            <a:endParaRPr lang="zh-CN" altLang="en-US" sz="28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通过练习，深度运用托物言志手法。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缺角矩形 16"/>
          <p:cNvSpPr/>
          <p:nvPr/>
        </p:nvSpPr>
        <p:spPr>
          <a:xfrm>
            <a:off x="2163445" y="1480185"/>
            <a:ext cx="5711825" cy="3378835"/>
          </a:xfrm>
          <a:prstGeom prst="plaque">
            <a:avLst>
              <a:gd name="adj" fmla="val 7057"/>
            </a:avLst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通过描绘具体事物的形象来表达思想，寄托感悟。托物言志的“物”可以是景物，还可以是某种事物；托物言志的“志”不仅包含情感，一般还侧重志向、情操、爱好、愿望、要求等。</a:t>
            </a:r>
            <a:endParaRPr lang="zh-CN" altLang="en-US" sz="28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稻壳儿榴莲果果"/>
          <p:cNvSpPr/>
          <p:nvPr/>
        </p:nvSpPr>
        <p:spPr>
          <a:xfrm>
            <a:off x="0" y="450"/>
            <a:ext cx="1828800" cy="5143500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13" name="稻壳儿榴莲果果"/>
          <p:cNvSpPr txBox="1"/>
          <p:nvPr/>
        </p:nvSpPr>
        <p:spPr>
          <a:xfrm>
            <a:off x="2474502" y="968156"/>
            <a:ext cx="5543551" cy="442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稻壳儿榴莲果果"/>
          <p:cNvSpPr txBox="1"/>
          <p:nvPr/>
        </p:nvSpPr>
        <p:spPr>
          <a:xfrm>
            <a:off x="106089" y="400500"/>
            <a:ext cx="1292662" cy="4147661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7200" smtClean="0">
                <a:solidFill>
                  <a:schemeClr val="bg1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初识概念</a:t>
            </a:r>
            <a:endParaRPr lang="zh-CN" altLang="en-US" sz="7200" b="0">
              <a:solidFill>
                <a:schemeClr val="bg1"/>
              </a:solidFill>
              <a:latin typeface="字魂55号-龙吟手书" panose="00000500000000000000" pitchFamily="2" charset="-122"/>
              <a:ea typeface="字魂55号-龙吟手书" panose="00000500000000000000" pitchFamily="2" charset="-122"/>
            </a:endParaRPr>
          </a:p>
        </p:txBody>
      </p:sp>
      <p:sp>
        <p:nvSpPr>
          <p:cNvPr id="9" name="稻壳儿榴莲果果"/>
          <p:cNvSpPr txBox="1"/>
          <p:nvPr/>
        </p:nvSpPr>
        <p:spPr>
          <a:xfrm>
            <a:off x="2091690" y="186690"/>
            <a:ext cx="49974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7200" spc="600">
                <a:latin typeface="楷体" panose="02010609060101010101" pitchFamily="49" charset="-122"/>
                <a:ea typeface="楷体" panose="02010609060101010101" pitchFamily="49" charset="-122"/>
              </a:rPr>
              <a:t>托物言志</a:t>
            </a:r>
            <a:endParaRPr lang="zh-CN" altLang="en-US" sz="7200" spc="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稻壳儿榴莲果果"/>
          <p:cNvGrpSpPr/>
          <p:nvPr/>
        </p:nvGrpSpPr>
        <p:grpSpPr>
          <a:xfrm>
            <a:off x="2564606" y="274828"/>
            <a:ext cx="3939983" cy="985304"/>
            <a:chOff x="1019175" y="3409671"/>
            <a:chExt cx="5253310" cy="1313738"/>
          </a:xfrm>
        </p:grpSpPr>
        <p:grpSp>
          <p:nvGrpSpPr>
            <p:cNvPr id="11" name="组合 4"/>
            <p:cNvGrpSpPr/>
            <p:nvPr/>
          </p:nvGrpSpPr>
          <p:grpSpPr>
            <a:xfrm>
              <a:off x="1019175" y="3409671"/>
              <a:ext cx="1313180" cy="1313180"/>
              <a:chOff x="3251200" y="863600"/>
              <a:chExt cx="5334000" cy="5334000"/>
            </a:xfrm>
          </p:grpSpPr>
          <p:sp>
            <p:nvSpPr>
              <p:cNvPr id="28" name="稻壳儿榴莲果果"/>
              <p:cNvSpPr/>
              <p:nvPr/>
            </p:nvSpPr>
            <p:spPr>
              <a:xfrm>
                <a:off x="3251200" y="863600"/>
                <a:ext cx="5334000" cy="5334000"/>
              </a:xfrm>
              <a:prstGeom prst="rect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29" name="稻壳儿榴莲果果"/>
              <p:cNvCxnSpPr/>
              <p:nvPr/>
            </p:nvCxnSpPr>
            <p:spPr>
              <a:xfrm>
                <a:off x="3251200" y="3530600"/>
                <a:ext cx="5334000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0" name="稻壳儿榴莲果果"/>
              <p:cNvCxnSpPr/>
              <p:nvPr/>
            </p:nvCxnSpPr>
            <p:spPr>
              <a:xfrm flipH="1">
                <a:off x="5918200" y="863600"/>
                <a:ext cx="0" cy="533400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2" name="组合 8"/>
            <p:cNvGrpSpPr/>
            <p:nvPr/>
          </p:nvGrpSpPr>
          <p:grpSpPr>
            <a:xfrm>
              <a:off x="2332355" y="3409671"/>
              <a:ext cx="1313180" cy="1313180"/>
              <a:chOff x="3251200" y="863600"/>
              <a:chExt cx="5334000" cy="5334000"/>
            </a:xfrm>
          </p:grpSpPr>
          <p:sp>
            <p:nvSpPr>
              <p:cNvPr id="25" name="稻壳儿榴莲果果"/>
              <p:cNvSpPr/>
              <p:nvPr/>
            </p:nvSpPr>
            <p:spPr>
              <a:xfrm>
                <a:off x="3251200" y="863600"/>
                <a:ext cx="5334000" cy="5334000"/>
              </a:xfrm>
              <a:prstGeom prst="rect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26" name="稻壳儿榴莲果果"/>
              <p:cNvCxnSpPr>
                <a:stCxn id="25" idx="1"/>
                <a:endCxn id="25" idx="3"/>
              </p:cNvCxnSpPr>
              <p:nvPr/>
            </p:nvCxnSpPr>
            <p:spPr>
              <a:xfrm>
                <a:off x="3251200" y="3530600"/>
                <a:ext cx="5334000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7" name="稻壳儿榴莲果果"/>
              <p:cNvCxnSpPr>
                <a:stCxn id="25" idx="0"/>
                <a:endCxn id="25" idx="2"/>
              </p:cNvCxnSpPr>
              <p:nvPr/>
            </p:nvCxnSpPr>
            <p:spPr>
              <a:xfrm flipH="1">
                <a:off x="5918200" y="863600"/>
                <a:ext cx="0" cy="533400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4" name="组合 12"/>
            <p:cNvGrpSpPr/>
            <p:nvPr/>
          </p:nvGrpSpPr>
          <p:grpSpPr>
            <a:xfrm>
              <a:off x="3646125" y="3409671"/>
              <a:ext cx="1313180" cy="1313180"/>
              <a:chOff x="3251200" y="863600"/>
              <a:chExt cx="5334000" cy="5334000"/>
            </a:xfrm>
          </p:grpSpPr>
          <p:sp>
            <p:nvSpPr>
              <p:cNvPr id="22" name="稻壳儿榴莲果果"/>
              <p:cNvSpPr/>
              <p:nvPr/>
            </p:nvSpPr>
            <p:spPr>
              <a:xfrm>
                <a:off x="3251200" y="863600"/>
                <a:ext cx="5334000" cy="5334000"/>
              </a:xfrm>
              <a:prstGeom prst="rect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23" name="稻壳儿榴莲果果"/>
              <p:cNvCxnSpPr>
                <a:stCxn id="22" idx="1"/>
                <a:endCxn id="22" idx="3"/>
              </p:cNvCxnSpPr>
              <p:nvPr/>
            </p:nvCxnSpPr>
            <p:spPr>
              <a:xfrm>
                <a:off x="3251200" y="3530600"/>
                <a:ext cx="5334000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4" name="稻壳儿榴莲果果"/>
              <p:cNvCxnSpPr>
                <a:stCxn id="22" idx="0"/>
                <a:endCxn id="22" idx="2"/>
              </p:cNvCxnSpPr>
              <p:nvPr/>
            </p:nvCxnSpPr>
            <p:spPr>
              <a:xfrm flipH="1">
                <a:off x="5918200" y="863600"/>
                <a:ext cx="0" cy="533400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8" name="组合 16"/>
            <p:cNvGrpSpPr/>
            <p:nvPr/>
          </p:nvGrpSpPr>
          <p:grpSpPr>
            <a:xfrm>
              <a:off x="4959305" y="3410229"/>
              <a:ext cx="1313180" cy="1313180"/>
              <a:chOff x="3251200" y="863600"/>
              <a:chExt cx="5334000" cy="5334000"/>
            </a:xfrm>
          </p:grpSpPr>
          <p:sp>
            <p:nvSpPr>
              <p:cNvPr id="19" name="稻壳儿榴莲果果"/>
              <p:cNvSpPr/>
              <p:nvPr/>
            </p:nvSpPr>
            <p:spPr>
              <a:xfrm>
                <a:off x="3251200" y="863600"/>
                <a:ext cx="5334000" cy="5334000"/>
              </a:xfrm>
              <a:prstGeom prst="rect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20" name="稻壳儿榴莲果果"/>
              <p:cNvCxnSpPr>
                <a:stCxn id="19" idx="1"/>
                <a:endCxn id="19" idx="3"/>
              </p:cNvCxnSpPr>
              <p:nvPr/>
            </p:nvCxnSpPr>
            <p:spPr>
              <a:xfrm>
                <a:off x="3251200" y="3530600"/>
                <a:ext cx="5334000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1" name="稻壳儿榴莲果果"/>
              <p:cNvCxnSpPr>
                <a:stCxn id="19" idx="0"/>
                <a:endCxn id="19" idx="2"/>
              </p:cNvCxnSpPr>
              <p:nvPr/>
            </p:nvCxnSpPr>
            <p:spPr>
              <a:xfrm flipH="1">
                <a:off x="5918200" y="863600"/>
                <a:ext cx="0" cy="5334000"/>
              </a:xfrm>
              <a:prstGeom prst="line">
                <a:avLst/>
              </a:pr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</p:grpSp>
      </p:grpSp>
    </p:spTree>
  </p:cSld>
  <p:clrMapOvr>
    <a:masterClrMapping/>
  </p:clrMapOvr>
  <p:transition spd="slow">
    <p:push dir="u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稻壳儿榴莲果果"/>
          <p:cNvGrpSpPr/>
          <p:nvPr/>
        </p:nvGrpSpPr>
        <p:grpSpPr>
          <a:xfrm>
            <a:off x="771167" y="862751"/>
            <a:ext cx="1807267" cy="1807267"/>
            <a:chOff x="3251200" y="863600"/>
            <a:chExt cx="5334000" cy="5334000"/>
          </a:xfrm>
        </p:grpSpPr>
        <p:sp>
          <p:nvSpPr>
            <p:cNvPr id="3" name="稻壳儿榴莲果果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" name="稻壳儿榴莲果果"/>
            <p:cNvCxnSpPr>
              <a:stCxn id="3" idx="1"/>
              <a:endCxn id="3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  <p:cxnSp>
          <p:nvCxnSpPr>
            <p:cNvPr id="5" name="稻壳儿榴莲果果"/>
            <p:cNvCxnSpPr>
              <a:stCxn id="3" idx="0"/>
              <a:endCxn id="3" idx="2"/>
            </p:cNvCxnSpPr>
            <p:nvPr/>
          </p:nvCxnSpPr>
          <p:spPr>
            <a:xfrm flipH="1">
              <a:off x="5918200" y="863600"/>
              <a:ext cx="0" cy="533400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</p:grpSp>
      <p:sp>
        <p:nvSpPr>
          <p:cNvPr id="6" name="稻壳儿榴莲果果"/>
          <p:cNvSpPr>
            <a:spLocks noGrp="1"/>
          </p:cNvSpPr>
          <p:nvPr/>
        </p:nvSpPr>
        <p:spPr>
          <a:xfrm>
            <a:off x="1094549" y="1337759"/>
            <a:ext cx="1160504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2450" smtClean="0">
                <a:solidFill>
                  <a:schemeClr val="tx1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物</a:t>
            </a:r>
            <a:endParaRPr lang="zh-CN" altLang="en-US" sz="12450">
              <a:solidFill>
                <a:schemeClr val="tx1"/>
              </a:solidFill>
              <a:latin typeface="字魂55号-龙吟手书" panose="00000500000000000000" pitchFamily="2" charset="-122"/>
              <a:ea typeface="字魂55号-龙吟手书" panose="00000500000000000000" pitchFamily="2" charset="-122"/>
            </a:endParaRPr>
          </a:p>
        </p:txBody>
      </p:sp>
      <p:sp>
        <p:nvSpPr>
          <p:cNvPr id="7" name="稻壳儿榴莲果果"/>
          <p:cNvSpPr txBox="1"/>
          <p:nvPr/>
        </p:nvSpPr>
        <p:spPr>
          <a:xfrm>
            <a:off x="2657015" y="2098518"/>
            <a:ext cx="3429000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300" smtClean="0">
                <a:latin typeface="楷体" panose="02010609060101010101" pitchFamily="49" charset="-122"/>
                <a:ea typeface="楷体" panose="02010609060101010101" pitchFamily="49" charset="-122"/>
              </a:rPr>
              <a:t>景物、事物</a:t>
            </a:r>
            <a:endParaRPr lang="zh-CN" altLang="en-US" sz="3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稻壳儿榴莲果果"/>
          <p:cNvSpPr/>
          <p:nvPr/>
        </p:nvSpPr>
        <p:spPr>
          <a:xfrm>
            <a:off x="1278473" y="3145209"/>
            <a:ext cx="629458" cy="629458"/>
          </a:xfrm>
          <a:prstGeom prst="ellipse">
            <a:avLst/>
          </a:prstGeom>
          <a:solidFill>
            <a:srgbClr val="7FA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smtClean="0">
                <a:latin typeface="Roboto" panose="02000000000000000000" pitchFamily="2" charset="0"/>
                <a:ea typeface="Roboto" panose="02000000000000000000" pitchFamily="2" charset="0"/>
              </a:rPr>
              <a:t>01</a:t>
            </a:r>
            <a:endParaRPr lang="zh-CN" altLang="en-US" sz="2100">
              <a:latin typeface="Roboto" panose="02000000000000000000" pitchFamily="2" charset="0"/>
            </a:endParaRPr>
          </a:p>
        </p:txBody>
      </p:sp>
      <p:sp>
        <p:nvSpPr>
          <p:cNvPr id="13" name="稻壳儿榴莲果果"/>
          <p:cNvSpPr/>
          <p:nvPr/>
        </p:nvSpPr>
        <p:spPr>
          <a:xfrm>
            <a:off x="2792802" y="3143043"/>
            <a:ext cx="629458" cy="629458"/>
          </a:xfrm>
          <a:prstGeom prst="ellipse">
            <a:avLst/>
          </a:prstGeom>
          <a:solidFill>
            <a:srgbClr val="7FA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smtClean="0">
                <a:latin typeface="Roboto" panose="02000000000000000000" pitchFamily="2" charset="0"/>
                <a:ea typeface="Roboto" panose="02000000000000000000" pitchFamily="2" charset="0"/>
              </a:rPr>
              <a:t>02</a:t>
            </a:r>
            <a:endParaRPr lang="zh-CN" altLang="en-US" sz="2100">
              <a:latin typeface="Roboto" panose="02000000000000000000" pitchFamily="2" charset="0"/>
            </a:endParaRPr>
          </a:p>
        </p:txBody>
      </p:sp>
      <p:sp>
        <p:nvSpPr>
          <p:cNvPr id="14" name="稻壳儿榴莲果果"/>
          <p:cNvSpPr/>
          <p:nvPr/>
        </p:nvSpPr>
        <p:spPr>
          <a:xfrm>
            <a:off x="4371515" y="3143043"/>
            <a:ext cx="629458" cy="629458"/>
          </a:xfrm>
          <a:prstGeom prst="ellipse">
            <a:avLst/>
          </a:prstGeom>
          <a:solidFill>
            <a:srgbClr val="7FA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smtClean="0">
                <a:latin typeface="Roboto" panose="02000000000000000000" pitchFamily="2" charset="0"/>
                <a:ea typeface="Roboto" panose="02000000000000000000" pitchFamily="2" charset="0"/>
              </a:rPr>
              <a:t>03</a:t>
            </a:r>
            <a:endParaRPr lang="zh-CN" altLang="en-US" sz="2100">
              <a:latin typeface="Roboto" panose="02000000000000000000" pitchFamily="2" charset="0"/>
            </a:endParaRPr>
          </a:p>
        </p:txBody>
      </p:sp>
      <p:sp>
        <p:nvSpPr>
          <p:cNvPr id="15" name="稻壳儿榴莲果果"/>
          <p:cNvSpPr/>
          <p:nvPr/>
        </p:nvSpPr>
        <p:spPr>
          <a:xfrm>
            <a:off x="5950227" y="3092233"/>
            <a:ext cx="629458" cy="629458"/>
          </a:xfrm>
          <a:prstGeom prst="ellipse">
            <a:avLst/>
          </a:prstGeom>
          <a:solidFill>
            <a:srgbClr val="7FA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smtClean="0">
                <a:latin typeface="Roboto" panose="02000000000000000000" pitchFamily="2" charset="0"/>
                <a:ea typeface="Roboto" panose="02000000000000000000" pitchFamily="2" charset="0"/>
              </a:rPr>
              <a:t>04</a:t>
            </a:r>
            <a:endParaRPr lang="zh-CN" altLang="en-US" sz="2100">
              <a:latin typeface="Roboto" panose="02000000000000000000" pitchFamily="2" charset="0"/>
            </a:endParaRPr>
          </a:p>
        </p:txBody>
      </p:sp>
    </p:spTree>
  </p:cSld>
  <p:clrMapOvr>
    <a:masterClrMapping/>
  </p:clrMapOvr>
  <p:transition spd="slow">
    <p:push dir="u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稻壳儿榴莲果果" descr="jaroslava-petrasova-OMEcs-Wceq4-unsplash"/>
          <p:cNvPicPr/>
          <p:nvPr/>
        </p:nvPicPr>
        <p:blipFill>
          <a:blip r:embed="rId2"/>
          <a:stretch>
            <a:fillRect/>
          </a:stretch>
        </p:blipFill>
        <p:spPr>
          <a:xfrm>
            <a:off x="747238" y="2100102"/>
            <a:ext cx="1823330" cy="1262722"/>
          </a:xfrm>
          <a:prstGeom prst="rect">
            <a:avLst/>
          </a:prstGeom>
        </p:spPr>
      </p:pic>
      <p:pic>
        <p:nvPicPr>
          <p:cNvPr id="31" name="稻壳儿榴莲果果"/>
          <p:cNvPicPr/>
          <p:nvPr/>
        </p:nvPicPr>
        <p:blipFill>
          <a:blip r:embed="rId3"/>
          <a:stretch>
            <a:fillRect/>
          </a:stretch>
        </p:blipFill>
        <p:spPr>
          <a:xfrm>
            <a:off x="758408" y="3534661"/>
            <a:ext cx="1823330" cy="1262722"/>
          </a:xfrm>
          <a:prstGeom prst="rect">
            <a:avLst/>
          </a:prstGeom>
        </p:spPr>
      </p:pic>
      <p:sp>
        <p:nvSpPr>
          <p:cNvPr id="5" name="稻壳儿榴莲果果"/>
          <p:cNvSpPr/>
          <p:nvPr/>
        </p:nvSpPr>
        <p:spPr>
          <a:xfrm>
            <a:off x="2570699" y="2100103"/>
            <a:ext cx="3801164" cy="1262722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6" name="稻壳儿榴莲果果"/>
          <p:cNvSpPr/>
          <p:nvPr/>
        </p:nvSpPr>
        <p:spPr>
          <a:xfrm>
            <a:off x="2587711" y="3534662"/>
            <a:ext cx="3801164" cy="1262722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7" name="稻壳儿榴莲果果"/>
          <p:cNvSpPr txBox="1"/>
          <p:nvPr/>
        </p:nvSpPr>
        <p:spPr>
          <a:xfrm>
            <a:off x="2769375" y="2545654"/>
            <a:ext cx="5715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菊</a:t>
            </a:r>
            <a:endParaRPr lang="zh-CN" altLang="en-US" sz="21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稻壳儿榴莲果果"/>
          <p:cNvSpPr txBox="1"/>
          <p:nvPr/>
        </p:nvSpPr>
        <p:spPr>
          <a:xfrm>
            <a:off x="2655075" y="3917254"/>
            <a:ext cx="8572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牡丹</a:t>
            </a:r>
            <a:endParaRPr lang="zh-CN" altLang="en-US" sz="21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稻壳儿榴莲果果"/>
          <p:cNvSpPr txBox="1"/>
          <p:nvPr/>
        </p:nvSpPr>
        <p:spPr>
          <a:xfrm>
            <a:off x="3359925" y="2545654"/>
            <a:ext cx="14859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endParaRPr sz="2100" b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稻壳儿榴莲果果"/>
          <p:cNvSpPr txBox="1"/>
          <p:nvPr/>
        </p:nvSpPr>
        <p:spPr>
          <a:xfrm>
            <a:off x="4188326" y="2561491"/>
            <a:ext cx="12001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隐逸者</a:t>
            </a:r>
            <a:endParaRPr lang="zh-CN" altLang="en-US" sz="21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稻壳儿榴莲果果"/>
          <p:cNvSpPr txBox="1"/>
          <p:nvPr/>
        </p:nvSpPr>
        <p:spPr>
          <a:xfrm>
            <a:off x="4188326" y="3933091"/>
            <a:ext cx="14859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富贵者</a:t>
            </a:r>
            <a:endParaRPr lang="zh-CN" altLang="en-US" sz="21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473262" y="2705446"/>
            <a:ext cx="371475" cy="180681"/>
            <a:chOff x="4479900" y="3586480"/>
            <a:chExt cx="495300" cy="240908"/>
          </a:xfrm>
        </p:grpSpPr>
        <p:sp>
          <p:nvSpPr>
            <p:cNvPr id="18" name="稻壳儿榴莲果果"/>
            <p:cNvSpPr/>
            <p:nvPr/>
          </p:nvSpPr>
          <p:spPr>
            <a:xfrm>
              <a:off x="4479900" y="3586480"/>
              <a:ext cx="267065" cy="240908"/>
            </a:xfrm>
            <a:prstGeom prst="chevron">
              <a:avLst>
                <a:gd name="adj" fmla="val 6844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19" name="稻壳儿榴莲果果"/>
            <p:cNvSpPr/>
            <p:nvPr/>
          </p:nvSpPr>
          <p:spPr>
            <a:xfrm>
              <a:off x="4708135" y="3586480"/>
              <a:ext cx="267065" cy="240908"/>
            </a:xfrm>
            <a:prstGeom prst="chevron">
              <a:avLst>
                <a:gd name="adj" fmla="val 6844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87823" y="4038958"/>
            <a:ext cx="371475" cy="180681"/>
            <a:chOff x="4479900" y="3586480"/>
            <a:chExt cx="495300" cy="240908"/>
          </a:xfrm>
        </p:grpSpPr>
        <p:sp>
          <p:nvSpPr>
            <p:cNvPr id="28" name="稻壳儿榴莲果果"/>
            <p:cNvSpPr/>
            <p:nvPr/>
          </p:nvSpPr>
          <p:spPr>
            <a:xfrm>
              <a:off x="4479900" y="3586480"/>
              <a:ext cx="267065" cy="240908"/>
            </a:xfrm>
            <a:prstGeom prst="chevron">
              <a:avLst>
                <a:gd name="adj" fmla="val 6844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9" name="稻壳儿榴莲果果"/>
            <p:cNvSpPr/>
            <p:nvPr/>
          </p:nvSpPr>
          <p:spPr>
            <a:xfrm>
              <a:off x="4708135" y="3586480"/>
              <a:ext cx="267065" cy="240908"/>
            </a:xfrm>
            <a:prstGeom prst="chevron">
              <a:avLst>
                <a:gd name="adj" fmla="val 6844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稻壳儿榴莲果果"/>
          <p:cNvGrpSpPr/>
          <p:nvPr/>
        </p:nvGrpSpPr>
        <p:grpSpPr>
          <a:xfrm>
            <a:off x="771167" y="862751"/>
            <a:ext cx="1807267" cy="1807267"/>
            <a:chOff x="3251200" y="863600"/>
            <a:chExt cx="5334000" cy="5334000"/>
          </a:xfrm>
        </p:grpSpPr>
        <p:sp>
          <p:nvSpPr>
            <p:cNvPr id="3" name="稻壳儿榴莲果果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" name="稻壳儿榴莲果果"/>
            <p:cNvCxnSpPr>
              <a:stCxn id="3" idx="1"/>
              <a:endCxn id="3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  <p:cxnSp>
          <p:nvCxnSpPr>
            <p:cNvPr id="5" name="稻壳儿榴莲果果"/>
            <p:cNvCxnSpPr>
              <a:stCxn id="3" idx="0"/>
              <a:endCxn id="3" idx="2"/>
            </p:cNvCxnSpPr>
            <p:nvPr/>
          </p:nvCxnSpPr>
          <p:spPr>
            <a:xfrm flipH="1">
              <a:off x="5918200" y="863600"/>
              <a:ext cx="0" cy="533400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</p:grpSp>
      <p:sp>
        <p:nvSpPr>
          <p:cNvPr id="6" name="稻壳儿榴莲果果"/>
          <p:cNvSpPr>
            <a:spLocks noGrp="1"/>
          </p:cNvSpPr>
          <p:nvPr/>
        </p:nvSpPr>
        <p:spPr>
          <a:xfrm>
            <a:off x="1094549" y="1337759"/>
            <a:ext cx="1160504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2450" smtClean="0">
                <a:solidFill>
                  <a:schemeClr val="tx1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志</a:t>
            </a:r>
            <a:endParaRPr lang="zh-CN" altLang="en-US" sz="12450">
              <a:solidFill>
                <a:schemeClr val="tx1"/>
              </a:solidFill>
              <a:latin typeface="字魂55号-龙吟手书" panose="00000500000000000000" pitchFamily="2" charset="-122"/>
              <a:ea typeface="字魂55号-龙吟手书" panose="00000500000000000000" pitchFamily="2" charset="-122"/>
            </a:endParaRPr>
          </a:p>
        </p:txBody>
      </p:sp>
      <p:sp>
        <p:nvSpPr>
          <p:cNvPr id="7" name="稻壳儿榴莲果果"/>
          <p:cNvSpPr txBox="1"/>
          <p:nvPr/>
        </p:nvSpPr>
        <p:spPr>
          <a:xfrm>
            <a:off x="2657015" y="2098518"/>
            <a:ext cx="3429000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300">
                <a:latin typeface="楷体" panose="02010609060101010101" pitchFamily="49" charset="-122"/>
                <a:ea typeface="楷体" panose="02010609060101010101" pitchFamily="49" charset="-122"/>
              </a:rPr>
              <a:t>文言文朗读要求</a:t>
            </a:r>
            <a:endParaRPr lang="zh-CN" altLang="en-US" sz="3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稻壳儿榴莲果果"/>
          <p:cNvSpPr txBox="1"/>
          <p:nvPr/>
        </p:nvSpPr>
        <p:spPr>
          <a:xfrm>
            <a:off x="1053618" y="3867996"/>
            <a:ext cx="1079166" cy="321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50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情感</a:t>
            </a:r>
            <a:endParaRPr lang="zh-CN" altLang="en-US" sz="15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" name="稻壳儿榴莲果果"/>
          <p:cNvSpPr txBox="1"/>
          <p:nvPr/>
        </p:nvSpPr>
        <p:spPr>
          <a:xfrm>
            <a:off x="2460792" y="3867996"/>
            <a:ext cx="1293476" cy="321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50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志趣</a:t>
            </a:r>
            <a:endParaRPr lang="zh-CN" altLang="en-US" sz="15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0" name="稻壳儿榴莲果果"/>
          <p:cNvSpPr txBox="1"/>
          <p:nvPr/>
        </p:nvSpPr>
        <p:spPr>
          <a:xfrm>
            <a:off x="4082276" y="3867996"/>
            <a:ext cx="1311253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50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爱好</a:t>
            </a:r>
            <a:endParaRPr lang="zh-CN" altLang="en-US" sz="15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1" name="稻壳儿榴莲果果"/>
          <p:cNvSpPr txBox="1"/>
          <p:nvPr/>
        </p:nvSpPr>
        <p:spPr>
          <a:xfrm>
            <a:off x="5721536" y="3867996"/>
            <a:ext cx="1326963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50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愿望、要求</a:t>
            </a:r>
            <a:endParaRPr lang="zh-CN" altLang="en-US" sz="150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2" name="稻壳儿榴莲果果"/>
          <p:cNvSpPr/>
          <p:nvPr/>
        </p:nvSpPr>
        <p:spPr>
          <a:xfrm>
            <a:off x="1278473" y="3145209"/>
            <a:ext cx="629458" cy="629458"/>
          </a:xfrm>
          <a:prstGeom prst="ellipse">
            <a:avLst/>
          </a:prstGeom>
          <a:solidFill>
            <a:srgbClr val="7FA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smtClean="0">
                <a:latin typeface="Roboto" panose="02000000000000000000" pitchFamily="2" charset="0"/>
                <a:ea typeface="Roboto" panose="02000000000000000000" pitchFamily="2" charset="0"/>
              </a:rPr>
              <a:t>01</a:t>
            </a:r>
            <a:endParaRPr lang="zh-CN" altLang="en-US" sz="2100">
              <a:latin typeface="Roboto" panose="02000000000000000000" pitchFamily="2" charset="0"/>
            </a:endParaRPr>
          </a:p>
        </p:txBody>
      </p:sp>
      <p:sp>
        <p:nvSpPr>
          <p:cNvPr id="13" name="稻壳儿榴莲果果"/>
          <p:cNvSpPr/>
          <p:nvPr/>
        </p:nvSpPr>
        <p:spPr>
          <a:xfrm>
            <a:off x="2792802" y="3143043"/>
            <a:ext cx="629458" cy="629458"/>
          </a:xfrm>
          <a:prstGeom prst="ellipse">
            <a:avLst/>
          </a:prstGeom>
          <a:solidFill>
            <a:srgbClr val="7FA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smtClean="0">
                <a:latin typeface="Roboto" panose="02000000000000000000" pitchFamily="2" charset="0"/>
                <a:ea typeface="Roboto" panose="02000000000000000000" pitchFamily="2" charset="0"/>
              </a:rPr>
              <a:t>02</a:t>
            </a:r>
            <a:endParaRPr lang="zh-CN" altLang="en-US" sz="2100">
              <a:latin typeface="Roboto" panose="02000000000000000000" pitchFamily="2" charset="0"/>
            </a:endParaRPr>
          </a:p>
        </p:txBody>
      </p:sp>
      <p:sp>
        <p:nvSpPr>
          <p:cNvPr id="14" name="稻壳儿榴莲果果"/>
          <p:cNvSpPr/>
          <p:nvPr/>
        </p:nvSpPr>
        <p:spPr>
          <a:xfrm>
            <a:off x="4371515" y="3143043"/>
            <a:ext cx="629458" cy="629458"/>
          </a:xfrm>
          <a:prstGeom prst="ellipse">
            <a:avLst/>
          </a:prstGeom>
          <a:solidFill>
            <a:srgbClr val="7FA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smtClean="0">
                <a:latin typeface="Roboto" panose="02000000000000000000" pitchFamily="2" charset="0"/>
                <a:ea typeface="Roboto" panose="02000000000000000000" pitchFamily="2" charset="0"/>
              </a:rPr>
              <a:t>03</a:t>
            </a:r>
            <a:endParaRPr lang="zh-CN" altLang="en-US" sz="2100">
              <a:latin typeface="Roboto" panose="02000000000000000000" pitchFamily="2" charset="0"/>
            </a:endParaRPr>
          </a:p>
        </p:txBody>
      </p:sp>
      <p:sp>
        <p:nvSpPr>
          <p:cNvPr id="15" name="稻壳儿榴莲果果"/>
          <p:cNvSpPr/>
          <p:nvPr/>
        </p:nvSpPr>
        <p:spPr>
          <a:xfrm>
            <a:off x="5950227" y="3092233"/>
            <a:ext cx="629458" cy="629458"/>
          </a:xfrm>
          <a:prstGeom prst="ellipse">
            <a:avLst/>
          </a:prstGeom>
          <a:solidFill>
            <a:srgbClr val="7FA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smtClean="0">
                <a:latin typeface="Roboto" panose="02000000000000000000" pitchFamily="2" charset="0"/>
                <a:ea typeface="Roboto" panose="02000000000000000000" pitchFamily="2" charset="0"/>
              </a:rPr>
              <a:t>04</a:t>
            </a:r>
            <a:endParaRPr lang="zh-CN" altLang="en-US" sz="2100">
              <a:latin typeface="Roboto" panose="02000000000000000000" pitchFamily="2" charset="0"/>
            </a:endParaRPr>
          </a:p>
        </p:txBody>
      </p:sp>
    </p:spTree>
  </p:cSld>
  <p:clrMapOvr>
    <a:masterClrMapping/>
  </p:clrMapOvr>
  <p:transition spd="slow">
    <p:push dir="u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稻壳儿榴莲果果" descr="vo-danh-TW2FGz1dHLY-unsplash"/>
          <p:cNvPicPr/>
          <p:nvPr/>
        </p:nvPicPr>
        <p:blipFill>
          <a:blip r:embed="rId2"/>
          <a:stretch>
            <a:fillRect/>
          </a:stretch>
        </p:blipFill>
        <p:spPr>
          <a:xfrm>
            <a:off x="712600" y="1325564"/>
            <a:ext cx="1863946" cy="1397960"/>
          </a:xfrm>
          <a:prstGeom prst="rect">
            <a:avLst/>
          </a:prstGeom>
        </p:spPr>
      </p:pic>
      <p:pic>
        <p:nvPicPr>
          <p:cNvPr id="15" name="稻壳儿榴莲果果" descr="jaroslava-petrasova-OMEcs-Wceq4-unsplash"/>
          <p:cNvPicPr/>
          <p:nvPr/>
        </p:nvPicPr>
        <p:blipFill>
          <a:blip r:embed="rId3"/>
          <a:stretch>
            <a:fillRect/>
          </a:stretch>
        </p:blipFill>
        <p:spPr>
          <a:xfrm>
            <a:off x="5055830" y="1339829"/>
            <a:ext cx="1863946" cy="1397960"/>
          </a:xfrm>
          <a:prstGeom prst="rect">
            <a:avLst/>
          </a:prstGeom>
        </p:spPr>
      </p:pic>
      <p:pic>
        <p:nvPicPr>
          <p:cNvPr id="16" name="稻壳儿榴莲果果"/>
          <p:cNvPicPr/>
          <p:nvPr/>
        </p:nvPicPr>
        <p:blipFill>
          <a:blip r:embed="rId4"/>
          <a:stretch>
            <a:fillRect/>
          </a:stretch>
        </p:blipFill>
        <p:spPr>
          <a:xfrm>
            <a:off x="2898995" y="1325564"/>
            <a:ext cx="1863946" cy="1397960"/>
          </a:xfrm>
          <a:prstGeom prst="rect">
            <a:avLst/>
          </a:prstGeom>
        </p:spPr>
      </p:pic>
      <p:sp>
        <p:nvSpPr>
          <p:cNvPr id="2" name="稻壳儿榴莲果果"/>
          <p:cNvSpPr txBox="1"/>
          <p:nvPr/>
        </p:nvSpPr>
        <p:spPr>
          <a:xfrm>
            <a:off x="5055830" y="3121078"/>
            <a:ext cx="1863946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贪慕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荣华</a:t>
            </a:r>
            <a:endParaRPr lang="en-US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追名逐利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稻壳儿榴莲果果"/>
          <p:cNvSpPr txBox="1"/>
          <p:nvPr/>
        </p:nvSpPr>
        <p:spPr>
          <a:xfrm>
            <a:off x="3143721" y="3121078"/>
            <a:ext cx="1374493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志向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高洁</a:t>
            </a:r>
            <a:endParaRPr lang="en-US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隐居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避世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稻壳儿榴莲果果"/>
          <p:cNvSpPr txBox="1"/>
          <p:nvPr/>
        </p:nvSpPr>
        <p:spPr>
          <a:xfrm>
            <a:off x="928921" y="3121078"/>
            <a:ext cx="143130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不慕名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利</a:t>
            </a:r>
            <a:endParaRPr lang="en-US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洁身自好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稻壳儿榴莲果果"/>
          <p:cNvSpPr/>
          <p:nvPr/>
        </p:nvSpPr>
        <p:spPr>
          <a:xfrm>
            <a:off x="2941320" y="2818130"/>
            <a:ext cx="20396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菊花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隐逸者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稻壳儿榴莲果果"/>
          <p:cNvSpPr/>
          <p:nvPr/>
        </p:nvSpPr>
        <p:spPr>
          <a:xfrm>
            <a:off x="769751" y="2818064"/>
            <a:ext cx="1749646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莲花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君子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稻壳儿榴莲果果"/>
          <p:cNvSpPr/>
          <p:nvPr/>
        </p:nvSpPr>
        <p:spPr>
          <a:xfrm>
            <a:off x="5113020" y="2818130"/>
            <a:ext cx="19526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牡丹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富贵者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缺角矩形 16"/>
          <p:cNvSpPr/>
          <p:nvPr/>
        </p:nvSpPr>
        <p:spPr>
          <a:xfrm>
            <a:off x="2353945" y="1003935"/>
            <a:ext cx="5711825" cy="3378835"/>
          </a:xfrm>
          <a:prstGeom prst="plaque">
            <a:avLst>
              <a:gd name="adj" fmla="val 7057"/>
            </a:avLst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散文</a:t>
            </a:r>
            <a:endParaRPr lang="en-US" altLang="zh-CN" sz="280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en-US" altLang="zh-CN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紫藤萝瀑布</a:t>
            </a:r>
            <a:r>
              <a:rPr lang="en-US" altLang="zh-CN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》——</a:t>
            </a:r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感悟生命</a:t>
            </a:r>
            <a:endParaRPr lang="en-US" altLang="zh-CN" sz="280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en-US" altLang="zh-CN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一颗小桃树</a:t>
            </a:r>
            <a:r>
              <a:rPr lang="en-US" altLang="zh-CN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》——</a:t>
            </a:r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生命体验</a:t>
            </a:r>
            <a:endParaRPr lang="en-US" altLang="zh-CN" sz="280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en-US" altLang="zh-CN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驿路梨花</a:t>
            </a:r>
            <a:r>
              <a:rPr lang="en-US" altLang="zh-CN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en-US" altLang="zh-CN" sz="280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古诗文</a:t>
            </a:r>
            <a:endParaRPr lang="en-US" altLang="zh-CN" sz="280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en-US" altLang="zh-CN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已亥杂诗</a:t>
            </a:r>
            <a:r>
              <a:rPr lang="en-US" altLang="zh-CN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en-US" altLang="zh-CN" sz="280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en-US" altLang="zh-CN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陋室铭</a:t>
            </a:r>
            <a:r>
              <a:rPr lang="en-US" altLang="zh-CN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en-US" altLang="zh-CN" sz="280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en-US" altLang="zh-CN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爱莲说</a:t>
            </a:r>
            <a:r>
              <a:rPr lang="en-US" altLang="zh-CN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28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稻壳儿榴莲果果"/>
          <p:cNvSpPr/>
          <p:nvPr/>
        </p:nvSpPr>
        <p:spPr>
          <a:xfrm>
            <a:off x="0" y="450"/>
            <a:ext cx="1828800" cy="5143500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13" name="稻壳儿榴莲果果"/>
          <p:cNvSpPr txBox="1"/>
          <p:nvPr/>
        </p:nvSpPr>
        <p:spPr>
          <a:xfrm>
            <a:off x="2474502" y="968156"/>
            <a:ext cx="5543551" cy="442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稻壳儿榴莲果果"/>
          <p:cNvSpPr txBox="1"/>
          <p:nvPr/>
        </p:nvSpPr>
        <p:spPr>
          <a:xfrm>
            <a:off x="106094" y="400500"/>
            <a:ext cx="1292662" cy="4147661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7200" b="0" smtClean="0">
                <a:solidFill>
                  <a:schemeClr val="bg1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深度学习</a:t>
            </a:r>
            <a:endParaRPr lang="zh-CN" altLang="en-US" sz="7200" b="0">
              <a:solidFill>
                <a:schemeClr val="bg1"/>
              </a:solidFill>
              <a:latin typeface="字魂55号-龙吟手书" panose="00000500000000000000" pitchFamily="2" charset="-122"/>
              <a:ea typeface="字魂55号-龙吟手书" panose="000005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稻壳儿榴莲果果"/>
          <p:cNvSpPr/>
          <p:nvPr/>
        </p:nvSpPr>
        <p:spPr>
          <a:xfrm>
            <a:off x="276860" y="127000"/>
            <a:ext cx="2252345" cy="663575"/>
          </a:xfrm>
          <a:prstGeom prst="rect">
            <a:avLst/>
          </a:prstGeom>
          <a:solidFill>
            <a:srgbClr val="7FA099"/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2" name="稻壳儿榴莲果果"/>
          <p:cNvSpPr txBox="1"/>
          <p:nvPr/>
        </p:nvSpPr>
        <p:spPr>
          <a:xfrm>
            <a:off x="361950" y="892227"/>
            <a:ext cx="6419849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5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花朵从来都稀落，东一穗西一串伶仃地挂在树梢，好像在察言观色，试探什么。后来索性连那稀零的花串也没有了。</a:t>
            </a:r>
            <a:endParaRPr lang="en-US" altLang="zh-CN" sz="28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......</a:t>
            </a:r>
            <a:endParaRPr lang="en-US" altLang="zh-CN" sz="28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过了这么多年，藤萝又开花了，而且开得这样盛，这样密。</a:t>
            </a:r>
            <a:endParaRPr lang="en-US" altLang="zh-CN" sz="28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r"/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——《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紫藤萝瀑布</a:t>
            </a:r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en-US" altLang="zh-CN" sz="28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8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45" y="0"/>
            <a:ext cx="292925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感悟生命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5776" y="4029760"/>
            <a:ext cx="6705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8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花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zh-CN" altLang="en-US" sz="28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都会遇到各种各样的不幸，但生命的长河是无止境。</a:t>
            </a:r>
            <a:r>
              <a:rPr lang="zh-CN" altLang="en-US" sz="28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（托物言志）</a:t>
            </a:r>
            <a:endParaRPr lang="en-US" altLang="zh-CN" sz="280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7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jb3VudCI6MSwiaGRpZCI6IjRiMWY3Y2U5NTE3MzdlYzI0ZDA2YzFhZjQ2NDIyZmUyIiwidXNlckNvdW50IjoxfQ==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119</Paragraphs>
  <Slides>18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33">
      <vt:lpstr>Arial</vt:lpstr>
      <vt:lpstr>Calibri</vt:lpstr>
      <vt:lpstr>阿里巴巴普惠体 L</vt:lpstr>
      <vt:lpstr>Wingdings</vt:lpstr>
      <vt:lpstr>Calibri Light</vt:lpstr>
      <vt:lpstr>宋体</vt:lpstr>
      <vt:lpstr>华文隶书</vt:lpstr>
      <vt:lpstr>楷体</vt:lpstr>
      <vt:lpstr>华文新魏</vt:lpstr>
      <vt:lpstr>字魂55号-龙吟手书</vt:lpstr>
      <vt:lpstr>Roboto</vt:lpstr>
      <vt:lpstr>Times New Roman</vt:lpstr>
      <vt:lpstr>微软雅黑</vt:lpstr>
      <vt:lpstr>长城细圆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2022-06-17T11:14:33.132</cp:lastPrinted>
  <dcterms:created xsi:type="dcterms:W3CDTF">2022-06-17T11:14:33Z</dcterms:created>
  <dcterms:modified xsi:type="dcterms:W3CDTF">2022-06-17T03:14:34Z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