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32"/>
  </p:notesMasterIdLst>
  <p:sldIdLst>
    <p:sldId id="256" r:id="rId3"/>
    <p:sldId id="257" r:id="rId4"/>
    <p:sldId id="258" r:id="rId5"/>
    <p:sldId id="265" r:id="rId6"/>
    <p:sldId id="259" r:id="rId7"/>
    <p:sldId id="266" r:id="rId8"/>
    <p:sldId id="296" r:id="rId9"/>
    <p:sldId id="298" r:id="rId10"/>
    <p:sldId id="260" r:id="rId11"/>
    <p:sldId id="299" r:id="rId12"/>
    <p:sldId id="301" r:id="rId13"/>
    <p:sldId id="302" r:id="rId14"/>
    <p:sldId id="303" r:id="rId15"/>
    <p:sldId id="305" r:id="rId16"/>
    <p:sldId id="315" r:id="rId17"/>
    <p:sldId id="277" r:id="rId18"/>
    <p:sldId id="328" r:id="rId19"/>
    <p:sldId id="327" r:id="rId20"/>
    <p:sldId id="330" r:id="rId21"/>
    <p:sldId id="331" r:id="rId22"/>
    <p:sldId id="306" r:id="rId23"/>
    <p:sldId id="329" r:id="rId24"/>
    <p:sldId id="316" r:id="rId25"/>
    <p:sldId id="304" r:id="rId26"/>
    <p:sldId id="307" r:id="rId27"/>
    <p:sldId id="261" r:id="rId28"/>
    <p:sldId id="308" r:id="rId29"/>
    <p:sldId id="309" r:id="rId30"/>
    <p:sldId id="275" r:id="rId31"/>
  </p:sldIdLst>
  <p:sldSz cx="9144000" cy="6858000" type="screen4x3"/>
  <p:notesSz cx="6858000" cy="9144000"/>
  <p:embeddedFontLst>
    <p:embeddedFont>
      <p:font typeface="方正隶变_GBK" charset="-122"/>
      <p:regular r:id="rId33"/>
    </p:embeddedFont>
    <p:embeddedFont>
      <p:font typeface="微软雅黑" pitchFamily="34" charset="-122"/>
      <p:regular r:id="rId34"/>
      <p:bold r:id="rId35"/>
    </p:embeddedFont>
    <p:embeddedFont>
      <p:font typeface="黑体" pitchFamily="49" charset="-122"/>
      <p:regular r:id="rId36"/>
    </p:embeddedFont>
    <p:embeddedFont>
      <p:font typeface="等线 Light" charset="-122"/>
      <p:regular r:id="rId37"/>
    </p:embeddedFont>
    <p:embeddedFont>
      <p:font typeface="Calibri" pitchFamily="34" charset="0"/>
      <p:regular r:id="rId38"/>
      <p:bold r:id="rId39"/>
      <p:italic r:id="rId40"/>
      <p:boldItalic r:id="rId41"/>
    </p:embeddedFont>
    <p:embeddedFont>
      <p:font typeface="等线" charset="-122"/>
      <p:regular r:id="rId42"/>
      <p:bold r:id="rId43"/>
    </p:embeddedFont>
    <p:embeddedFont>
      <p:font typeface="华文行楷" pitchFamily="2" charset="-122"/>
      <p:regular r:id="rId44"/>
    </p:embeddedFont>
    <p:embeddedFont>
      <p:font typeface="华文仿宋" pitchFamily="2" charset="-122"/>
      <p:regular r:id="rId4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000B"/>
    <a:srgbClr val="F0EAD4"/>
    <a:srgbClr val="EBE6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96" autoAdjust="0"/>
    <p:restoredTop sz="94660"/>
  </p:normalViewPr>
  <p:slideViewPr>
    <p:cSldViewPr snapToGrid="0" showGuides="1">
      <p:cViewPr>
        <p:scale>
          <a:sx n="100" d="100"/>
          <a:sy n="100" d="100"/>
        </p:scale>
        <p:origin x="-72" y="438"/>
      </p:cViewPr>
      <p:guideLst>
        <p:guide orient="horz" pos="2132"/>
        <p:guide orient="horz" pos="3995"/>
        <p:guide pos="2880"/>
        <p:guide pos="560"/>
        <p:guide pos="5177"/>
      </p:guideLst>
    </p:cSldViewPr>
  </p:slideViewPr>
  <p:notesTextViewPr>
    <p:cViewPr>
      <p:scale>
        <a:sx n="1" d="1"/>
        <a:sy n="1" d="1"/>
      </p:scale>
      <p:origin x="0" y="0"/>
    </p:cViewPr>
  </p:notesTextViewPr>
  <p:sorterViewPr>
    <p:cViewPr>
      <p:scale>
        <a:sx n="124" d="100"/>
        <a:sy n="124"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7.fntdata"/><Relationship Id="rId21" Type="http://schemas.openxmlformats.org/officeDocument/2006/relationships/slide" Target="slides/slide19.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font" Target="fonts/font13.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4.fntdata"/><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12.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78E531-02A3-4032-B6CB-5FA567CF13E3}" type="datetimeFigureOut">
              <a:rPr lang="zh-CN" altLang="en-US" smtClean="0"/>
              <a:t>2020/5/8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0EBEDE0-487D-4233-9C7E-1615CE6F590B}" type="slidenum">
              <a:rPr lang="zh-CN" altLang="en-US" smtClean="0"/>
              <a:t>‹#›</a:t>
            </a:fld>
            <a:endParaRPr lang="zh-CN" altLang="en-US"/>
          </a:p>
        </p:txBody>
      </p:sp>
    </p:spTree>
    <p:extLst>
      <p:ext uri="{BB962C8B-B14F-4D97-AF65-F5344CB8AC3E}">
        <p14:creationId xmlns:p14="http://schemas.microsoft.com/office/powerpoint/2010/main" val="31917419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2EB2E6-9C2B-4EC9-8681-7A8062B4F1E2}" type="datetimeFigureOut">
              <a:rPr lang="zh-CN" altLang="en-US" smtClean="0"/>
              <a:pPr/>
              <a:t>2020/5/8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DD983F-B2F2-48D6-8F66-16E07DC3DD5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2EB2E6-9C2B-4EC9-8681-7A8062B4F1E2}" type="datetimeFigureOut">
              <a:rPr lang="zh-CN" altLang="en-US" smtClean="0"/>
              <a:pPr/>
              <a:t>2020/5/8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DD983F-B2F2-48D6-8F66-16E07DC3DD5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628650" y="365125"/>
            <a:ext cx="5800725"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2EB2E6-9C2B-4EC9-8681-7A8062B4F1E2}" type="datetimeFigureOut">
              <a:rPr lang="zh-CN" altLang="en-US" smtClean="0"/>
              <a:pPr/>
              <a:t>2020/5/8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DD983F-B2F2-48D6-8F66-16E07DC3DD5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2EB2E6-9C2B-4EC9-8681-7A8062B4F1E2}" type="datetimeFigureOut">
              <a:rPr lang="zh-CN" altLang="en-US" smtClean="0"/>
              <a:pPr/>
              <a:t>2020/5/8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DD983F-B2F2-48D6-8F66-16E07DC3DD5B}"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2EB2E6-9C2B-4EC9-8681-7A8062B4F1E2}" type="datetimeFigureOut">
              <a:rPr lang="zh-CN" altLang="en-US" smtClean="0"/>
              <a:pPr/>
              <a:t>2020/5/8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DD983F-B2F2-48D6-8F66-16E07DC3DD5B}"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D92EB2E6-9C2B-4EC9-8681-7A8062B4F1E2}" type="datetimeFigureOut">
              <a:rPr lang="zh-CN" altLang="en-US" smtClean="0"/>
              <a:pPr/>
              <a:t>2020/5/8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DD983F-B2F2-48D6-8F66-16E07DC3DD5B}"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628650" y="1825625"/>
            <a:ext cx="38862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4629150" y="1825625"/>
            <a:ext cx="38862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2EB2E6-9C2B-4EC9-8681-7A8062B4F1E2}" type="datetimeFigureOut">
              <a:rPr lang="zh-CN" altLang="en-US" smtClean="0"/>
              <a:pPr/>
              <a:t>2020/5/8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ADD983F-B2F2-48D6-8F66-16E07DC3DD5B}"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629842" y="2505075"/>
            <a:ext cx="3868340"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4629150" y="2505075"/>
            <a:ext cx="3887391"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2EB2E6-9C2B-4EC9-8681-7A8062B4F1E2}" type="datetimeFigureOut">
              <a:rPr lang="zh-CN" altLang="en-US" smtClean="0"/>
              <a:pPr/>
              <a:t>2020/5/8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ADD983F-B2F2-48D6-8F66-16E07DC3DD5B}"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2EB2E6-9C2B-4EC9-8681-7A8062B4F1E2}" type="datetimeFigureOut">
              <a:rPr lang="zh-CN" altLang="en-US" smtClean="0"/>
              <a:pPr/>
              <a:t>2020/5/8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ADD983F-B2F2-48D6-8F66-16E07DC3DD5B}"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2EB2E6-9C2B-4EC9-8681-7A8062B4F1E2}" type="datetimeFigureOut">
              <a:rPr lang="zh-CN" altLang="en-US" smtClean="0"/>
              <a:pPr/>
              <a:t>2020/5/8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ADD983F-B2F2-48D6-8F66-16E07DC3DD5B}"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D92EB2E6-9C2B-4EC9-8681-7A8062B4F1E2}" type="datetimeFigureOut">
              <a:rPr lang="zh-CN" altLang="en-US" smtClean="0"/>
              <a:pPr/>
              <a:t>2020/5/8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ADD983F-B2F2-48D6-8F66-16E07DC3DD5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2EB2E6-9C2B-4EC9-8681-7A8062B4F1E2}" type="datetimeFigureOut">
              <a:rPr lang="zh-CN" altLang="en-US" smtClean="0"/>
              <a:pPr/>
              <a:t>2020/5/8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DD983F-B2F2-48D6-8F66-16E07DC3DD5B}"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D92EB2E6-9C2B-4EC9-8681-7A8062B4F1E2}" type="datetimeFigureOut">
              <a:rPr lang="zh-CN" altLang="en-US" smtClean="0"/>
              <a:pPr/>
              <a:t>2020/5/8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ADD983F-B2F2-48D6-8F66-16E07DC3DD5B}"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2EB2E6-9C2B-4EC9-8681-7A8062B4F1E2}" type="datetimeFigureOut">
              <a:rPr lang="zh-CN" altLang="en-US" smtClean="0"/>
              <a:pPr/>
              <a:t>2020/5/8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DD983F-B2F2-48D6-8F66-16E07DC3DD5B}"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628650" y="365125"/>
            <a:ext cx="5800725"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2EB2E6-9C2B-4EC9-8681-7A8062B4F1E2}" type="datetimeFigureOut">
              <a:rPr lang="zh-CN" altLang="en-US" smtClean="0"/>
              <a:pPr/>
              <a:t>2020/5/8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DD983F-B2F2-48D6-8F66-16E07DC3DD5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D92EB2E6-9C2B-4EC9-8681-7A8062B4F1E2}" type="datetimeFigureOut">
              <a:rPr lang="zh-CN" altLang="en-US" smtClean="0"/>
              <a:pPr/>
              <a:t>2020/5/8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DD983F-B2F2-48D6-8F66-16E07DC3DD5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628650" y="1825625"/>
            <a:ext cx="38862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4629150" y="1825625"/>
            <a:ext cx="38862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2EB2E6-9C2B-4EC9-8681-7A8062B4F1E2}" type="datetimeFigureOut">
              <a:rPr lang="zh-CN" altLang="en-US" smtClean="0"/>
              <a:pPr/>
              <a:t>2020/5/8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ADD983F-B2F2-48D6-8F66-16E07DC3DD5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629842" y="2505075"/>
            <a:ext cx="3868340"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4629150" y="2505075"/>
            <a:ext cx="3887391"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2EB2E6-9C2B-4EC9-8681-7A8062B4F1E2}" type="datetimeFigureOut">
              <a:rPr lang="zh-CN" altLang="en-US" smtClean="0"/>
              <a:pPr/>
              <a:t>2020/5/8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ADD983F-B2F2-48D6-8F66-16E07DC3DD5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2EB2E6-9C2B-4EC9-8681-7A8062B4F1E2}" type="datetimeFigureOut">
              <a:rPr lang="zh-CN" altLang="en-US" smtClean="0"/>
              <a:pPr/>
              <a:t>2020/5/8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ADD983F-B2F2-48D6-8F66-16E07DC3DD5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2EB2E6-9C2B-4EC9-8681-7A8062B4F1E2}" type="datetimeFigureOut">
              <a:rPr lang="zh-CN" altLang="en-US" smtClean="0"/>
              <a:pPr/>
              <a:t>2020/5/8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ADD983F-B2F2-48D6-8F66-16E07DC3DD5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D92EB2E6-9C2B-4EC9-8681-7A8062B4F1E2}" type="datetimeFigureOut">
              <a:rPr lang="zh-CN" altLang="en-US" smtClean="0"/>
              <a:pPr/>
              <a:t>2020/5/8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ADD983F-B2F2-48D6-8F66-16E07DC3DD5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D92EB2E6-9C2B-4EC9-8681-7A8062B4F1E2}" type="datetimeFigureOut">
              <a:rPr lang="zh-CN" altLang="en-US" smtClean="0"/>
              <a:pPr/>
              <a:t>2020/5/8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ADD983F-B2F2-48D6-8F66-16E07DC3DD5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2EB2E6-9C2B-4EC9-8681-7A8062B4F1E2}" type="datetimeFigureOut">
              <a:rPr lang="zh-CN" altLang="en-US" smtClean="0"/>
              <a:pPr/>
              <a:t>2020/5/8</a:t>
            </a:fld>
            <a:endParaRPr lang="zh-CN" altLang="en-US"/>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DD983F-B2F2-48D6-8F66-16E07DC3DD5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2EB2E6-9C2B-4EC9-8681-7A8062B4F1E2}" type="datetimeFigureOut">
              <a:rPr lang="zh-CN" altLang="en-US" smtClean="0"/>
              <a:pPr/>
              <a:t>2020/5/8</a:t>
            </a:fld>
            <a:endParaRPr lang="zh-CN" altLang="en-US"/>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DD983F-B2F2-48D6-8F66-16E07DC3DD5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13.gif"/></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36" name="椭圆 35"/>
          <p:cNvSpPr/>
          <p:nvPr/>
        </p:nvSpPr>
        <p:spPr>
          <a:xfrm>
            <a:off x="389299" y="1728460"/>
            <a:ext cx="3497683" cy="3892587"/>
          </a:xfrm>
          <a:prstGeom prst="ellipse">
            <a:avLst/>
          </a:prstGeom>
          <a:solidFill>
            <a:schemeClr val="bg1"/>
          </a:solidFill>
          <a:ln>
            <a:noFill/>
          </a:ln>
          <a:effectLst>
            <a:outerShdw blurRad="139700" dist="508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片 3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65419" y="1417773"/>
            <a:ext cx="2038253" cy="4384345"/>
          </a:xfrm>
          <a:prstGeom prst="rect">
            <a:avLst/>
          </a:prstGeom>
        </p:spPr>
      </p:pic>
      <p:sp>
        <p:nvSpPr>
          <p:cNvPr id="37" name="文本框 36"/>
          <p:cNvSpPr txBox="1"/>
          <p:nvPr/>
        </p:nvSpPr>
        <p:spPr>
          <a:xfrm>
            <a:off x="5801856" y="713741"/>
            <a:ext cx="1015663" cy="4465955"/>
          </a:xfrm>
          <a:prstGeom prst="rect">
            <a:avLst/>
          </a:prstGeom>
          <a:noFill/>
        </p:spPr>
        <p:txBody>
          <a:bodyPr vert="eaVert" wrap="square" rtlCol="0">
            <a:spAutoFit/>
          </a:bodyPr>
          <a:lstStyle/>
          <a:p>
            <a:pPr algn="dist"/>
            <a:r>
              <a:rPr lang="zh-CN" altLang="en-US" sz="5400" b="1" dirty="0">
                <a:latin typeface="微软雅黑" pitchFamily="34" charset="-122"/>
                <a:ea typeface="微软雅黑" pitchFamily="34" charset="-122"/>
              </a:rPr>
              <a:t>沁园春</a:t>
            </a:r>
            <a:r>
              <a:rPr lang="en-US" altLang="zh-CN" sz="5400" b="1" dirty="0">
                <a:latin typeface="微软雅黑" pitchFamily="34" charset="-122"/>
                <a:ea typeface="微软雅黑" pitchFamily="34" charset="-122"/>
              </a:rPr>
              <a:t>·</a:t>
            </a:r>
            <a:r>
              <a:rPr lang="zh-CN" altLang="en-US" sz="5400" b="1" dirty="0">
                <a:latin typeface="微软雅黑" pitchFamily="34" charset="-122"/>
                <a:ea typeface="微软雅黑" pitchFamily="34" charset="-122"/>
              </a:rPr>
              <a:t>长沙</a:t>
            </a:r>
          </a:p>
        </p:txBody>
      </p:sp>
      <p:sp>
        <p:nvSpPr>
          <p:cNvPr id="38" name="文本框 37"/>
          <p:cNvSpPr txBox="1"/>
          <p:nvPr/>
        </p:nvSpPr>
        <p:spPr>
          <a:xfrm>
            <a:off x="3942000" y="3263487"/>
            <a:ext cx="1846659" cy="2059951"/>
          </a:xfrm>
          <a:prstGeom prst="rect">
            <a:avLst/>
          </a:prstGeom>
          <a:noFill/>
        </p:spPr>
        <p:txBody>
          <a:bodyPr vert="eaVert" wrap="square" rtlCol="0">
            <a:spAutoFit/>
          </a:bodyPr>
          <a:lstStyle/>
          <a:p>
            <a:pPr>
              <a:lnSpc>
                <a:spcPct val="150000"/>
              </a:lnSpc>
            </a:pPr>
            <a:r>
              <a:rPr lang="zh-CN" altLang="en-US" sz="2400" b="1" dirty="0">
                <a:latin typeface="叶根友毛笔行书2.0版" panose="02010601030101010101" charset="-122"/>
                <a:ea typeface="叶根友毛笔行书2.0版" panose="02010601030101010101" charset="-122"/>
              </a:rPr>
              <a:t>怅寥廓，</a:t>
            </a:r>
          </a:p>
          <a:p>
            <a:pPr>
              <a:lnSpc>
                <a:spcPct val="150000"/>
              </a:lnSpc>
            </a:pPr>
            <a:r>
              <a:rPr lang="zh-CN" altLang="en-US" sz="2400" b="1" dirty="0">
                <a:latin typeface="叶根友毛笔行书2.0版" panose="02010601030101010101" charset="-122"/>
                <a:ea typeface="叶根友毛笔行书2.0版" panose="02010601030101010101" charset="-122"/>
              </a:rPr>
              <a:t>问苍茫大地，</a:t>
            </a:r>
          </a:p>
          <a:p>
            <a:pPr>
              <a:lnSpc>
                <a:spcPct val="150000"/>
              </a:lnSpc>
            </a:pPr>
            <a:r>
              <a:rPr lang="zh-CN" altLang="en-US" sz="2400" b="1" dirty="0">
                <a:latin typeface="叶根友毛笔行书2.0版" panose="02010601030101010101" charset="-122"/>
                <a:ea typeface="叶根友毛笔行书2.0版" panose="02010601030101010101" charset="-122"/>
              </a:rPr>
              <a:t>谁主沉浮？</a:t>
            </a:r>
          </a:p>
        </p:txBody>
      </p:sp>
      <p:pic>
        <p:nvPicPr>
          <p:cNvPr id="42" name="图片 4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45759" y="267970"/>
            <a:ext cx="2535279" cy="2920982"/>
          </a:xfrm>
          <a:prstGeom prst="rect">
            <a:avLst/>
          </a:prstGeom>
        </p:spPr>
      </p:pic>
      <p:cxnSp>
        <p:nvCxnSpPr>
          <p:cNvPr id="3" name="直接连接符 2"/>
          <p:cNvCxnSpPr/>
          <p:nvPr/>
        </p:nvCxnSpPr>
        <p:spPr>
          <a:xfrm>
            <a:off x="5788835" y="3066933"/>
            <a:ext cx="0" cy="2436507"/>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578324" y="577658"/>
            <a:ext cx="3316406" cy="583565"/>
          </a:xfrm>
          <a:prstGeom prst="rect">
            <a:avLst/>
          </a:prstGeom>
          <a:noFill/>
        </p:spPr>
        <p:txBody>
          <a:bodyPr wrap="square" rtlCol="0">
            <a:spAutoFit/>
          </a:bodyPr>
          <a:lstStyle/>
          <a:p>
            <a:r>
              <a:rPr lang="zh-CN" altLang="en-US" sz="3200" dirty="0">
                <a:latin typeface="方正隶变_GBK" panose="02000000000000000000" charset="-122"/>
                <a:ea typeface="方正隶变_GBK" panose="02000000000000000000" charset="-122"/>
              </a:rPr>
              <a:t>整体感知</a:t>
            </a:r>
          </a:p>
        </p:txBody>
      </p:sp>
      <p:pic>
        <p:nvPicPr>
          <p:cNvPr id="15" name="图片 14"/>
          <p:cNvPicPr>
            <a:picLocks noChangeAspect="1"/>
          </p:cNvPicPr>
          <p:nvPr/>
        </p:nvPicPr>
        <p:blipFill rotWithShape="1">
          <a:blip r:embed="rId2" cstate="email">
            <a:extLst>
              <a:ext uri="{28A0092B-C50C-407E-A947-70E740481C1C}">
                <a14:useLocalDpi xmlns:a14="http://schemas.microsoft.com/office/drawing/2010/main"/>
              </a:ext>
            </a:extLst>
          </a:blip>
          <a:srcRect t="-1" r="-20001" b="-10102"/>
          <a:stretch>
            <a:fillRect/>
          </a:stretch>
        </p:blipFill>
        <p:spPr>
          <a:xfrm>
            <a:off x="0" y="532263"/>
            <a:ext cx="368489" cy="743803"/>
          </a:xfrm>
          <a:prstGeom prst="rect">
            <a:avLst/>
          </a:prstGeom>
        </p:spPr>
      </p:pic>
      <p:sp>
        <p:nvSpPr>
          <p:cNvPr id="3" name="文本框 2"/>
          <p:cNvSpPr txBox="1"/>
          <p:nvPr/>
        </p:nvSpPr>
        <p:spPr>
          <a:xfrm>
            <a:off x="220027" y="1422400"/>
            <a:ext cx="8424863" cy="4117474"/>
          </a:xfrm>
          <a:prstGeom prst="rect">
            <a:avLst/>
          </a:prstGeom>
          <a:noFill/>
        </p:spPr>
        <p:txBody>
          <a:bodyPr wrap="square" rtlCol="0" anchor="t">
            <a:spAutoFit/>
          </a:bodyPr>
          <a:lstStyle/>
          <a:p>
            <a:pPr>
              <a:lnSpc>
                <a:spcPct val="150000"/>
              </a:lnSpc>
              <a:buNone/>
            </a:pPr>
            <a:r>
              <a:rPr lang="en-US" altLang="zh-CN" sz="3600" b="1" dirty="0">
                <a:solidFill>
                  <a:schemeClr val="tx1"/>
                </a:solidFill>
                <a:latin typeface="黑体" panose="02010609060101010101" charset="-122"/>
                <a:ea typeface="黑体" panose="02010609060101010101" charset="-122"/>
                <a:sym typeface="+mn-ea"/>
              </a:rPr>
              <a:t>   </a:t>
            </a:r>
            <a:r>
              <a:rPr lang="zh-CN" altLang="en-US" sz="3600" b="1" dirty="0">
                <a:solidFill>
                  <a:schemeClr val="tx1"/>
                </a:solidFill>
                <a:latin typeface="黑体" panose="02010609060101010101" charset="-122"/>
                <a:ea typeface="黑体" panose="02010609060101010101" charset="-122"/>
                <a:sym typeface="+mn-ea"/>
              </a:rPr>
              <a:t>独立</a:t>
            </a:r>
            <a:r>
              <a:rPr lang="en-US" altLang="zh-CN" sz="3600" b="1" dirty="0">
                <a:solidFill>
                  <a:schemeClr val="tx1"/>
                </a:solidFill>
                <a:latin typeface="黑体" panose="02010609060101010101" charset="-122"/>
                <a:ea typeface="黑体" panose="02010609060101010101" charset="-122"/>
                <a:sym typeface="+mn-ea"/>
              </a:rPr>
              <a:t>/</a:t>
            </a:r>
            <a:r>
              <a:rPr lang="zh-CN" altLang="en-US" sz="3600" b="1" dirty="0">
                <a:solidFill>
                  <a:schemeClr val="tx1"/>
                </a:solidFill>
                <a:latin typeface="黑体" panose="02010609060101010101" charset="-122"/>
                <a:ea typeface="黑体" panose="02010609060101010101" charset="-122"/>
                <a:sym typeface="+mn-ea"/>
              </a:rPr>
              <a:t>寒秋，湘江</a:t>
            </a:r>
            <a:r>
              <a:rPr lang="en-US" altLang="zh-CN" sz="3600" b="1" dirty="0">
                <a:solidFill>
                  <a:schemeClr val="tx1"/>
                </a:solidFill>
                <a:latin typeface="黑体" panose="02010609060101010101" charset="-122"/>
                <a:ea typeface="黑体" panose="02010609060101010101" charset="-122"/>
                <a:sym typeface="+mn-ea"/>
              </a:rPr>
              <a:t>/</a:t>
            </a:r>
            <a:r>
              <a:rPr lang="zh-CN" altLang="en-US" sz="3600" b="1" dirty="0">
                <a:solidFill>
                  <a:schemeClr val="tx1"/>
                </a:solidFill>
                <a:latin typeface="黑体" panose="02010609060101010101" charset="-122"/>
                <a:ea typeface="黑体" panose="02010609060101010101" charset="-122"/>
                <a:sym typeface="+mn-ea"/>
              </a:rPr>
              <a:t>北去，橘子</a:t>
            </a:r>
            <a:r>
              <a:rPr lang="en-US" altLang="zh-CN" sz="3600" b="1" dirty="0">
                <a:solidFill>
                  <a:schemeClr val="tx1"/>
                </a:solidFill>
                <a:latin typeface="黑体" panose="02010609060101010101" charset="-122"/>
                <a:ea typeface="黑体" panose="02010609060101010101" charset="-122"/>
                <a:sym typeface="+mn-ea"/>
              </a:rPr>
              <a:t>/</a:t>
            </a:r>
            <a:r>
              <a:rPr lang="zh-CN" altLang="en-US" sz="3600" b="1" dirty="0">
                <a:solidFill>
                  <a:schemeClr val="tx1"/>
                </a:solidFill>
                <a:latin typeface="黑体" panose="02010609060101010101" charset="-122"/>
                <a:ea typeface="黑体" panose="02010609060101010101" charset="-122"/>
                <a:sym typeface="+mn-ea"/>
              </a:rPr>
              <a:t>洲头。看</a:t>
            </a:r>
            <a:r>
              <a:rPr lang="en-US" altLang="zh-CN" sz="3600" b="1" dirty="0">
                <a:solidFill>
                  <a:schemeClr val="tx1"/>
                </a:solidFill>
                <a:latin typeface="黑体" panose="02010609060101010101" charset="-122"/>
                <a:ea typeface="黑体" panose="02010609060101010101" charset="-122"/>
                <a:sym typeface="+mn-ea"/>
              </a:rPr>
              <a:t>/</a:t>
            </a:r>
            <a:r>
              <a:rPr lang="zh-CN" altLang="en-US" sz="3600" b="1" dirty="0">
                <a:solidFill>
                  <a:schemeClr val="tx1"/>
                </a:solidFill>
                <a:latin typeface="黑体" panose="02010609060101010101" charset="-122"/>
                <a:ea typeface="黑体" panose="02010609060101010101" charset="-122"/>
                <a:sym typeface="+mn-ea"/>
              </a:rPr>
              <a:t>万山</a:t>
            </a:r>
            <a:r>
              <a:rPr lang="en-US" altLang="zh-CN" sz="3600" b="1" dirty="0">
                <a:solidFill>
                  <a:schemeClr val="tx1"/>
                </a:solidFill>
                <a:latin typeface="黑体" panose="02010609060101010101" charset="-122"/>
                <a:ea typeface="黑体" panose="02010609060101010101" charset="-122"/>
                <a:sym typeface="+mn-ea"/>
              </a:rPr>
              <a:t>/</a:t>
            </a:r>
            <a:r>
              <a:rPr lang="zh-CN" altLang="en-US" sz="3600" b="1" dirty="0">
                <a:solidFill>
                  <a:schemeClr val="tx1"/>
                </a:solidFill>
                <a:latin typeface="黑体" panose="02010609060101010101" charset="-122"/>
                <a:ea typeface="黑体" panose="02010609060101010101" charset="-122"/>
                <a:sym typeface="+mn-ea"/>
              </a:rPr>
              <a:t>红遍，层林</a:t>
            </a:r>
            <a:r>
              <a:rPr lang="en-US" altLang="zh-CN" sz="3600" b="1" dirty="0">
                <a:solidFill>
                  <a:schemeClr val="tx1"/>
                </a:solidFill>
                <a:latin typeface="黑体" panose="02010609060101010101" charset="-122"/>
                <a:ea typeface="黑体" panose="02010609060101010101" charset="-122"/>
                <a:sym typeface="+mn-ea"/>
              </a:rPr>
              <a:t>/</a:t>
            </a:r>
            <a:r>
              <a:rPr lang="zh-CN" altLang="en-US" sz="3600" b="1" dirty="0">
                <a:solidFill>
                  <a:schemeClr val="tx1"/>
                </a:solidFill>
                <a:latin typeface="黑体" panose="02010609060101010101" charset="-122"/>
                <a:ea typeface="黑体" panose="02010609060101010101" charset="-122"/>
                <a:sym typeface="+mn-ea"/>
              </a:rPr>
              <a:t>尽染；漫江</a:t>
            </a:r>
            <a:r>
              <a:rPr lang="en-US" altLang="zh-CN" sz="3600" b="1" dirty="0">
                <a:solidFill>
                  <a:schemeClr val="tx1"/>
                </a:solidFill>
                <a:latin typeface="黑体" panose="02010609060101010101" charset="-122"/>
                <a:ea typeface="黑体" panose="02010609060101010101" charset="-122"/>
                <a:sym typeface="+mn-ea"/>
              </a:rPr>
              <a:t>/</a:t>
            </a:r>
            <a:r>
              <a:rPr lang="zh-CN" altLang="en-US" sz="3600" b="1" dirty="0">
                <a:solidFill>
                  <a:schemeClr val="tx1"/>
                </a:solidFill>
                <a:latin typeface="黑体" panose="02010609060101010101" charset="-122"/>
                <a:ea typeface="黑体" panose="02010609060101010101" charset="-122"/>
                <a:sym typeface="+mn-ea"/>
              </a:rPr>
              <a:t>碧透，百舸</a:t>
            </a:r>
            <a:r>
              <a:rPr lang="en-US" altLang="zh-CN" sz="3600" b="1" dirty="0">
                <a:solidFill>
                  <a:schemeClr val="tx1"/>
                </a:solidFill>
                <a:latin typeface="黑体" panose="02010609060101010101" charset="-122"/>
                <a:ea typeface="黑体" panose="02010609060101010101" charset="-122"/>
                <a:sym typeface="+mn-ea"/>
              </a:rPr>
              <a:t>/</a:t>
            </a:r>
            <a:r>
              <a:rPr lang="zh-CN" altLang="en-US" sz="3600" b="1" dirty="0">
                <a:solidFill>
                  <a:schemeClr val="tx1"/>
                </a:solidFill>
                <a:latin typeface="黑体" panose="02010609060101010101" charset="-122"/>
                <a:ea typeface="黑体" panose="02010609060101010101" charset="-122"/>
                <a:sym typeface="+mn-ea"/>
              </a:rPr>
              <a:t>争流。鹰击</a:t>
            </a:r>
            <a:r>
              <a:rPr lang="en-US" altLang="zh-CN" sz="3600" b="1" dirty="0">
                <a:solidFill>
                  <a:schemeClr val="tx1"/>
                </a:solidFill>
                <a:latin typeface="黑体" panose="02010609060101010101" charset="-122"/>
                <a:ea typeface="黑体" panose="02010609060101010101" charset="-122"/>
                <a:sym typeface="+mn-ea"/>
              </a:rPr>
              <a:t>/</a:t>
            </a:r>
            <a:r>
              <a:rPr lang="zh-CN" altLang="en-US" sz="3600" b="1" dirty="0">
                <a:solidFill>
                  <a:schemeClr val="tx1"/>
                </a:solidFill>
                <a:latin typeface="黑体" panose="02010609060101010101" charset="-122"/>
                <a:ea typeface="黑体" panose="02010609060101010101" charset="-122"/>
                <a:sym typeface="+mn-ea"/>
              </a:rPr>
              <a:t>长空，鱼翔</a:t>
            </a:r>
            <a:r>
              <a:rPr lang="en-US" altLang="zh-CN" sz="3600" b="1" dirty="0">
                <a:solidFill>
                  <a:schemeClr val="tx1"/>
                </a:solidFill>
                <a:latin typeface="黑体" panose="02010609060101010101" charset="-122"/>
                <a:ea typeface="黑体" panose="02010609060101010101" charset="-122"/>
                <a:sym typeface="+mn-ea"/>
              </a:rPr>
              <a:t>/</a:t>
            </a:r>
            <a:r>
              <a:rPr lang="zh-CN" altLang="en-US" sz="3600" b="1" dirty="0">
                <a:solidFill>
                  <a:schemeClr val="tx1"/>
                </a:solidFill>
                <a:latin typeface="黑体" panose="02010609060101010101" charset="-122"/>
                <a:ea typeface="黑体" panose="02010609060101010101" charset="-122"/>
                <a:sym typeface="+mn-ea"/>
              </a:rPr>
              <a:t>浅底，万类</a:t>
            </a:r>
            <a:r>
              <a:rPr lang="en-US" altLang="zh-CN" sz="3600" b="1" dirty="0">
                <a:solidFill>
                  <a:schemeClr val="tx1"/>
                </a:solidFill>
                <a:latin typeface="黑体" panose="02010609060101010101" charset="-122"/>
                <a:ea typeface="黑体" panose="02010609060101010101" charset="-122"/>
                <a:sym typeface="+mn-ea"/>
              </a:rPr>
              <a:t>/</a:t>
            </a:r>
            <a:r>
              <a:rPr lang="zh-CN" altLang="en-US" sz="3600" b="1" dirty="0">
                <a:solidFill>
                  <a:schemeClr val="tx1"/>
                </a:solidFill>
                <a:latin typeface="黑体" panose="02010609060101010101" charset="-122"/>
                <a:ea typeface="黑体" panose="02010609060101010101" charset="-122"/>
                <a:sym typeface="+mn-ea"/>
              </a:rPr>
              <a:t>霜天</a:t>
            </a:r>
            <a:r>
              <a:rPr lang="en-US" altLang="zh-CN" sz="3600" b="1" dirty="0">
                <a:solidFill>
                  <a:schemeClr val="tx1"/>
                </a:solidFill>
                <a:latin typeface="黑体" panose="02010609060101010101" charset="-122"/>
                <a:ea typeface="黑体" panose="02010609060101010101" charset="-122"/>
                <a:sym typeface="+mn-ea"/>
              </a:rPr>
              <a:t>/</a:t>
            </a:r>
            <a:r>
              <a:rPr lang="zh-CN" altLang="en-US" sz="3600" b="1" dirty="0">
                <a:solidFill>
                  <a:schemeClr val="tx1"/>
                </a:solidFill>
                <a:latin typeface="黑体" panose="02010609060101010101" charset="-122"/>
                <a:ea typeface="黑体" panose="02010609060101010101" charset="-122"/>
                <a:sym typeface="+mn-ea"/>
              </a:rPr>
              <a:t>竞自由。怅</a:t>
            </a:r>
            <a:r>
              <a:rPr lang="en-US" altLang="zh-CN" sz="3600" b="1" dirty="0">
                <a:solidFill>
                  <a:schemeClr val="tx1"/>
                </a:solidFill>
                <a:latin typeface="黑体" panose="02010609060101010101" charset="-122"/>
                <a:ea typeface="黑体" panose="02010609060101010101" charset="-122"/>
                <a:sym typeface="+mn-ea"/>
              </a:rPr>
              <a:t>/</a:t>
            </a:r>
            <a:r>
              <a:rPr lang="zh-CN" altLang="en-US" sz="3600" b="1" dirty="0">
                <a:solidFill>
                  <a:schemeClr val="tx1"/>
                </a:solidFill>
                <a:latin typeface="黑体" panose="02010609060101010101" charset="-122"/>
                <a:ea typeface="黑体" panose="02010609060101010101" charset="-122"/>
                <a:sym typeface="+mn-ea"/>
              </a:rPr>
              <a:t>寥廓，问</a:t>
            </a:r>
            <a:r>
              <a:rPr lang="en-US" altLang="zh-CN" sz="3600" b="1" dirty="0">
                <a:solidFill>
                  <a:schemeClr val="tx1"/>
                </a:solidFill>
                <a:latin typeface="黑体" panose="02010609060101010101" charset="-122"/>
                <a:ea typeface="黑体" panose="02010609060101010101" charset="-122"/>
                <a:sym typeface="+mn-ea"/>
              </a:rPr>
              <a:t>/</a:t>
            </a:r>
            <a:r>
              <a:rPr lang="zh-CN" altLang="en-US" sz="3600" b="1" dirty="0">
                <a:solidFill>
                  <a:schemeClr val="tx1"/>
                </a:solidFill>
                <a:latin typeface="黑体" panose="02010609060101010101" charset="-122"/>
                <a:ea typeface="黑体" panose="02010609060101010101" charset="-122"/>
                <a:sym typeface="+mn-ea"/>
              </a:rPr>
              <a:t>苍茫</a:t>
            </a:r>
            <a:r>
              <a:rPr lang="en-US" altLang="zh-CN" sz="3600" b="1" dirty="0">
                <a:solidFill>
                  <a:schemeClr val="tx1"/>
                </a:solidFill>
                <a:latin typeface="黑体" panose="02010609060101010101" charset="-122"/>
                <a:ea typeface="黑体" panose="02010609060101010101" charset="-122"/>
                <a:sym typeface="+mn-ea"/>
              </a:rPr>
              <a:t>/</a:t>
            </a:r>
            <a:r>
              <a:rPr lang="zh-CN" altLang="en-US" sz="3600" b="1" dirty="0">
                <a:solidFill>
                  <a:schemeClr val="tx1"/>
                </a:solidFill>
                <a:latin typeface="黑体" panose="02010609060101010101" charset="-122"/>
                <a:ea typeface="黑体" panose="02010609060101010101" charset="-122"/>
                <a:sym typeface="+mn-ea"/>
              </a:rPr>
              <a:t>大地，谁</a:t>
            </a:r>
            <a:r>
              <a:rPr lang="en-US" altLang="zh-CN" sz="3600" b="1" dirty="0">
                <a:solidFill>
                  <a:schemeClr val="tx1"/>
                </a:solidFill>
                <a:latin typeface="黑体" panose="02010609060101010101" charset="-122"/>
                <a:ea typeface="黑体" panose="02010609060101010101" charset="-122"/>
                <a:sym typeface="+mn-ea"/>
              </a:rPr>
              <a:t>/</a:t>
            </a:r>
            <a:r>
              <a:rPr lang="zh-CN" altLang="en-US" sz="3600" b="1" dirty="0">
                <a:solidFill>
                  <a:schemeClr val="tx1"/>
                </a:solidFill>
                <a:latin typeface="黑体" panose="02010609060101010101" charset="-122"/>
                <a:ea typeface="黑体" panose="02010609060101010101" charset="-122"/>
                <a:sym typeface="+mn-ea"/>
              </a:rPr>
              <a:t>主</a:t>
            </a:r>
            <a:r>
              <a:rPr lang="en-US" altLang="zh-CN" sz="3600" b="1" dirty="0">
                <a:solidFill>
                  <a:schemeClr val="tx1"/>
                </a:solidFill>
                <a:latin typeface="黑体" panose="02010609060101010101" charset="-122"/>
                <a:ea typeface="黑体" panose="02010609060101010101" charset="-122"/>
                <a:sym typeface="+mn-ea"/>
              </a:rPr>
              <a:t>/</a:t>
            </a:r>
            <a:r>
              <a:rPr lang="zh-CN" altLang="en-US" sz="3600" b="1" dirty="0">
                <a:solidFill>
                  <a:schemeClr val="tx1"/>
                </a:solidFill>
                <a:latin typeface="黑体" panose="02010609060101010101" charset="-122"/>
                <a:ea typeface="黑体" panose="02010609060101010101" charset="-122"/>
                <a:sym typeface="+mn-ea"/>
              </a:rPr>
              <a:t>沉浮</a:t>
            </a:r>
            <a:r>
              <a:rPr lang="zh-CN" altLang="en-US" sz="3600" b="1" dirty="0" smtClean="0">
                <a:solidFill>
                  <a:schemeClr val="tx1"/>
                </a:solidFill>
                <a:latin typeface="黑体" panose="02010609060101010101" charset="-122"/>
                <a:ea typeface="黑体" panose="02010609060101010101" charset="-122"/>
                <a:sym typeface="+mn-ea"/>
              </a:rPr>
              <a:t>？</a:t>
            </a:r>
            <a:endParaRPr lang="zh-CN" altLang="en-US" sz="3600" b="1" dirty="0">
              <a:solidFill>
                <a:schemeClr val="tx1"/>
              </a:solidFill>
              <a:latin typeface="黑体" panose="02010609060101010101" charset="-122"/>
              <a:ea typeface="黑体" panose="02010609060101010101" charset="-122"/>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578324" y="577658"/>
            <a:ext cx="3316406" cy="583565"/>
          </a:xfrm>
          <a:prstGeom prst="rect">
            <a:avLst/>
          </a:prstGeom>
          <a:noFill/>
        </p:spPr>
        <p:txBody>
          <a:bodyPr wrap="square" rtlCol="0">
            <a:spAutoFit/>
          </a:bodyPr>
          <a:lstStyle/>
          <a:p>
            <a:r>
              <a:rPr lang="zh-CN" altLang="en-US" sz="3200" dirty="0">
                <a:latin typeface="方正隶变_GBK" panose="02000000000000000000" charset="-122"/>
                <a:ea typeface="方正隶变_GBK" panose="02000000000000000000" charset="-122"/>
              </a:rPr>
              <a:t>整体感知</a:t>
            </a:r>
          </a:p>
        </p:txBody>
      </p:sp>
      <p:pic>
        <p:nvPicPr>
          <p:cNvPr id="15" name="图片 14"/>
          <p:cNvPicPr>
            <a:picLocks noChangeAspect="1"/>
          </p:cNvPicPr>
          <p:nvPr/>
        </p:nvPicPr>
        <p:blipFill rotWithShape="1">
          <a:blip r:embed="rId2" cstate="email">
            <a:extLst>
              <a:ext uri="{28A0092B-C50C-407E-A947-70E740481C1C}">
                <a14:useLocalDpi xmlns:a14="http://schemas.microsoft.com/office/drawing/2010/main"/>
              </a:ext>
            </a:extLst>
          </a:blip>
          <a:srcRect t="-1" r="-20001" b="-10102"/>
          <a:stretch>
            <a:fillRect/>
          </a:stretch>
        </p:blipFill>
        <p:spPr>
          <a:xfrm>
            <a:off x="0" y="532263"/>
            <a:ext cx="368489" cy="743803"/>
          </a:xfrm>
          <a:prstGeom prst="rect">
            <a:avLst/>
          </a:prstGeom>
        </p:spPr>
      </p:pic>
      <p:sp>
        <p:nvSpPr>
          <p:cNvPr id="3" name="文本框 2"/>
          <p:cNvSpPr txBox="1"/>
          <p:nvPr/>
        </p:nvSpPr>
        <p:spPr>
          <a:xfrm>
            <a:off x="220027" y="1422400"/>
            <a:ext cx="8424863" cy="4117474"/>
          </a:xfrm>
          <a:prstGeom prst="rect">
            <a:avLst/>
          </a:prstGeom>
          <a:noFill/>
        </p:spPr>
        <p:txBody>
          <a:bodyPr wrap="square" rtlCol="0" anchor="t">
            <a:spAutoFit/>
          </a:bodyPr>
          <a:lstStyle/>
          <a:p>
            <a:pPr>
              <a:lnSpc>
                <a:spcPct val="150000"/>
              </a:lnSpc>
              <a:buNone/>
            </a:pPr>
            <a:r>
              <a:rPr lang="en-US" altLang="zh-CN" sz="3600" b="1" dirty="0">
                <a:solidFill>
                  <a:schemeClr val="tx1"/>
                </a:solidFill>
                <a:latin typeface="黑体" panose="02010609060101010101" charset="-122"/>
                <a:ea typeface="黑体" panose="02010609060101010101" charset="-122"/>
                <a:sym typeface="+mn-ea"/>
              </a:rPr>
              <a:t>   </a:t>
            </a:r>
            <a:r>
              <a:rPr lang="zh-CN" altLang="en-US" sz="3600" b="1" dirty="0">
                <a:solidFill>
                  <a:schemeClr val="tx1"/>
                </a:solidFill>
                <a:latin typeface="黑体" panose="02010609060101010101" charset="-122"/>
                <a:ea typeface="黑体" panose="02010609060101010101" charset="-122"/>
                <a:sym typeface="+mn-ea"/>
              </a:rPr>
              <a:t>携来</a:t>
            </a:r>
            <a:r>
              <a:rPr lang="en-US" altLang="zh-CN" sz="3600" b="1" dirty="0">
                <a:solidFill>
                  <a:schemeClr val="tx1"/>
                </a:solidFill>
                <a:latin typeface="黑体" panose="02010609060101010101" charset="-122"/>
                <a:ea typeface="黑体" panose="02010609060101010101" charset="-122"/>
                <a:sym typeface="+mn-ea"/>
              </a:rPr>
              <a:t>/</a:t>
            </a:r>
            <a:r>
              <a:rPr lang="zh-CN" altLang="en-US" sz="3600" b="1" dirty="0">
                <a:solidFill>
                  <a:schemeClr val="tx1"/>
                </a:solidFill>
                <a:latin typeface="黑体" panose="02010609060101010101" charset="-122"/>
                <a:ea typeface="黑体" panose="02010609060101010101" charset="-122"/>
                <a:sym typeface="+mn-ea"/>
              </a:rPr>
              <a:t>百侣</a:t>
            </a:r>
            <a:r>
              <a:rPr lang="en-US" altLang="zh-CN" sz="3600" b="1" dirty="0">
                <a:solidFill>
                  <a:schemeClr val="tx1"/>
                </a:solidFill>
                <a:latin typeface="黑体" panose="02010609060101010101" charset="-122"/>
                <a:ea typeface="黑体" panose="02010609060101010101" charset="-122"/>
                <a:sym typeface="+mn-ea"/>
              </a:rPr>
              <a:t>/</a:t>
            </a:r>
            <a:r>
              <a:rPr lang="zh-CN" altLang="en-US" sz="3600" b="1" dirty="0">
                <a:solidFill>
                  <a:schemeClr val="tx1"/>
                </a:solidFill>
                <a:latin typeface="黑体" panose="02010609060101010101" charset="-122"/>
                <a:ea typeface="黑体" panose="02010609060101010101" charset="-122"/>
                <a:sym typeface="+mn-ea"/>
              </a:rPr>
              <a:t>曾游。忆</a:t>
            </a:r>
            <a:r>
              <a:rPr lang="en-US" altLang="zh-CN" sz="3600" b="1" dirty="0">
                <a:solidFill>
                  <a:schemeClr val="tx1"/>
                </a:solidFill>
                <a:latin typeface="黑体" panose="02010609060101010101" charset="-122"/>
                <a:ea typeface="黑体" panose="02010609060101010101" charset="-122"/>
                <a:sym typeface="+mn-ea"/>
              </a:rPr>
              <a:t>/</a:t>
            </a:r>
            <a:r>
              <a:rPr lang="zh-CN" altLang="en-US" sz="3600" b="1" dirty="0">
                <a:solidFill>
                  <a:schemeClr val="tx1"/>
                </a:solidFill>
                <a:latin typeface="黑体" panose="02010609060101010101" charset="-122"/>
                <a:ea typeface="黑体" panose="02010609060101010101" charset="-122"/>
                <a:sym typeface="+mn-ea"/>
              </a:rPr>
              <a:t>往昔</a:t>
            </a:r>
            <a:r>
              <a:rPr lang="en-US" altLang="zh-CN" sz="3600" b="1" dirty="0">
                <a:solidFill>
                  <a:schemeClr val="tx1"/>
                </a:solidFill>
                <a:latin typeface="黑体" panose="02010609060101010101" charset="-122"/>
                <a:ea typeface="黑体" panose="02010609060101010101" charset="-122"/>
                <a:sym typeface="+mn-ea"/>
              </a:rPr>
              <a:t>/</a:t>
            </a:r>
            <a:r>
              <a:rPr lang="zh-CN" altLang="en-US" sz="3600" b="1" dirty="0">
                <a:solidFill>
                  <a:schemeClr val="tx1"/>
                </a:solidFill>
                <a:latin typeface="黑体" panose="02010609060101010101" charset="-122"/>
                <a:ea typeface="黑体" panose="02010609060101010101" charset="-122"/>
                <a:sym typeface="+mn-ea"/>
              </a:rPr>
              <a:t>峥嵘</a:t>
            </a:r>
            <a:r>
              <a:rPr lang="en-US" altLang="zh-CN" sz="3600" b="1" dirty="0">
                <a:solidFill>
                  <a:schemeClr val="tx1"/>
                </a:solidFill>
                <a:latin typeface="黑体" panose="02010609060101010101" charset="-122"/>
                <a:ea typeface="黑体" panose="02010609060101010101" charset="-122"/>
                <a:sym typeface="+mn-ea"/>
              </a:rPr>
              <a:t>/</a:t>
            </a:r>
            <a:r>
              <a:rPr lang="zh-CN" altLang="en-US" sz="3600" b="1" dirty="0">
                <a:solidFill>
                  <a:schemeClr val="tx1"/>
                </a:solidFill>
                <a:latin typeface="黑体" panose="02010609060101010101" charset="-122"/>
                <a:ea typeface="黑体" panose="02010609060101010101" charset="-122"/>
                <a:sym typeface="+mn-ea"/>
              </a:rPr>
              <a:t>岁月稠。恰</a:t>
            </a:r>
            <a:r>
              <a:rPr lang="en-US" altLang="zh-CN" sz="3600" b="1" dirty="0">
                <a:solidFill>
                  <a:schemeClr val="tx1"/>
                </a:solidFill>
                <a:latin typeface="黑体" panose="02010609060101010101" charset="-122"/>
                <a:ea typeface="黑体" panose="02010609060101010101" charset="-122"/>
                <a:sym typeface="+mn-ea"/>
              </a:rPr>
              <a:t>/</a:t>
            </a:r>
            <a:r>
              <a:rPr lang="zh-CN" altLang="en-US" sz="3600" b="1" dirty="0">
                <a:solidFill>
                  <a:schemeClr val="tx1"/>
                </a:solidFill>
                <a:latin typeface="黑体" panose="02010609060101010101" charset="-122"/>
                <a:ea typeface="黑体" panose="02010609060101010101" charset="-122"/>
                <a:sym typeface="+mn-ea"/>
              </a:rPr>
              <a:t>同学</a:t>
            </a:r>
            <a:r>
              <a:rPr lang="en-US" altLang="zh-CN" sz="3600" b="1" dirty="0">
                <a:solidFill>
                  <a:schemeClr val="tx1"/>
                </a:solidFill>
                <a:latin typeface="黑体" panose="02010609060101010101" charset="-122"/>
                <a:ea typeface="黑体" panose="02010609060101010101" charset="-122"/>
                <a:sym typeface="+mn-ea"/>
              </a:rPr>
              <a:t>/</a:t>
            </a:r>
            <a:r>
              <a:rPr lang="zh-CN" altLang="en-US" sz="3600" b="1" dirty="0">
                <a:solidFill>
                  <a:schemeClr val="tx1"/>
                </a:solidFill>
                <a:latin typeface="黑体" panose="02010609060101010101" charset="-122"/>
                <a:ea typeface="黑体" panose="02010609060101010101" charset="-122"/>
                <a:sym typeface="+mn-ea"/>
              </a:rPr>
              <a:t>少年，风华</a:t>
            </a:r>
            <a:r>
              <a:rPr lang="en-US" altLang="zh-CN" sz="3600" b="1" dirty="0">
                <a:solidFill>
                  <a:schemeClr val="tx1"/>
                </a:solidFill>
                <a:latin typeface="黑体" panose="02010609060101010101" charset="-122"/>
                <a:ea typeface="黑体" panose="02010609060101010101" charset="-122"/>
                <a:sym typeface="+mn-ea"/>
              </a:rPr>
              <a:t>/</a:t>
            </a:r>
            <a:r>
              <a:rPr lang="zh-CN" altLang="en-US" sz="3600" b="1" dirty="0">
                <a:solidFill>
                  <a:schemeClr val="tx1"/>
                </a:solidFill>
                <a:latin typeface="黑体" panose="02010609060101010101" charset="-122"/>
                <a:ea typeface="黑体" panose="02010609060101010101" charset="-122"/>
                <a:sym typeface="+mn-ea"/>
              </a:rPr>
              <a:t>正茂；书生</a:t>
            </a:r>
            <a:r>
              <a:rPr lang="en-US" altLang="zh-CN" sz="3600" b="1" dirty="0">
                <a:solidFill>
                  <a:schemeClr val="tx1"/>
                </a:solidFill>
                <a:latin typeface="黑体" panose="02010609060101010101" charset="-122"/>
                <a:ea typeface="黑体" panose="02010609060101010101" charset="-122"/>
                <a:sym typeface="+mn-ea"/>
              </a:rPr>
              <a:t>/</a:t>
            </a:r>
            <a:r>
              <a:rPr lang="zh-CN" altLang="en-US" sz="3600" b="1" dirty="0">
                <a:solidFill>
                  <a:schemeClr val="tx1"/>
                </a:solidFill>
                <a:latin typeface="黑体" panose="02010609060101010101" charset="-122"/>
                <a:ea typeface="黑体" panose="02010609060101010101" charset="-122"/>
                <a:sym typeface="+mn-ea"/>
              </a:rPr>
              <a:t>意气，挥斥</a:t>
            </a:r>
            <a:r>
              <a:rPr lang="en-US" altLang="zh-CN" sz="3600" b="1" dirty="0">
                <a:solidFill>
                  <a:schemeClr val="tx1"/>
                </a:solidFill>
                <a:latin typeface="黑体" panose="02010609060101010101" charset="-122"/>
                <a:ea typeface="黑体" panose="02010609060101010101" charset="-122"/>
                <a:sym typeface="+mn-ea"/>
              </a:rPr>
              <a:t>/</a:t>
            </a:r>
            <a:r>
              <a:rPr lang="zh-CN" altLang="en-US" sz="3600" b="1" dirty="0">
                <a:solidFill>
                  <a:schemeClr val="tx1"/>
                </a:solidFill>
                <a:latin typeface="黑体" panose="02010609060101010101" charset="-122"/>
                <a:ea typeface="黑体" panose="02010609060101010101" charset="-122"/>
                <a:sym typeface="+mn-ea"/>
              </a:rPr>
              <a:t>方遒。指点</a:t>
            </a:r>
            <a:r>
              <a:rPr lang="en-US" altLang="zh-CN" sz="3600" b="1" dirty="0">
                <a:solidFill>
                  <a:schemeClr val="tx1"/>
                </a:solidFill>
                <a:latin typeface="黑体" panose="02010609060101010101" charset="-122"/>
                <a:ea typeface="黑体" panose="02010609060101010101" charset="-122"/>
                <a:sym typeface="+mn-ea"/>
              </a:rPr>
              <a:t>/</a:t>
            </a:r>
            <a:r>
              <a:rPr lang="zh-CN" altLang="en-US" sz="3600" b="1" dirty="0">
                <a:solidFill>
                  <a:schemeClr val="tx1"/>
                </a:solidFill>
                <a:latin typeface="黑体" panose="02010609060101010101" charset="-122"/>
                <a:ea typeface="黑体" panose="02010609060101010101" charset="-122"/>
                <a:sym typeface="+mn-ea"/>
              </a:rPr>
              <a:t>江山，激扬</a:t>
            </a:r>
            <a:r>
              <a:rPr lang="en-US" altLang="zh-CN" sz="3600" b="1" dirty="0">
                <a:solidFill>
                  <a:schemeClr val="tx1"/>
                </a:solidFill>
                <a:latin typeface="黑体" panose="02010609060101010101" charset="-122"/>
                <a:ea typeface="黑体" panose="02010609060101010101" charset="-122"/>
                <a:sym typeface="+mn-ea"/>
              </a:rPr>
              <a:t>/</a:t>
            </a:r>
            <a:r>
              <a:rPr lang="zh-CN" altLang="en-US" sz="3600" b="1" dirty="0">
                <a:solidFill>
                  <a:schemeClr val="tx1"/>
                </a:solidFill>
                <a:latin typeface="黑体" panose="02010609060101010101" charset="-122"/>
                <a:ea typeface="黑体" panose="02010609060101010101" charset="-122"/>
                <a:sym typeface="+mn-ea"/>
              </a:rPr>
              <a:t>文字，粪土</a:t>
            </a:r>
            <a:r>
              <a:rPr lang="en-US" altLang="zh-CN" sz="3600" b="1" dirty="0">
                <a:solidFill>
                  <a:schemeClr val="tx1"/>
                </a:solidFill>
                <a:latin typeface="黑体" panose="02010609060101010101" charset="-122"/>
                <a:ea typeface="黑体" panose="02010609060101010101" charset="-122"/>
                <a:sym typeface="+mn-ea"/>
              </a:rPr>
              <a:t>/</a:t>
            </a:r>
            <a:r>
              <a:rPr lang="zh-CN" altLang="en-US" sz="3600" b="1" dirty="0">
                <a:solidFill>
                  <a:schemeClr val="tx1"/>
                </a:solidFill>
                <a:latin typeface="黑体" panose="02010609060101010101" charset="-122"/>
                <a:ea typeface="黑体" panose="02010609060101010101" charset="-122"/>
                <a:sym typeface="+mn-ea"/>
              </a:rPr>
              <a:t>当年</a:t>
            </a:r>
            <a:r>
              <a:rPr lang="en-US" altLang="zh-CN" sz="3600" b="1" dirty="0">
                <a:solidFill>
                  <a:schemeClr val="tx1"/>
                </a:solidFill>
                <a:latin typeface="黑体" panose="02010609060101010101" charset="-122"/>
                <a:ea typeface="黑体" panose="02010609060101010101" charset="-122"/>
                <a:sym typeface="+mn-ea"/>
              </a:rPr>
              <a:t>/</a:t>
            </a:r>
            <a:r>
              <a:rPr lang="zh-CN" altLang="en-US" sz="3600" b="1" dirty="0">
                <a:solidFill>
                  <a:schemeClr val="tx1"/>
                </a:solidFill>
                <a:latin typeface="黑体" panose="02010609060101010101" charset="-122"/>
                <a:ea typeface="黑体" panose="02010609060101010101" charset="-122"/>
                <a:sym typeface="+mn-ea"/>
              </a:rPr>
              <a:t>万户侯。曾</a:t>
            </a:r>
            <a:r>
              <a:rPr lang="en-US" altLang="zh-CN" sz="3600" b="1" dirty="0">
                <a:solidFill>
                  <a:schemeClr val="tx1"/>
                </a:solidFill>
                <a:latin typeface="黑体" panose="02010609060101010101" charset="-122"/>
                <a:ea typeface="黑体" panose="02010609060101010101" charset="-122"/>
                <a:sym typeface="+mn-ea"/>
              </a:rPr>
              <a:t>/</a:t>
            </a:r>
            <a:r>
              <a:rPr lang="zh-CN" altLang="en-US" sz="3600" b="1" dirty="0">
                <a:solidFill>
                  <a:schemeClr val="tx1"/>
                </a:solidFill>
                <a:latin typeface="黑体" panose="02010609060101010101" charset="-122"/>
                <a:ea typeface="黑体" panose="02010609060101010101" charset="-122"/>
                <a:sym typeface="+mn-ea"/>
              </a:rPr>
              <a:t>记否，到</a:t>
            </a:r>
            <a:r>
              <a:rPr lang="en-US" altLang="zh-CN" sz="3600" b="1" dirty="0">
                <a:solidFill>
                  <a:schemeClr val="tx1"/>
                </a:solidFill>
                <a:latin typeface="黑体" panose="02010609060101010101" charset="-122"/>
                <a:ea typeface="黑体" panose="02010609060101010101" charset="-122"/>
                <a:sym typeface="+mn-ea"/>
              </a:rPr>
              <a:t>/</a:t>
            </a:r>
            <a:r>
              <a:rPr lang="zh-CN" altLang="en-US" sz="3600" b="1" dirty="0">
                <a:solidFill>
                  <a:schemeClr val="tx1"/>
                </a:solidFill>
                <a:latin typeface="黑体" panose="02010609060101010101" charset="-122"/>
                <a:ea typeface="黑体" panose="02010609060101010101" charset="-122"/>
                <a:sym typeface="+mn-ea"/>
              </a:rPr>
              <a:t>中流</a:t>
            </a:r>
            <a:r>
              <a:rPr lang="en-US" altLang="zh-CN" sz="3600" b="1" dirty="0">
                <a:solidFill>
                  <a:schemeClr val="tx1"/>
                </a:solidFill>
                <a:latin typeface="黑体" panose="02010609060101010101" charset="-122"/>
                <a:ea typeface="黑体" panose="02010609060101010101" charset="-122"/>
                <a:sym typeface="+mn-ea"/>
              </a:rPr>
              <a:t>/</a:t>
            </a:r>
            <a:r>
              <a:rPr lang="zh-CN" altLang="en-US" sz="3600" b="1" dirty="0">
                <a:solidFill>
                  <a:schemeClr val="tx1"/>
                </a:solidFill>
                <a:latin typeface="黑体" panose="02010609060101010101" charset="-122"/>
                <a:ea typeface="黑体" panose="02010609060101010101" charset="-122"/>
                <a:sym typeface="+mn-ea"/>
              </a:rPr>
              <a:t>击水，浪遏</a:t>
            </a:r>
            <a:r>
              <a:rPr lang="en-US" altLang="zh-CN" sz="3600" b="1" dirty="0">
                <a:solidFill>
                  <a:schemeClr val="tx1"/>
                </a:solidFill>
                <a:latin typeface="黑体" panose="02010609060101010101" charset="-122"/>
                <a:ea typeface="黑体" panose="02010609060101010101" charset="-122"/>
                <a:sym typeface="+mn-ea"/>
              </a:rPr>
              <a:t>/</a:t>
            </a:r>
            <a:r>
              <a:rPr lang="zh-CN" altLang="en-US" sz="3600" b="1" dirty="0">
                <a:solidFill>
                  <a:schemeClr val="tx1"/>
                </a:solidFill>
                <a:latin typeface="黑体" panose="02010609060101010101" charset="-122"/>
                <a:ea typeface="黑体" panose="02010609060101010101" charset="-122"/>
                <a:sym typeface="+mn-ea"/>
              </a:rPr>
              <a:t>飞舟</a:t>
            </a:r>
            <a:r>
              <a:rPr lang="zh-CN" altLang="en-US" sz="3600" b="1" dirty="0" smtClean="0">
                <a:solidFill>
                  <a:schemeClr val="tx1"/>
                </a:solidFill>
                <a:latin typeface="黑体" panose="02010609060101010101" charset="-122"/>
                <a:ea typeface="黑体" panose="02010609060101010101" charset="-122"/>
                <a:sym typeface="+mn-ea"/>
              </a:rPr>
              <a:t>？</a:t>
            </a:r>
            <a:endParaRPr lang="zh-CN" altLang="en-US" sz="3600" b="1" dirty="0">
              <a:solidFill>
                <a:schemeClr val="tx1"/>
              </a:solidFill>
              <a:latin typeface="黑体" panose="02010609060101010101" charset="-122"/>
              <a:ea typeface="黑体" panose="02010609060101010101" charset="-122"/>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523555" y="26478"/>
            <a:ext cx="3316406" cy="583565"/>
          </a:xfrm>
          <a:prstGeom prst="rect">
            <a:avLst/>
          </a:prstGeom>
          <a:noFill/>
        </p:spPr>
        <p:txBody>
          <a:bodyPr wrap="square" rtlCol="0">
            <a:spAutoFit/>
          </a:bodyPr>
          <a:lstStyle/>
          <a:p>
            <a:r>
              <a:rPr lang="zh-CN" altLang="en-US" sz="3200" dirty="0">
                <a:latin typeface="方正隶变_GBK" panose="02000000000000000000" charset="-122"/>
                <a:ea typeface="方正隶变_GBK" panose="02000000000000000000" charset="-122"/>
              </a:rPr>
              <a:t>白话译文</a:t>
            </a:r>
          </a:p>
        </p:txBody>
      </p:sp>
      <p:pic>
        <p:nvPicPr>
          <p:cNvPr id="15" name="图片 14"/>
          <p:cNvPicPr>
            <a:picLocks noChangeAspect="1"/>
          </p:cNvPicPr>
          <p:nvPr/>
        </p:nvPicPr>
        <p:blipFill rotWithShape="1">
          <a:blip r:embed="rId2" cstate="email">
            <a:extLst>
              <a:ext uri="{28A0092B-C50C-407E-A947-70E740481C1C}">
                <a14:useLocalDpi xmlns:a14="http://schemas.microsoft.com/office/drawing/2010/main"/>
              </a:ext>
            </a:extLst>
          </a:blip>
          <a:srcRect t="-1" r="-20001" b="-10102"/>
          <a:stretch>
            <a:fillRect/>
          </a:stretch>
        </p:blipFill>
        <p:spPr>
          <a:xfrm>
            <a:off x="0" y="532263"/>
            <a:ext cx="368489" cy="743803"/>
          </a:xfrm>
          <a:prstGeom prst="rect">
            <a:avLst/>
          </a:prstGeom>
        </p:spPr>
      </p:pic>
      <p:sp>
        <p:nvSpPr>
          <p:cNvPr id="3" name="文本框 2"/>
          <p:cNvSpPr txBox="1"/>
          <p:nvPr/>
        </p:nvSpPr>
        <p:spPr>
          <a:xfrm>
            <a:off x="278083" y="1019735"/>
            <a:ext cx="8424863" cy="5161991"/>
          </a:xfrm>
          <a:prstGeom prst="rect">
            <a:avLst/>
          </a:prstGeom>
          <a:noFill/>
        </p:spPr>
        <p:txBody>
          <a:bodyPr wrap="square" rtlCol="0" anchor="t">
            <a:spAutoFit/>
          </a:bodyPr>
          <a:lstStyle/>
          <a:p>
            <a:pPr>
              <a:lnSpc>
                <a:spcPct val="150000"/>
              </a:lnSpc>
              <a:buNone/>
            </a:pPr>
            <a:r>
              <a:rPr lang="en-US" sz="2800" b="1" dirty="0">
                <a:latin typeface="黑体" panose="02010609060101010101" charset="-122"/>
                <a:ea typeface="黑体" panose="02010609060101010101" charset="-122"/>
                <a:sym typeface="+mn-ea"/>
              </a:rPr>
              <a:t>    </a:t>
            </a:r>
            <a:r>
              <a:rPr sz="2800" b="1" dirty="0">
                <a:latin typeface="黑体" panose="02010609060101010101" charset="-122"/>
                <a:ea typeface="黑体" panose="02010609060101010101" charset="-122"/>
                <a:sym typeface="+mn-ea"/>
              </a:rPr>
              <a:t>在深秋一个秋高气爽的日子里，我独自伫立在橘子洲头，眺望着湘江碧水缓缓北流。看万千山峰全都变成了红色，一层层树林好像染过颜色一样，江水清澈澄碧，一艘艘大船乘风破浪，争先恐后。鹰在广阔的天空飞，鱼在清澈的水里游，万物都在秋光中争着过自由自在的生活。面对着无边无际的宇宙，（</a:t>
            </a:r>
            <a:r>
              <a:rPr sz="2800" b="1" dirty="0" err="1">
                <a:latin typeface="黑体" panose="02010609060101010101" charset="-122"/>
                <a:ea typeface="黑体" panose="02010609060101010101" charset="-122"/>
                <a:sym typeface="+mn-ea"/>
              </a:rPr>
              <a:t>千万种思绪一齐涌上心头）我要问：这苍茫大地的盛衰兴废由谁来决定主宰呢</a:t>
            </a:r>
            <a:r>
              <a:rPr sz="2800" b="1" dirty="0" smtClean="0">
                <a:latin typeface="黑体" panose="02010609060101010101" charset="-122"/>
                <a:ea typeface="黑体" panose="02010609060101010101" charset="-122"/>
                <a:sym typeface="+mn-ea"/>
              </a:rPr>
              <a:t>？</a:t>
            </a:r>
            <a:endParaRPr sz="2800" b="1" dirty="0">
              <a:latin typeface="黑体" panose="02010609060101010101" charset="-122"/>
              <a:ea typeface="黑体" panose="02010609060101010101" charset="-122"/>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578324" y="577658"/>
            <a:ext cx="3316406" cy="583565"/>
          </a:xfrm>
          <a:prstGeom prst="rect">
            <a:avLst/>
          </a:prstGeom>
          <a:noFill/>
        </p:spPr>
        <p:txBody>
          <a:bodyPr wrap="square" rtlCol="0">
            <a:spAutoFit/>
          </a:bodyPr>
          <a:lstStyle/>
          <a:p>
            <a:r>
              <a:rPr lang="zh-CN" altLang="en-US" sz="3200" dirty="0">
                <a:latin typeface="方正隶变_GBK" panose="02000000000000000000" charset="-122"/>
                <a:ea typeface="方正隶变_GBK" panose="02000000000000000000" charset="-122"/>
              </a:rPr>
              <a:t>白话译文</a:t>
            </a:r>
          </a:p>
        </p:txBody>
      </p:sp>
      <p:pic>
        <p:nvPicPr>
          <p:cNvPr id="15" name="图片 14"/>
          <p:cNvPicPr>
            <a:picLocks noChangeAspect="1"/>
          </p:cNvPicPr>
          <p:nvPr/>
        </p:nvPicPr>
        <p:blipFill rotWithShape="1">
          <a:blip r:embed="rId2" cstate="email">
            <a:extLst>
              <a:ext uri="{28A0092B-C50C-407E-A947-70E740481C1C}">
                <a14:useLocalDpi xmlns:a14="http://schemas.microsoft.com/office/drawing/2010/main"/>
              </a:ext>
            </a:extLst>
          </a:blip>
          <a:srcRect t="-1" r="-20001" b="-10102"/>
          <a:stretch>
            <a:fillRect/>
          </a:stretch>
        </p:blipFill>
        <p:spPr>
          <a:xfrm>
            <a:off x="0" y="532263"/>
            <a:ext cx="368489" cy="743803"/>
          </a:xfrm>
          <a:prstGeom prst="rect">
            <a:avLst/>
          </a:prstGeom>
        </p:spPr>
      </p:pic>
      <p:sp>
        <p:nvSpPr>
          <p:cNvPr id="3" name="文本框 2"/>
          <p:cNvSpPr txBox="1"/>
          <p:nvPr/>
        </p:nvSpPr>
        <p:spPr>
          <a:xfrm>
            <a:off x="359569" y="1276066"/>
            <a:ext cx="8424863" cy="5161991"/>
          </a:xfrm>
          <a:prstGeom prst="rect">
            <a:avLst/>
          </a:prstGeom>
          <a:noFill/>
        </p:spPr>
        <p:txBody>
          <a:bodyPr wrap="square" rtlCol="0" anchor="t">
            <a:spAutoFit/>
          </a:bodyPr>
          <a:lstStyle/>
          <a:p>
            <a:pPr>
              <a:lnSpc>
                <a:spcPct val="150000"/>
              </a:lnSpc>
              <a:buNone/>
            </a:pPr>
            <a:r>
              <a:rPr lang="en-US" sz="2800" b="1" dirty="0">
                <a:latin typeface="黑体" panose="02010609060101010101" charset="-122"/>
                <a:ea typeface="黑体" panose="02010609060101010101" charset="-122"/>
                <a:sym typeface="+mn-ea"/>
              </a:rPr>
              <a:t>    </a:t>
            </a:r>
            <a:r>
              <a:rPr sz="2800" b="1" dirty="0">
                <a:latin typeface="黑体" panose="02010609060101010101" charset="-122"/>
                <a:ea typeface="黑体" panose="02010609060101010101" charset="-122"/>
                <a:sym typeface="+mn-ea"/>
              </a:rPr>
              <a:t>回想过去，我和我的同学，经常携手结伴来到这里游玩。在一起商讨国家大事，那无数不平凡的岁月至 今还萦绕在我的心头。同学们正值青春年少，风华正茂；大家踌躇满志，意气奔放，正强劲有力。评论国家大事，写出这些激浊扬清的文章，把当时那些军阀官僚看得如同粪土。还记得吗？那时我们在江水深急的地方游泳，那激起的浪花几乎挡住了疾驰而来的船？</a:t>
            </a:r>
            <a:endParaRPr lang="zh-CN" altLang="en-US" sz="2800" b="1" dirty="0">
              <a:solidFill>
                <a:schemeClr val="tx1"/>
              </a:solidFill>
              <a:latin typeface="黑体" panose="02010609060101010101" charset="-122"/>
              <a:ea typeface="黑体" panose="02010609060101010101" charset="-122"/>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578324" y="577658"/>
            <a:ext cx="4488976" cy="584775"/>
          </a:xfrm>
          <a:prstGeom prst="rect">
            <a:avLst/>
          </a:prstGeom>
          <a:noFill/>
        </p:spPr>
        <p:txBody>
          <a:bodyPr wrap="square" rtlCol="0">
            <a:spAutoFit/>
          </a:bodyPr>
          <a:lstStyle/>
          <a:p>
            <a:r>
              <a:rPr lang="zh-CN" altLang="en-US" sz="3200" dirty="0">
                <a:latin typeface="方正隶变_GBK" panose="02000000000000000000" charset="-122"/>
                <a:ea typeface="方正隶变_GBK" panose="02000000000000000000" charset="-122"/>
              </a:rPr>
              <a:t>讲解课文      上片（上阙）</a:t>
            </a:r>
          </a:p>
        </p:txBody>
      </p:sp>
      <p:pic>
        <p:nvPicPr>
          <p:cNvPr id="15" name="图片 14"/>
          <p:cNvPicPr>
            <a:picLocks noChangeAspect="1"/>
          </p:cNvPicPr>
          <p:nvPr/>
        </p:nvPicPr>
        <p:blipFill rotWithShape="1">
          <a:blip r:embed="rId2" cstate="email">
            <a:extLst>
              <a:ext uri="{28A0092B-C50C-407E-A947-70E740481C1C}">
                <a14:useLocalDpi xmlns:a14="http://schemas.microsoft.com/office/drawing/2010/main"/>
              </a:ext>
            </a:extLst>
          </a:blip>
          <a:srcRect t="-1" r="-20001" b="-10102"/>
          <a:stretch>
            <a:fillRect/>
          </a:stretch>
        </p:blipFill>
        <p:spPr>
          <a:xfrm>
            <a:off x="0" y="532263"/>
            <a:ext cx="368489" cy="743803"/>
          </a:xfrm>
          <a:prstGeom prst="rect">
            <a:avLst/>
          </a:prstGeom>
        </p:spPr>
      </p:pic>
      <p:sp>
        <p:nvSpPr>
          <p:cNvPr id="2" name="文本框 1"/>
          <p:cNvSpPr txBox="1"/>
          <p:nvPr/>
        </p:nvSpPr>
        <p:spPr>
          <a:xfrm>
            <a:off x="578168" y="1445260"/>
            <a:ext cx="4339650" cy="646331"/>
          </a:xfrm>
          <a:prstGeom prst="rect">
            <a:avLst/>
          </a:prstGeom>
          <a:noFill/>
        </p:spPr>
        <p:txBody>
          <a:bodyPr wrap="none" rtlCol="0" anchor="t">
            <a:spAutoFit/>
          </a:bodyPr>
          <a:lstStyle/>
          <a:p>
            <a:r>
              <a:rPr lang="zh-CN" altLang="en-US" sz="3600" dirty="0">
                <a:latin typeface="方正隶变_GBK" panose="02000000000000000000" charset="-122"/>
                <a:ea typeface="方正隶变_GBK" panose="02000000000000000000" charset="-122"/>
                <a:sym typeface="+mn-ea"/>
              </a:rPr>
              <a:t>开头三句有何作用？</a:t>
            </a:r>
          </a:p>
        </p:txBody>
      </p:sp>
      <p:sp>
        <p:nvSpPr>
          <p:cNvPr id="3" name="文本框 2"/>
          <p:cNvSpPr txBox="1"/>
          <p:nvPr/>
        </p:nvSpPr>
        <p:spPr>
          <a:xfrm>
            <a:off x="578168" y="2108836"/>
            <a:ext cx="7365682" cy="4616648"/>
          </a:xfrm>
          <a:prstGeom prst="rect">
            <a:avLst/>
          </a:prstGeom>
          <a:noFill/>
        </p:spPr>
        <p:txBody>
          <a:bodyPr wrap="square" rtlCol="0" anchor="t">
            <a:spAutoFit/>
          </a:bodyPr>
          <a:lstStyle/>
          <a:p>
            <a:pPr>
              <a:lnSpc>
                <a:spcPct val="150000"/>
              </a:lnSpc>
            </a:pPr>
            <a:r>
              <a:rPr lang="zh-CN" altLang="en-US" sz="2800" dirty="0">
                <a:solidFill>
                  <a:schemeClr val="tx1"/>
                </a:solidFill>
                <a:latin typeface="方正隶变_GBK" panose="02000000000000000000" charset="-122"/>
                <a:ea typeface="方正隶变_GBK" panose="02000000000000000000" charset="-122"/>
                <a:sym typeface="+mn-ea"/>
              </a:rPr>
              <a:t>（</a:t>
            </a:r>
            <a:r>
              <a:rPr lang="en-US" altLang="zh-CN" sz="2800" dirty="0">
                <a:solidFill>
                  <a:schemeClr val="tx1"/>
                </a:solidFill>
                <a:latin typeface="方正隶变_GBK" panose="02000000000000000000" charset="-122"/>
                <a:ea typeface="方正隶变_GBK" panose="02000000000000000000" charset="-122"/>
                <a:sym typeface="+mn-ea"/>
              </a:rPr>
              <a:t>1</a:t>
            </a:r>
            <a:r>
              <a:rPr lang="zh-CN" altLang="en-US" sz="2800" dirty="0">
                <a:solidFill>
                  <a:schemeClr val="tx1"/>
                </a:solidFill>
                <a:latin typeface="方正隶变_GBK" panose="02000000000000000000" charset="-122"/>
                <a:ea typeface="方正隶变_GBK" panose="02000000000000000000" charset="-122"/>
                <a:sym typeface="+mn-ea"/>
              </a:rPr>
              <a:t>）交代了时间</a:t>
            </a:r>
            <a:r>
              <a:rPr lang="en-US" altLang="zh-CN" sz="2800" dirty="0">
                <a:solidFill>
                  <a:schemeClr val="tx1"/>
                </a:solidFill>
                <a:latin typeface="方正隶变_GBK" panose="02000000000000000000" charset="-122"/>
                <a:ea typeface="方正隶变_GBK" panose="02000000000000000000" charset="-122"/>
                <a:sym typeface="+mn-ea"/>
              </a:rPr>
              <a:t>——</a:t>
            </a:r>
            <a:r>
              <a:rPr lang="zh-CN" altLang="en-US" sz="2800" dirty="0">
                <a:solidFill>
                  <a:schemeClr val="tx1"/>
                </a:solidFill>
                <a:latin typeface="方正隶变_GBK" panose="02000000000000000000" charset="-122"/>
                <a:ea typeface="方正隶变_GBK" panose="02000000000000000000" charset="-122"/>
                <a:sym typeface="+mn-ea"/>
              </a:rPr>
              <a:t>寒秋</a:t>
            </a:r>
          </a:p>
          <a:p>
            <a:pPr>
              <a:lnSpc>
                <a:spcPct val="150000"/>
              </a:lnSpc>
            </a:pPr>
            <a:r>
              <a:rPr lang="zh-CN" altLang="en-US" sz="2800" dirty="0">
                <a:solidFill>
                  <a:schemeClr val="tx1"/>
                </a:solidFill>
                <a:latin typeface="方正隶变_GBK" panose="02000000000000000000" charset="-122"/>
                <a:ea typeface="方正隶变_GBK" panose="02000000000000000000" charset="-122"/>
                <a:sym typeface="+mn-ea"/>
              </a:rPr>
              <a:t>（</a:t>
            </a:r>
            <a:r>
              <a:rPr lang="en-US" altLang="zh-CN" sz="2800" dirty="0">
                <a:solidFill>
                  <a:schemeClr val="tx1"/>
                </a:solidFill>
                <a:latin typeface="方正隶变_GBK" panose="02000000000000000000" charset="-122"/>
                <a:ea typeface="方正隶变_GBK" panose="02000000000000000000" charset="-122"/>
                <a:sym typeface="+mn-ea"/>
              </a:rPr>
              <a:t>2</a:t>
            </a:r>
            <a:r>
              <a:rPr lang="zh-CN" altLang="en-US" sz="2800" dirty="0">
                <a:solidFill>
                  <a:schemeClr val="tx1"/>
                </a:solidFill>
                <a:latin typeface="方正隶变_GBK" panose="02000000000000000000" charset="-122"/>
                <a:ea typeface="方正隶变_GBK" panose="02000000000000000000" charset="-122"/>
                <a:sym typeface="+mn-ea"/>
              </a:rPr>
              <a:t>）交代了地点</a:t>
            </a:r>
            <a:r>
              <a:rPr lang="en-US" altLang="zh-CN" sz="2800" dirty="0">
                <a:solidFill>
                  <a:schemeClr val="tx1"/>
                </a:solidFill>
                <a:latin typeface="方正隶变_GBK" panose="02000000000000000000" charset="-122"/>
                <a:ea typeface="方正隶变_GBK" panose="02000000000000000000" charset="-122"/>
                <a:sym typeface="+mn-ea"/>
              </a:rPr>
              <a:t>——</a:t>
            </a:r>
            <a:r>
              <a:rPr lang="zh-CN" altLang="en-US" sz="2800" dirty="0">
                <a:solidFill>
                  <a:schemeClr val="tx1"/>
                </a:solidFill>
                <a:latin typeface="方正隶变_GBK" panose="02000000000000000000" charset="-122"/>
                <a:ea typeface="方正隶变_GBK" panose="02000000000000000000" charset="-122"/>
                <a:sym typeface="+mn-ea"/>
              </a:rPr>
              <a:t>橘子洲头</a:t>
            </a:r>
          </a:p>
          <a:p>
            <a:pPr>
              <a:lnSpc>
                <a:spcPct val="150000"/>
              </a:lnSpc>
            </a:pPr>
            <a:r>
              <a:rPr lang="zh-CN" altLang="en-US" sz="2800" dirty="0">
                <a:solidFill>
                  <a:schemeClr val="tx1"/>
                </a:solidFill>
                <a:latin typeface="方正隶变_GBK" panose="02000000000000000000" charset="-122"/>
                <a:ea typeface="方正隶变_GBK" panose="02000000000000000000" charset="-122"/>
                <a:sym typeface="+mn-ea"/>
              </a:rPr>
              <a:t>（</a:t>
            </a:r>
            <a:r>
              <a:rPr lang="en-US" altLang="zh-CN" sz="2800" dirty="0">
                <a:solidFill>
                  <a:schemeClr val="tx1"/>
                </a:solidFill>
                <a:latin typeface="方正隶变_GBK" panose="02000000000000000000" charset="-122"/>
                <a:ea typeface="方正隶变_GBK" panose="02000000000000000000" charset="-122"/>
                <a:sym typeface="+mn-ea"/>
              </a:rPr>
              <a:t>3</a:t>
            </a:r>
            <a:r>
              <a:rPr lang="zh-CN" altLang="en-US" sz="2800" dirty="0">
                <a:solidFill>
                  <a:schemeClr val="tx1"/>
                </a:solidFill>
                <a:latin typeface="方正隶变_GBK" panose="02000000000000000000" charset="-122"/>
                <a:ea typeface="方正隶变_GBK" panose="02000000000000000000" charset="-122"/>
                <a:sym typeface="+mn-ea"/>
              </a:rPr>
              <a:t>）交代了人物</a:t>
            </a:r>
            <a:r>
              <a:rPr lang="en-US" altLang="zh-CN" sz="2800" dirty="0">
                <a:solidFill>
                  <a:schemeClr val="tx1"/>
                </a:solidFill>
                <a:latin typeface="方正隶变_GBK" panose="02000000000000000000" charset="-122"/>
                <a:ea typeface="方正隶变_GBK" panose="02000000000000000000" charset="-122"/>
                <a:sym typeface="+mn-ea"/>
              </a:rPr>
              <a:t>—</a:t>
            </a:r>
            <a:r>
              <a:rPr lang="zh-CN" altLang="en-US" sz="2800" dirty="0">
                <a:solidFill>
                  <a:schemeClr val="tx1"/>
                </a:solidFill>
                <a:latin typeface="方正隶变_GBK" panose="02000000000000000000" charset="-122"/>
                <a:ea typeface="方正隶变_GBK" panose="02000000000000000000" charset="-122"/>
                <a:sym typeface="+mn-ea"/>
              </a:rPr>
              <a:t>作者</a:t>
            </a:r>
          </a:p>
          <a:p>
            <a:pPr>
              <a:lnSpc>
                <a:spcPct val="150000"/>
              </a:lnSpc>
            </a:pPr>
            <a:r>
              <a:rPr lang="zh-CN" altLang="en-US" sz="2800" dirty="0">
                <a:solidFill>
                  <a:schemeClr val="tx1"/>
                </a:solidFill>
                <a:latin typeface="方正隶变_GBK" panose="02000000000000000000" charset="-122"/>
                <a:ea typeface="方正隶变_GBK" panose="02000000000000000000" charset="-122"/>
                <a:sym typeface="+mn-ea"/>
              </a:rPr>
              <a:t>（</a:t>
            </a:r>
            <a:r>
              <a:rPr lang="en-US" altLang="zh-CN" sz="2800" dirty="0">
                <a:solidFill>
                  <a:schemeClr val="tx1"/>
                </a:solidFill>
                <a:latin typeface="方正隶变_GBK" panose="02000000000000000000" charset="-122"/>
                <a:ea typeface="方正隶变_GBK" panose="02000000000000000000" charset="-122"/>
                <a:sym typeface="+mn-ea"/>
              </a:rPr>
              <a:t>4</a:t>
            </a:r>
            <a:r>
              <a:rPr lang="zh-CN" altLang="en-US" sz="2800" dirty="0">
                <a:solidFill>
                  <a:schemeClr val="tx1"/>
                </a:solidFill>
                <a:latin typeface="方正隶变_GBK" panose="02000000000000000000" charset="-122"/>
                <a:ea typeface="方正隶变_GBK" panose="02000000000000000000" charset="-122"/>
                <a:sym typeface="+mn-ea"/>
              </a:rPr>
              <a:t>）作者独立寒秋，面对了滚滚北去的湘江，描摹了一种先声夺人、舍我其谁的英雄气概，为全诗的抒情奠定了大气磅礴、豪情奔放的感情基调。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文本框 45057"/>
          <p:cNvSpPr txBox="1"/>
          <p:nvPr/>
        </p:nvSpPr>
        <p:spPr>
          <a:xfrm>
            <a:off x="771525" y="2508219"/>
            <a:ext cx="742950" cy="1015663"/>
          </a:xfrm>
          <a:prstGeom prst="rect">
            <a:avLst/>
          </a:prstGeom>
          <a:noFill/>
          <a:ln w="9525">
            <a:noFill/>
          </a:ln>
        </p:spPr>
        <p:txBody>
          <a:bodyPr>
            <a:spAutoFit/>
          </a:bodyPr>
          <a:lstStyle/>
          <a:p>
            <a:pPr>
              <a:buClr>
                <a:schemeClr val="bg1"/>
              </a:buClr>
            </a:pPr>
            <a:r>
              <a:rPr lang="zh-CN" altLang="en-US" sz="6000" dirty="0" smtClean="0">
                <a:latin typeface="宋体" panose="02010600030101010101" pitchFamily="2" charset="-122"/>
                <a:ea typeface="宋体" panose="02010600030101010101" pitchFamily="2" charset="-122"/>
              </a:rPr>
              <a:t>看</a:t>
            </a:r>
            <a:endParaRPr lang="zh-CN" altLang="en-US" sz="6000" dirty="0">
              <a:latin typeface="Times New Roman" panose="02020603050405020304" pitchFamily="18" charset="0"/>
              <a:ea typeface="宋体" panose="02010600030101010101" pitchFamily="2" charset="-122"/>
            </a:endParaRPr>
          </a:p>
        </p:txBody>
      </p:sp>
      <p:sp>
        <p:nvSpPr>
          <p:cNvPr id="45059" name="文本框 45058"/>
          <p:cNvSpPr txBox="1"/>
          <p:nvPr/>
        </p:nvSpPr>
        <p:spPr>
          <a:xfrm>
            <a:off x="2286000" y="457201"/>
            <a:ext cx="2286000" cy="646331"/>
          </a:xfrm>
          <a:prstGeom prst="rect">
            <a:avLst/>
          </a:prstGeom>
          <a:noFill/>
          <a:ln w="9525">
            <a:noFill/>
          </a:ln>
        </p:spPr>
        <p:txBody>
          <a:bodyPr>
            <a:spAutoFit/>
          </a:bodyPr>
          <a:lstStyle/>
          <a:p>
            <a:pPr>
              <a:buClr>
                <a:schemeClr val="bg1"/>
              </a:buClr>
            </a:pPr>
            <a:r>
              <a:rPr lang="zh-CN" altLang="en-US" dirty="0">
                <a:latin typeface="宋体" panose="02010600030101010101" pitchFamily="2" charset="-122"/>
                <a:ea typeface="宋体" panose="02010600030101010101" pitchFamily="2" charset="-122"/>
              </a:rPr>
              <a:t>万山红遍</a:t>
            </a:r>
          </a:p>
          <a:p>
            <a:pPr>
              <a:buClr>
                <a:schemeClr val="bg1"/>
              </a:buClr>
            </a:pPr>
            <a:endParaRPr lang="zh-CN" altLang="en-US" dirty="0">
              <a:latin typeface="宋体" panose="02010600030101010101" pitchFamily="2" charset="-122"/>
              <a:ea typeface="宋体" panose="02010600030101010101" pitchFamily="2" charset="-122"/>
            </a:endParaRPr>
          </a:p>
        </p:txBody>
      </p:sp>
      <p:sp>
        <p:nvSpPr>
          <p:cNvPr id="45060" name="文本框 45059"/>
          <p:cNvSpPr txBox="1"/>
          <p:nvPr/>
        </p:nvSpPr>
        <p:spPr>
          <a:xfrm>
            <a:off x="2228850" y="2743201"/>
            <a:ext cx="2286000" cy="707886"/>
          </a:xfrm>
          <a:prstGeom prst="rect">
            <a:avLst/>
          </a:prstGeom>
          <a:noFill/>
          <a:ln w="9525">
            <a:noFill/>
          </a:ln>
        </p:spPr>
        <p:txBody>
          <a:bodyPr>
            <a:spAutoFit/>
          </a:bodyPr>
          <a:lstStyle/>
          <a:p>
            <a:pPr>
              <a:buClr>
                <a:schemeClr val="bg1"/>
              </a:buClr>
            </a:pPr>
            <a:endParaRPr lang="en-US" altLang="zh-CN" sz="2000" dirty="0">
              <a:latin typeface="宋体" panose="02010600030101010101" pitchFamily="2" charset="-122"/>
              <a:ea typeface="宋体" panose="02010600030101010101" pitchFamily="2" charset="-122"/>
            </a:endParaRPr>
          </a:p>
          <a:p>
            <a:pPr>
              <a:buClr>
                <a:schemeClr val="bg1"/>
              </a:buClr>
            </a:pPr>
            <a:r>
              <a:rPr lang="zh-CN" altLang="en-US" sz="2000" dirty="0">
                <a:latin typeface="宋体" panose="02010600030101010101" pitchFamily="2" charset="-122"/>
                <a:ea typeface="宋体" panose="02010600030101010101" pitchFamily="2" charset="-122"/>
              </a:rPr>
              <a:t>百舸争流</a:t>
            </a:r>
            <a:r>
              <a:rPr lang="zh-CN" altLang="en-US" sz="2000" dirty="0">
                <a:latin typeface="Times New Roman" panose="02020603050405020304" pitchFamily="18" charset="0"/>
                <a:ea typeface="宋体" panose="02010600030101010101" pitchFamily="2" charset="-122"/>
              </a:rPr>
              <a:t> </a:t>
            </a:r>
          </a:p>
        </p:txBody>
      </p:sp>
      <p:sp>
        <p:nvSpPr>
          <p:cNvPr id="45061" name="文本框 45060"/>
          <p:cNvSpPr txBox="1"/>
          <p:nvPr/>
        </p:nvSpPr>
        <p:spPr>
          <a:xfrm>
            <a:off x="2228850" y="4114801"/>
            <a:ext cx="2057400" cy="369332"/>
          </a:xfrm>
          <a:prstGeom prst="rect">
            <a:avLst/>
          </a:prstGeom>
          <a:noFill/>
          <a:ln w="9525">
            <a:noFill/>
          </a:ln>
        </p:spPr>
        <p:txBody>
          <a:bodyPr>
            <a:spAutoFit/>
          </a:bodyPr>
          <a:lstStyle/>
          <a:p>
            <a:pPr>
              <a:buClr>
                <a:schemeClr val="bg1"/>
              </a:buClr>
            </a:pPr>
            <a:r>
              <a:rPr lang="zh-CN" altLang="en-US" dirty="0">
                <a:latin typeface="宋体" panose="02010600030101010101" pitchFamily="2" charset="-122"/>
                <a:ea typeface="宋体" panose="02010600030101010101" pitchFamily="2" charset="-122"/>
              </a:rPr>
              <a:t>鹰击长空</a:t>
            </a:r>
            <a:r>
              <a:rPr lang="zh-CN" altLang="en-US" b="0" dirty="0">
                <a:latin typeface="Times New Roman" panose="02020603050405020304" pitchFamily="18" charset="0"/>
                <a:ea typeface="宋体" panose="02010600030101010101" pitchFamily="2" charset="-122"/>
              </a:rPr>
              <a:t> </a:t>
            </a:r>
            <a:endParaRPr lang="zh-CN" altLang="en-US" b="0">
              <a:latin typeface="Times New Roman" panose="02020603050405020304" pitchFamily="18" charset="0"/>
              <a:ea typeface="宋体" panose="02010600030101010101" pitchFamily="2" charset="-122"/>
            </a:endParaRPr>
          </a:p>
        </p:txBody>
      </p:sp>
      <p:sp>
        <p:nvSpPr>
          <p:cNvPr id="45062" name="文本框 45061"/>
          <p:cNvSpPr txBox="1"/>
          <p:nvPr/>
        </p:nvSpPr>
        <p:spPr>
          <a:xfrm>
            <a:off x="2171700" y="5029201"/>
            <a:ext cx="2057400" cy="369332"/>
          </a:xfrm>
          <a:prstGeom prst="rect">
            <a:avLst/>
          </a:prstGeom>
          <a:noFill/>
          <a:ln w="9525">
            <a:noFill/>
          </a:ln>
        </p:spPr>
        <p:txBody>
          <a:bodyPr>
            <a:spAutoFit/>
          </a:bodyPr>
          <a:lstStyle/>
          <a:p>
            <a:pPr>
              <a:buClr>
                <a:schemeClr val="bg1"/>
              </a:buClr>
            </a:pPr>
            <a:r>
              <a:rPr lang="zh-CN" altLang="en-US" dirty="0">
                <a:latin typeface="宋体" panose="02010600030101010101" pitchFamily="2" charset="-122"/>
                <a:ea typeface="宋体" panose="02010600030101010101" pitchFamily="2" charset="-122"/>
              </a:rPr>
              <a:t>鱼翔浅底</a:t>
            </a:r>
            <a:r>
              <a:rPr lang="zh-CN" altLang="en-US" dirty="0">
                <a:latin typeface="Times New Roman" panose="02020603050405020304" pitchFamily="18" charset="0"/>
                <a:ea typeface="宋体" panose="02010600030101010101" pitchFamily="2" charset="-122"/>
              </a:rPr>
              <a:t> </a:t>
            </a:r>
            <a:endParaRPr lang="zh-CN" altLang="en-US">
              <a:latin typeface="Times New Roman" panose="02020603050405020304" pitchFamily="18" charset="0"/>
              <a:ea typeface="宋体" panose="02010600030101010101" pitchFamily="2" charset="-122"/>
            </a:endParaRPr>
          </a:p>
        </p:txBody>
      </p:sp>
      <p:sp>
        <p:nvSpPr>
          <p:cNvPr id="45063" name="文本框 45062"/>
          <p:cNvSpPr txBox="1"/>
          <p:nvPr/>
        </p:nvSpPr>
        <p:spPr>
          <a:xfrm>
            <a:off x="2286000" y="1295401"/>
            <a:ext cx="1257300" cy="646331"/>
          </a:xfrm>
          <a:prstGeom prst="rect">
            <a:avLst/>
          </a:prstGeom>
          <a:noFill/>
          <a:ln w="9525">
            <a:noFill/>
          </a:ln>
        </p:spPr>
        <p:txBody>
          <a:bodyPr>
            <a:spAutoFit/>
          </a:bodyPr>
          <a:lstStyle/>
          <a:p>
            <a:pPr>
              <a:buClr>
                <a:schemeClr val="bg1"/>
              </a:buClr>
            </a:pPr>
            <a:r>
              <a:rPr lang="zh-CN" altLang="en-US" dirty="0">
                <a:latin typeface="宋体" panose="02010600030101010101" pitchFamily="2" charset="-122"/>
                <a:ea typeface="宋体" panose="02010600030101010101" pitchFamily="2" charset="-122"/>
              </a:rPr>
              <a:t>层林尽染</a:t>
            </a:r>
            <a:r>
              <a:rPr lang="zh-CN" altLang="en-US" b="0" dirty="0">
                <a:latin typeface="Times New Roman" panose="02020603050405020304" pitchFamily="18" charset="0"/>
                <a:ea typeface="宋体" panose="02010600030101010101" pitchFamily="2" charset="-122"/>
              </a:rPr>
              <a:t> </a:t>
            </a:r>
          </a:p>
          <a:p>
            <a:pPr>
              <a:buClr>
                <a:schemeClr val="bg1"/>
              </a:buClr>
            </a:pPr>
            <a:endParaRPr lang="zh-CN" altLang="en-US" b="0">
              <a:latin typeface="Times New Roman" panose="02020603050405020304" pitchFamily="18" charset="0"/>
              <a:ea typeface="宋体" panose="02010600030101010101" pitchFamily="2" charset="-122"/>
            </a:endParaRPr>
          </a:p>
        </p:txBody>
      </p:sp>
      <p:sp>
        <p:nvSpPr>
          <p:cNvPr id="45064" name="文本框 45063"/>
          <p:cNvSpPr txBox="1"/>
          <p:nvPr/>
        </p:nvSpPr>
        <p:spPr>
          <a:xfrm>
            <a:off x="2286000" y="2209801"/>
            <a:ext cx="1257300" cy="646331"/>
          </a:xfrm>
          <a:prstGeom prst="rect">
            <a:avLst/>
          </a:prstGeom>
          <a:noFill/>
          <a:ln w="9525">
            <a:noFill/>
          </a:ln>
        </p:spPr>
        <p:txBody>
          <a:bodyPr>
            <a:spAutoFit/>
          </a:bodyPr>
          <a:lstStyle/>
          <a:p>
            <a:pPr>
              <a:buClr>
                <a:schemeClr val="bg1"/>
              </a:buClr>
            </a:pPr>
            <a:r>
              <a:rPr lang="zh-CN" altLang="en-US" dirty="0">
                <a:latin typeface="宋体" panose="02010600030101010101" pitchFamily="2" charset="-122"/>
                <a:ea typeface="宋体" panose="02010600030101010101" pitchFamily="2" charset="-122"/>
              </a:rPr>
              <a:t>漫江碧透</a:t>
            </a:r>
          </a:p>
          <a:p>
            <a:pPr>
              <a:buClr>
                <a:schemeClr val="bg1"/>
              </a:buClr>
            </a:pPr>
            <a:endParaRPr lang="zh-CN" altLang="en-US" b="0" dirty="0">
              <a:latin typeface="Times New Roman" panose="02020603050405020304" pitchFamily="18" charset="0"/>
              <a:ea typeface="宋体" panose="02010600030101010101" pitchFamily="2" charset="-122"/>
            </a:endParaRPr>
          </a:p>
        </p:txBody>
      </p:sp>
      <p:sp>
        <p:nvSpPr>
          <p:cNvPr id="45065" name="右大括号 45064"/>
          <p:cNvSpPr/>
          <p:nvPr/>
        </p:nvSpPr>
        <p:spPr>
          <a:xfrm>
            <a:off x="3383757" y="685800"/>
            <a:ext cx="159544" cy="871538"/>
          </a:xfrm>
          <a:prstGeom prst="rightBrace">
            <a:avLst>
              <a:gd name="adj1" fmla="val 34141"/>
              <a:gd name="adj2" fmla="val 50000"/>
            </a:avLst>
          </a:prstGeom>
          <a:noFill/>
          <a:ln w="9525" cap="flat" cmpd="sng">
            <a:solidFill>
              <a:schemeClr val="tx1"/>
            </a:solidFill>
            <a:prstDash val="solid"/>
            <a:headEnd type="none" w="med" len="med"/>
            <a:tailEnd type="none" w="med" len="med"/>
          </a:ln>
        </p:spPr>
        <p:txBody>
          <a:bodyPr/>
          <a:lstStyle/>
          <a:p>
            <a:endParaRPr lang="zh-CN" altLang="en-US" sz="1400"/>
          </a:p>
        </p:txBody>
      </p:sp>
      <p:sp>
        <p:nvSpPr>
          <p:cNvPr id="45066" name="文本框 45065"/>
          <p:cNvSpPr txBox="1"/>
          <p:nvPr/>
        </p:nvSpPr>
        <p:spPr>
          <a:xfrm>
            <a:off x="3654029" y="765176"/>
            <a:ext cx="702469" cy="830997"/>
          </a:xfrm>
          <a:prstGeom prst="rect">
            <a:avLst/>
          </a:prstGeom>
          <a:noFill/>
          <a:ln w="9525">
            <a:noFill/>
          </a:ln>
        </p:spPr>
        <p:txBody>
          <a:bodyPr>
            <a:spAutoFit/>
          </a:bodyPr>
          <a:lstStyle/>
          <a:p>
            <a:pPr>
              <a:buClr>
                <a:schemeClr val="bg1"/>
              </a:buClr>
            </a:pPr>
            <a:r>
              <a:rPr lang="zh-CN" altLang="en-US" sz="2400" dirty="0">
                <a:latin typeface="Times New Roman" panose="02020603050405020304" pitchFamily="18" charset="0"/>
                <a:ea typeface="华文仿宋" pitchFamily="2" charset="-122"/>
              </a:rPr>
              <a:t>远眺</a:t>
            </a:r>
            <a:r>
              <a:rPr lang="zh-CN" altLang="en-US" sz="2400" b="0" dirty="0">
                <a:latin typeface="Times New Roman" panose="02020603050405020304" pitchFamily="18" charset="0"/>
                <a:ea typeface="宋体" panose="02010600030101010101" pitchFamily="2" charset="-122"/>
              </a:rPr>
              <a:t> </a:t>
            </a:r>
            <a:endParaRPr lang="zh-CN" altLang="en-US" sz="2400" b="0">
              <a:latin typeface="Times New Roman" panose="02020603050405020304" pitchFamily="18" charset="0"/>
              <a:ea typeface="宋体" panose="02010600030101010101" pitchFamily="2" charset="-122"/>
            </a:endParaRPr>
          </a:p>
        </p:txBody>
      </p:sp>
      <p:sp>
        <p:nvSpPr>
          <p:cNvPr id="45067" name="左大括号 45066"/>
          <p:cNvSpPr/>
          <p:nvPr/>
        </p:nvSpPr>
        <p:spPr>
          <a:xfrm>
            <a:off x="1828800" y="685800"/>
            <a:ext cx="514350" cy="4648200"/>
          </a:xfrm>
          <a:prstGeom prst="leftBrace">
            <a:avLst>
              <a:gd name="adj1" fmla="val 56481"/>
              <a:gd name="adj2" fmla="val 50000"/>
            </a:avLst>
          </a:prstGeom>
          <a:noFill/>
          <a:ln w="9525" cap="flat" cmpd="sng">
            <a:solidFill>
              <a:schemeClr val="tx1"/>
            </a:solidFill>
            <a:prstDash val="solid"/>
            <a:headEnd type="none" w="med" len="med"/>
            <a:tailEnd type="none" w="med" len="med"/>
          </a:ln>
        </p:spPr>
        <p:txBody>
          <a:bodyPr/>
          <a:lstStyle/>
          <a:p>
            <a:endParaRPr lang="zh-CN" altLang="en-US" sz="1400"/>
          </a:p>
        </p:txBody>
      </p:sp>
      <p:sp>
        <p:nvSpPr>
          <p:cNvPr id="45068" name="文本框 45067"/>
          <p:cNvSpPr txBox="1"/>
          <p:nvPr/>
        </p:nvSpPr>
        <p:spPr>
          <a:xfrm>
            <a:off x="3600450" y="4076701"/>
            <a:ext cx="850106" cy="461665"/>
          </a:xfrm>
          <a:prstGeom prst="rect">
            <a:avLst/>
          </a:prstGeom>
          <a:noFill/>
          <a:ln w="9525">
            <a:noFill/>
          </a:ln>
        </p:spPr>
        <p:txBody>
          <a:bodyPr wrap="square">
            <a:spAutoFit/>
          </a:bodyPr>
          <a:lstStyle/>
          <a:p>
            <a:pPr>
              <a:buClr>
                <a:schemeClr val="bg1"/>
              </a:buClr>
            </a:pPr>
            <a:r>
              <a:rPr lang="zh-CN" altLang="en-US" sz="2400" dirty="0" smtClean="0">
                <a:latin typeface="Times New Roman" panose="02020603050405020304" pitchFamily="18" charset="0"/>
                <a:ea typeface="华文仿宋" pitchFamily="2" charset="-122"/>
              </a:rPr>
              <a:t>仰</a:t>
            </a:r>
            <a:r>
              <a:rPr lang="zh-CN" altLang="en-US" sz="2400" dirty="0">
                <a:latin typeface="Times New Roman" panose="02020603050405020304" pitchFamily="18" charset="0"/>
                <a:ea typeface="华文仿宋" pitchFamily="2" charset="-122"/>
              </a:rPr>
              <a:t>视   </a:t>
            </a:r>
            <a:r>
              <a:rPr lang="zh-CN" altLang="en-US" sz="2400" b="0" dirty="0">
                <a:latin typeface="Times New Roman" panose="02020603050405020304" pitchFamily="18" charset="0"/>
                <a:ea typeface="宋体" panose="02010600030101010101" pitchFamily="2" charset="-122"/>
              </a:rPr>
              <a:t> </a:t>
            </a:r>
          </a:p>
        </p:txBody>
      </p:sp>
      <p:sp>
        <p:nvSpPr>
          <p:cNvPr id="45069" name="文本框 45068"/>
          <p:cNvSpPr txBox="1"/>
          <p:nvPr/>
        </p:nvSpPr>
        <p:spPr>
          <a:xfrm>
            <a:off x="3707606" y="5013326"/>
            <a:ext cx="864394" cy="461665"/>
          </a:xfrm>
          <a:prstGeom prst="rect">
            <a:avLst/>
          </a:prstGeom>
          <a:noFill/>
          <a:ln w="9525">
            <a:noFill/>
          </a:ln>
        </p:spPr>
        <p:txBody>
          <a:bodyPr wrap="square">
            <a:spAutoFit/>
          </a:bodyPr>
          <a:lstStyle/>
          <a:p>
            <a:pPr>
              <a:buClr>
                <a:schemeClr val="bg1"/>
              </a:buClr>
            </a:pPr>
            <a:r>
              <a:rPr lang="zh-CN" altLang="en-US" sz="2400" dirty="0">
                <a:latin typeface="Times New Roman" panose="02020603050405020304" pitchFamily="18" charset="0"/>
                <a:ea typeface="华文仿宋" pitchFamily="2" charset="-122"/>
              </a:rPr>
              <a:t>俯视    </a:t>
            </a:r>
            <a:r>
              <a:rPr lang="zh-CN" altLang="en-US" sz="2400" dirty="0">
                <a:latin typeface="Times New Roman" panose="02020603050405020304" pitchFamily="18" charset="0"/>
                <a:ea typeface="宋体" panose="02010600030101010101" pitchFamily="2" charset="-122"/>
              </a:rPr>
              <a:t> </a:t>
            </a:r>
          </a:p>
        </p:txBody>
      </p:sp>
      <p:sp>
        <p:nvSpPr>
          <p:cNvPr id="45073" name="文本框 45072"/>
          <p:cNvSpPr txBox="1"/>
          <p:nvPr/>
        </p:nvSpPr>
        <p:spPr>
          <a:xfrm>
            <a:off x="5219700" y="765176"/>
            <a:ext cx="628650" cy="830997"/>
          </a:xfrm>
          <a:prstGeom prst="rect">
            <a:avLst/>
          </a:prstGeom>
          <a:noFill/>
          <a:ln w="9525">
            <a:noFill/>
          </a:ln>
        </p:spPr>
        <p:txBody>
          <a:bodyPr>
            <a:spAutoFit/>
          </a:bodyPr>
          <a:lstStyle/>
          <a:p>
            <a:pPr>
              <a:buClr>
                <a:schemeClr val="bg1"/>
              </a:buClr>
            </a:pPr>
            <a:r>
              <a:rPr lang="zh-CN" altLang="en-US" sz="2400" dirty="0">
                <a:latin typeface="Times New Roman" panose="02020603050405020304" pitchFamily="18" charset="0"/>
                <a:ea typeface="华文仿宋" pitchFamily="2" charset="-122"/>
              </a:rPr>
              <a:t>远景</a:t>
            </a:r>
            <a:r>
              <a:rPr lang="zh-CN" altLang="en-US" sz="2400" b="0" dirty="0">
                <a:latin typeface="Times New Roman" panose="02020603050405020304" pitchFamily="18" charset="0"/>
                <a:ea typeface="宋体" panose="02010600030101010101" pitchFamily="2" charset="-122"/>
              </a:rPr>
              <a:t> </a:t>
            </a:r>
            <a:endParaRPr lang="zh-CN" altLang="en-US" sz="2400" b="0">
              <a:latin typeface="Times New Roman" panose="02020603050405020304" pitchFamily="18" charset="0"/>
              <a:ea typeface="宋体" panose="02010600030101010101" pitchFamily="2" charset="-122"/>
            </a:endParaRPr>
          </a:p>
        </p:txBody>
      </p:sp>
      <p:sp>
        <p:nvSpPr>
          <p:cNvPr id="45077" name="文本框 45076"/>
          <p:cNvSpPr txBox="1"/>
          <p:nvPr/>
        </p:nvSpPr>
        <p:spPr>
          <a:xfrm>
            <a:off x="5200650" y="2667001"/>
            <a:ext cx="628650" cy="830997"/>
          </a:xfrm>
          <a:prstGeom prst="rect">
            <a:avLst/>
          </a:prstGeom>
          <a:noFill/>
          <a:ln w="9525">
            <a:noFill/>
          </a:ln>
        </p:spPr>
        <p:txBody>
          <a:bodyPr>
            <a:spAutoFit/>
          </a:bodyPr>
          <a:lstStyle/>
          <a:p>
            <a:pPr>
              <a:buClr>
                <a:schemeClr val="bg1"/>
              </a:buClr>
            </a:pPr>
            <a:r>
              <a:rPr lang="zh-CN" altLang="en-US" sz="2400" dirty="0">
                <a:latin typeface="Times New Roman" panose="02020603050405020304" pitchFamily="18" charset="0"/>
                <a:ea typeface="华文仿宋" pitchFamily="2" charset="-122"/>
              </a:rPr>
              <a:t>近景</a:t>
            </a:r>
            <a:r>
              <a:rPr lang="zh-CN" altLang="en-US" sz="2400" b="0" dirty="0">
                <a:latin typeface="Times New Roman" panose="02020603050405020304" pitchFamily="18" charset="0"/>
                <a:ea typeface="宋体" panose="02010600030101010101" pitchFamily="2" charset="-122"/>
              </a:rPr>
              <a:t> </a:t>
            </a:r>
            <a:endParaRPr lang="zh-CN" altLang="en-US" sz="2400" b="0">
              <a:latin typeface="Times New Roman" panose="02020603050405020304" pitchFamily="18" charset="0"/>
              <a:ea typeface="宋体" panose="02010600030101010101" pitchFamily="2" charset="-122"/>
            </a:endParaRPr>
          </a:p>
        </p:txBody>
      </p:sp>
      <p:sp>
        <p:nvSpPr>
          <p:cNvPr id="45078" name="文本框 45077"/>
          <p:cNvSpPr txBox="1"/>
          <p:nvPr/>
        </p:nvSpPr>
        <p:spPr>
          <a:xfrm>
            <a:off x="4356498" y="4149726"/>
            <a:ext cx="1512094" cy="830997"/>
          </a:xfrm>
          <a:prstGeom prst="rect">
            <a:avLst/>
          </a:prstGeom>
          <a:noFill/>
          <a:ln w="9525">
            <a:noFill/>
          </a:ln>
        </p:spPr>
        <p:txBody>
          <a:bodyPr>
            <a:spAutoFit/>
          </a:bodyPr>
          <a:lstStyle/>
          <a:p>
            <a:pPr>
              <a:buClr>
                <a:schemeClr val="bg1"/>
              </a:buClr>
            </a:pPr>
            <a:r>
              <a:rPr lang="en-US" altLang="zh-CN" sz="2400" dirty="0">
                <a:latin typeface="Times New Roman" panose="02020603050405020304" pitchFamily="18" charset="0"/>
                <a:ea typeface="华文仿宋" pitchFamily="2" charset="-122"/>
              </a:rPr>
              <a:t>                </a:t>
            </a:r>
            <a:r>
              <a:rPr lang="zh-CN" altLang="en-US" sz="2400" dirty="0">
                <a:latin typeface="Times New Roman" panose="02020603050405020304" pitchFamily="18" charset="0"/>
                <a:ea typeface="华文仿宋" pitchFamily="2" charset="-122"/>
              </a:rPr>
              <a:t>高景</a:t>
            </a:r>
            <a:r>
              <a:rPr lang="zh-CN" altLang="en-US" sz="2400" b="0" dirty="0">
                <a:latin typeface="Times New Roman" panose="02020603050405020304" pitchFamily="18" charset="0"/>
                <a:ea typeface="宋体" panose="02010600030101010101" pitchFamily="2" charset="-122"/>
              </a:rPr>
              <a:t> </a:t>
            </a:r>
            <a:endParaRPr lang="zh-CN" altLang="en-US" sz="2400" b="0">
              <a:latin typeface="Times New Roman" panose="02020603050405020304" pitchFamily="18" charset="0"/>
              <a:ea typeface="宋体" panose="02010600030101010101" pitchFamily="2" charset="-122"/>
            </a:endParaRPr>
          </a:p>
        </p:txBody>
      </p:sp>
      <p:sp>
        <p:nvSpPr>
          <p:cNvPr id="45079" name="直接连接符 45078"/>
          <p:cNvSpPr/>
          <p:nvPr/>
        </p:nvSpPr>
        <p:spPr>
          <a:xfrm>
            <a:off x="3257550" y="4343400"/>
            <a:ext cx="342900" cy="0"/>
          </a:xfrm>
          <a:prstGeom prst="line">
            <a:avLst/>
          </a:prstGeom>
          <a:ln w="9525" cap="flat" cmpd="sng">
            <a:solidFill>
              <a:schemeClr val="tx1"/>
            </a:solidFill>
            <a:prstDash val="solid"/>
            <a:headEnd type="none" w="med" len="med"/>
            <a:tailEnd type="none" w="med" len="med"/>
          </a:ln>
        </p:spPr>
      </p:sp>
      <p:sp>
        <p:nvSpPr>
          <p:cNvPr id="45080" name="文本框 45079"/>
          <p:cNvSpPr txBox="1"/>
          <p:nvPr/>
        </p:nvSpPr>
        <p:spPr>
          <a:xfrm>
            <a:off x="5157175" y="4557624"/>
            <a:ext cx="691175" cy="1200329"/>
          </a:xfrm>
          <a:prstGeom prst="rect">
            <a:avLst/>
          </a:prstGeom>
          <a:noFill/>
          <a:ln w="9525">
            <a:noFill/>
          </a:ln>
        </p:spPr>
        <p:txBody>
          <a:bodyPr wrap="square">
            <a:spAutoFit/>
          </a:bodyPr>
          <a:lstStyle/>
          <a:p>
            <a:pPr>
              <a:buClr>
                <a:schemeClr val="bg1"/>
              </a:buClr>
            </a:pPr>
            <a:r>
              <a:rPr lang="en-US" altLang="zh-CN" sz="2400" dirty="0">
                <a:latin typeface="Times New Roman" panose="02020603050405020304" pitchFamily="18" charset="0"/>
                <a:ea typeface="华文仿宋" pitchFamily="2" charset="-122"/>
              </a:rPr>
              <a:t>                     </a:t>
            </a:r>
            <a:r>
              <a:rPr lang="zh-CN" altLang="en-US" sz="2400" dirty="0">
                <a:latin typeface="Times New Roman" panose="02020603050405020304" pitchFamily="18" charset="0"/>
                <a:ea typeface="华文仿宋" pitchFamily="2" charset="-122"/>
              </a:rPr>
              <a:t>低景</a:t>
            </a:r>
            <a:r>
              <a:rPr lang="zh-CN" altLang="en-US" sz="2400" b="0" dirty="0">
                <a:latin typeface="Times New Roman" panose="02020603050405020304" pitchFamily="18" charset="0"/>
                <a:ea typeface="宋体" panose="02010600030101010101" pitchFamily="2" charset="-122"/>
              </a:rPr>
              <a:t> </a:t>
            </a:r>
          </a:p>
        </p:txBody>
      </p:sp>
      <p:sp>
        <p:nvSpPr>
          <p:cNvPr id="45081" name="直接连接符 45080"/>
          <p:cNvSpPr/>
          <p:nvPr/>
        </p:nvSpPr>
        <p:spPr>
          <a:xfrm>
            <a:off x="4518422" y="981075"/>
            <a:ext cx="571500" cy="0"/>
          </a:xfrm>
          <a:prstGeom prst="line">
            <a:avLst/>
          </a:prstGeom>
          <a:ln w="9525" cap="flat" cmpd="sng">
            <a:solidFill>
              <a:schemeClr val="tx1"/>
            </a:solidFill>
            <a:prstDash val="solid"/>
            <a:headEnd type="none" w="med" len="med"/>
            <a:tailEnd type="none" w="med" len="med"/>
          </a:ln>
        </p:spPr>
      </p:sp>
      <p:sp>
        <p:nvSpPr>
          <p:cNvPr id="45082" name="右大括号 45081"/>
          <p:cNvSpPr/>
          <p:nvPr/>
        </p:nvSpPr>
        <p:spPr>
          <a:xfrm>
            <a:off x="5829300" y="981075"/>
            <a:ext cx="285750" cy="1584325"/>
          </a:xfrm>
          <a:prstGeom prst="rightBrace">
            <a:avLst>
              <a:gd name="adj1" fmla="val 34652"/>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45083" name="文本框 45082"/>
          <p:cNvSpPr txBox="1"/>
          <p:nvPr/>
        </p:nvSpPr>
        <p:spPr>
          <a:xfrm>
            <a:off x="6172200" y="1371601"/>
            <a:ext cx="400050" cy="829945"/>
          </a:xfrm>
          <a:prstGeom prst="rect">
            <a:avLst/>
          </a:prstGeom>
          <a:noFill/>
          <a:ln w="9525">
            <a:noFill/>
          </a:ln>
        </p:spPr>
        <p:txBody>
          <a:bodyPr>
            <a:spAutoFit/>
          </a:bodyPr>
          <a:lstStyle/>
          <a:p>
            <a:pPr>
              <a:buClr>
                <a:schemeClr val="bg1"/>
              </a:buClr>
            </a:pPr>
            <a:r>
              <a:rPr lang="zh-CN" altLang="en-US" sz="2400" dirty="0">
                <a:latin typeface="Times New Roman" panose="02020603050405020304" pitchFamily="18" charset="0"/>
                <a:ea typeface="华文仿宋" pitchFamily="2" charset="-122"/>
              </a:rPr>
              <a:t>静景</a:t>
            </a:r>
            <a:endParaRPr lang="zh-CN" altLang="en-US" sz="2400">
              <a:latin typeface="Times New Roman" panose="02020603050405020304" pitchFamily="18" charset="0"/>
              <a:ea typeface="华文仿宋" pitchFamily="2" charset="-122"/>
            </a:endParaRPr>
          </a:p>
        </p:txBody>
      </p:sp>
      <p:sp>
        <p:nvSpPr>
          <p:cNvPr id="45085" name="文本框 45084"/>
          <p:cNvSpPr txBox="1"/>
          <p:nvPr/>
        </p:nvSpPr>
        <p:spPr>
          <a:xfrm>
            <a:off x="6192441" y="3213100"/>
            <a:ext cx="800100" cy="1198880"/>
          </a:xfrm>
          <a:prstGeom prst="rect">
            <a:avLst/>
          </a:prstGeom>
          <a:noFill/>
          <a:ln w="9525">
            <a:noFill/>
          </a:ln>
        </p:spPr>
        <p:txBody>
          <a:bodyPr>
            <a:spAutoFit/>
          </a:bodyPr>
          <a:lstStyle/>
          <a:p>
            <a:pPr>
              <a:buClr>
                <a:schemeClr val="bg1"/>
              </a:buClr>
            </a:pPr>
            <a:endParaRPr lang="en-US" altLang="zh-CN" sz="2400" dirty="0">
              <a:latin typeface="Times New Roman" panose="02020603050405020304" pitchFamily="18" charset="0"/>
              <a:ea typeface="华文仿宋" pitchFamily="2" charset="-122"/>
            </a:endParaRPr>
          </a:p>
          <a:p>
            <a:pPr>
              <a:buClr>
                <a:schemeClr val="bg1"/>
              </a:buClr>
            </a:pPr>
            <a:r>
              <a:rPr lang="zh-CN" altLang="en-US" sz="2400" dirty="0">
                <a:latin typeface="Times New Roman" panose="02020603050405020304" pitchFamily="18" charset="0"/>
                <a:ea typeface="华文仿宋" pitchFamily="2" charset="-122"/>
              </a:rPr>
              <a:t>动</a:t>
            </a:r>
          </a:p>
          <a:p>
            <a:pPr>
              <a:buClr>
                <a:schemeClr val="bg1"/>
              </a:buClr>
            </a:pPr>
            <a:r>
              <a:rPr lang="zh-CN" altLang="en-US" sz="2400" dirty="0">
                <a:latin typeface="Times New Roman" panose="02020603050405020304" pitchFamily="18" charset="0"/>
                <a:ea typeface="华文仿宋" pitchFamily="2" charset="-122"/>
              </a:rPr>
              <a:t>景</a:t>
            </a:r>
            <a:endParaRPr lang="zh-CN" altLang="en-US" sz="2400">
              <a:latin typeface="Times New Roman" panose="02020603050405020304" pitchFamily="18" charset="0"/>
              <a:ea typeface="华文仿宋" pitchFamily="2" charset="-122"/>
            </a:endParaRPr>
          </a:p>
        </p:txBody>
      </p:sp>
      <p:sp>
        <p:nvSpPr>
          <p:cNvPr id="45086" name="直接连接符 45085"/>
          <p:cNvSpPr/>
          <p:nvPr/>
        </p:nvSpPr>
        <p:spPr>
          <a:xfrm>
            <a:off x="3200400" y="5257800"/>
            <a:ext cx="342900" cy="0"/>
          </a:xfrm>
          <a:prstGeom prst="line">
            <a:avLst/>
          </a:prstGeom>
          <a:ln w="9525" cap="flat" cmpd="sng">
            <a:solidFill>
              <a:schemeClr val="tx1"/>
            </a:solidFill>
            <a:prstDash val="solid"/>
            <a:headEnd type="none" w="med" len="med"/>
            <a:tailEnd type="none" w="med" len="med"/>
          </a:ln>
        </p:spPr>
      </p:sp>
      <p:sp>
        <p:nvSpPr>
          <p:cNvPr id="45087" name="直接连接符 45086"/>
          <p:cNvSpPr/>
          <p:nvPr/>
        </p:nvSpPr>
        <p:spPr>
          <a:xfrm>
            <a:off x="4518422" y="4365625"/>
            <a:ext cx="342900" cy="0"/>
          </a:xfrm>
          <a:prstGeom prst="line">
            <a:avLst/>
          </a:prstGeom>
          <a:ln w="9525" cap="flat" cmpd="sng">
            <a:solidFill>
              <a:schemeClr val="tx1"/>
            </a:solidFill>
            <a:prstDash val="solid"/>
            <a:headEnd type="none" w="med" len="med"/>
            <a:tailEnd type="none" w="med" len="med"/>
          </a:ln>
        </p:spPr>
      </p:sp>
      <p:sp>
        <p:nvSpPr>
          <p:cNvPr id="45090" name="直接连接符 45089"/>
          <p:cNvSpPr/>
          <p:nvPr/>
        </p:nvSpPr>
        <p:spPr>
          <a:xfrm>
            <a:off x="4356497" y="5229225"/>
            <a:ext cx="342900" cy="0"/>
          </a:xfrm>
          <a:prstGeom prst="line">
            <a:avLst/>
          </a:prstGeom>
          <a:ln w="9525" cap="flat" cmpd="sng">
            <a:solidFill>
              <a:schemeClr val="tx1"/>
            </a:solidFill>
            <a:prstDash val="solid"/>
            <a:headEnd type="none" w="med" len="med"/>
            <a:tailEnd type="none" w="med" len="med"/>
          </a:ln>
        </p:spPr>
      </p:sp>
      <p:sp>
        <p:nvSpPr>
          <p:cNvPr id="45093" name="左大括号 45092"/>
          <p:cNvSpPr/>
          <p:nvPr/>
        </p:nvSpPr>
        <p:spPr>
          <a:xfrm flipH="1">
            <a:off x="6343650" y="685800"/>
            <a:ext cx="628650" cy="4648200"/>
          </a:xfrm>
          <a:prstGeom prst="leftBrace">
            <a:avLst>
              <a:gd name="adj1" fmla="val 46212"/>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45094" name="文本框 45093"/>
          <p:cNvSpPr txBox="1"/>
          <p:nvPr/>
        </p:nvSpPr>
        <p:spPr>
          <a:xfrm>
            <a:off x="7086600" y="1447800"/>
            <a:ext cx="457200" cy="3539430"/>
          </a:xfrm>
          <a:prstGeom prst="rect">
            <a:avLst/>
          </a:prstGeom>
          <a:noFill/>
          <a:ln w="9525">
            <a:noFill/>
          </a:ln>
        </p:spPr>
        <p:txBody>
          <a:bodyPr>
            <a:spAutoFit/>
          </a:bodyPr>
          <a:lstStyle/>
          <a:p>
            <a:pPr>
              <a:buClr>
                <a:schemeClr val="bg1"/>
              </a:buClr>
            </a:pPr>
            <a:r>
              <a:rPr lang="zh-CN" altLang="en-US" sz="2800" dirty="0">
                <a:latin typeface="宋体" panose="02010600030101010101" pitchFamily="2" charset="-122"/>
                <a:ea typeface="宋体" panose="02010600030101010101" pitchFamily="2" charset="-122"/>
              </a:rPr>
              <a:t>万类霜天竞自由</a:t>
            </a:r>
            <a:r>
              <a:rPr lang="zh-CN" altLang="en-US" sz="2800" dirty="0">
                <a:latin typeface="Times New Roman" panose="02020603050405020304" pitchFamily="18" charset="0"/>
                <a:ea typeface="宋体" panose="02010600030101010101" pitchFamily="2" charset="-122"/>
              </a:rPr>
              <a:t> </a:t>
            </a:r>
            <a:endParaRPr lang="zh-CN" altLang="en-US" sz="2800">
              <a:latin typeface="Times New Roman" panose="02020603050405020304" pitchFamily="18" charset="0"/>
              <a:ea typeface="宋体" panose="02010600030101010101" pitchFamily="2" charset="-122"/>
            </a:endParaRPr>
          </a:p>
        </p:txBody>
      </p:sp>
      <p:sp>
        <p:nvSpPr>
          <p:cNvPr id="45095" name="文本框 45094"/>
          <p:cNvSpPr txBox="1"/>
          <p:nvPr/>
        </p:nvSpPr>
        <p:spPr>
          <a:xfrm>
            <a:off x="3078896" y="2349501"/>
            <a:ext cx="400110" cy="1223963"/>
          </a:xfrm>
          <a:prstGeom prst="rect">
            <a:avLst/>
          </a:prstGeom>
          <a:noFill/>
          <a:ln w="9525">
            <a:noFill/>
          </a:ln>
        </p:spPr>
        <p:txBody>
          <a:bodyPr vert="eaVert">
            <a:spAutoFit/>
          </a:bodyPr>
          <a:lstStyle/>
          <a:p>
            <a:endParaRPr sz="1400" dirty="0">
              <a:latin typeface="Times New Roman" panose="02020603050405020304" pitchFamily="18" charset="0"/>
              <a:ea typeface="华文仿宋" pitchFamily="2" charset="-122"/>
            </a:endParaRPr>
          </a:p>
        </p:txBody>
      </p:sp>
      <p:sp>
        <p:nvSpPr>
          <p:cNvPr id="45096" name="右大括号 45095"/>
          <p:cNvSpPr/>
          <p:nvPr/>
        </p:nvSpPr>
        <p:spPr>
          <a:xfrm>
            <a:off x="3383757" y="2492375"/>
            <a:ext cx="159544" cy="871538"/>
          </a:xfrm>
          <a:prstGeom prst="rightBrace">
            <a:avLst>
              <a:gd name="adj1" fmla="val 34141"/>
              <a:gd name="adj2" fmla="val 50000"/>
            </a:avLst>
          </a:prstGeom>
          <a:noFill/>
          <a:ln w="9525" cap="flat" cmpd="sng">
            <a:solidFill>
              <a:schemeClr val="tx1"/>
            </a:solidFill>
            <a:prstDash val="solid"/>
            <a:headEnd type="none" w="med" len="med"/>
            <a:tailEnd type="none" w="med" len="med"/>
          </a:ln>
        </p:spPr>
        <p:txBody>
          <a:bodyPr/>
          <a:lstStyle/>
          <a:p>
            <a:endParaRPr lang="zh-CN" altLang="en-US" sz="1400"/>
          </a:p>
        </p:txBody>
      </p:sp>
      <p:sp>
        <p:nvSpPr>
          <p:cNvPr id="45097" name="文本框 45096"/>
          <p:cNvSpPr txBox="1"/>
          <p:nvPr/>
        </p:nvSpPr>
        <p:spPr>
          <a:xfrm>
            <a:off x="3654029" y="2708276"/>
            <a:ext cx="971550" cy="460375"/>
          </a:xfrm>
          <a:prstGeom prst="rect">
            <a:avLst/>
          </a:prstGeom>
          <a:noFill/>
          <a:ln w="9525">
            <a:noFill/>
          </a:ln>
        </p:spPr>
        <p:txBody>
          <a:bodyPr>
            <a:spAutoFit/>
          </a:bodyPr>
          <a:lstStyle/>
          <a:p>
            <a:r>
              <a:rPr lang="zh-CN" altLang="en-US" sz="2400" dirty="0">
                <a:latin typeface="Times New Roman" panose="02020603050405020304" pitchFamily="18" charset="0"/>
                <a:ea typeface="华文仿宋" pitchFamily="2" charset="-122"/>
              </a:rPr>
              <a:t>近观</a:t>
            </a:r>
          </a:p>
        </p:txBody>
      </p:sp>
      <p:sp>
        <p:nvSpPr>
          <p:cNvPr id="45103" name="右大括号 45102"/>
          <p:cNvSpPr/>
          <p:nvPr/>
        </p:nvSpPr>
        <p:spPr>
          <a:xfrm>
            <a:off x="5922169" y="3573464"/>
            <a:ext cx="285750" cy="1584325"/>
          </a:xfrm>
          <a:prstGeom prst="rightBrace">
            <a:avLst>
              <a:gd name="adj1" fmla="val 34652"/>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058"/>
                                        </p:tgtEl>
                                        <p:attrNameLst>
                                          <p:attrName>style.visibility</p:attrName>
                                        </p:attrNameLst>
                                      </p:cBhvr>
                                      <p:to>
                                        <p:strVal val="visible"/>
                                      </p:to>
                                    </p:set>
                                    <p:anim calcmode="lin" valueType="num">
                                      <p:cBhvr additive="base">
                                        <p:cTn id="7" dur="500" fill="hold"/>
                                        <p:tgtEl>
                                          <p:spTgt spid="45058"/>
                                        </p:tgtEl>
                                        <p:attrNameLst>
                                          <p:attrName>ppt_x</p:attrName>
                                        </p:attrNameLst>
                                      </p:cBhvr>
                                      <p:tavLst>
                                        <p:tav tm="0">
                                          <p:val>
                                            <p:strVal val="#ppt_x"/>
                                          </p:val>
                                        </p:tav>
                                        <p:tav tm="100000">
                                          <p:val>
                                            <p:strVal val="#ppt_x"/>
                                          </p:val>
                                        </p:tav>
                                      </p:tavLst>
                                    </p:anim>
                                    <p:anim calcmode="lin" valueType="num">
                                      <p:cBhvr additive="base">
                                        <p:cTn id="8" dur="500" fill="hold"/>
                                        <p:tgtEl>
                                          <p:spTgt spid="4505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5059"/>
                                        </p:tgtEl>
                                        <p:attrNameLst>
                                          <p:attrName>style.visibility</p:attrName>
                                        </p:attrNameLst>
                                      </p:cBhvr>
                                      <p:to>
                                        <p:strVal val="visible"/>
                                      </p:to>
                                    </p:set>
                                    <p:anim calcmode="lin" valueType="num">
                                      <p:cBhvr additive="base">
                                        <p:cTn id="13" dur="500" fill="hold"/>
                                        <p:tgtEl>
                                          <p:spTgt spid="45059"/>
                                        </p:tgtEl>
                                        <p:attrNameLst>
                                          <p:attrName>ppt_x</p:attrName>
                                        </p:attrNameLst>
                                      </p:cBhvr>
                                      <p:tavLst>
                                        <p:tav tm="0">
                                          <p:val>
                                            <p:strVal val="#ppt_x"/>
                                          </p:val>
                                        </p:tav>
                                        <p:tav tm="100000">
                                          <p:val>
                                            <p:strVal val="#ppt_x"/>
                                          </p:val>
                                        </p:tav>
                                      </p:tavLst>
                                    </p:anim>
                                    <p:anim calcmode="lin" valueType="num">
                                      <p:cBhvr additive="base">
                                        <p:cTn id="14" dur="500" fill="hold"/>
                                        <p:tgtEl>
                                          <p:spTgt spid="4505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5063"/>
                                        </p:tgtEl>
                                        <p:attrNameLst>
                                          <p:attrName>style.visibility</p:attrName>
                                        </p:attrNameLst>
                                      </p:cBhvr>
                                      <p:to>
                                        <p:strVal val="visible"/>
                                      </p:to>
                                    </p:set>
                                    <p:anim calcmode="lin" valueType="num">
                                      <p:cBhvr additive="base">
                                        <p:cTn id="19" dur="500" fill="hold"/>
                                        <p:tgtEl>
                                          <p:spTgt spid="45063"/>
                                        </p:tgtEl>
                                        <p:attrNameLst>
                                          <p:attrName>ppt_x</p:attrName>
                                        </p:attrNameLst>
                                      </p:cBhvr>
                                      <p:tavLst>
                                        <p:tav tm="0">
                                          <p:val>
                                            <p:strVal val="#ppt_x"/>
                                          </p:val>
                                        </p:tav>
                                        <p:tav tm="100000">
                                          <p:val>
                                            <p:strVal val="#ppt_x"/>
                                          </p:val>
                                        </p:tav>
                                      </p:tavLst>
                                    </p:anim>
                                    <p:anim calcmode="lin" valueType="num">
                                      <p:cBhvr additive="base">
                                        <p:cTn id="20" dur="500" fill="hold"/>
                                        <p:tgtEl>
                                          <p:spTgt spid="4506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5064"/>
                                        </p:tgtEl>
                                        <p:attrNameLst>
                                          <p:attrName>style.visibility</p:attrName>
                                        </p:attrNameLst>
                                      </p:cBhvr>
                                      <p:to>
                                        <p:strVal val="visible"/>
                                      </p:to>
                                    </p:set>
                                    <p:anim calcmode="lin" valueType="num">
                                      <p:cBhvr additive="base">
                                        <p:cTn id="25" dur="500" fill="hold"/>
                                        <p:tgtEl>
                                          <p:spTgt spid="45064"/>
                                        </p:tgtEl>
                                        <p:attrNameLst>
                                          <p:attrName>ppt_x</p:attrName>
                                        </p:attrNameLst>
                                      </p:cBhvr>
                                      <p:tavLst>
                                        <p:tav tm="0">
                                          <p:val>
                                            <p:strVal val="#ppt_x"/>
                                          </p:val>
                                        </p:tav>
                                        <p:tav tm="100000">
                                          <p:val>
                                            <p:strVal val="#ppt_x"/>
                                          </p:val>
                                        </p:tav>
                                      </p:tavLst>
                                    </p:anim>
                                    <p:anim calcmode="lin" valueType="num">
                                      <p:cBhvr additive="base">
                                        <p:cTn id="26" dur="500" fill="hold"/>
                                        <p:tgtEl>
                                          <p:spTgt spid="4506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5060"/>
                                        </p:tgtEl>
                                        <p:attrNameLst>
                                          <p:attrName>style.visibility</p:attrName>
                                        </p:attrNameLst>
                                      </p:cBhvr>
                                      <p:to>
                                        <p:strVal val="visible"/>
                                      </p:to>
                                    </p:set>
                                    <p:anim calcmode="lin" valueType="num">
                                      <p:cBhvr additive="base">
                                        <p:cTn id="31" dur="500" fill="hold"/>
                                        <p:tgtEl>
                                          <p:spTgt spid="45060"/>
                                        </p:tgtEl>
                                        <p:attrNameLst>
                                          <p:attrName>ppt_x</p:attrName>
                                        </p:attrNameLst>
                                      </p:cBhvr>
                                      <p:tavLst>
                                        <p:tav tm="0">
                                          <p:val>
                                            <p:strVal val="#ppt_x"/>
                                          </p:val>
                                        </p:tav>
                                        <p:tav tm="100000">
                                          <p:val>
                                            <p:strVal val="#ppt_x"/>
                                          </p:val>
                                        </p:tav>
                                      </p:tavLst>
                                    </p:anim>
                                    <p:anim calcmode="lin" valueType="num">
                                      <p:cBhvr additive="base">
                                        <p:cTn id="32" dur="500" fill="hold"/>
                                        <p:tgtEl>
                                          <p:spTgt spid="4506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5061"/>
                                        </p:tgtEl>
                                        <p:attrNameLst>
                                          <p:attrName>style.visibility</p:attrName>
                                        </p:attrNameLst>
                                      </p:cBhvr>
                                      <p:to>
                                        <p:strVal val="visible"/>
                                      </p:to>
                                    </p:set>
                                    <p:anim calcmode="lin" valueType="num">
                                      <p:cBhvr additive="base">
                                        <p:cTn id="37" dur="500" fill="hold"/>
                                        <p:tgtEl>
                                          <p:spTgt spid="45061"/>
                                        </p:tgtEl>
                                        <p:attrNameLst>
                                          <p:attrName>ppt_x</p:attrName>
                                        </p:attrNameLst>
                                      </p:cBhvr>
                                      <p:tavLst>
                                        <p:tav tm="0">
                                          <p:val>
                                            <p:strVal val="#ppt_x"/>
                                          </p:val>
                                        </p:tav>
                                        <p:tav tm="100000">
                                          <p:val>
                                            <p:strVal val="#ppt_x"/>
                                          </p:val>
                                        </p:tav>
                                      </p:tavLst>
                                    </p:anim>
                                    <p:anim calcmode="lin" valueType="num">
                                      <p:cBhvr additive="base">
                                        <p:cTn id="38" dur="500" fill="hold"/>
                                        <p:tgtEl>
                                          <p:spTgt spid="4506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5062"/>
                                        </p:tgtEl>
                                        <p:attrNameLst>
                                          <p:attrName>style.visibility</p:attrName>
                                        </p:attrNameLst>
                                      </p:cBhvr>
                                      <p:to>
                                        <p:strVal val="visible"/>
                                      </p:to>
                                    </p:set>
                                    <p:anim calcmode="lin" valueType="num">
                                      <p:cBhvr additive="base">
                                        <p:cTn id="43" dur="500" fill="hold"/>
                                        <p:tgtEl>
                                          <p:spTgt spid="45062"/>
                                        </p:tgtEl>
                                        <p:attrNameLst>
                                          <p:attrName>ppt_x</p:attrName>
                                        </p:attrNameLst>
                                      </p:cBhvr>
                                      <p:tavLst>
                                        <p:tav tm="0">
                                          <p:val>
                                            <p:strVal val="#ppt_x"/>
                                          </p:val>
                                        </p:tav>
                                        <p:tav tm="100000">
                                          <p:val>
                                            <p:strVal val="#ppt_x"/>
                                          </p:val>
                                        </p:tav>
                                      </p:tavLst>
                                    </p:anim>
                                    <p:anim calcmode="lin" valueType="num">
                                      <p:cBhvr additive="base">
                                        <p:cTn id="44" dur="500" fill="hold"/>
                                        <p:tgtEl>
                                          <p:spTgt spid="4506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5066"/>
                                        </p:tgtEl>
                                        <p:attrNameLst>
                                          <p:attrName>style.visibility</p:attrName>
                                        </p:attrNameLst>
                                      </p:cBhvr>
                                      <p:to>
                                        <p:strVal val="visible"/>
                                      </p:to>
                                    </p:set>
                                    <p:anim calcmode="lin" valueType="num">
                                      <p:cBhvr additive="base">
                                        <p:cTn id="49" dur="500" fill="hold"/>
                                        <p:tgtEl>
                                          <p:spTgt spid="45066"/>
                                        </p:tgtEl>
                                        <p:attrNameLst>
                                          <p:attrName>ppt_x</p:attrName>
                                        </p:attrNameLst>
                                      </p:cBhvr>
                                      <p:tavLst>
                                        <p:tav tm="0">
                                          <p:val>
                                            <p:strVal val="#ppt_x"/>
                                          </p:val>
                                        </p:tav>
                                        <p:tav tm="100000">
                                          <p:val>
                                            <p:strVal val="#ppt_x"/>
                                          </p:val>
                                        </p:tav>
                                      </p:tavLst>
                                    </p:anim>
                                    <p:anim calcmode="lin" valueType="num">
                                      <p:cBhvr additive="base">
                                        <p:cTn id="50" dur="500" fill="hold"/>
                                        <p:tgtEl>
                                          <p:spTgt spid="45066"/>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5097"/>
                                        </p:tgtEl>
                                        <p:attrNameLst>
                                          <p:attrName>style.visibility</p:attrName>
                                        </p:attrNameLst>
                                      </p:cBhvr>
                                      <p:to>
                                        <p:strVal val="visible"/>
                                      </p:to>
                                    </p:set>
                                    <p:anim calcmode="lin" valueType="num">
                                      <p:cBhvr additive="base">
                                        <p:cTn id="55" dur="500" fill="hold"/>
                                        <p:tgtEl>
                                          <p:spTgt spid="45097"/>
                                        </p:tgtEl>
                                        <p:attrNameLst>
                                          <p:attrName>ppt_x</p:attrName>
                                        </p:attrNameLst>
                                      </p:cBhvr>
                                      <p:tavLst>
                                        <p:tav tm="0">
                                          <p:val>
                                            <p:strVal val="#ppt_x"/>
                                          </p:val>
                                        </p:tav>
                                        <p:tav tm="100000">
                                          <p:val>
                                            <p:strVal val="#ppt_x"/>
                                          </p:val>
                                        </p:tav>
                                      </p:tavLst>
                                    </p:anim>
                                    <p:anim calcmode="lin" valueType="num">
                                      <p:cBhvr additive="base">
                                        <p:cTn id="56" dur="500" fill="hold"/>
                                        <p:tgtEl>
                                          <p:spTgt spid="45097"/>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45068"/>
                                        </p:tgtEl>
                                        <p:attrNameLst>
                                          <p:attrName>style.visibility</p:attrName>
                                        </p:attrNameLst>
                                      </p:cBhvr>
                                      <p:to>
                                        <p:strVal val="visible"/>
                                      </p:to>
                                    </p:set>
                                    <p:anim calcmode="lin" valueType="num">
                                      <p:cBhvr additive="base">
                                        <p:cTn id="61" dur="500" fill="hold"/>
                                        <p:tgtEl>
                                          <p:spTgt spid="45068"/>
                                        </p:tgtEl>
                                        <p:attrNameLst>
                                          <p:attrName>ppt_x</p:attrName>
                                        </p:attrNameLst>
                                      </p:cBhvr>
                                      <p:tavLst>
                                        <p:tav tm="0">
                                          <p:val>
                                            <p:strVal val="#ppt_x"/>
                                          </p:val>
                                        </p:tav>
                                        <p:tav tm="100000">
                                          <p:val>
                                            <p:strVal val="#ppt_x"/>
                                          </p:val>
                                        </p:tav>
                                      </p:tavLst>
                                    </p:anim>
                                    <p:anim calcmode="lin" valueType="num">
                                      <p:cBhvr additive="base">
                                        <p:cTn id="62" dur="500" fill="hold"/>
                                        <p:tgtEl>
                                          <p:spTgt spid="45068"/>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45069"/>
                                        </p:tgtEl>
                                        <p:attrNameLst>
                                          <p:attrName>style.visibility</p:attrName>
                                        </p:attrNameLst>
                                      </p:cBhvr>
                                      <p:to>
                                        <p:strVal val="visible"/>
                                      </p:to>
                                    </p:set>
                                    <p:anim calcmode="lin" valueType="num">
                                      <p:cBhvr additive="base">
                                        <p:cTn id="67" dur="500" fill="hold"/>
                                        <p:tgtEl>
                                          <p:spTgt spid="45069"/>
                                        </p:tgtEl>
                                        <p:attrNameLst>
                                          <p:attrName>ppt_x</p:attrName>
                                        </p:attrNameLst>
                                      </p:cBhvr>
                                      <p:tavLst>
                                        <p:tav tm="0">
                                          <p:val>
                                            <p:strVal val="#ppt_x"/>
                                          </p:val>
                                        </p:tav>
                                        <p:tav tm="100000">
                                          <p:val>
                                            <p:strVal val="#ppt_x"/>
                                          </p:val>
                                        </p:tav>
                                      </p:tavLst>
                                    </p:anim>
                                    <p:anim calcmode="lin" valueType="num">
                                      <p:cBhvr additive="base">
                                        <p:cTn id="68" dur="500" fill="hold"/>
                                        <p:tgtEl>
                                          <p:spTgt spid="45069"/>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45073"/>
                                        </p:tgtEl>
                                        <p:attrNameLst>
                                          <p:attrName>style.visibility</p:attrName>
                                        </p:attrNameLst>
                                      </p:cBhvr>
                                      <p:to>
                                        <p:strVal val="visible"/>
                                      </p:to>
                                    </p:set>
                                    <p:anim calcmode="lin" valueType="num">
                                      <p:cBhvr additive="base">
                                        <p:cTn id="73" dur="500" fill="hold"/>
                                        <p:tgtEl>
                                          <p:spTgt spid="45073"/>
                                        </p:tgtEl>
                                        <p:attrNameLst>
                                          <p:attrName>ppt_x</p:attrName>
                                        </p:attrNameLst>
                                      </p:cBhvr>
                                      <p:tavLst>
                                        <p:tav tm="0">
                                          <p:val>
                                            <p:strVal val="#ppt_x"/>
                                          </p:val>
                                        </p:tav>
                                        <p:tav tm="100000">
                                          <p:val>
                                            <p:strVal val="#ppt_x"/>
                                          </p:val>
                                        </p:tav>
                                      </p:tavLst>
                                    </p:anim>
                                    <p:anim calcmode="lin" valueType="num">
                                      <p:cBhvr additive="base">
                                        <p:cTn id="74" dur="500" fill="hold"/>
                                        <p:tgtEl>
                                          <p:spTgt spid="45073"/>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45077"/>
                                        </p:tgtEl>
                                        <p:attrNameLst>
                                          <p:attrName>style.visibility</p:attrName>
                                        </p:attrNameLst>
                                      </p:cBhvr>
                                      <p:to>
                                        <p:strVal val="visible"/>
                                      </p:to>
                                    </p:set>
                                    <p:anim calcmode="lin" valueType="num">
                                      <p:cBhvr additive="base">
                                        <p:cTn id="79" dur="500" fill="hold"/>
                                        <p:tgtEl>
                                          <p:spTgt spid="45077"/>
                                        </p:tgtEl>
                                        <p:attrNameLst>
                                          <p:attrName>ppt_x</p:attrName>
                                        </p:attrNameLst>
                                      </p:cBhvr>
                                      <p:tavLst>
                                        <p:tav tm="0">
                                          <p:val>
                                            <p:strVal val="#ppt_x"/>
                                          </p:val>
                                        </p:tav>
                                        <p:tav tm="100000">
                                          <p:val>
                                            <p:strVal val="#ppt_x"/>
                                          </p:val>
                                        </p:tav>
                                      </p:tavLst>
                                    </p:anim>
                                    <p:anim calcmode="lin" valueType="num">
                                      <p:cBhvr additive="base">
                                        <p:cTn id="80" dur="500" fill="hold"/>
                                        <p:tgtEl>
                                          <p:spTgt spid="45077"/>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45078"/>
                                        </p:tgtEl>
                                        <p:attrNameLst>
                                          <p:attrName>style.visibility</p:attrName>
                                        </p:attrNameLst>
                                      </p:cBhvr>
                                      <p:to>
                                        <p:strVal val="visible"/>
                                      </p:to>
                                    </p:set>
                                    <p:anim calcmode="lin" valueType="num">
                                      <p:cBhvr additive="base">
                                        <p:cTn id="85" dur="500" fill="hold"/>
                                        <p:tgtEl>
                                          <p:spTgt spid="45078"/>
                                        </p:tgtEl>
                                        <p:attrNameLst>
                                          <p:attrName>ppt_x</p:attrName>
                                        </p:attrNameLst>
                                      </p:cBhvr>
                                      <p:tavLst>
                                        <p:tav tm="0">
                                          <p:val>
                                            <p:strVal val="#ppt_x"/>
                                          </p:val>
                                        </p:tav>
                                        <p:tav tm="100000">
                                          <p:val>
                                            <p:strVal val="#ppt_x"/>
                                          </p:val>
                                        </p:tav>
                                      </p:tavLst>
                                    </p:anim>
                                    <p:anim calcmode="lin" valueType="num">
                                      <p:cBhvr additive="base">
                                        <p:cTn id="86" dur="500" fill="hold"/>
                                        <p:tgtEl>
                                          <p:spTgt spid="45078"/>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45080"/>
                                        </p:tgtEl>
                                        <p:attrNameLst>
                                          <p:attrName>style.visibility</p:attrName>
                                        </p:attrNameLst>
                                      </p:cBhvr>
                                      <p:to>
                                        <p:strVal val="visible"/>
                                      </p:to>
                                    </p:set>
                                    <p:anim calcmode="lin" valueType="num">
                                      <p:cBhvr additive="base">
                                        <p:cTn id="91" dur="500" fill="hold"/>
                                        <p:tgtEl>
                                          <p:spTgt spid="45080"/>
                                        </p:tgtEl>
                                        <p:attrNameLst>
                                          <p:attrName>ppt_x</p:attrName>
                                        </p:attrNameLst>
                                      </p:cBhvr>
                                      <p:tavLst>
                                        <p:tav tm="0">
                                          <p:val>
                                            <p:strVal val="#ppt_x"/>
                                          </p:val>
                                        </p:tav>
                                        <p:tav tm="100000">
                                          <p:val>
                                            <p:strVal val="#ppt_x"/>
                                          </p:val>
                                        </p:tav>
                                      </p:tavLst>
                                    </p:anim>
                                    <p:anim calcmode="lin" valueType="num">
                                      <p:cBhvr additive="base">
                                        <p:cTn id="92" dur="500" fill="hold"/>
                                        <p:tgtEl>
                                          <p:spTgt spid="45080"/>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45083"/>
                                        </p:tgtEl>
                                        <p:attrNameLst>
                                          <p:attrName>style.visibility</p:attrName>
                                        </p:attrNameLst>
                                      </p:cBhvr>
                                      <p:to>
                                        <p:strVal val="visible"/>
                                      </p:to>
                                    </p:set>
                                    <p:anim calcmode="lin" valueType="num">
                                      <p:cBhvr additive="base">
                                        <p:cTn id="97" dur="500" fill="hold"/>
                                        <p:tgtEl>
                                          <p:spTgt spid="45083"/>
                                        </p:tgtEl>
                                        <p:attrNameLst>
                                          <p:attrName>ppt_x</p:attrName>
                                        </p:attrNameLst>
                                      </p:cBhvr>
                                      <p:tavLst>
                                        <p:tav tm="0">
                                          <p:val>
                                            <p:strVal val="#ppt_x"/>
                                          </p:val>
                                        </p:tav>
                                        <p:tav tm="100000">
                                          <p:val>
                                            <p:strVal val="#ppt_x"/>
                                          </p:val>
                                        </p:tav>
                                      </p:tavLst>
                                    </p:anim>
                                    <p:anim calcmode="lin" valueType="num">
                                      <p:cBhvr additive="base">
                                        <p:cTn id="98" dur="500" fill="hold"/>
                                        <p:tgtEl>
                                          <p:spTgt spid="45083"/>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45085"/>
                                        </p:tgtEl>
                                        <p:attrNameLst>
                                          <p:attrName>style.visibility</p:attrName>
                                        </p:attrNameLst>
                                      </p:cBhvr>
                                      <p:to>
                                        <p:strVal val="visible"/>
                                      </p:to>
                                    </p:set>
                                    <p:anim calcmode="lin" valueType="num">
                                      <p:cBhvr additive="base">
                                        <p:cTn id="103" dur="500" fill="hold"/>
                                        <p:tgtEl>
                                          <p:spTgt spid="45085"/>
                                        </p:tgtEl>
                                        <p:attrNameLst>
                                          <p:attrName>ppt_x</p:attrName>
                                        </p:attrNameLst>
                                      </p:cBhvr>
                                      <p:tavLst>
                                        <p:tav tm="0">
                                          <p:val>
                                            <p:strVal val="#ppt_x"/>
                                          </p:val>
                                        </p:tav>
                                        <p:tav tm="100000">
                                          <p:val>
                                            <p:strVal val="#ppt_x"/>
                                          </p:val>
                                        </p:tav>
                                      </p:tavLst>
                                    </p:anim>
                                    <p:anim calcmode="lin" valueType="num">
                                      <p:cBhvr additive="base">
                                        <p:cTn id="104" dur="500" fill="hold"/>
                                        <p:tgtEl>
                                          <p:spTgt spid="45085"/>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45094"/>
                                        </p:tgtEl>
                                        <p:attrNameLst>
                                          <p:attrName>style.visibility</p:attrName>
                                        </p:attrNameLst>
                                      </p:cBhvr>
                                      <p:to>
                                        <p:strVal val="visible"/>
                                      </p:to>
                                    </p:set>
                                    <p:anim calcmode="lin" valueType="num">
                                      <p:cBhvr additive="base">
                                        <p:cTn id="109" dur="500" fill="hold"/>
                                        <p:tgtEl>
                                          <p:spTgt spid="45094"/>
                                        </p:tgtEl>
                                        <p:attrNameLst>
                                          <p:attrName>ppt_x</p:attrName>
                                        </p:attrNameLst>
                                      </p:cBhvr>
                                      <p:tavLst>
                                        <p:tav tm="0">
                                          <p:val>
                                            <p:strVal val="#ppt_x"/>
                                          </p:val>
                                        </p:tav>
                                        <p:tav tm="100000">
                                          <p:val>
                                            <p:strVal val="#ppt_x"/>
                                          </p:val>
                                        </p:tav>
                                      </p:tavLst>
                                    </p:anim>
                                    <p:anim calcmode="lin" valueType="num">
                                      <p:cBhvr additive="base">
                                        <p:cTn id="110" dur="500" fill="hold"/>
                                        <p:tgtEl>
                                          <p:spTgt spid="450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p:bldP spid="45059" grpId="0"/>
      <p:bldP spid="45060" grpId="0"/>
      <p:bldP spid="45061" grpId="0"/>
      <p:bldP spid="45062" grpId="0"/>
      <p:bldP spid="45063" grpId="0"/>
      <p:bldP spid="45064" grpId="0"/>
      <p:bldP spid="45066" grpId="0"/>
      <p:bldP spid="45068" grpId="0"/>
      <p:bldP spid="45069" grpId="0"/>
      <p:bldP spid="45073" grpId="0"/>
      <p:bldP spid="45077" grpId="0"/>
      <p:bldP spid="45078" grpId="0"/>
      <p:bldP spid="45080" grpId="0"/>
      <p:bldP spid="45083" grpId="0"/>
      <p:bldP spid="45085" grpId="0"/>
      <p:bldP spid="45094" grpId="0"/>
      <p:bldP spid="4509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cstate="email">
            <a:extLst>
              <a:ext uri="{28A0092B-C50C-407E-A947-70E740481C1C}">
                <a14:useLocalDpi xmlns:a14="http://schemas.microsoft.com/office/drawing/2010/main"/>
              </a:ext>
            </a:extLst>
          </a:blip>
          <a:srcRect t="-1" r="-20001" b="-10102"/>
          <a:stretch>
            <a:fillRect/>
          </a:stretch>
        </p:blipFill>
        <p:spPr>
          <a:xfrm>
            <a:off x="0" y="532263"/>
            <a:ext cx="368489" cy="743803"/>
          </a:xfrm>
          <a:prstGeom prst="rect">
            <a:avLst/>
          </a:prstGeom>
        </p:spPr>
      </p:pic>
      <p:sp>
        <p:nvSpPr>
          <p:cNvPr id="7" name="文本框 6"/>
          <p:cNvSpPr txBox="1"/>
          <p:nvPr/>
        </p:nvSpPr>
        <p:spPr>
          <a:xfrm>
            <a:off x="578324" y="577658"/>
            <a:ext cx="3316406" cy="583565"/>
          </a:xfrm>
          <a:prstGeom prst="rect">
            <a:avLst/>
          </a:prstGeom>
          <a:noFill/>
        </p:spPr>
        <p:txBody>
          <a:bodyPr wrap="square" rtlCol="0">
            <a:spAutoFit/>
          </a:bodyPr>
          <a:lstStyle/>
          <a:p>
            <a:r>
              <a:rPr lang="zh-CN" altLang="en-US" sz="3200" dirty="0">
                <a:latin typeface="华文行楷" panose="02010800040101010101" pitchFamily="2" charset="-122"/>
                <a:ea typeface="华文行楷" panose="02010800040101010101" pitchFamily="2" charset="-122"/>
              </a:rPr>
              <a:t>湘江秋景图</a:t>
            </a:r>
          </a:p>
        </p:txBody>
      </p:sp>
      <p:sp>
        <p:nvSpPr>
          <p:cNvPr id="4" name="文本框 3"/>
          <p:cNvSpPr txBox="1"/>
          <p:nvPr/>
        </p:nvSpPr>
        <p:spPr>
          <a:xfrm>
            <a:off x="1009495" y="1420325"/>
            <a:ext cx="1980632"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看万山红遍</a:t>
            </a:r>
          </a:p>
        </p:txBody>
      </p:sp>
      <p:sp>
        <p:nvSpPr>
          <p:cNvPr id="8" name="文本框 7"/>
          <p:cNvSpPr txBox="1"/>
          <p:nvPr/>
        </p:nvSpPr>
        <p:spPr>
          <a:xfrm>
            <a:off x="5374296" y="1499700"/>
            <a:ext cx="1980632"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层林尽染</a:t>
            </a:r>
          </a:p>
        </p:txBody>
      </p:sp>
      <p:pic>
        <p:nvPicPr>
          <p:cNvPr id="9" name="图片 8" descr="C:\Users\Administrator\Desktop\层林尽染.jpg层林尽染"/>
          <p:cNvPicPr>
            <a:picLocks noChangeAspect="1"/>
          </p:cNvPicPr>
          <p:nvPr/>
        </p:nvPicPr>
        <p:blipFill rotWithShape="1">
          <a:blip r:embed="rId3" cstate="print"/>
          <a:srcRect/>
          <a:stretch>
            <a:fillRect/>
          </a:stretch>
        </p:blipFill>
        <p:spPr>
          <a:xfrm>
            <a:off x="4717733" y="2099311"/>
            <a:ext cx="2534126" cy="4448175"/>
          </a:xfrm>
          <a:prstGeom prst="rect">
            <a:avLst/>
          </a:prstGeom>
        </p:spPr>
      </p:pic>
      <p:pic>
        <p:nvPicPr>
          <p:cNvPr id="10" name="图片 9" descr="C:\Users\Administrator\Desktop\timg.jpgtimg"/>
          <p:cNvPicPr>
            <a:picLocks noChangeAspect="1"/>
          </p:cNvPicPr>
          <p:nvPr/>
        </p:nvPicPr>
        <p:blipFill rotWithShape="1">
          <a:blip r:embed="rId4" cstate="print"/>
          <a:srcRect/>
          <a:stretch>
            <a:fillRect/>
          </a:stretch>
        </p:blipFill>
        <p:spPr>
          <a:xfrm>
            <a:off x="707232" y="2599691"/>
            <a:ext cx="2125504" cy="35985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cstate="email">
            <a:extLst>
              <a:ext uri="{28A0092B-C50C-407E-A947-70E740481C1C}">
                <a14:useLocalDpi xmlns:a14="http://schemas.microsoft.com/office/drawing/2010/main"/>
              </a:ext>
            </a:extLst>
          </a:blip>
          <a:srcRect t="-1" r="-20001" b="-10102"/>
          <a:stretch>
            <a:fillRect/>
          </a:stretch>
        </p:blipFill>
        <p:spPr>
          <a:xfrm>
            <a:off x="0" y="532263"/>
            <a:ext cx="368489" cy="743803"/>
          </a:xfrm>
          <a:prstGeom prst="rect">
            <a:avLst/>
          </a:prstGeom>
        </p:spPr>
      </p:pic>
      <p:sp>
        <p:nvSpPr>
          <p:cNvPr id="7" name="文本框 6"/>
          <p:cNvSpPr txBox="1"/>
          <p:nvPr/>
        </p:nvSpPr>
        <p:spPr>
          <a:xfrm>
            <a:off x="578324" y="577658"/>
            <a:ext cx="3316406" cy="583565"/>
          </a:xfrm>
          <a:prstGeom prst="rect">
            <a:avLst/>
          </a:prstGeom>
          <a:noFill/>
        </p:spPr>
        <p:txBody>
          <a:bodyPr wrap="square" rtlCol="0">
            <a:spAutoFit/>
          </a:bodyPr>
          <a:lstStyle/>
          <a:p>
            <a:r>
              <a:rPr lang="zh-CN" altLang="en-US" sz="3200" dirty="0">
                <a:latin typeface="华文行楷" panose="02010800040101010101" pitchFamily="2" charset="-122"/>
                <a:ea typeface="华文行楷" panose="02010800040101010101" pitchFamily="2" charset="-122"/>
              </a:rPr>
              <a:t>湘江秋景图</a:t>
            </a:r>
          </a:p>
        </p:txBody>
      </p:sp>
      <p:sp>
        <p:nvSpPr>
          <p:cNvPr id="4" name="文本框 3"/>
          <p:cNvSpPr txBox="1"/>
          <p:nvPr/>
        </p:nvSpPr>
        <p:spPr>
          <a:xfrm>
            <a:off x="1290007" y="1875620"/>
            <a:ext cx="1980632"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漫江碧透 </a:t>
            </a:r>
          </a:p>
        </p:txBody>
      </p:sp>
      <p:sp>
        <p:nvSpPr>
          <p:cNvPr id="8" name="文本框 7"/>
          <p:cNvSpPr txBox="1"/>
          <p:nvPr/>
        </p:nvSpPr>
        <p:spPr>
          <a:xfrm>
            <a:off x="6361562" y="2139145"/>
            <a:ext cx="1980632"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百舸争流</a:t>
            </a:r>
          </a:p>
        </p:txBody>
      </p:sp>
      <p:pic>
        <p:nvPicPr>
          <p:cNvPr id="9" name="图片 8" descr="C:\Users\Administrator\Desktop\百舸争流.jpg百舸争流"/>
          <p:cNvPicPr>
            <a:picLocks noChangeAspect="1"/>
          </p:cNvPicPr>
          <p:nvPr/>
        </p:nvPicPr>
        <p:blipFill rotWithShape="1">
          <a:blip r:embed="rId3" cstate="email">
            <a:extLst>
              <a:ext uri="{28A0092B-C50C-407E-A947-70E740481C1C}">
                <a14:useLocalDpi xmlns:a14="http://schemas.microsoft.com/office/drawing/2010/main"/>
              </a:ext>
            </a:extLst>
          </a:blip>
          <a:srcRect/>
          <a:stretch>
            <a:fillRect/>
          </a:stretch>
        </p:blipFill>
        <p:spPr>
          <a:xfrm>
            <a:off x="5177314" y="3390901"/>
            <a:ext cx="3457099" cy="3077845"/>
          </a:xfrm>
          <a:prstGeom prst="rect">
            <a:avLst/>
          </a:prstGeom>
        </p:spPr>
      </p:pic>
      <p:pic>
        <p:nvPicPr>
          <p:cNvPr id="10" name="图片 9" descr="C:\Users\Administrator\Desktop\漫江碧透.jpg漫江碧透"/>
          <p:cNvPicPr>
            <a:picLocks noChangeAspect="1"/>
          </p:cNvPicPr>
          <p:nvPr/>
        </p:nvPicPr>
        <p:blipFill rotWithShape="1">
          <a:blip r:embed="rId4" cstate="email">
            <a:extLst>
              <a:ext uri="{28A0092B-C50C-407E-A947-70E740481C1C}">
                <a14:useLocalDpi xmlns:a14="http://schemas.microsoft.com/office/drawing/2010/main"/>
              </a:ext>
            </a:extLst>
          </a:blip>
          <a:srcRect/>
          <a:stretch>
            <a:fillRect/>
          </a:stretch>
        </p:blipFill>
        <p:spPr>
          <a:xfrm>
            <a:off x="578167" y="2739391"/>
            <a:ext cx="3717608" cy="32759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cstate="email">
            <a:extLst>
              <a:ext uri="{28A0092B-C50C-407E-A947-70E740481C1C}">
                <a14:useLocalDpi xmlns:a14="http://schemas.microsoft.com/office/drawing/2010/main"/>
              </a:ext>
            </a:extLst>
          </a:blip>
          <a:srcRect t="-1" r="-20001" b="-10102"/>
          <a:stretch>
            <a:fillRect/>
          </a:stretch>
        </p:blipFill>
        <p:spPr>
          <a:xfrm>
            <a:off x="0" y="532263"/>
            <a:ext cx="368489" cy="743803"/>
          </a:xfrm>
          <a:prstGeom prst="rect">
            <a:avLst/>
          </a:prstGeom>
        </p:spPr>
      </p:pic>
      <p:sp>
        <p:nvSpPr>
          <p:cNvPr id="7" name="文本框 6"/>
          <p:cNvSpPr txBox="1"/>
          <p:nvPr/>
        </p:nvSpPr>
        <p:spPr>
          <a:xfrm>
            <a:off x="578324" y="577658"/>
            <a:ext cx="3316406" cy="583565"/>
          </a:xfrm>
          <a:prstGeom prst="rect">
            <a:avLst/>
          </a:prstGeom>
          <a:noFill/>
        </p:spPr>
        <p:txBody>
          <a:bodyPr wrap="square" rtlCol="0">
            <a:spAutoFit/>
          </a:bodyPr>
          <a:lstStyle/>
          <a:p>
            <a:r>
              <a:rPr lang="zh-CN" altLang="en-US" sz="3200" dirty="0">
                <a:latin typeface="华文行楷" panose="02010800040101010101" pitchFamily="2" charset="-122"/>
                <a:ea typeface="华文行楷" panose="02010800040101010101" pitchFamily="2" charset="-122"/>
              </a:rPr>
              <a:t>湘江秋景图</a:t>
            </a:r>
          </a:p>
        </p:txBody>
      </p:sp>
      <p:sp>
        <p:nvSpPr>
          <p:cNvPr id="4" name="文本框 3"/>
          <p:cNvSpPr txBox="1"/>
          <p:nvPr/>
        </p:nvSpPr>
        <p:spPr>
          <a:xfrm>
            <a:off x="889480" y="1483190"/>
            <a:ext cx="1980632"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鹰击长空</a:t>
            </a:r>
          </a:p>
        </p:txBody>
      </p:sp>
      <p:sp>
        <p:nvSpPr>
          <p:cNvPr id="8" name="文本框 7"/>
          <p:cNvSpPr txBox="1"/>
          <p:nvPr/>
        </p:nvSpPr>
        <p:spPr>
          <a:xfrm>
            <a:off x="5862452" y="1275545"/>
            <a:ext cx="1980632"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鱼翔浅底</a:t>
            </a:r>
          </a:p>
        </p:txBody>
      </p:sp>
      <p:pic>
        <p:nvPicPr>
          <p:cNvPr id="9" name="图片 8" descr="C:\Users\Administrator\Desktop\鱼翔浅底.jpg鱼翔浅底"/>
          <p:cNvPicPr>
            <a:picLocks noChangeAspect="1"/>
          </p:cNvPicPr>
          <p:nvPr/>
        </p:nvPicPr>
        <p:blipFill rotWithShape="1">
          <a:blip r:embed="rId3" cstate="email">
            <a:extLst>
              <a:ext uri="{28A0092B-C50C-407E-A947-70E740481C1C}">
                <a14:useLocalDpi xmlns:a14="http://schemas.microsoft.com/office/drawing/2010/main"/>
              </a:ext>
            </a:extLst>
          </a:blip>
          <a:srcRect/>
          <a:stretch>
            <a:fillRect/>
          </a:stretch>
        </p:blipFill>
        <p:spPr>
          <a:xfrm>
            <a:off x="5251133" y="1943736"/>
            <a:ext cx="2486501" cy="3235325"/>
          </a:xfrm>
          <a:prstGeom prst="rect">
            <a:avLst/>
          </a:prstGeom>
        </p:spPr>
      </p:pic>
      <p:pic>
        <p:nvPicPr>
          <p:cNvPr id="10" name="图片 9" descr="C:\Users\Administrator\Desktop\鹰击长空.gif鹰击长空"/>
          <p:cNvPicPr>
            <a:picLocks noChangeAspect="1"/>
          </p:cNvPicPr>
          <p:nvPr/>
        </p:nvPicPr>
        <p:blipFill rotWithShape="1">
          <a:blip r:embed="rId4" cstate="email">
            <a:extLst>
              <a:ext uri="{28A0092B-C50C-407E-A947-70E740481C1C}">
                <a14:useLocalDpi xmlns:a14="http://schemas.microsoft.com/office/drawing/2010/main"/>
              </a:ext>
            </a:extLst>
          </a:blip>
          <a:srcRect/>
          <a:stretch>
            <a:fillRect/>
          </a:stretch>
        </p:blipFill>
        <p:spPr>
          <a:xfrm>
            <a:off x="368618" y="2049145"/>
            <a:ext cx="2501741" cy="2759710"/>
          </a:xfrm>
          <a:prstGeom prst="rect">
            <a:avLst/>
          </a:prstGeom>
        </p:spPr>
      </p:pic>
      <p:sp>
        <p:nvSpPr>
          <p:cNvPr id="6" name="文本框 5"/>
          <p:cNvSpPr txBox="1"/>
          <p:nvPr/>
        </p:nvSpPr>
        <p:spPr>
          <a:xfrm>
            <a:off x="368617" y="5046980"/>
            <a:ext cx="2222183" cy="1172629"/>
          </a:xfrm>
          <a:prstGeom prst="rect">
            <a:avLst/>
          </a:prstGeom>
          <a:noFill/>
        </p:spPr>
        <p:txBody>
          <a:bodyPr wrap="square" rtlCol="0">
            <a:spAutoFit/>
          </a:bodyPr>
          <a:lstStyle/>
          <a:p>
            <a:pPr algn="just">
              <a:lnSpc>
                <a:spcPct val="130000"/>
              </a:lnSpc>
            </a:pPr>
            <a:r>
              <a:rPr lang="en-US" altLang="zh-CN" dirty="0">
                <a:solidFill>
                  <a:schemeClr val="tx1"/>
                </a:solidFill>
                <a:latin typeface="方正隶变_GBK" panose="02000000000000000000" charset="-122"/>
                <a:ea typeface="方正隶变_GBK" panose="02000000000000000000" charset="-122"/>
                <a:sym typeface="+mn-ea"/>
              </a:rPr>
              <a:t>“</a:t>
            </a:r>
            <a:r>
              <a:rPr lang="zh-CN" altLang="en-US" dirty="0">
                <a:solidFill>
                  <a:schemeClr val="tx1"/>
                </a:solidFill>
                <a:latin typeface="方正隶变_GBK" panose="02000000000000000000" charset="-122"/>
                <a:ea typeface="方正隶变_GBK" panose="02000000000000000000" charset="-122"/>
                <a:sym typeface="+mn-ea"/>
              </a:rPr>
              <a:t>击”写出了雄鹰搏击长空的豪迈之情。</a:t>
            </a:r>
          </a:p>
        </p:txBody>
      </p:sp>
      <p:sp>
        <p:nvSpPr>
          <p:cNvPr id="11" name="文本框 10"/>
          <p:cNvSpPr txBox="1"/>
          <p:nvPr/>
        </p:nvSpPr>
        <p:spPr>
          <a:xfrm>
            <a:off x="5387340" y="5454650"/>
            <a:ext cx="2931795" cy="1477328"/>
          </a:xfrm>
          <a:prstGeom prst="rect">
            <a:avLst/>
          </a:prstGeom>
          <a:noFill/>
        </p:spPr>
        <p:txBody>
          <a:bodyPr wrap="square" rtlCol="0">
            <a:spAutoFit/>
          </a:bodyPr>
          <a:lstStyle/>
          <a:p>
            <a:pPr>
              <a:lnSpc>
                <a:spcPct val="150000"/>
              </a:lnSpc>
              <a:buClr>
                <a:schemeClr val="bg1"/>
              </a:buClr>
            </a:pPr>
            <a:r>
              <a:rPr lang="en-US" altLang="zh-CN" sz="2000" dirty="0">
                <a:solidFill>
                  <a:schemeClr val="tx1"/>
                </a:solidFill>
                <a:latin typeface="方正隶变_GBK" panose="02000000000000000000" charset="-122"/>
                <a:ea typeface="方正隶变_GBK" panose="02000000000000000000" charset="-122"/>
                <a:sym typeface="+mn-ea"/>
              </a:rPr>
              <a:t>“</a:t>
            </a:r>
            <a:r>
              <a:rPr lang="zh-CN" altLang="en-US" sz="2000" dirty="0">
                <a:solidFill>
                  <a:schemeClr val="tx1"/>
                </a:solidFill>
                <a:latin typeface="方正隶变_GBK" panose="02000000000000000000" charset="-122"/>
                <a:ea typeface="方正隶变_GBK" panose="02000000000000000000" charset="-122"/>
                <a:sym typeface="+mn-ea"/>
              </a:rPr>
              <a:t>翔”本用在鸟类，在这里写出了鱼的自由轻快。“</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6"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578324" y="577658"/>
            <a:ext cx="3316406" cy="583565"/>
          </a:xfrm>
          <a:prstGeom prst="rect">
            <a:avLst/>
          </a:prstGeom>
          <a:noFill/>
        </p:spPr>
        <p:txBody>
          <a:bodyPr wrap="square" rtlCol="0">
            <a:spAutoFit/>
          </a:bodyPr>
          <a:lstStyle/>
          <a:p>
            <a:r>
              <a:rPr lang="zh-CN" altLang="en-US" sz="3200" dirty="0">
                <a:latin typeface="方正隶变_GBK" panose="02000000000000000000" charset="-122"/>
                <a:ea typeface="方正隶变_GBK" panose="02000000000000000000" charset="-122"/>
              </a:rPr>
              <a:t>讲解课文</a:t>
            </a:r>
          </a:p>
        </p:txBody>
      </p:sp>
      <p:pic>
        <p:nvPicPr>
          <p:cNvPr id="15" name="图片 14"/>
          <p:cNvPicPr>
            <a:picLocks noChangeAspect="1"/>
          </p:cNvPicPr>
          <p:nvPr/>
        </p:nvPicPr>
        <p:blipFill rotWithShape="1">
          <a:blip r:embed="rId2" cstate="email">
            <a:extLst>
              <a:ext uri="{28A0092B-C50C-407E-A947-70E740481C1C}">
                <a14:useLocalDpi xmlns:a14="http://schemas.microsoft.com/office/drawing/2010/main"/>
              </a:ext>
            </a:extLst>
          </a:blip>
          <a:srcRect t="-1" r="-20001" b="-10102"/>
          <a:stretch>
            <a:fillRect/>
          </a:stretch>
        </p:blipFill>
        <p:spPr>
          <a:xfrm>
            <a:off x="0" y="532263"/>
            <a:ext cx="368489" cy="743803"/>
          </a:xfrm>
          <a:prstGeom prst="rect">
            <a:avLst/>
          </a:prstGeom>
        </p:spPr>
      </p:pic>
      <p:sp>
        <p:nvSpPr>
          <p:cNvPr id="2" name="文本框 1"/>
          <p:cNvSpPr txBox="1"/>
          <p:nvPr/>
        </p:nvSpPr>
        <p:spPr>
          <a:xfrm>
            <a:off x="516256" y="1557020"/>
            <a:ext cx="7799546" cy="1624484"/>
          </a:xfrm>
          <a:prstGeom prst="rect">
            <a:avLst/>
          </a:prstGeom>
          <a:noFill/>
        </p:spPr>
        <p:txBody>
          <a:bodyPr wrap="square" rtlCol="0" anchor="t">
            <a:spAutoFit/>
          </a:bodyPr>
          <a:lstStyle/>
          <a:p>
            <a:pPr>
              <a:lnSpc>
                <a:spcPct val="150000"/>
              </a:lnSpc>
            </a:pPr>
            <a:r>
              <a:rPr lang="en-US" altLang="zh-CN" sz="3600" b="1" dirty="0">
                <a:latin typeface="宋体" panose="02010600030101010101" pitchFamily="2" charset="-122"/>
                <a:ea typeface="宋体" panose="02010600030101010101" pitchFamily="2" charset="-122"/>
                <a:sym typeface="+mn-ea"/>
              </a:rPr>
              <a:t>  </a:t>
            </a:r>
            <a:r>
              <a:rPr lang="zh-CN" altLang="en-US" sz="3600" b="1" dirty="0">
                <a:latin typeface="宋体" panose="02010600030101010101" pitchFamily="2" charset="-122"/>
                <a:ea typeface="宋体" panose="02010600030101010101" pitchFamily="2" charset="-122"/>
                <a:sym typeface="+mn-ea"/>
              </a:rPr>
              <a:t>“万类霜天竞自由”中的</a:t>
            </a:r>
            <a:r>
              <a:rPr lang="en-US" altLang="zh-CN" sz="3600" dirty="0">
                <a:solidFill>
                  <a:srgbClr val="FF0000"/>
                </a:solidFill>
                <a:latin typeface="宋体" panose="02010600030101010101" pitchFamily="2" charset="-122"/>
                <a:ea typeface="宋体" panose="02010600030101010101" pitchFamily="2" charset="-122"/>
                <a:sym typeface="+mn-ea"/>
              </a:rPr>
              <a:t>“</a:t>
            </a:r>
            <a:r>
              <a:rPr lang="zh-CN" altLang="en-US" sz="3600" dirty="0">
                <a:solidFill>
                  <a:srgbClr val="FF0000"/>
                </a:solidFill>
                <a:latin typeface="宋体" panose="02010600030101010101" pitchFamily="2" charset="-122"/>
                <a:ea typeface="宋体" panose="02010600030101010101" pitchFamily="2" charset="-122"/>
                <a:sym typeface="+mn-ea"/>
              </a:rPr>
              <a:t>竞”</a:t>
            </a:r>
            <a:r>
              <a:rPr lang="zh-CN" altLang="en-US" sz="3600" b="1" dirty="0">
                <a:solidFill>
                  <a:schemeClr val="tx1"/>
                </a:solidFill>
                <a:latin typeface="宋体" panose="02010600030101010101" pitchFamily="2" charset="-122"/>
                <a:ea typeface="宋体" panose="02010600030101010101" pitchFamily="2" charset="-122"/>
                <a:sym typeface="+mn-ea"/>
              </a:rPr>
              <a:t>写出了万物奋发自强，蓬勃发展的生机。</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975859" y="-408924"/>
            <a:ext cx="1268759" cy="3910338"/>
          </a:xfrm>
          <a:prstGeom prst="rect">
            <a:avLst/>
          </a:prstGeom>
        </p:spPr>
      </p:pic>
      <p:sp>
        <p:nvSpPr>
          <p:cNvPr id="4" name="文本框 3"/>
          <p:cNvSpPr txBox="1"/>
          <p:nvPr/>
        </p:nvSpPr>
        <p:spPr>
          <a:xfrm>
            <a:off x="5479800" y="1629173"/>
            <a:ext cx="1846659" cy="1591105"/>
          </a:xfrm>
          <a:prstGeom prst="rect">
            <a:avLst/>
          </a:prstGeom>
          <a:noFill/>
        </p:spPr>
        <p:txBody>
          <a:bodyPr vert="eaVert" wrap="square" rtlCol="0">
            <a:spAutoFit/>
          </a:bodyPr>
          <a:lstStyle/>
          <a:p>
            <a:pPr algn="dist"/>
            <a:r>
              <a:rPr lang="zh-CN" altLang="en-US" sz="5400" b="1" dirty="0">
                <a:latin typeface="禹卫书法行书简体" panose="02000603000000000000" pitchFamily="2" charset="-122"/>
                <a:ea typeface="禹卫书法行书简体" panose="02000603000000000000" pitchFamily="2" charset="-122"/>
              </a:rPr>
              <a:t>学习内容</a:t>
            </a:r>
          </a:p>
        </p:txBody>
      </p:sp>
      <p:grpSp>
        <p:nvGrpSpPr>
          <p:cNvPr id="12" name="组合 11"/>
          <p:cNvGrpSpPr/>
          <p:nvPr/>
        </p:nvGrpSpPr>
        <p:grpSpPr>
          <a:xfrm>
            <a:off x="5000803" y="2368353"/>
            <a:ext cx="566531" cy="2873830"/>
            <a:chOff x="6667737" y="2368353"/>
            <a:chExt cx="755374" cy="2873830"/>
          </a:xfrm>
        </p:grpSpPr>
        <p:sp>
          <p:nvSpPr>
            <p:cNvPr id="6" name="文本框 5"/>
            <p:cNvSpPr txBox="1"/>
            <p:nvPr/>
          </p:nvSpPr>
          <p:spPr>
            <a:xfrm>
              <a:off x="6741570" y="2424724"/>
              <a:ext cx="624745" cy="584775"/>
            </a:xfrm>
            <a:prstGeom prst="rect">
              <a:avLst/>
            </a:prstGeom>
            <a:noFill/>
          </p:spPr>
          <p:txBody>
            <a:bodyPr wrap="square" rtlCol="0">
              <a:spAutoFit/>
            </a:bodyPr>
            <a:lstStyle/>
            <a:p>
              <a:r>
                <a:rPr lang="zh-CN" altLang="en-US" sz="3200" dirty="0">
                  <a:latin typeface="禹卫书法行书简体" panose="02000603000000000000" pitchFamily="2" charset="-122"/>
                  <a:ea typeface="禹卫书法行书简体" panose="02000603000000000000" pitchFamily="2" charset="-122"/>
                </a:rPr>
                <a:t>壹</a:t>
              </a:r>
            </a:p>
          </p:txBody>
        </p:sp>
        <p:sp>
          <p:nvSpPr>
            <p:cNvPr id="7" name="矩形 6"/>
            <p:cNvSpPr/>
            <p:nvPr/>
          </p:nvSpPr>
          <p:spPr>
            <a:xfrm>
              <a:off x="6667737" y="2368353"/>
              <a:ext cx="755374" cy="755374"/>
            </a:xfrm>
            <a:prstGeom prst="rect">
              <a:avLst/>
            </a:prstGeom>
            <a:noFill/>
            <a:ln w="3175">
              <a:solidFill>
                <a:srgbClr val="C8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6686352" y="3294113"/>
              <a:ext cx="574515" cy="1948070"/>
            </a:xfrm>
            <a:prstGeom prst="rect">
              <a:avLst/>
            </a:prstGeom>
            <a:noFill/>
          </p:spPr>
          <p:txBody>
            <a:bodyPr vert="eaVert" wrap="square" rtlCol="0">
              <a:spAutoFit/>
            </a:bodyPr>
            <a:lstStyle/>
            <a:p>
              <a:pPr algn="dist"/>
              <a:r>
                <a:rPr lang="zh-CN" altLang="en-US" sz="1600" dirty="0">
                  <a:latin typeface="微软雅黑" panose="020B0503020204020204" pitchFamily="34" charset="-122"/>
                  <a:ea typeface="微软雅黑" panose="020B0503020204020204" pitchFamily="34" charset="-122"/>
                </a:rPr>
                <a:t>认识作者</a:t>
              </a:r>
            </a:p>
          </p:txBody>
        </p:sp>
      </p:grpSp>
      <p:grpSp>
        <p:nvGrpSpPr>
          <p:cNvPr id="13" name="组合 12"/>
          <p:cNvGrpSpPr/>
          <p:nvPr/>
        </p:nvGrpSpPr>
        <p:grpSpPr>
          <a:xfrm>
            <a:off x="4005469" y="2368353"/>
            <a:ext cx="566531" cy="2873830"/>
            <a:chOff x="6667737" y="2368353"/>
            <a:chExt cx="755374" cy="2873830"/>
          </a:xfrm>
        </p:grpSpPr>
        <p:sp>
          <p:nvSpPr>
            <p:cNvPr id="14" name="文本框 13"/>
            <p:cNvSpPr txBox="1"/>
            <p:nvPr/>
          </p:nvSpPr>
          <p:spPr>
            <a:xfrm>
              <a:off x="6741570" y="2424724"/>
              <a:ext cx="624745" cy="584775"/>
            </a:xfrm>
            <a:prstGeom prst="rect">
              <a:avLst/>
            </a:prstGeom>
            <a:noFill/>
          </p:spPr>
          <p:txBody>
            <a:bodyPr wrap="square" rtlCol="0">
              <a:spAutoFit/>
            </a:bodyPr>
            <a:lstStyle/>
            <a:p>
              <a:r>
                <a:rPr lang="zh-CN" altLang="en-US" sz="3200" dirty="0">
                  <a:latin typeface="禹卫书法行书简体" panose="02000603000000000000" pitchFamily="2" charset="-122"/>
                  <a:ea typeface="禹卫书法行书简体" panose="02000603000000000000" pitchFamily="2" charset="-122"/>
                </a:rPr>
                <a:t>贰</a:t>
              </a:r>
            </a:p>
          </p:txBody>
        </p:sp>
        <p:sp>
          <p:nvSpPr>
            <p:cNvPr id="15" name="矩形 14"/>
            <p:cNvSpPr/>
            <p:nvPr/>
          </p:nvSpPr>
          <p:spPr>
            <a:xfrm>
              <a:off x="6667737" y="2368353"/>
              <a:ext cx="755374" cy="755374"/>
            </a:xfrm>
            <a:prstGeom prst="rect">
              <a:avLst/>
            </a:prstGeom>
            <a:noFill/>
            <a:ln w="3175">
              <a:solidFill>
                <a:srgbClr val="C8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6686352" y="3294113"/>
              <a:ext cx="574515" cy="1948070"/>
            </a:xfrm>
            <a:prstGeom prst="rect">
              <a:avLst/>
            </a:prstGeom>
            <a:noFill/>
          </p:spPr>
          <p:txBody>
            <a:bodyPr vert="eaVert" wrap="square" rtlCol="0">
              <a:spAutoFit/>
            </a:bodyPr>
            <a:lstStyle/>
            <a:p>
              <a:pPr algn="dist"/>
              <a:r>
                <a:rPr lang="zh-CN" altLang="en-US" sz="1600" dirty="0">
                  <a:latin typeface="微软雅黑" panose="020B0503020204020204" pitchFamily="34" charset="-122"/>
                  <a:ea typeface="微软雅黑" panose="020B0503020204020204" pitchFamily="34" charset="-122"/>
                </a:rPr>
                <a:t>文体知识</a:t>
              </a:r>
            </a:p>
          </p:txBody>
        </p:sp>
      </p:grpSp>
      <p:grpSp>
        <p:nvGrpSpPr>
          <p:cNvPr id="17" name="组合 16"/>
          <p:cNvGrpSpPr/>
          <p:nvPr/>
        </p:nvGrpSpPr>
        <p:grpSpPr>
          <a:xfrm>
            <a:off x="3010136" y="2368353"/>
            <a:ext cx="566531" cy="2873830"/>
            <a:chOff x="6667737" y="2368353"/>
            <a:chExt cx="755374" cy="2873830"/>
          </a:xfrm>
        </p:grpSpPr>
        <p:sp>
          <p:nvSpPr>
            <p:cNvPr id="18" name="文本框 17"/>
            <p:cNvSpPr txBox="1"/>
            <p:nvPr/>
          </p:nvSpPr>
          <p:spPr>
            <a:xfrm>
              <a:off x="6741570" y="2424724"/>
              <a:ext cx="624745" cy="584775"/>
            </a:xfrm>
            <a:prstGeom prst="rect">
              <a:avLst/>
            </a:prstGeom>
            <a:noFill/>
          </p:spPr>
          <p:txBody>
            <a:bodyPr wrap="square" rtlCol="0">
              <a:spAutoFit/>
            </a:bodyPr>
            <a:lstStyle/>
            <a:p>
              <a:r>
                <a:rPr lang="zh-CN" altLang="en-US" sz="3200" dirty="0">
                  <a:latin typeface="禹卫书法行书简体" panose="02000603000000000000" pitchFamily="2" charset="-122"/>
                  <a:ea typeface="禹卫书法行书简体" panose="02000603000000000000" pitchFamily="2" charset="-122"/>
                </a:rPr>
                <a:t>叁</a:t>
              </a:r>
            </a:p>
          </p:txBody>
        </p:sp>
        <p:sp>
          <p:nvSpPr>
            <p:cNvPr id="19" name="矩形 18"/>
            <p:cNvSpPr/>
            <p:nvPr/>
          </p:nvSpPr>
          <p:spPr>
            <a:xfrm>
              <a:off x="6667737" y="2368353"/>
              <a:ext cx="755374" cy="755374"/>
            </a:xfrm>
            <a:prstGeom prst="rect">
              <a:avLst/>
            </a:prstGeom>
            <a:noFill/>
            <a:ln w="3175">
              <a:solidFill>
                <a:srgbClr val="C8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6686352" y="3294113"/>
              <a:ext cx="574515" cy="1948070"/>
            </a:xfrm>
            <a:prstGeom prst="rect">
              <a:avLst/>
            </a:prstGeom>
            <a:noFill/>
          </p:spPr>
          <p:txBody>
            <a:bodyPr vert="eaVert" wrap="square" rtlCol="0">
              <a:spAutoFit/>
            </a:bodyPr>
            <a:lstStyle/>
            <a:p>
              <a:pPr algn="dist"/>
              <a:r>
                <a:rPr lang="zh-CN" altLang="en-US" sz="1600" dirty="0">
                  <a:latin typeface="微软雅黑" panose="020B0503020204020204" pitchFamily="34" charset="-122"/>
                  <a:ea typeface="微软雅黑" panose="020B0503020204020204" pitchFamily="34" charset="-122"/>
                </a:rPr>
                <a:t>整体感知</a:t>
              </a:r>
            </a:p>
          </p:txBody>
        </p:sp>
      </p:grpSp>
      <p:grpSp>
        <p:nvGrpSpPr>
          <p:cNvPr id="21" name="组合 20"/>
          <p:cNvGrpSpPr/>
          <p:nvPr/>
        </p:nvGrpSpPr>
        <p:grpSpPr>
          <a:xfrm>
            <a:off x="2014803" y="2368353"/>
            <a:ext cx="566531" cy="2873830"/>
            <a:chOff x="6667737" y="2368353"/>
            <a:chExt cx="755374" cy="2873830"/>
          </a:xfrm>
        </p:grpSpPr>
        <p:sp>
          <p:nvSpPr>
            <p:cNvPr id="22" name="文本框 21"/>
            <p:cNvSpPr txBox="1"/>
            <p:nvPr/>
          </p:nvSpPr>
          <p:spPr>
            <a:xfrm>
              <a:off x="6741570" y="2424724"/>
              <a:ext cx="624745" cy="584775"/>
            </a:xfrm>
            <a:prstGeom prst="rect">
              <a:avLst/>
            </a:prstGeom>
            <a:noFill/>
          </p:spPr>
          <p:txBody>
            <a:bodyPr wrap="square" rtlCol="0">
              <a:spAutoFit/>
            </a:bodyPr>
            <a:lstStyle/>
            <a:p>
              <a:r>
                <a:rPr lang="zh-CN" altLang="en-US" sz="3200" dirty="0">
                  <a:latin typeface="禹卫书法行书简体" panose="02000603000000000000" pitchFamily="2" charset="-122"/>
                  <a:ea typeface="禹卫书法行书简体" panose="02000603000000000000" pitchFamily="2" charset="-122"/>
                </a:rPr>
                <a:t>肆</a:t>
              </a:r>
            </a:p>
          </p:txBody>
        </p:sp>
        <p:sp>
          <p:nvSpPr>
            <p:cNvPr id="23" name="矩形 22"/>
            <p:cNvSpPr/>
            <p:nvPr/>
          </p:nvSpPr>
          <p:spPr>
            <a:xfrm>
              <a:off x="6667737" y="2368353"/>
              <a:ext cx="755374" cy="755374"/>
            </a:xfrm>
            <a:prstGeom prst="rect">
              <a:avLst/>
            </a:prstGeom>
            <a:noFill/>
            <a:ln w="3175">
              <a:solidFill>
                <a:srgbClr val="C8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6686352" y="3294113"/>
              <a:ext cx="574515" cy="1948070"/>
            </a:xfrm>
            <a:prstGeom prst="rect">
              <a:avLst/>
            </a:prstGeom>
            <a:noFill/>
          </p:spPr>
          <p:txBody>
            <a:bodyPr vert="eaVert" wrap="square" rtlCol="0">
              <a:spAutoFit/>
            </a:bodyPr>
            <a:lstStyle/>
            <a:p>
              <a:pPr algn="dist"/>
              <a:r>
                <a:rPr lang="zh-CN" altLang="en-US" sz="1600" dirty="0">
                  <a:latin typeface="微软雅黑" panose="020B0503020204020204" pitchFamily="34" charset="-122"/>
                  <a:ea typeface="微软雅黑" panose="020B0503020204020204" pitchFamily="34" charset="-122"/>
                </a:rPr>
                <a:t>巩固练习</a:t>
              </a: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578324" y="577658"/>
            <a:ext cx="3316406" cy="583565"/>
          </a:xfrm>
          <a:prstGeom prst="rect">
            <a:avLst/>
          </a:prstGeom>
          <a:noFill/>
        </p:spPr>
        <p:txBody>
          <a:bodyPr wrap="square" rtlCol="0">
            <a:spAutoFit/>
          </a:bodyPr>
          <a:lstStyle/>
          <a:p>
            <a:r>
              <a:rPr lang="zh-CN" altLang="en-US" sz="3200" dirty="0">
                <a:latin typeface="方正隶变_GBK" panose="02000000000000000000" charset="-122"/>
                <a:ea typeface="方正隶变_GBK" panose="02000000000000000000" charset="-122"/>
              </a:rPr>
              <a:t>讲解课文</a:t>
            </a:r>
          </a:p>
        </p:txBody>
      </p:sp>
      <p:pic>
        <p:nvPicPr>
          <p:cNvPr id="15" name="图片 14"/>
          <p:cNvPicPr>
            <a:picLocks noChangeAspect="1"/>
          </p:cNvPicPr>
          <p:nvPr/>
        </p:nvPicPr>
        <p:blipFill rotWithShape="1">
          <a:blip r:embed="rId2" cstate="email">
            <a:extLst>
              <a:ext uri="{28A0092B-C50C-407E-A947-70E740481C1C}">
                <a14:useLocalDpi xmlns:a14="http://schemas.microsoft.com/office/drawing/2010/main"/>
              </a:ext>
            </a:extLst>
          </a:blip>
          <a:srcRect t="-1" r="-20001" b="-10102"/>
          <a:stretch>
            <a:fillRect/>
          </a:stretch>
        </p:blipFill>
        <p:spPr>
          <a:xfrm>
            <a:off x="0" y="532263"/>
            <a:ext cx="368489" cy="743803"/>
          </a:xfrm>
          <a:prstGeom prst="rect">
            <a:avLst/>
          </a:prstGeom>
        </p:spPr>
      </p:pic>
      <p:sp>
        <p:nvSpPr>
          <p:cNvPr id="2" name="文本框 1"/>
          <p:cNvSpPr txBox="1"/>
          <p:nvPr/>
        </p:nvSpPr>
        <p:spPr>
          <a:xfrm>
            <a:off x="516256" y="1275716"/>
            <a:ext cx="7799546" cy="1454244"/>
          </a:xfrm>
          <a:prstGeom prst="rect">
            <a:avLst/>
          </a:prstGeom>
          <a:noFill/>
        </p:spPr>
        <p:txBody>
          <a:bodyPr wrap="square" rtlCol="0" anchor="t">
            <a:spAutoFit/>
          </a:bodyPr>
          <a:lstStyle/>
          <a:p>
            <a:pPr>
              <a:lnSpc>
                <a:spcPct val="150000"/>
              </a:lnSpc>
            </a:pPr>
            <a:r>
              <a:rPr lang="zh-CN" altLang="en-US" sz="3200" dirty="0">
                <a:latin typeface="宋体" panose="02010600030101010101" pitchFamily="2" charset="-122"/>
                <a:ea typeface="宋体" panose="02010600030101010101" pitchFamily="2" charset="-122"/>
                <a:sym typeface="+mn-ea"/>
              </a:rPr>
              <a:t>面对如此景象，诗人想到了什么问题？在文中找出。 反映了诗人什么情感？</a:t>
            </a:r>
            <a:endParaRPr lang="zh-CN" altLang="en-US" sz="3200" b="1" dirty="0">
              <a:solidFill>
                <a:schemeClr val="tx1"/>
              </a:solidFill>
              <a:latin typeface="宋体" panose="02010600030101010101" pitchFamily="2" charset="-122"/>
              <a:ea typeface="宋体" panose="02010600030101010101" pitchFamily="2" charset="-122"/>
              <a:sym typeface="+mn-ea"/>
            </a:endParaRPr>
          </a:p>
        </p:txBody>
      </p:sp>
      <p:sp>
        <p:nvSpPr>
          <p:cNvPr id="3" name="文本框 2"/>
          <p:cNvSpPr txBox="1"/>
          <p:nvPr/>
        </p:nvSpPr>
        <p:spPr>
          <a:xfrm>
            <a:off x="578324" y="5186430"/>
            <a:ext cx="7177088" cy="1495281"/>
          </a:xfrm>
          <a:prstGeom prst="rect">
            <a:avLst/>
          </a:prstGeom>
          <a:noFill/>
        </p:spPr>
        <p:txBody>
          <a:bodyPr wrap="square" rtlCol="0" anchor="t">
            <a:spAutoFit/>
          </a:bodyPr>
          <a:lstStyle/>
          <a:p>
            <a:pPr>
              <a:lnSpc>
                <a:spcPct val="150000"/>
              </a:lnSpc>
            </a:pPr>
            <a:r>
              <a:rPr lang="zh-CN" altLang="en-US" sz="3200" u="sng" dirty="0">
                <a:solidFill>
                  <a:srgbClr val="FF0000"/>
                </a:solidFill>
                <a:latin typeface="Times New Roman" panose="02020603050405020304" pitchFamily="18" charset="0"/>
                <a:ea typeface="华文仿宋" pitchFamily="2" charset="-122"/>
                <a:sym typeface="+mn-ea"/>
              </a:rPr>
              <a:t>这表明了词人对国家命运的关切和以天下为己任的博大胸怀和凌云壮志。</a:t>
            </a:r>
            <a:r>
              <a:rPr lang="zh-CN" altLang="en-US" sz="3200" dirty="0">
                <a:solidFill>
                  <a:srgbClr val="FF0000"/>
                </a:solidFill>
                <a:latin typeface="Times New Roman" panose="02020603050405020304" pitchFamily="18" charset="0"/>
                <a:ea typeface="华文仿宋" pitchFamily="2" charset="-122"/>
                <a:sym typeface="+mn-ea"/>
              </a:rPr>
              <a:t> </a:t>
            </a:r>
          </a:p>
        </p:txBody>
      </p:sp>
      <p:sp>
        <p:nvSpPr>
          <p:cNvPr id="4" name="文本框 3"/>
          <p:cNvSpPr txBox="1"/>
          <p:nvPr/>
        </p:nvSpPr>
        <p:spPr>
          <a:xfrm>
            <a:off x="578324" y="2838828"/>
            <a:ext cx="7449979" cy="2492990"/>
          </a:xfrm>
          <a:prstGeom prst="rect">
            <a:avLst/>
          </a:prstGeom>
          <a:noFill/>
        </p:spPr>
        <p:txBody>
          <a:bodyPr wrap="square" rtlCol="0" anchor="t">
            <a:spAutoFit/>
          </a:bodyPr>
          <a:lstStyle/>
          <a:p>
            <a:pPr>
              <a:lnSpc>
                <a:spcPct val="150000"/>
              </a:lnSpc>
            </a:pPr>
            <a:r>
              <a:rPr lang="zh-CN" altLang="en-US" sz="2800" dirty="0">
                <a:solidFill>
                  <a:schemeClr val="hlink"/>
                </a:solidFill>
                <a:latin typeface="宋体" panose="02010600030101010101" pitchFamily="2" charset="-122"/>
                <a:ea typeface="宋体" panose="02010600030101010101" pitchFamily="2" charset="-122"/>
                <a:sym typeface="+mn-ea"/>
              </a:rPr>
              <a:t>广阔无垠的大地啊，谁才是主宰你消长兴衰命运的主人呢？</a:t>
            </a:r>
          </a:p>
          <a:p>
            <a:pPr>
              <a:lnSpc>
                <a:spcPct val="150000"/>
              </a:lnSpc>
            </a:pPr>
            <a:r>
              <a:rPr lang="en-US" altLang="zh-CN" sz="2400" dirty="0">
                <a:solidFill>
                  <a:schemeClr val="tx1"/>
                </a:solidFill>
                <a:latin typeface="宋体" panose="02010600030101010101" pitchFamily="2" charset="-122"/>
                <a:ea typeface="宋体" panose="02010600030101010101" pitchFamily="2" charset="-122"/>
                <a:sym typeface="+mn-ea"/>
              </a:rPr>
              <a:t>——</a:t>
            </a:r>
            <a:r>
              <a:rPr lang="zh-CN" altLang="en-US" sz="2400" dirty="0">
                <a:solidFill>
                  <a:schemeClr val="tx1"/>
                </a:solidFill>
                <a:latin typeface="宋体" panose="02010600030101010101" pitchFamily="2" charset="-122"/>
                <a:ea typeface="宋体" panose="02010600030101010101" pitchFamily="2" charset="-122"/>
                <a:sym typeface="+mn-ea"/>
              </a:rPr>
              <a:t>想到了祖国的命运与革命的未来。提出了谁是大地的主宰的问题：</a:t>
            </a:r>
            <a:r>
              <a:rPr lang="zh-CN" altLang="en-US" sz="2400" u="sng" dirty="0">
                <a:solidFill>
                  <a:srgbClr val="FF0000"/>
                </a:solidFill>
                <a:effectLst/>
                <a:latin typeface="宋体" panose="02010600030101010101" pitchFamily="2" charset="-122"/>
                <a:ea typeface="宋体" panose="02010600030101010101" pitchFamily="2" charset="-122"/>
                <a:sym typeface="+mn-ea"/>
              </a:rPr>
              <a:t>革命领导权的问题</a:t>
            </a:r>
            <a:r>
              <a:rPr lang="zh-CN" altLang="en-US" sz="2400" dirty="0">
                <a:solidFill>
                  <a:srgbClr val="FF0000"/>
                </a:solidFill>
                <a:latin typeface="宋体" panose="02010600030101010101" pitchFamily="2" charset="-122"/>
                <a:ea typeface="宋体" panose="02010600030101010101" pitchFamily="2" charset="-122"/>
                <a:sym typeface="+mn-ea"/>
              </a:rPr>
              <a:t>。</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578168" y="577851"/>
            <a:ext cx="5071194" cy="584775"/>
          </a:xfrm>
          <a:prstGeom prst="rect">
            <a:avLst/>
          </a:prstGeom>
          <a:noFill/>
        </p:spPr>
        <p:txBody>
          <a:bodyPr wrap="square" rtlCol="0">
            <a:spAutoFit/>
          </a:bodyPr>
          <a:lstStyle/>
          <a:p>
            <a:r>
              <a:rPr lang="zh-CN" altLang="en-US" sz="3200" dirty="0">
                <a:latin typeface="方正隶变_GBK" panose="02000000000000000000" charset="-122"/>
                <a:ea typeface="方正隶变_GBK" panose="02000000000000000000" charset="-122"/>
              </a:rPr>
              <a:t>讲解课文        下片（下阙）</a:t>
            </a:r>
          </a:p>
        </p:txBody>
      </p:sp>
      <p:pic>
        <p:nvPicPr>
          <p:cNvPr id="15" name="图片 14"/>
          <p:cNvPicPr>
            <a:picLocks noChangeAspect="1"/>
          </p:cNvPicPr>
          <p:nvPr/>
        </p:nvPicPr>
        <p:blipFill rotWithShape="1">
          <a:blip r:embed="rId2" cstate="email">
            <a:extLst>
              <a:ext uri="{28A0092B-C50C-407E-A947-70E740481C1C}">
                <a14:useLocalDpi xmlns:a14="http://schemas.microsoft.com/office/drawing/2010/main"/>
              </a:ext>
            </a:extLst>
          </a:blip>
          <a:srcRect t="-1" r="-20001" b="-10102"/>
          <a:stretch>
            <a:fillRect/>
          </a:stretch>
        </p:blipFill>
        <p:spPr>
          <a:xfrm>
            <a:off x="0" y="532263"/>
            <a:ext cx="368489" cy="743803"/>
          </a:xfrm>
          <a:prstGeom prst="rect">
            <a:avLst/>
          </a:prstGeom>
        </p:spPr>
      </p:pic>
      <p:sp>
        <p:nvSpPr>
          <p:cNvPr id="2" name="文本框 1"/>
          <p:cNvSpPr txBox="1"/>
          <p:nvPr/>
        </p:nvSpPr>
        <p:spPr>
          <a:xfrm>
            <a:off x="497681" y="1275715"/>
            <a:ext cx="8802410" cy="746295"/>
          </a:xfrm>
          <a:prstGeom prst="rect">
            <a:avLst/>
          </a:prstGeom>
          <a:noFill/>
        </p:spPr>
        <p:txBody>
          <a:bodyPr wrap="none" rtlCol="0" anchor="t">
            <a:spAutoFit/>
          </a:bodyPr>
          <a:lstStyle/>
          <a:p>
            <a:pPr>
              <a:lnSpc>
                <a:spcPct val="150000"/>
              </a:lnSpc>
            </a:pPr>
            <a:r>
              <a:rPr lang="zh-CN" altLang="en-US" sz="3200" dirty="0">
                <a:latin typeface="方正隶变_GBK" panose="02000000000000000000" charset="-122"/>
                <a:ea typeface="方正隶变_GBK" panose="02000000000000000000" charset="-122"/>
                <a:sym typeface="+mn-ea"/>
              </a:rPr>
              <a:t>这是一个怎样的群体？表明了作者怎样的感情？</a:t>
            </a:r>
          </a:p>
        </p:txBody>
      </p:sp>
      <p:sp>
        <p:nvSpPr>
          <p:cNvPr id="3" name="文本框 2"/>
          <p:cNvSpPr txBox="1"/>
          <p:nvPr/>
        </p:nvSpPr>
        <p:spPr>
          <a:xfrm>
            <a:off x="578167" y="2197736"/>
            <a:ext cx="8228535" cy="1667764"/>
          </a:xfrm>
          <a:prstGeom prst="rect">
            <a:avLst/>
          </a:prstGeom>
          <a:noFill/>
        </p:spPr>
        <p:txBody>
          <a:bodyPr wrap="none" rtlCol="0" anchor="t">
            <a:spAutoFit/>
          </a:bodyPr>
          <a:lstStyle/>
          <a:p>
            <a:pPr>
              <a:lnSpc>
                <a:spcPct val="150000"/>
              </a:lnSpc>
            </a:pPr>
            <a:r>
              <a:rPr lang="zh-CN" altLang="en-US" sz="2400" b="1" dirty="0">
                <a:solidFill>
                  <a:schemeClr val="tx1"/>
                </a:solidFill>
                <a:latin typeface="宋体" panose="02010600030101010101" pitchFamily="2" charset="-122"/>
                <a:ea typeface="宋体" panose="02010600030101010101" pitchFamily="2" charset="-122"/>
                <a:sym typeface="+mn-ea"/>
              </a:rPr>
              <a:t>这几句形象的概括了当时青年一代雄姿英发的风貌与气概，</a:t>
            </a:r>
          </a:p>
          <a:p>
            <a:pPr>
              <a:lnSpc>
                <a:spcPct val="150000"/>
              </a:lnSpc>
            </a:pPr>
            <a:r>
              <a:rPr lang="zh-CN" altLang="en-US" sz="2400" b="1" dirty="0">
                <a:solidFill>
                  <a:schemeClr val="tx1"/>
                </a:solidFill>
                <a:latin typeface="宋体" panose="02010600030101010101" pitchFamily="2" charset="-122"/>
                <a:ea typeface="宋体" panose="02010600030101010101" pitchFamily="2" charset="-122"/>
                <a:sym typeface="+mn-ea"/>
              </a:rPr>
              <a:t>评论国家大事，把权贵视为粪土，青春年少，神采飞扬，</a:t>
            </a:r>
          </a:p>
          <a:p>
            <a:pPr>
              <a:lnSpc>
                <a:spcPct val="150000"/>
              </a:lnSpc>
            </a:pPr>
            <a:r>
              <a:rPr lang="zh-CN" altLang="en-US" sz="2400" b="1" dirty="0">
                <a:solidFill>
                  <a:schemeClr val="tx1"/>
                </a:solidFill>
                <a:latin typeface="宋体" panose="02010600030101010101" pitchFamily="2" charset="-122"/>
                <a:ea typeface="宋体" panose="02010600030101010101" pitchFamily="2" charset="-122"/>
                <a:sym typeface="+mn-ea"/>
              </a:rPr>
              <a:t>才华横溢，意气风发，热情奔放。</a:t>
            </a:r>
          </a:p>
        </p:txBody>
      </p:sp>
      <p:sp>
        <p:nvSpPr>
          <p:cNvPr id="4" name="文本框 3"/>
          <p:cNvSpPr txBox="1"/>
          <p:nvPr/>
        </p:nvSpPr>
        <p:spPr>
          <a:xfrm>
            <a:off x="578167" y="4580763"/>
            <a:ext cx="8012130" cy="1454244"/>
          </a:xfrm>
          <a:prstGeom prst="rect">
            <a:avLst/>
          </a:prstGeom>
          <a:noFill/>
        </p:spPr>
        <p:txBody>
          <a:bodyPr wrap="none" rtlCol="0" anchor="t">
            <a:spAutoFit/>
          </a:bodyPr>
          <a:lstStyle/>
          <a:p>
            <a:pPr>
              <a:lnSpc>
                <a:spcPct val="150000"/>
              </a:lnSpc>
            </a:pPr>
            <a:r>
              <a:rPr lang="zh-CN" altLang="en-US" sz="3200" b="1" dirty="0">
                <a:solidFill>
                  <a:srgbClr val="FF0000"/>
                </a:solidFill>
                <a:latin typeface="宋体" panose="02010600030101010101" pitchFamily="2" charset="-122"/>
                <a:ea typeface="宋体" panose="02010600030101010101" pitchFamily="2" charset="-122"/>
                <a:sym typeface="+mn-ea"/>
              </a:rPr>
              <a:t>表明了作者以天下为己任，肩负国家兴旺，</a:t>
            </a:r>
          </a:p>
          <a:p>
            <a:pPr>
              <a:lnSpc>
                <a:spcPct val="150000"/>
              </a:lnSpc>
            </a:pPr>
            <a:r>
              <a:rPr lang="zh-CN" altLang="en-US" sz="3200" b="1" dirty="0">
                <a:solidFill>
                  <a:srgbClr val="FF0000"/>
                </a:solidFill>
                <a:latin typeface="宋体" panose="02010600030101010101" pitchFamily="2" charset="-122"/>
                <a:ea typeface="宋体" panose="02010600030101010101" pitchFamily="2" charset="-122"/>
                <a:sym typeface="+mn-ea"/>
              </a:rPr>
              <a:t>充满主宰国家命运的壮志豪情。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578324" y="577658"/>
            <a:ext cx="3316406" cy="583565"/>
          </a:xfrm>
          <a:prstGeom prst="rect">
            <a:avLst/>
          </a:prstGeom>
          <a:noFill/>
        </p:spPr>
        <p:txBody>
          <a:bodyPr wrap="square" rtlCol="0">
            <a:spAutoFit/>
          </a:bodyPr>
          <a:lstStyle/>
          <a:p>
            <a:r>
              <a:rPr lang="zh-CN" altLang="en-US" sz="3200" dirty="0">
                <a:latin typeface="方正隶变_GBK" panose="02000000000000000000" charset="-122"/>
                <a:ea typeface="方正隶变_GBK" panose="02000000000000000000" charset="-122"/>
              </a:rPr>
              <a:t>讲解课文</a:t>
            </a:r>
          </a:p>
        </p:txBody>
      </p:sp>
      <p:pic>
        <p:nvPicPr>
          <p:cNvPr id="15" name="图片 14"/>
          <p:cNvPicPr>
            <a:picLocks noChangeAspect="1"/>
          </p:cNvPicPr>
          <p:nvPr/>
        </p:nvPicPr>
        <p:blipFill rotWithShape="1">
          <a:blip r:embed="rId2" cstate="email">
            <a:extLst>
              <a:ext uri="{28A0092B-C50C-407E-A947-70E740481C1C}">
                <a14:useLocalDpi xmlns:a14="http://schemas.microsoft.com/office/drawing/2010/main"/>
              </a:ext>
            </a:extLst>
          </a:blip>
          <a:srcRect t="-1" r="-20001" b="-10102"/>
          <a:stretch>
            <a:fillRect/>
          </a:stretch>
        </p:blipFill>
        <p:spPr>
          <a:xfrm>
            <a:off x="0" y="532263"/>
            <a:ext cx="368489" cy="743803"/>
          </a:xfrm>
          <a:prstGeom prst="rect">
            <a:avLst/>
          </a:prstGeom>
        </p:spPr>
      </p:pic>
      <p:sp>
        <p:nvSpPr>
          <p:cNvPr id="3" name="文本框 2"/>
          <p:cNvSpPr txBox="1"/>
          <p:nvPr/>
        </p:nvSpPr>
        <p:spPr>
          <a:xfrm>
            <a:off x="578324" y="1594553"/>
            <a:ext cx="7879080" cy="559769"/>
          </a:xfrm>
          <a:prstGeom prst="rect">
            <a:avLst/>
          </a:prstGeom>
          <a:noFill/>
        </p:spPr>
        <p:txBody>
          <a:bodyPr wrap="none" rtlCol="0" anchor="t">
            <a:spAutoFit/>
          </a:bodyPr>
          <a:lstStyle/>
          <a:p>
            <a:pPr>
              <a:lnSpc>
                <a:spcPct val="150000"/>
              </a:lnSpc>
            </a:pPr>
            <a:r>
              <a:rPr lang="en-US" altLang="zh-CN" sz="2400" dirty="0">
                <a:latin typeface="宋体" panose="02010600030101010101" pitchFamily="2" charset="-122"/>
                <a:ea typeface="宋体" panose="02010600030101010101" pitchFamily="2" charset="-122"/>
                <a:sym typeface="+mn-ea"/>
              </a:rPr>
              <a:t>“</a:t>
            </a:r>
            <a:r>
              <a:rPr lang="zh-CN" altLang="en-US" sz="2400" dirty="0">
                <a:latin typeface="宋体" panose="02010600030101010101" pitchFamily="2" charset="-122"/>
                <a:ea typeface="宋体" panose="02010600030101010101" pitchFamily="2" charset="-122"/>
                <a:sym typeface="+mn-ea"/>
              </a:rPr>
              <a:t>携来百侣曾游，忆往昔峥嵘岁月稠”在全诗中的作用？</a:t>
            </a:r>
          </a:p>
        </p:txBody>
      </p:sp>
      <p:sp>
        <p:nvSpPr>
          <p:cNvPr id="5" name="文本框 4"/>
          <p:cNvSpPr txBox="1"/>
          <p:nvPr/>
        </p:nvSpPr>
        <p:spPr>
          <a:xfrm>
            <a:off x="711226" y="2544868"/>
            <a:ext cx="7037504" cy="2576667"/>
          </a:xfrm>
          <a:prstGeom prst="rect">
            <a:avLst/>
          </a:prstGeom>
          <a:noFill/>
        </p:spPr>
        <p:txBody>
          <a:bodyPr wrap="none" rtlCol="0">
            <a:spAutoFit/>
          </a:bodyPr>
          <a:lstStyle/>
          <a:p>
            <a:pPr lvl="0" algn="l">
              <a:lnSpc>
                <a:spcPct val="150000"/>
              </a:lnSpc>
            </a:pPr>
            <a:r>
              <a:rPr lang="zh-CN" altLang="en-US" sz="2800" b="1" dirty="0">
                <a:solidFill>
                  <a:srgbClr val="FF0000"/>
                </a:solidFill>
                <a:latin typeface="宋体" panose="02010600030101010101" pitchFamily="2" charset="-122"/>
                <a:ea typeface="宋体" panose="02010600030101010101" pitchFamily="2" charset="-122"/>
                <a:sym typeface="+mn-ea"/>
              </a:rPr>
              <a:t>承上启下，过度自然。</a:t>
            </a:r>
            <a:r>
              <a:rPr lang="zh-CN" altLang="en-US" sz="2800" b="1" dirty="0">
                <a:solidFill>
                  <a:schemeClr val="tx1"/>
                </a:solidFill>
                <a:latin typeface="宋体" panose="02010600030101010101" pitchFamily="2" charset="-122"/>
                <a:ea typeface="宋体" panose="02010600030101010101" pitchFamily="2" charset="-122"/>
                <a:sym typeface="+mn-ea"/>
              </a:rPr>
              <a:t>上片故地重游，</a:t>
            </a:r>
          </a:p>
          <a:p>
            <a:pPr lvl="0" algn="l">
              <a:lnSpc>
                <a:spcPct val="150000"/>
              </a:lnSpc>
            </a:pPr>
            <a:r>
              <a:rPr lang="zh-CN" altLang="en-US" sz="2800" b="1" dirty="0">
                <a:solidFill>
                  <a:schemeClr val="tx1"/>
                </a:solidFill>
                <a:latin typeface="宋体" panose="02010600030101010101" pitchFamily="2" charset="-122"/>
                <a:ea typeface="宋体" panose="02010600030101010101" pitchFamily="2" charset="-122"/>
                <a:sym typeface="+mn-ea"/>
              </a:rPr>
              <a:t>自然引起下文对往昔生活的回忆。</a:t>
            </a:r>
          </a:p>
          <a:p>
            <a:pPr lvl="0" algn="l">
              <a:lnSpc>
                <a:spcPct val="150000"/>
              </a:lnSpc>
            </a:pPr>
            <a:r>
              <a:rPr lang="zh-CN" altLang="en-US" sz="2800" b="1" dirty="0">
                <a:solidFill>
                  <a:schemeClr val="tx1"/>
                </a:solidFill>
                <a:latin typeface="宋体" panose="02010600030101010101" pitchFamily="2" charset="-122"/>
                <a:ea typeface="宋体" panose="02010600030101010101" pitchFamily="2" charset="-122"/>
                <a:sym typeface="+mn-ea"/>
              </a:rPr>
              <a:t>并且通过回忆，巧妙的回答了上片的提问，</a:t>
            </a:r>
          </a:p>
          <a:p>
            <a:pPr lvl="0" algn="l">
              <a:lnSpc>
                <a:spcPct val="150000"/>
              </a:lnSpc>
            </a:pPr>
            <a:r>
              <a:rPr lang="zh-CN" altLang="en-US" sz="2800" b="1" dirty="0">
                <a:solidFill>
                  <a:schemeClr val="tx1"/>
                </a:solidFill>
                <a:latin typeface="宋体" panose="02010600030101010101" pitchFamily="2" charset="-122"/>
                <a:ea typeface="宋体" panose="02010600030101010101" pitchFamily="2" charset="-122"/>
                <a:sym typeface="+mn-ea"/>
              </a:rPr>
              <a:t>可谓衔接巧妙，浑然天成。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文本框 41985"/>
          <p:cNvSpPr txBox="1"/>
          <p:nvPr/>
        </p:nvSpPr>
        <p:spPr>
          <a:xfrm>
            <a:off x="1173957" y="2420938"/>
            <a:ext cx="615553" cy="2520950"/>
          </a:xfrm>
          <a:prstGeom prst="rect">
            <a:avLst/>
          </a:prstGeom>
          <a:noFill/>
          <a:ln w="9525">
            <a:noFill/>
          </a:ln>
        </p:spPr>
        <p:txBody>
          <a:bodyPr vert="eaVert">
            <a:spAutoFit/>
          </a:bodyPr>
          <a:lstStyle/>
          <a:p>
            <a:pPr>
              <a:spcBef>
                <a:spcPct val="0"/>
              </a:spcBef>
            </a:pPr>
            <a:r>
              <a:rPr lang="zh-CN" altLang="en-US" sz="2800" dirty="0">
                <a:latin typeface="Times New Roman" panose="02020603050405020304" pitchFamily="18" charset="0"/>
                <a:ea typeface="宋体" panose="02010600030101010101" pitchFamily="2" charset="-122"/>
              </a:rPr>
              <a:t>沁园春  长沙</a:t>
            </a:r>
          </a:p>
        </p:txBody>
      </p:sp>
      <p:sp>
        <p:nvSpPr>
          <p:cNvPr id="41987" name="左大括号 41986"/>
          <p:cNvSpPr/>
          <p:nvPr/>
        </p:nvSpPr>
        <p:spPr>
          <a:xfrm>
            <a:off x="1763316" y="1700213"/>
            <a:ext cx="270272" cy="3744912"/>
          </a:xfrm>
          <a:prstGeom prst="leftBrace">
            <a:avLst>
              <a:gd name="adj1" fmla="val 86600"/>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41988" name="文本框 41987"/>
          <p:cNvSpPr txBox="1"/>
          <p:nvPr/>
        </p:nvSpPr>
        <p:spPr>
          <a:xfrm>
            <a:off x="1891546" y="1341439"/>
            <a:ext cx="553998" cy="936625"/>
          </a:xfrm>
          <a:prstGeom prst="rect">
            <a:avLst/>
          </a:prstGeom>
          <a:noFill/>
          <a:ln w="9525">
            <a:noFill/>
          </a:ln>
        </p:spPr>
        <p:txBody>
          <a:bodyPr vert="eaVert">
            <a:spAutoFit/>
          </a:bodyPr>
          <a:lstStyle/>
          <a:p>
            <a:pPr>
              <a:spcBef>
                <a:spcPct val="0"/>
              </a:spcBef>
            </a:pPr>
            <a:r>
              <a:rPr lang="zh-CN" altLang="en-US" sz="2400" dirty="0">
                <a:latin typeface="Times New Roman" panose="02020603050405020304" pitchFamily="18" charset="0"/>
                <a:ea typeface="宋体" panose="02010600030101010101" pitchFamily="2" charset="-122"/>
              </a:rPr>
              <a:t>上阕</a:t>
            </a:r>
          </a:p>
        </p:txBody>
      </p:sp>
      <p:sp>
        <p:nvSpPr>
          <p:cNvPr id="41989" name="文本框 41988"/>
          <p:cNvSpPr txBox="1"/>
          <p:nvPr/>
        </p:nvSpPr>
        <p:spPr>
          <a:xfrm>
            <a:off x="1915359" y="5105400"/>
            <a:ext cx="553998" cy="863600"/>
          </a:xfrm>
          <a:prstGeom prst="rect">
            <a:avLst/>
          </a:prstGeom>
          <a:noFill/>
          <a:ln w="9525">
            <a:noFill/>
          </a:ln>
        </p:spPr>
        <p:txBody>
          <a:bodyPr vert="eaVert">
            <a:spAutoFit/>
          </a:bodyPr>
          <a:lstStyle/>
          <a:p>
            <a:pPr>
              <a:spcBef>
                <a:spcPct val="0"/>
              </a:spcBef>
            </a:pPr>
            <a:r>
              <a:rPr lang="zh-CN" altLang="en-US" sz="2400" dirty="0">
                <a:latin typeface="Times New Roman" panose="02020603050405020304" pitchFamily="18" charset="0"/>
                <a:ea typeface="宋体" panose="02010600030101010101" pitchFamily="2" charset="-122"/>
              </a:rPr>
              <a:t>下阕</a:t>
            </a:r>
          </a:p>
        </p:txBody>
      </p:sp>
      <p:sp>
        <p:nvSpPr>
          <p:cNvPr id="41990" name="左大括号 41989"/>
          <p:cNvSpPr/>
          <p:nvPr/>
        </p:nvSpPr>
        <p:spPr>
          <a:xfrm>
            <a:off x="2465785" y="549276"/>
            <a:ext cx="161925" cy="2232025"/>
          </a:xfrm>
          <a:prstGeom prst="leftBrace">
            <a:avLst>
              <a:gd name="adj1" fmla="val 86151"/>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41991" name="左大括号 41990"/>
          <p:cNvSpPr/>
          <p:nvPr/>
        </p:nvSpPr>
        <p:spPr>
          <a:xfrm>
            <a:off x="2519363" y="4797426"/>
            <a:ext cx="54769" cy="1368425"/>
          </a:xfrm>
          <a:prstGeom prst="leftBrace">
            <a:avLst>
              <a:gd name="adj1" fmla="val 156159"/>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41992" name="文本框 41991"/>
          <p:cNvSpPr txBox="1"/>
          <p:nvPr/>
        </p:nvSpPr>
        <p:spPr>
          <a:xfrm>
            <a:off x="2681288" y="333375"/>
            <a:ext cx="1338828" cy="369332"/>
          </a:xfrm>
          <a:prstGeom prst="rect">
            <a:avLst/>
          </a:prstGeom>
          <a:noFill/>
          <a:ln w="9525">
            <a:noFill/>
          </a:ln>
        </p:spPr>
        <p:txBody>
          <a:bodyPr wrap="none" anchor="t">
            <a:spAutoFit/>
          </a:bodyPr>
          <a:lstStyle/>
          <a:p>
            <a:pPr>
              <a:spcBef>
                <a:spcPct val="0"/>
              </a:spcBef>
            </a:pPr>
            <a:r>
              <a:rPr lang="zh-CN" altLang="en-US" sz="1800" dirty="0">
                <a:latin typeface="Times New Roman" panose="02020603050405020304" pitchFamily="18" charset="0"/>
                <a:ea typeface="宋体" panose="02010600030101010101" pitchFamily="2" charset="-122"/>
              </a:rPr>
              <a:t>独立寒秋图</a:t>
            </a:r>
          </a:p>
        </p:txBody>
      </p:sp>
      <p:sp>
        <p:nvSpPr>
          <p:cNvPr id="41993" name="文本框 41992"/>
          <p:cNvSpPr txBox="1"/>
          <p:nvPr/>
        </p:nvSpPr>
        <p:spPr>
          <a:xfrm>
            <a:off x="2681288" y="2492375"/>
            <a:ext cx="1338828" cy="369332"/>
          </a:xfrm>
          <a:prstGeom prst="rect">
            <a:avLst/>
          </a:prstGeom>
          <a:noFill/>
          <a:ln w="9525">
            <a:noFill/>
          </a:ln>
        </p:spPr>
        <p:txBody>
          <a:bodyPr wrap="none" anchor="t">
            <a:spAutoFit/>
          </a:bodyPr>
          <a:lstStyle/>
          <a:p>
            <a:pPr>
              <a:spcBef>
                <a:spcPct val="0"/>
              </a:spcBef>
            </a:pPr>
            <a:r>
              <a:rPr lang="zh-CN" altLang="en-US" sz="1800" dirty="0">
                <a:latin typeface="Times New Roman" panose="02020603050405020304" pitchFamily="18" charset="0"/>
                <a:ea typeface="宋体" panose="02010600030101010101" pitchFamily="2" charset="-122"/>
              </a:rPr>
              <a:t>湘江秋景图</a:t>
            </a:r>
          </a:p>
        </p:txBody>
      </p:sp>
      <p:sp>
        <p:nvSpPr>
          <p:cNvPr id="41994" name="文本框 41993"/>
          <p:cNvSpPr txBox="1"/>
          <p:nvPr/>
        </p:nvSpPr>
        <p:spPr>
          <a:xfrm>
            <a:off x="2627710" y="4652963"/>
            <a:ext cx="1338828" cy="369332"/>
          </a:xfrm>
          <a:prstGeom prst="rect">
            <a:avLst/>
          </a:prstGeom>
          <a:noFill/>
          <a:ln w="9525">
            <a:noFill/>
          </a:ln>
        </p:spPr>
        <p:txBody>
          <a:bodyPr wrap="none" anchor="t">
            <a:spAutoFit/>
          </a:bodyPr>
          <a:lstStyle/>
          <a:p>
            <a:pPr>
              <a:spcBef>
                <a:spcPct val="0"/>
              </a:spcBef>
            </a:pPr>
            <a:r>
              <a:rPr lang="zh-CN" altLang="en-US" sz="1800" dirty="0">
                <a:latin typeface="Times New Roman" panose="02020603050405020304" pitchFamily="18" charset="0"/>
                <a:ea typeface="宋体" panose="02010600030101010101" pitchFamily="2" charset="-122"/>
              </a:rPr>
              <a:t>峥嵘岁月图</a:t>
            </a:r>
          </a:p>
        </p:txBody>
      </p:sp>
      <p:sp>
        <p:nvSpPr>
          <p:cNvPr id="41995" name="文本框 41994"/>
          <p:cNvSpPr txBox="1"/>
          <p:nvPr/>
        </p:nvSpPr>
        <p:spPr>
          <a:xfrm>
            <a:off x="2574131" y="5949950"/>
            <a:ext cx="1338828" cy="369332"/>
          </a:xfrm>
          <a:prstGeom prst="rect">
            <a:avLst/>
          </a:prstGeom>
          <a:noFill/>
          <a:ln w="9525">
            <a:noFill/>
          </a:ln>
        </p:spPr>
        <p:txBody>
          <a:bodyPr wrap="none" anchor="t">
            <a:spAutoFit/>
          </a:bodyPr>
          <a:lstStyle/>
          <a:p>
            <a:pPr>
              <a:spcBef>
                <a:spcPct val="0"/>
              </a:spcBef>
            </a:pPr>
            <a:r>
              <a:rPr lang="zh-CN" altLang="en-US" sz="1800" dirty="0">
                <a:latin typeface="Times New Roman" panose="02020603050405020304" pitchFamily="18" charset="0"/>
                <a:ea typeface="宋体" panose="02010600030101010101" pitchFamily="2" charset="-122"/>
              </a:rPr>
              <a:t>中流击水图</a:t>
            </a:r>
          </a:p>
        </p:txBody>
      </p:sp>
      <p:sp>
        <p:nvSpPr>
          <p:cNvPr id="41996" name="文本框 41995"/>
          <p:cNvSpPr txBox="1"/>
          <p:nvPr/>
        </p:nvSpPr>
        <p:spPr>
          <a:xfrm>
            <a:off x="4193381" y="333375"/>
            <a:ext cx="2319866" cy="369332"/>
          </a:xfrm>
          <a:prstGeom prst="rect">
            <a:avLst/>
          </a:prstGeom>
          <a:noFill/>
          <a:ln w="9525">
            <a:noFill/>
          </a:ln>
        </p:spPr>
        <p:txBody>
          <a:bodyPr wrap="none" anchor="t">
            <a:spAutoFit/>
          </a:bodyPr>
          <a:lstStyle/>
          <a:p>
            <a:pPr>
              <a:spcBef>
                <a:spcPct val="0"/>
              </a:spcBef>
            </a:pPr>
            <a:r>
              <a:rPr lang="zh-CN" altLang="en-US" sz="1800" dirty="0">
                <a:latin typeface="Times New Roman" panose="02020603050405020304" pitchFamily="18" charset="0"/>
                <a:ea typeface="宋体" panose="02010600030101010101" pitchFamily="2" charset="-122"/>
              </a:rPr>
              <a:t>独立寒秋     橘子洲头</a:t>
            </a:r>
          </a:p>
        </p:txBody>
      </p:sp>
      <p:sp>
        <p:nvSpPr>
          <p:cNvPr id="41997" name="左大括号 41996"/>
          <p:cNvSpPr/>
          <p:nvPr/>
        </p:nvSpPr>
        <p:spPr>
          <a:xfrm>
            <a:off x="3762375" y="1412875"/>
            <a:ext cx="53579" cy="2592388"/>
          </a:xfrm>
          <a:prstGeom prst="leftBrace">
            <a:avLst>
              <a:gd name="adj1" fmla="val 302405"/>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41998" name="文本框 41997"/>
          <p:cNvSpPr txBox="1"/>
          <p:nvPr/>
        </p:nvSpPr>
        <p:spPr>
          <a:xfrm>
            <a:off x="3869531" y="1268413"/>
            <a:ext cx="646331" cy="369332"/>
          </a:xfrm>
          <a:prstGeom prst="rect">
            <a:avLst/>
          </a:prstGeom>
          <a:noFill/>
          <a:ln w="9525">
            <a:noFill/>
          </a:ln>
        </p:spPr>
        <p:txBody>
          <a:bodyPr wrap="none" anchor="t">
            <a:spAutoFit/>
          </a:bodyPr>
          <a:lstStyle/>
          <a:p>
            <a:pPr>
              <a:spcBef>
                <a:spcPct val="0"/>
              </a:spcBef>
            </a:pPr>
            <a:r>
              <a:rPr lang="zh-CN" altLang="en-US" sz="1800" dirty="0">
                <a:latin typeface="Times New Roman" panose="02020603050405020304" pitchFamily="18" charset="0"/>
                <a:ea typeface="宋体" panose="02010600030101010101" pitchFamily="2" charset="-122"/>
              </a:rPr>
              <a:t>远眺</a:t>
            </a:r>
          </a:p>
        </p:txBody>
      </p:sp>
      <p:sp>
        <p:nvSpPr>
          <p:cNvPr id="41999" name="左大括号 41998"/>
          <p:cNvSpPr/>
          <p:nvPr/>
        </p:nvSpPr>
        <p:spPr>
          <a:xfrm>
            <a:off x="4356498" y="1125539"/>
            <a:ext cx="107156" cy="719137"/>
          </a:xfrm>
          <a:prstGeom prst="leftBrace">
            <a:avLst>
              <a:gd name="adj1" fmla="val 41944"/>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42000" name="文本框 41999"/>
          <p:cNvSpPr txBox="1"/>
          <p:nvPr/>
        </p:nvSpPr>
        <p:spPr>
          <a:xfrm>
            <a:off x="4463654" y="981075"/>
            <a:ext cx="1107996" cy="369332"/>
          </a:xfrm>
          <a:prstGeom prst="rect">
            <a:avLst/>
          </a:prstGeom>
          <a:noFill/>
          <a:ln w="9525">
            <a:noFill/>
          </a:ln>
        </p:spPr>
        <p:txBody>
          <a:bodyPr wrap="none" anchor="t">
            <a:spAutoFit/>
          </a:bodyPr>
          <a:lstStyle/>
          <a:p>
            <a:pPr>
              <a:spcBef>
                <a:spcPct val="0"/>
              </a:spcBef>
            </a:pPr>
            <a:r>
              <a:rPr lang="zh-CN" altLang="en-US" sz="1800" dirty="0">
                <a:latin typeface="Times New Roman" panose="02020603050405020304" pitchFamily="18" charset="0"/>
                <a:ea typeface="宋体" panose="02010600030101010101" pitchFamily="2" charset="-122"/>
              </a:rPr>
              <a:t>万山红遍</a:t>
            </a:r>
          </a:p>
        </p:txBody>
      </p:sp>
      <p:sp>
        <p:nvSpPr>
          <p:cNvPr id="42001" name="文本框 42000"/>
          <p:cNvSpPr txBox="1"/>
          <p:nvPr/>
        </p:nvSpPr>
        <p:spPr>
          <a:xfrm>
            <a:off x="4463654" y="1628775"/>
            <a:ext cx="1107996" cy="369332"/>
          </a:xfrm>
          <a:prstGeom prst="rect">
            <a:avLst/>
          </a:prstGeom>
          <a:noFill/>
          <a:ln w="9525">
            <a:noFill/>
          </a:ln>
        </p:spPr>
        <p:txBody>
          <a:bodyPr wrap="none" anchor="t">
            <a:spAutoFit/>
          </a:bodyPr>
          <a:lstStyle/>
          <a:p>
            <a:pPr>
              <a:spcBef>
                <a:spcPct val="0"/>
              </a:spcBef>
            </a:pPr>
            <a:r>
              <a:rPr lang="zh-CN" altLang="en-US" sz="1800" dirty="0">
                <a:latin typeface="Times New Roman" panose="02020603050405020304" pitchFamily="18" charset="0"/>
                <a:ea typeface="宋体" panose="02010600030101010101" pitchFamily="2" charset="-122"/>
              </a:rPr>
              <a:t>层林尽染</a:t>
            </a:r>
          </a:p>
        </p:txBody>
      </p:sp>
      <p:sp>
        <p:nvSpPr>
          <p:cNvPr id="42002" name="文本框 42001"/>
          <p:cNvSpPr txBox="1"/>
          <p:nvPr/>
        </p:nvSpPr>
        <p:spPr>
          <a:xfrm>
            <a:off x="3869531" y="2420938"/>
            <a:ext cx="646331" cy="369332"/>
          </a:xfrm>
          <a:prstGeom prst="rect">
            <a:avLst/>
          </a:prstGeom>
          <a:noFill/>
          <a:ln w="9525">
            <a:noFill/>
          </a:ln>
        </p:spPr>
        <p:txBody>
          <a:bodyPr wrap="none" anchor="t">
            <a:spAutoFit/>
          </a:bodyPr>
          <a:lstStyle/>
          <a:p>
            <a:pPr>
              <a:spcBef>
                <a:spcPct val="0"/>
              </a:spcBef>
            </a:pPr>
            <a:r>
              <a:rPr lang="zh-CN" altLang="en-US" sz="1800" dirty="0">
                <a:latin typeface="Times New Roman" panose="02020603050405020304" pitchFamily="18" charset="0"/>
                <a:ea typeface="宋体" panose="02010600030101010101" pitchFamily="2" charset="-122"/>
              </a:rPr>
              <a:t>近观</a:t>
            </a:r>
          </a:p>
        </p:txBody>
      </p:sp>
      <p:sp>
        <p:nvSpPr>
          <p:cNvPr id="42003" name="左大括号 42002"/>
          <p:cNvSpPr/>
          <p:nvPr/>
        </p:nvSpPr>
        <p:spPr>
          <a:xfrm>
            <a:off x="4356498" y="2205038"/>
            <a:ext cx="107156" cy="792162"/>
          </a:xfrm>
          <a:prstGeom prst="leftBrace">
            <a:avLst>
              <a:gd name="adj1" fmla="val 46203"/>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42004" name="文本框 42003"/>
          <p:cNvSpPr txBox="1"/>
          <p:nvPr/>
        </p:nvSpPr>
        <p:spPr>
          <a:xfrm>
            <a:off x="4463654" y="2133600"/>
            <a:ext cx="1107996" cy="369332"/>
          </a:xfrm>
          <a:prstGeom prst="rect">
            <a:avLst/>
          </a:prstGeom>
          <a:noFill/>
          <a:ln w="9525">
            <a:noFill/>
          </a:ln>
        </p:spPr>
        <p:txBody>
          <a:bodyPr wrap="none" anchor="t">
            <a:spAutoFit/>
          </a:bodyPr>
          <a:lstStyle/>
          <a:p>
            <a:pPr>
              <a:spcBef>
                <a:spcPct val="0"/>
              </a:spcBef>
            </a:pPr>
            <a:r>
              <a:rPr lang="zh-CN" altLang="en-US" sz="1800" dirty="0">
                <a:latin typeface="Times New Roman" panose="02020603050405020304" pitchFamily="18" charset="0"/>
                <a:ea typeface="宋体" panose="02010600030101010101" pitchFamily="2" charset="-122"/>
              </a:rPr>
              <a:t>漫江碧透</a:t>
            </a:r>
          </a:p>
        </p:txBody>
      </p:sp>
      <p:sp>
        <p:nvSpPr>
          <p:cNvPr id="42005" name="文本框 42004"/>
          <p:cNvSpPr txBox="1"/>
          <p:nvPr/>
        </p:nvSpPr>
        <p:spPr>
          <a:xfrm>
            <a:off x="4463654" y="2708275"/>
            <a:ext cx="1107996" cy="369332"/>
          </a:xfrm>
          <a:prstGeom prst="rect">
            <a:avLst/>
          </a:prstGeom>
          <a:noFill/>
          <a:ln w="9525">
            <a:noFill/>
          </a:ln>
        </p:spPr>
        <p:txBody>
          <a:bodyPr wrap="none" anchor="t">
            <a:spAutoFit/>
          </a:bodyPr>
          <a:lstStyle/>
          <a:p>
            <a:pPr>
              <a:spcBef>
                <a:spcPct val="0"/>
              </a:spcBef>
            </a:pPr>
            <a:r>
              <a:rPr lang="zh-CN" altLang="en-US" sz="1800" dirty="0">
                <a:latin typeface="Times New Roman" panose="02020603050405020304" pitchFamily="18" charset="0"/>
                <a:ea typeface="宋体" panose="02010600030101010101" pitchFamily="2" charset="-122"/>
              </a:rPr>
              <a:t>百舸争流</a:t>
            </a:r>
          </a:p>
        </p:txBody>
      </p:sp>
      <p:sp>
        <p:nvSpPr>
          <p:cNvPr id="42006" name="文本框 42005"/>
          <p:cNvSpPr txBox="1"/>
          <p:nvPr/>
        </p:nvSpPr>
        <p:spPr>
          <a:xfrm>
            <a:off x="3869531" y="3284538"/>
            <a:ext cx="646331" cy="369332"/>
          </a:xfrm>
          <a:prstGeom prst="rect">
            <a:avLst/>
          </a:prstGeom>
          <a:noFill/>
          <a:ln w="9525">
            <a:noFill/>
          </a:ln>
        </p:spPr>
        <p:txBody>
          <a:bodyPr wrap="none" anchor="t">
            <a:spAutoFit/>
          </a:bodyPr>
          <a:lstStyle/>
          <a:p>
            <a:pPr>
              <a:spcBef>
                <a:spcPct val="0"/>
              </a:spcBef>
            </a:pPr>
            <a:r>
              <a:rPr lang="zh-CN" altLang="en-US" sz="1800" dirty="0">
                <a:latin typeface="Times New Roman" panose="02020603050405020304" pitchFamily="18" charset="0"/>
                <a:ea typeface="宋体" panose="02010600030101010101" pitchFamily="2" charset="-122"/>
              </a:rPr>
              <a:t>仰视</a:t>
            </a:r>
          </a:p>
        </p:txBody>
      </p:sp>
      <p:sp>
        <p:nvSpPr>
          <p:cNvPr id="42007" name="文本框 42006"/>
          <p:cNvSpPr txBox="1"/>
          <p:nvPr/>
        </p:nvSpPr>
        <p:spPr>
          <a:xfrm>
            <a:off x="3869531" y="3789363"/>
            <a:ext cx="646331" cy="369332"/>
          </a:xfrm>
          <a:prstGeom prst="rect">
            <a:avLst/>
          </a:prstGeom>
          <a:noFill/>
          <a:ln w="9525">
            <a:noFill/>
          </a:ln>
        </p:spPr>
        <p:txBody>
          <a:bodyPr wrap="none" anchor="t">
            <a:spAutoFit/>
          </a:bodyPr>
          <a:lstStyle/>
          <a:p>
            <a:pPr>
              <a:spcBef>
                <a:spcPct val="0"/>
              </a:spcBef>
            </a:pPr>
            <a:r>
              <a:rPr lang="zh-CN" altLang="en-US" sz="1800" dirty="0">
                <a:latin typeface="Times New Roman" panose="02020603050405020304" pitchFamily="18" charset="0"/>
                <a:ea typeface="宋体" panose="02010600030101010101" pitchFamily="2" charset="-122"/>
              </a:rPr>
              <a:t>俯瞰</a:t>
            </a:r>
          </a:p>
        </p:txBody>
      </p:sp>
      <p:sp>
        <p:nvSpPr>
          <p:cNvPr id="42008" name="燕尾形 42007"/>
          <p:cNvSpPr/>
          <p:nvPr/>
        </p:nvSpPr>
        <p:spPr>
          <a:xfrm>
            <a:off x="3762376" y="404813"/>
            <a:ext cx="269081" cy="215900"/>
          </a:xfrm>
          <a:prstGeom prst="chevron">
            <a:avLst>
              <a:gd name="adj" fmla="val 41544"/>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
        <p:nvSpPr>
          <p:cNvPr id="42009" name="燕尾形 42008"/>
          <p:cNvSpPr/>
          <p:nvPr/>
        </p:nvSpPr>
        <p:spPr>
          <a:xfrm>
            <a:off x="4301729" y="3933826"/>
            <a:ext cx="215503" cy="142875"/>
          </a:xfrm>
          <a:prstGeom prst="chevron">
            <a:avLst>
              <a:gd name="adj" fmla="val 50277"/>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
        <p:nvSpPr>
          <p:cNvPr id="42010" name="燕尾形 42009"/>
          <p:cNvSpPr/>
          <p:nvPr/>
        </p:nvSpPr>
        <p:spPr>
          <a:xfrm>
            <a:off x="4301729" y="3357563"/>
            <a:ext cx="215503" cy="144462"/>
          </a:xfrm>
          <a:prstGeom prst="chevron">
            <a:avLst>
              <a:gd name="adj" fmla="val 49725"/>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
        <p:nvSpPr>
          <p:cNvPr id="42011" name="文本框 42010"/>
          <p:cNvSpPr txBox="1"/>
          <p:nvPr/>
        </p:nvSpPr>
        <p:spPr>
          <a:xfrm>
            <a:off x="4518422" y="3284538"/>
            <a:ext cx="1107996" cy="369332"/>
          </a:xfrm>
          <a:prstGeom prst="rect">
            <a:avLst/>
          </a:prstGeom>
          <a:noFill/>
          <a:ln w="9525">
            <a:noFill/>
          </a:ln>
        </p:spPr>
        <p:txBody>
          <a:bodyPr wrap="none" anchor="t">
            <a:spAutoFit/>
          </a:bodyPr>
          <a:lstStyle/>
          <a:p>
            <a:pPr>
              <a:spcBef>
                <a:spcPct val="0"/>
              </a:spcBef>
            </a:pPr>
            <a:r>
              <a:rPr lang="zh-CN" altLang="en-US" sz="1800" dirty="0">
                <a:latin typeface="Times New Roman" panose="02020603050405020304" pitchFamily="18" charset="0"/>
                <a:ea typeface="宋体" panose="02010600030101010101" pitchFamily="2" charset="-122"/>
              </a:rPr>
              <a:t>鹰击长空</a:t>
            </a:r>
          </a:p>
        </p:txBody>
      </p:sp>
      <p:sp>
        <p:nvSpPr>
          <p:cNvPr id="42012" name="文本框 42011"/>
          <p:cNvSpPr txBox="1"/>
          <p:nvPr/>
        </p:nvSpPr>
        <p:spPr>
          <a:xfrm>
            <a:off x="4518422" y="3789363"/>
            <a:ext cx="1107996" cy="369332"/>
          </a:xfrm>
          <a:prstGeom prst="rect">
            <a:avLst/>
          </a:prstGeom>
          <a:noFill/>
          <a:ln w="9525">
            <a:noFill/>
          </a:ln>
        </p:spPr>
        <p:txBody>
          <a:bodyPr wrap="none" anchor="t">
            <a:spAutoFit/>
          </a:bodyPr>
          <a:lstStyle/>
          <a:p>
            <a:pPr>
              <a:spcBef>
                <a:spcPct val="0"/>
              </a:spcBef>
            </a:pPr>
            <a:r>
              <a:rPr lang="zh-CN" altLang="en-US" sz="1800" dirty="0">
                <a:latin typeface="Times New Roman" panose="02020603050405020304" pitchFamily="18" charset="0"/>
                <a:ea typeface="宋体" panose="02010600030101010101" pitchFamily="2" charset="-122"/>
              </a:rPr>
              <a:t>鱼翔浅底</a:t>
            </a:r>
          </a:p>
        </p:txBody>
      </p:sp>
      <p:sp>
        <p:nvSpPr>
          <p:cNvPr id="42013" name="右大括号 42012"/>
          <p:cNvSpPr/>
          <p:nvPr/>
        </p:nvSpPr>
        <p:spPr>
          <a:xfrm>
            <a:off x="5868591" y="1052513"/>
            <a:ext cx="166688" cy="1366837"/>
          </a:xfrm>
          <a:prstGeom prst="rightBrace">
            <a:avLst>
              <a:gd name="adj1" fmla="val 51249"/>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42014" name="右大括号 42013"/>
          <p:cNvSpPr/>
          <p:nvPr/>
        </p:nvSpPr>
        <p:spPr>
          <a:xfrm>
            <a:off x="5922169" y="2852738"/>
            <a:ext cx="114300" cy="1223962"/>
          </a:xfrm>
          <a:prstGeom prst="rightBrace">
            <a:avLst>
              <a:gd name="adj1" fmla="val 66927"/>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42015" name="文本框 42014"/>
          <p:cNvSpPr txBox="1"/>
          <p:nvPr/>
        </p:nvSpPr>
        <p:spPr>
          <a:xfrm>
            <a:off x="5966520" y="1484313"/>
            <a:ext cx="461665" cy="669414"/>
          </a:xfrm>
          <a:prstGeom prst="rect">
            <a:avLst/>
          </a:prstGeom>
          <a:noFill/>
          <a:ln w="9525">
            <a:noFill/>
          </a:ln>
        </p:spPr>
        <p:txBody>
          <a:bodyPr vert="eaVert" wrap="none" anchor="t">
            <a:spAutoFit/>
          </a:bodyPr>
          <a:lstStyle/>
          <a:p>
            <a:pPr>
              <a:spcBef>
                <a:spcPct val="0"/>
              </a:spcBef>
            </a:pPr>
            <a:r>
              <a:rPr lang="zh-CN" altLang="en-US" sz="1800" dirty="0">
                <a:latin typeface="Times New Roman" panose="02020603050405020304" pitchFamily="18" charset="0"/>
                <a:ea typeface="宋体" panose="02010600030101010101" pitchFamily="2" charset="-122"/>
              </a:rPr>
              <a:t>静  景</a:t>
            </a:r>
          </a:p>
        </p:txBody>
      </p:sp>
      <p:sp>
        <p:nvSpPr>
          <p:cNvPr id="42016" name="文本框 42015"/>
          <p:cNvSpPr txBox="1"/>
          <p:nvPr/>
        </p:nvSpPr>
        <p:spPr>
          <a:xfrm>
            <a:off x="5966520" y="3141663"/>
            <a:ext cx="461665" cy="669414"/>
          </a:xfrm>
          <a:prstGeom prst="rect">
            <a:avLst/>
          </a:prstGeom>
          <a:noFill/>
          <a:ln w="9525">
            <a:noFill/>
          </a:ln>
        </p:spPr>
        <p:txBody>
          <a:bodyPr vert="eaVert" wrap="none" anchor="t">
            <a:spAutoFit/>
          </a:bodyPr>
          <a:lstStyle/>
          <a:p>
            <a:pPr>
              <a:spcBef>
                <a:spcPct val="0"/>
              </a:spcBef>
            </a:pPr>
            <a:r>
              <a:rPr lang="zh-CN" altLang="en-US" sz="1800" dirty="0">
                <a:latin typeface="Times New Roman" panose="02020603050405020304" pitchFamily="18" charset="0"/>
                <a:ea typeface="宋体" panose="02010600030101010101" pitchFamily="2" charset="-122"/>
              </a:rPr>
              <a:t>动  景</a:t>
            </a:r>
          </a:p>
        </p:txBody>
      </p:sp>
      <p:sp>
        <p:nvSpPr>
          <p:cNvPr id="42017" name="文本框 42016"/>
          <p:cNvSpPr txBox="1"/>
          <p:nvPr/>
        </p:nvSpPr>
        <p:spPr>
          <a:xfrm>
            <a:off x="5112544" y="981075"/>
            <a:ext cx="1107996" cy="369332"/>
          </a:xfrm>
          <a:prstGeom prst="rect">
            <a:avLst/>
          </a:prstGeom>
          <a:noFill/>
          <a:ln w="9525">
            <a:noFill/>
          </a:ln>
        </p:spPr>
        <p:txBody>
          <a:bodyPr wrap="none" anchor="t">
            <a:spAutoFit/>
          </a:bodyPr>
          <a:lstStyle/>
          <a:p>
            <a:pPr>
              <a:spcBef>
                <a:spcPct val="0"/>
              </a:spcBef>
            </a:pPr>
            <a:r>
              <a:rPr lang="zh-CN" altLang="en-US" sz="1800" dirty="0">
                <a:latin typeface="Times New Roman" panose="02020603050405020304" pitchFamily="18" charset="0"/>
                <a:ea typeface="宋体" panose="02010600030101010101" pitchFamily="2" charset="-122"/>
              </a:rPr>
              <a:t>（群山）</a:t>
            </a:r>
          </a:p>
        </p:txBody>
      </p:sp>
      <p:sp>
        <p:nvSpPr>
          <p:cNvPr id="42018" name="文本框 42017"/>
          <p:cNvSpPr txBox="1"/>
          <p:nvPr/>
        </p:nvSpPr>
        <p:spPr>
          <a:xfrm>
            <a:off x="5112544" y="2708275"/>
            <a:ext cx="1107996" cy="369332"/>
          </a:xfrm>
          <a:prstGeom prst="rect">
            <a:avLst/>
          </a:prstGeom>
          <a:noFill/>
          <a:ln w="9525">
            <a:noFill/>
          </a:ln>
        </p:spPr>
        <p:txBody>
          <a:bodyPr wrap="none" anchor="t">
            <a:spAutoFit/>
          </a:bodyPr>
          <a:lstStyle/>
          <a:p>
            <a:pPr>
              <a:spcBef>
                <a:spcPct val="0"/>
              </a:spcBef>
            </a:pPr>
            <a:r>
              <a:rPr lang="zh-CN" altLang="en-US" sz="1800" dirty="0">
                <a:latin typeface="Times New Roman" panose="02020603050405020304" pitchFamily="18" charset="0"/>
                <a:ea typeface="宋体" panose="02010600030101010101" pitchFamily="2" charset="-122"/>
              </a:rPr>
              <a:t>（江中）</a:t>
            </a:r>
          </a:p>
        </p:txBody>
      </p:sp>
      <p:sp>
        <p:nvSpPr>
          <p:cNvPr id="42019" name="矩形 42018"/>
          <p:cNvSpPr/>
          <p:nvPr/>
        </p:nvSpPr>
        <p:spPr>
          <a:xfrm>
            <a:off x="5112544" y="2133600"/>
            <a:ext cx="1107996" cy="369332"/>
          </a:xfrm>
          <a:prstGeom prst="rect">
            <a:avLst/>
          </a:prstGeom>
          <a:noFill/>
          <a:ln w="9525">
            <a:noFill/>
          </a:ln>
        </p:spPr>
        <p:txBody>
          <a:bodyPr wrap="none" anchor="t">
            <a:spAutoFit/>
          </a:bodyPr>
          <a:lstStyle/>
          <a:p>
            <a:pPr>
              <a:spcBef>
                <a:spcPct val="0"/>
              </a:spcBef>
            </a:pPr>
            <a:r>
              <a:rPr lang="zh-CN" altLang="en-US" sz="1800" dirty="0">
                <a:latin typeface="Times New Roman" panose="02020603050405020304" pitchFamily="18" charset="0"/>
                <a:ea typeface="宋体" panose="02010600030101010101" pitchFamily="2" charset="-122"/>
              </a:rPr>
              <a:t>（江中）</a:t>
            </a:r>
          </a:p>
        </p:txBody>
      </p:sp>
      <p:sp>
        <p:nvSpPr>
          <p:cNvPr id="42020" name="矩形 42019"/>
          <p:cNvSpPr/>
          <p:nvPr/>
        </p:nvSpPr>
        <p:spPr>
          <a:xfrm>
            <a:off x="5112544" y="1628775"/>
            <a:ext cx="1107996" cy="369332"/>
          </a:xfrm>
          <a:prstGeom prst="rect">
            <a:avLst/>
          </a:prstGeom>
          <a:noFill/>
          <a:ln w="9525">
            <a:noFill/>
          </a:ln>
        </p:spPr>
        <p:txBody>
          <a:bodyPr wrap="none" anchor="t">
            <a:spAutoFit/>
          </a:bodyPr>
          <a:lstStyle/>
          <a:p>
            <a:pPr>
              <a:spcBef>
                <a:spcPct val="0"/>
              </a:spcBef>
            </a:pPr>
            <a:r>
              <a:rPr lang="zh-CN" altLang="en-US" sz="1800" dirty="0">
                <a:latin typeface="Times New Roman" panose="02020603050405020304" pitchFamily="18" charset="0"/>
                <a:ea typeface="宋体" panose="02010600030101010101" pitchFamily="2" charset="-122"/>
              </a:rPr>
              <a:t>（群山）</a:t>
            </a:r>
          </a:p>
        </p:txBody>
      </p:sp>
      <p:sp>
        <p:nvSpPr>
          <p:cNvPr id="42021" name="文本框 42020"/>
          <p:cNvSpPr txBox="1"/>
          <p:nvPr/>
        </p:nvSpPr>
        <p:spPr>
          <a:xfrm>
            <a:off x="5166122" y="3284538"/>
            <a:ext cx="1107996" cy="369332"/>
          </a:xfrm>
          <a:prstGeom prst="rect">
            <a:avLst/>
          </a:prstGeom>
          <a:noFill/>
          <a:ln w="9525">
            <a:noFill/>
          </a:ln>
        </p:spPr>
        <p:txBody>
          <a:bodyPr wrap="none" anchor="t">
            <a:spAutoFit/>
          </a:bodyPr>
          <a:lstStyle/>
          <a:p>
            <a:pPr>
              <a:spcBef>
                <a:spcPct val="0"/>
              </a:spcBef>
            </a:pPr>
            <a:r>
              <a:rPr lang="zh-CN" altLang="en-US" sz="1800" dirty="0">
                <a:latin typeface="Times New Roman" panose="02020603050405020304" pitchFamily="18" charset="0"/>
                <a:ea typeface="宋体" panose="02010600030101010101" pitchFamily="2" charset="-122"/>
              </a:rPr>
              <a:t>（天空）</a:t>
            </a:r>
          </a:p>
        </p:txBody>
      </p:sp>
      <p:sp>
        <p:nvSpPr>
          <p:cNvPr id="42022" name="文本框 42021"/>
          <p:cNvSpPr txBox="1"/>
          <p:nvPr/>
        </p:nvSpPr>
        <p:spPr>
          <a:xfrm>
            <a:off x="5166122" y="3789363"/>
            <a:ext cx="1107996" cy="369332"/>
          </a:xfrm>
          <a:prstGeom prst="rect">
            <a:avLst/>
          </a:prstGeom>
          <a:noFill/>
          <a:ln w="9525">
            <a:noFill/>
          </a:ln>
        </p:spPr>
        <p:txBody>
          <a:bodyPr wrap="none" anchor="t">
            <a:spAutoFit/>
          </a:bodyPr>
          <a:lstStyle/>
          <a:p>
            <a:pPr>
              <a:spcBef>
                <a:spcPct val="0"/>
              </a:spcBef>
            </a:pPr>
            <a:r>
              <a:rPr lang="zh-CN" altLang="en-US" sz="1800" dirty="0">
                <a:latin typeface="Times New Roman" panose="02020603050405020304" pitchFamily="18" charset="0"/>
                <a:ea typeface="宋体" panose="02010600030101010101" pitchFamily="2" charset="-122"/>
              </a:rPr>
              <a:t>（水底）</a:t>
            </a:r>
          </a:p>
        </p:txBody>
      </p:sp>
      <p:sp>
        <p:nvSpPr>
          <p:cNvPr id="42023" name="左大括号 42022"/>
          <p:cNvSpPr/>
          <p:nvPr/>
        </p:nvSpPr>
        <p:spPr>
          <a:xfrm>
            <a:off x="3654029" y="4437063"/>
            <a:ext cx="114300" cy="914400"/>
          </a:xfrm>
          <a:prstGeom prst="leftBrace">
            <a:avLst>
              <a:gd name="adj1" fmla="val 50000"/>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42024" name="文本框 42023"/>
          <p:cNvSpPr txBox="1"/>
          <p:nvPr/>
        </p:nvSpPr>
        <p:spPr>
          <a:xfrm>
            <a:off x="3815954" y="4292600"/>
            <a:ext cx="2608406" cy="646331"/>
          </a:xfrm>
          <a:prstGeom prst="rect">
            <a:avLst/>
          </a:prstGeom>
          <a:noFill/>
          <a:ln w="9525">
            <a:noFill/>
          </a:ln>
        </p:spPr>
        <p:txBody>
          <a:bodyPr wrap="none" anchor="t">
            <a:spAutoFit/>
          </a:bodyPr>
          <a:lstStyle/>
          <a:p>
            <a:pPr>
              <a:spcBef>
                <a:spcPct val="0"/>
              </a:spcBef>
            </a:pPr>
            <a:r>
              <a:rPr lang="zh-CN" altLang="en-US" sz="1800" dirty="0">
                <a:latin typeface="Times New Roman" panose="02020603050405020304" pitchFamily="18" charset="0"/>
                <a:ea typeface="宋体" panose="02010600030101010101" pitchFamily="2" charset="-122"/>
              </a:rPr>
              <a:t>书生意气        挥斥方遒</a:t>
            </a:r>
          </a:p>
          <a:p>
            <a:pPr>
              <a:spcBef>
                <a:spcPct val="0"/>
              </a:spcBef>
            </a:pPr>
            <a:r>
              <a:rPr lang="zh-CN" altLang="en-US" sz="1800" dirty="0">
                <a:latin typeface="Times New Roman" panose="02020603050405020304" pitchFamily="18" charset="0"/>
                <a:ea typeface="宋体" panose="02010600030101010101" pitchFamily="2" charset="-122"/>
              </a:rPr>
              <a:t>（英姿勃勃  才华横溢）</a:t>
            </a:r>
          </a:p>
        </p:txBody>
      </p:sp>
      <p:sp>
        <p:nvSpPr>
          <p:cNvPr id="42025" name="文本框 42024"/>
          <p:cNvSpPr txBox="1"/>
          <p:nvPr/>
        </p:nvSpPr>
        <p:spPr>
          <a:xfrm>
            <a:off x="3815954" y="5013325"/>
            <a:ext cx="2608406" cy="646331"/>
          </a:xfrm>
          <a:prstGeom prst="rect">
            <a:avLst/>
          </a:prstGeom>
          <a:noFill/>
          <a:ln w="9525">
            <a:noFill/>
          </a:ln>
        </p:spPr>
        <p:txBody>
          <a:bodyPr wrap="none" anchor="t">
            <a:spAutoFit/>
          </a:bodyPr>
          <a:lstStyle/>
          <a:p>
            <a:pPr>
              <a:spcBef>
                <a:spcPct val="0"/>
              </a:spcBef>
            </a:pPr>
            <a:r>
              <a:rPr lang="zh-CN" altLang="en-US" sz="1800" dirty="0">
                <a:latin typeface="Times New Roman" panose="02020603050405020304" pitchFamily="18" charset="0"/>
                <a:ea typeface="宋体" panose="02010600030101010101" pitchFamily="2" charset="-122"/>
              </a:rPr>
              <a:t>指点江山       激扬文字</a:t>
            </a:r>
          </a:p>
          <a:p>
            <a:pPr>
              <a:spcBef>
                <a:spcPct val="0"/>
              </a:spcBef>
            </a:pPr>
            <a:r>
              <a:rPr lang="zh-CN" altLang="en-US" sz="1800" dirty="0">
                <a:latin typeface="Times New Roman" panose="02020603050405020304" pitchFamily="18" charset="0"/>
                <a:ea typeface="宋体" panose="02010600030101010101" pitchFamily="2" charset="-122"/>
              </a:rPr>
              <a:t>（意气风发  斗志昂扬）</a:t>
            </a:r>
          </a:p>
        </p:txBody>
      </p:sp>
      <p:sp>
        <p:nvSpPr>
          <p:cNvPr id="42026" name="右大括号 42025"/>
          <p:cNvSpPr/>
          <p:nvPr/>
        </p:nvSpPr>
        <p:spPr>
          <a:xfrm>
            <a:off x="5651898" y="4437063"/>
            <a:ext cx="169069" cy="1009650"/>
          </a:xfrm>
          <a:prstGeom prst="rightBrace">
            <a:avLst>
              <a:gd name="adj1" fmla="val 37323"/>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42027" name="文本框 42026"/>
          <p:cNvSpPr txBox="1"/>
          <p:nvPr/>
        </p:nvSpPr>
        <p:spPr>
          <a:xfrm>
            <a:off x="5711726" y="4419600"/>
            <a:ext cx="461665" cy="1015663"/>
          </a:xfrm>
          <a:prstGeom prst="rect">
            <a:avLst/>
          </a:prstGeom>
          <a:noFill/>
          <a:ln w="9525">
            <a:noFill/>
          </a:ln>
        </p:spPr>
        <p:txBody>
          <a:bodyPr vert="eaVert" wrap="none" anchor="t">
            <a:spAutoFit/>
          </a:bodyPr>
          <a:lstStyle/>
          <a:p>
            <a:pPr>
              <a:spcBef>
                <a:spcPct val="0"/>
              </a:spcBef>
            </a:pPr>
            <a:r>
              <a:rPr lang="zh-CN" altLang="en-US" sz="1800" dirty="0">
                <a:latin typeface="Times New Roman" panose="02020603050405020304" pitchFamily="18" charset="0"/>
                <a:ea typeface="宋体" panose="02010600030101010101" pitchFamily="2" charset="-122"/>
              </a:rPr>
              <a:t>战斗风貌</a:t>
            </a:r>
          </a:p>
        </p:txBody>
      </p:sp>
      <p:sp>
        <p:nvSpPr>
          <p:cNvPr id="42028" name="左大括号 42027"/>
          <p:cNvSpPr/>
          <p:nvPr/>
        </p:nvSpPr>
        <p:spPr>
          <a:xfrm>
            <a:off x="3600451" y="5876925"/>
            <a:ext cx="108347" cy="698500"/>
          </a:xfrm>
          <a:prstGeom prst="leftBrace">
            <a:avLst>
              <a:gd name="adj1" fmla="val 40292"/>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42029" name="文本框 42028"/>
          <p:cNvSpPr txBox="1"/>
          <p:nvPr/>
        </p:nvSpPr>
        <p:spPr>
          <a:xfrm>
            <a:off x="3707606" y="5734050"/>
            <a:ext cx="3531736" cy="369332"/>
          </a:xfrm>
          <a:prstGeom prst="rect">
            <a:avLst/>
          </a:prstGeom>
          <a:noFill/>
          <a:ln w="9525">
            <a:noFill/>
          </a:ln>
        </p:spPr>
        <p:txBody>
          <a:bodyPr wrap="none" anchor="t">
            <a:spAutoFit/>
          </a:bodyPr>
          <a:lstStyle/>
          <a:p>
            <a:pPr>
              <a:spcBef>
                <a:spcPct val="0"/>
              </a:spcBef>
            </a:pPr>
            <a:r>
              <a:rPr lang="zh-CN" altLang="en-US" sz="1800" dirty="0">
                <a:latin typeface="Times New Roman" panose="02020603050405020304" pitchFamily="18" charset="0"/>
                <a:ea typeface="宋体" panose="02010600030101010101" pitchFamily="2" charset="-122"/>
              </a:rPr>
              <a:t>中流击水（搏击风浪  急流勇进）</a:t>
            </a:r>
          </a:p>
        </p:txBody>
      </p:sp>
      <p:sp>
        <p:nvSpPr>
          <p:cNvPr id="42030" name="文本框 42029"/>
          <p:cNvSpPr txBox="1"/>
          <p:nvPr/>
        </p:nvSpPr>
        <p:spPr>
          <a:xfrm>
            <a:off x="3659981" y="6308725"/>
            <a:ext cx="3531736" cy="369332"/>
          </a:xfrm>
          <a:prstGeom prst="rect">
            <a:avLst/>
          </a:prstGeom>
          <a:noFill/>
          <a:ln w="9525">
            <a:noFill/>
          </a:ln>
        </p:spPr>
        <p:txBody>
          <a:bodyPr wrap="none" anchor="t">
            <a:spAutoFit/>
          </a:bodyPr>
          <a:lstStyle/>
          <a:p>
            <a:pPr>
              <a:spcBef>
                <a:spcPct val="0"/>
              </a:spcBef>
            </a:pPr>
            <a:r>
              <a:rPr lang="zh-CN" altLang="en-US" sz="1800" dirty="0">
                <a:latin typeface="Times New Roman" panose="02020603050405020304" pitchFamily="18" charset="0"/>
                <a:ea typeface="宋体" panose="02010600030101010101" pitchFamily="2" charset="-122"/>
              </a:rPr>
              <a:t>浪遏飞舟（不怕艰险  坚持到底）</a:t>
            </a:r>
          </a:p>
        </p:txBody>
      </p:sp>
      <p:sp>
        <p:nvSpPr>
          <p:cNvPr id="42031" name="右大括号 42030"/>
          <p:cNvSpPr/>
          <p:nvPr/>
        </p:nvSpPr>
        <p:spPr>
          <a:xfrm>
            <a:off x="6516291" y="1700214"/>
            <a:ext cx="114300" cy="1944687"/>
          </a:xfrm>
          <a:prstGeom prst="rightBrace">
            <a:avLst>
              <a:gd name="adj1" fmla="val 106336"/>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42032" name="右大括号 42031"/>
          <p:cNvSpPr/>
          <p:nvPr/>
        </p:nvSpPr>
        <p:spPr>
          <a:xfrm>
            <a:off x="6516291" y="4508501"/>
            <a:ext cx="167878" cy="2016125"/>
          </a:xfrm>
          <a:prstGeom prst="rightBrace">
            <a:avLst>
              <a:gd name="adj1" fmla="val 75059"/>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42033" name="文本框 42032"/>
          <p:cNvSpPr txBox="1"/>
          <p:nvPr/>
        </p:nvSpPr>
        <p:spPr>
          <a:xfrm>
            <a:off x="6507064" y="1773239"/>
            <a:ext cx="461665" cy="1944687"/>
          </a:xfrm>
          <a:prstGeom prst="rect">
            <a:avLst/>
          </a:prstGeom>
          <a:noFill/>
          <a:ln w="9525">
            <a:noFill/>
          </a:ln>
        </p:spPr>
        <p:txBody>
          <a:bodyPr vert="eaVert">
            <a:spAutoFit/>
          </a:bodyPr>
          <a:lstStyle/>
          <a:p>
            <a:pPr>
              <a:spcBef>
                <a:spcPct val="0"/>
              </a:spcBef>
            </a:pPr>
            <a:r>
              <a:rPr lang="zh-CN" altLang="en-US" sz="1800" dirty="0">
                <a:latin typeface="Times New Roman" panose="02020603050405020304" pitchFamily="18" charset="0"/>
                <a:ea typeface="宋体" panose="02010600030101010101" pitchFamily="2" charset="-122"/>
              </a:rPr>
              <a:t>问</a:t>
            </a:r>
            <a:r>
              <a:rPr lang="en-US" altLang="zh-CN" sz="1800" dirty="0">
                <a:latin typeface="Times New Roman" panose="02020603050405020304" pitchFamily="18" charset="0"/>
                <a:ea typeface="宋体" panose="02010600030101010101" pitchFamily="2" charset="-122"/>
              </a:rPr>
              <a:t>——</a:t>
            </a:r>
            <a:r>
              <a:rPr lang="zh-CN" altLang="en-US" sz="1800" dirty="0">
                <a:latin typeface="Times New Roman" panose="02020603050405020304" pitchFamily="18" charset="0"/>
                <a:ea typeface="宋体" panose="02010600030101010101" pitchFamily="2" charset="-122"/>
              </a:rPr>
              <a:t>谁主沉浮？</a:t>
            </a:r>
          </a:p>
        </p:txBody>
      </p:sp>
      <p:sp>
        <p:nvSpPr>
          <p:cNvPr id="42034" name="文本框 42033"/>
          <p:cNvSpPr txBox="1"/>
          <p:nvPr/>
        </p:nvSpPr>
        <p:spPr>
          <a:xfrm>
            <a:off x="6507064" y="4581525"/>
            <a:ext cx="461665" cy="1938992"/>
          </a:xfrm>
          <a:prstGeom prst="rect">
            <a:avLst/>
          </a:prstGeom>
          <a:noFill/>
          <a:ln w="9525">
            <a:noFill/>
          </a:ln>
        </p:spPr>
        <p:txBody>
          <a:bodyPr vert="eaVert" wrap="none" anchor="t">
            <a:spAutoFit/>
          </a:bodyPr>
          <a:lstStyle/>
          <a:p>
            <a:pPr>
              <a:spcBef>
                <a:spcPct val="0"/>
              </a:spcBef>
            </a:pPr>
            <a:r>
              <a:rPr lang="zh-CN" altLang="en-US" sz="1800" dirty="0">
                <a:latin typeface="Times New Roman" panose="02020603050405020304" pitchFamily="18" charset="0"/>
                <a:ea typeface="宋体" panose="02010600030101010101" pitchFamily="2" charset="-122"/>
              </a:rPr>
              <a:t>答</a:t>
            </a:r>
            <a:r>
              <a:rPr lang="en-US" altLang="zh-CN" sz="1800" dirty="0">
                <a:latin typeface="Times New Roman" panose="02020603050405020304" pitchFamily="18" charset="0"/>
                <a:ea typeface="宋体" panose="02010600030101010101" pitchFamily="2" charset="-122"/>
              </a:rPr>
              <a:t>——</a:t>
            </a:r>
            <a:r>
              <a:rPr lang="zh-CN" altLang="en-US" sz="1800" dirty="0">
                <a:latin typeface="Times New Roman" panose="02020603050405020304" pitchFamily="18" charset="0"/>
                <a:ea typeface="宋体" panose="02010600030101010101" pitchFamily="2" charset="-122"/>
              </a:rPr>
              <a:t>同学少年！</a:t>
            </a:r>
          </a:p>
        </p:txBody>
      </p:sp>
      <p:sp>
        <p:nvSpPr>
          <p:cNvPr id="42035" name="文本框 42034"/>
          <p:cNvSpPr txBox="1"/>
          <p:nvPr/>
        </p:nvSpPr>
        <p:spPr>
          <a:xfrm>
            <a:off x="6074866" y="5661025"/>
            <a:ext cx="461665" cy="1015663"/>
          </a:xfrm>
          <a:prstGeom prst="rect">
            <a:avLst/>
          </a:prstGeom>
          <a:noFill/>
          <a:ln w="9525">
            <a:noFill/>
          </a:ln>
        </p:spPr>
        <p:txBody>
          <a:bodyPr vert="eaVert" wrap="none" anchor="t">
            <a:spAutoFit/>
          </a:bodyPr>
          <a:lstStyle/>
          <a:p>
            <a:pPr>
              <a:spcBef>
                <a:spcPct val="0"/>
              </a:spcBef>
            </a:pPr>
            <a:r>
              <a:rPr lang="zh-CN" altLang="en-US" sz="1800" dirty="0">
                <a:latin typeface="Times New Roman" panose="02020603050405020304" pitchFamily="18" charset="0"/>
                <a:ea typeface="宋体" panose="02010600030101010101" pitchFamily="2" charset="-122"/>
              </a:rPr>
              <a:t>英雄气概</a:t>
            </a:r>
          </a:p>
        </p:txBody>
      </p:sp>
      <p:sp>
        <p:nvSpPr>
          <p:cNvPr id="42036" name="右大括号 42035"/>
          <p:cNvSpPr/>
          <p:nvPr/>
        </p:nvSpPr>
        <p:spPr>
          <a:xfrm>
            <a:off x="6948487" y="1989138"/>
            <a:ext cx="167879" cy="4032250"/>
          </a:xfrm>
          <a:prstGeom prst="rightBrace">
            <a:avLst>
              <a:gd name="adj1" fmla="val 150117"/>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42037" name="文本框 42036"/>
          <p:cNvSpPr txBox="1"/>
          <p:nvPr/>
        </p:nvSpPr>
        <p:spPr>
          <a:xfrm>
            <a:off x="7103745" y="2565400"/>
            <a:ext cx="492443" cy="3240088"/>
          </a:xfrm>
          <a:prstGeom prst="rect">
            <a:avLst/>
          </a:prstGeom>
          <a:noFill/>
          <a:ln w="9525">
            <a:noFill/>
          </a:ln>
        </p:spPr>
        <p:txBody>
          <a:bodyPr vert="eaVert">
            <a:spAutoFit/>
          </a:bodyPr>
          <a:lstStyle/>
          <a:p>
            <a:pPr>
              <a:spcBef>
                <a:spcPct val="0"/>
              </a:spcBef>
            </a:pPr>
            <a:r>
              <a:rPr lang="zh-CN" altLang="en-US" sz="2000" dirty="0">
                <a:latin typeface="Times New Roman" panose="02020603050405020304" pitchFamily="18" charset="0"/>
                <a:ea typeface="宋体" panose="02010600030101010101" pitchFamily="2" charset="-122"/>
              </a:rPr>
              <a:t>景中寓情          情中显志</a:t>
            </a:r>
          </a:p>
        </p:txBody>
      </p:sp>
      <p:sp>
        <p:nvSpPr>
          <p:cNvPr id="42038" name="右大括号 42037"/>
          <p:cNvSpPr/>
          <p:nvPr/>
        </p:nvSpPr>
        <p:spPr>
          <a:xfrm>
            <a:off x="6192442" y="5876925"/>
            <a:ext cx="59531" cy="647700"/>
          </a:xfrm>
          <a:prstGeom prst="rightBrace">
            <a:avLst>
              <a:gd name="adj1" fmla="val 68000"/>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1990"/>
                                        </p:tgtEl>
                                        <p:attrNameLst>
                                          <p:attrName>style.visibility</p:attrName>
                                        </p:attrNameLst>
                                      </p:cBhvr>
                                      <p:to>
                                        <p:strVal val="visible"/>
                                      </p:to>
                                    </p:set>
                                    <p:anim calcmode="lin" valueType="num">
                                      <p:cBhvr additive="base">
                                        <p:cTn id="7" dur="500" fill="hold"/>
                                        <p:tgtEl>
                                          <p:spTgt spid="41990"/>
                                        </p:tgtEl>
                                        <p:attrNameLst>
                                          <p:attrName>ppt_x</p:attrName>
                                        </p:attrNameLst>
                                      </p:cBhvr>
                                      <p:tavLst>
                                        <p:tav tm="0">
                                          <p:val>
                                            <p:strVal val="#ppt_x"/>
                                          </p:val>
                                        </p:tav>
                                        <p:tav tm="100000">
                                          <p:val>
                                            <p:strVal val="#ppt_x"/>
                                          </p:val>
                                        </p:tav>
                                      </p:tavLst>
                                    </p:anim>
                                    <p:anim calcmode="lin" valueType="num">
                                      <p:cBhvr additive="base">
                                        <p:cTn id="8" dur="500" fill="hold"/>
                                        <p:tgtEl>
                                          <p:spTgt spid="4199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1992"/>
                                        </p:tgtEl>
                                        <p:attrNameLst>
                                          <p:attrName>style.visibility</p:attrName>
                                        </p:attrNameLst>
                                      </p:cBhvr>
                                      <p:to>
                                        <p:strVal val="visible"/>
                                      </p:to>
                                    </p:set>
                                    <p:anim calcmode="lin" valueType="num">
                                      <p:cBhvr additive="base">
                                        <p:cTn id="13" dur="500" fill="hold"/>
                                        <p:tgtEl>
                                          <p:spTgt spid="41992"/>
                                        </p:tgtEl>
                                        <p:attrNameLst>
                                          <p:attrName>ppt_x</p:attrName>
                                        </p:attrNameLst>
                                      </p:cBhvr>
                                      <p:tavLst>
                                        <p:tav tm="0">
                                          <p:val>
                                            <p:strVal val="0-#ppt_w/2"/>
                                          </p:val>
                                        </p:tav>
                                        <p:tav tm="100000">
                                          <p:val>
                                            <p:strVal val="#ppt_x"/>
                                          </p:val>
                                        </p:tav>
                                      </p:tavLst>
                                    </p:anim>
                                    <p:anim calcmode="lin" valueType="num">
                                      <p:cBhvr additive="base">
                                        <p:cTn id="14" dur="500" fill="hold"/>
                                        <p:tgtEl>
                                          <p:spTgt spid="4199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2008"/>
                                        </p:tgtEl>
                                        <p:attrNameLst>
                                          <p:attrName>style.visibility</p:attrName>
                                        </p:attrNameLst>
                                      </p:cBhvr>
                                      <p:to>
                                        <p:strVal val="visible"/>
                                      </p:to>
                                    </p:set>
                                    <p:anim calcmode="lin" valueType="num">
                                      <p:cBhvr additive="base">
                                        <p:cTn id="19" dur="500" fill="hold"/>
                                        <p:tgtEl>
                                          <p:spTgt spid="42008"/>
                                        </p:tgtEl>
                                        <p:attrNameLst>
                                          <p:attrName>ppt_x</p:attrName>
                                        </p:attrNameLst>
                                      </p:cBhvr>
                                      <p:tavLst>
                                        <p:tav tm="0">
                                          <p:val>
                                            <p:strVal val="0-#ppt_w/2"/>
                                          </p:val>
                                        </p:tav>
                                        <p:tav tm="100000">
                                          <p:val>
                                            <p:strVal val="#ppt_x"/>
                                          </p:val>
                                        </p:tav>
                                      </p:tavLst>
                                    </p:anim>
                                    <p:anim calcmode="lin" valueType="num">
                                      <p:cBhvr additive="base">
                                        <p:cTn id="20" dur="500" fill="hold"/>
                                        <p:tgtEl>
                                          <p:spTgt spid="4200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1996"/>
                                        </p:tgtEl>
                                        <p:attrNameLst>
                                          <p:attrName>style.visibility</p:attrName>
                                        </p:attrNameLst>
                                      </p:cBhvr>
                                      <p:to>
                                        <p:strVal val="visible"/>
                                      </p:to>
                                    </p:set>
                                    <p:anim calcmode="lin" valueType="num">
                                      <p:cBhvr additive="base">
                                        <p:cTn id="25" dur="500" fill="hold"/>
                                        <p:tgtEl>
                                          <p:spTgt spid="41996"/>
                                        </p:tgtEl>
                                        <p:attrNameLst>
                                          <p:attrName>ppt_x</p:attrName>
                                        </p:attrNameLst>
                                      </p:cBhvr>
                                      <p:tavLst>
                                        <p:tav tm="0">
                                          <p:val>
                                            <p:strVal val="0-#ppt_w/2"/>
                                          </p:val>
                                        </p:tav>
                                        <p:tav tm="100000">
                                          <p:val>
                                            <p:strVal val="#ppt_x"/>
                                          </p:val>
                                        </p:tav>
                                      </p:tavLst>
                                    </p:anim>
                                    <p:anim calcmode="lin" valueType="num">
                                      <p:cBhvr additive="base">
                                        <p:cTn id="26" dur="500" fill="hold"/>
                                        <p:tgtEl>
                                          <p:spTgt spid="4199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1993"/>
                                        </p:tgtEl>
                                        <p:attrNameLst>
                                          <p:attrName>style.visibility</p:attrName>
                                        </p:attrNameLst>
                                      </p:cBhvr>
                                      <p:to>
                                        <p:strVal val="visible"/>
                                      </p:to>
                                    </p:set>
                                    <p:anim calcmode="lin" valueType="num">
                                      <p:cBhvr additive="base">
                                        <p:cTn id="31" dur="500" fill="hold"/>
                                        <p:tgtEl>
                                          <p:spTgt spid="41993"/>
                                        </p:tgtEl>
                                        <p:attrNameLst>
                                          <p:attrName>ppt_x</p:attrName>
                                        </p:attrNameLst>
                                      </p:cBhvr>
                                      <p:tavLst>
                                        <p:tav tm="0">
                                          <p:val>
                                            <p:strVal val="0-#ppt_w/2"/>
                                          </p:val>
                                        </p:tav>
                                        <p:tav tm="100000">
                                          <p:val>
                                            <p:strVal val="#ppt_x"/>
                                          </p:val>
                                        </p:tav>
                                      </p:tavLst>
                                    </p:anim>
                                    <p:anim calcmode="lin" valueType="num">
                                      <p:cBhvr additive="base">
                                        <p:cTn id="32" dur="500" fill="hold"/>
                                        <p:tgtEl>
                                          <p:spTgt spid="41993"/>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1997"/>
                                        </p:tgtEl>
                                        <p:attrNameLst>
                                          <p:attrName>style.visibility</p:attrName>
                                        </p:attrNameLst>
                                      </p:cBhvr>
                                      <p:to>
                                        <p:strVal val="visible"/>
                                      </p:to>
                                    </p:set>
                                    <p:anim calcmode="lin" valueType="num">
                                      <p:cBhvr additive="base">
                                        <p:cTn id="37" dur="500" fill="hold"/>
                                        <p:tgtEl>
                                          <p:spTgt spid="41997"/>
                                        </p:tgtEl>
                                        <p:attrNameLst>
                                          <p:attrName>ppt_x</p:attrName>
                                        </p:attrNameLst>
                                      </p:cBhvr>
                                      <p:tavLst>
                                        <p:tav tm="0">
                                          <p:val>
                                            <p:strVal val="#ppt_x"/>
                                          </p:val>
                                        </p:tav>
                                        <p:tav tm="100000">
                                          <p:val>
                                            <p:strVal val="#ppt_x"/>
                                          </p:val>
                                        </p:tav>
                                      </p:tavLst>
                                    </p:anim>
                                    <p:anim calcmode="lin" valueType="num">
                                      <p:cBhvr additive="base">
                                        <p:cTn id="38" dur="500" fill="hold"/>
                                        <p:tgtEl>
                                          <p:spTgt spid="4199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41998"/>
                                        </p:tgtEl>
                                        <p:attrNameLst>
                                          <p:attrName>style.visibility</p:attrName>
                                        </p:attrNameLst>
                                      </p:cBhvr>
                                      <p:to>
                                        <p:strVal val="visible"/>
                                      </p:to>
                                    </p:set>
                                    <p:anim calcmode="lin" valueType="num">
                                      <p:cBhvr additive="base">
                                        <p:cTn id="43" dur="500" fill="hold"/>
                                        <p:tgtEl>
                                          <p:spTgt spid="41998"/>
                                        </p:tgtEl>
                                        <p:attrNameLst>
                                          <p:attrName>ppt_x</p:attrName>
                                        </p:attrNameLst>
                                      </p:cBhvr>
                                      <p:tavLst>
                                        <p:tav tm="0">
                                          <p:val>
                                            <p:strVal val="0-#ppt_w/2"/>
                                          </p:val>
                                        </p:tav>
                                        <p:tav tm="100000">
                                          <p:val>
                                            <p:strVal val="#ppt_x"/>
                                          </p:val>
                                        </p:tav>
                                      </p:tavLst>
                                    </p:anim>
                                    <p:anim calcmode="lin" valueType="num">
                                      <p:cBhvr additive="base">
                                        <p:cTn id="44" dur="500" fill="hold"/>
                                        <p:tgtEl>
                                          <p:spTgt spid="41998"/>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1999"/>
                                        </p:tgtEl>
                                        <p:attrNameLst>
                                          <p:attrName>style.visibility</p:attrName>
                                        </p:attrNameLst>
                                      </p:cBhvr>
                                      <p:to>
                                        <p:strVal val="visible"/>
                                      </p:to>
                                    </p:set>
                                    <p:anim calcmode="lin" valueType="num">
                                      <p:cBhvr additive="base">
                                        <p:cTn id="49" dur="500" fill="hold"/>
                                        <p:tgtEl>
                                          <p:spTgt spid="41999"/>
                                        </p:tgtEl>
                                        <p:attrNameLst>
                                          <p:attrName>ppt_x</p:attrName>
                                        </p:attrNameLst>
                                      </p:cBhvr>
                                      <p:tavLst>
                                        <p:tav tm="0">
                                          <p:val>
                                            <p:strVal val="#ppt_x"/>
                                          </p:val>
                                        </p:tav>
                                        <p:tav tm="100000">
                                          <p:val>
                                            <p:strVal val="#ppt_x"/>
                                          </p:val>
                                        </p:tav>
                                      </p:tavLst>
                                    </p:anim>
                                    <p:anim calcmode="lin" valueType="num">
                                      <p:cBhvr additive="base">
                                        <p:cTn id="50" dur="500" fill="hold"/>
                                        <p:tgtEl>
                                          <p:spTgt spid="4199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42000"/>
                                        </p:tgtEl>
                                        <p:attrNameLst>
                                          <p:attrName>style.visibility</p:attrName>
                                        </p:attrNameLst>
                                      </p:cBhvr>
                                      <p:to>
                                        <p:strVal val="visible"/>
                                      </p:to>
                                    </p:set>
                                    <p:anim calcmode="lin" valueType="num">
                                      <p:cBhvr additive="base">
                                        <p:cTn id="55" dur="500" fill="hold"/>
                                        <p:tgtEl>
                                          <p:spTgt spid="42000"/>
                                        </p:tgtEl>
                                        <p:attrNameLst>
                                          <p:attrName>ppt_x</p:attrName>
                                        </p:attrNameLst>
                                      </p:cBhvr>
                                      <p:tavLst>
                                        <p:tav tm="0">
                                          <p:val>
                                            <p:strVal val="0-#ppt_w/2"/>
                                          </p:val>
                                        </p:tav>
                                        <p:tav tm="100000">
                                          <p:val>
                                            <p:strVal val="#ppt_x"/>
                                          </p:val>
                                        </p:tav>
                                      </p:tavLst>
                                    </p:anim>
                                    <p:anim calcmode="lin" valueType="num">
                                      <p:cBhvr additive="base">
                                        <p:cTn id="56" dur="500" fill="hold"/>
                                        <p:tgtEl>
                                          <p:spTgt spid="42000"/>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42017"/>
                                        </p:tgtEl>
                                        <p:attrNameLst>
                                          <p:attrName>style.visibility</p:attrName>
                                        </p:attrNameLst>
                                      </p:cBhvr>
                                      <p:to>
                                        <p:strVal val="visible"/>
                                      </p:to>
                                    </p:set>
                                    <p:anim calcmode="lin" valueType="num">
                                      <p:cBhvr additive="base">
                                        <p:cTn id="61" dur="500" fill="hold"/>
                                        <p:tgtEl>
                                          <p:spTgt spid="42017"/>
                                        </p:tgtEl>
                                        <p:attrNameLst>
                                          <p:attrName>ppt_x</p:attrName>
                                        </p:attrNameLst>
                                      </p:cBhvr>
                                      <p:tavLst>
                                        <p:tav tm="0">
                                          <p:val>
                                            <p:strVal val="#ppt_x"/>
                                          </p:val>
                                        </p:tav>
                                        <p:tav tm="100000">
                                          <p:val>
                                            <p:strVal val="#ppt_x"/>
                                          </p:val>
                                        </p:tav>
                                      </p:tavLst>
                                    </p:anim>
                                    <p:anim calcmode="lin" valueType="num">
                                      <p:cBhvr additive="base">
                                        <p:cTn id="62" dur="500" fill="hold"/>
                                        <p:tgtEl>
                                          <p:spTgt spid="42017"/>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42001"/>
                                        </p:tgtEl>
                                        <p:attrNameLst>
                                          <p:attrName>style.visibility</p:attrName>
                                        </p:attrNameLst>
                                      </p:cBhvr>
                                      <p:to>
                                        <p:strVal val="visible"/>
                                      </p:to>
                                    </p:set>
                                    <p:anim calcmode="lin" valueType="num">
                                      <p:cBhvr additive="base">
                                        <p:cTn id="67" dur="500" fill="hold"/>
                                        <p:tgtEl>
                                          <p:spTgt spid="42001"/>
                                        </p:tgtEl>
                                        <p:attrNameLst>
                                          <p:attrName>ppt_x</p:attrName>
                                        </p:attrNameLst>
                                      </p:cBhvr>
                                      <p:tavLst>
                                        <p:tav tm="0">
                                          <p:val>
                                            <p:strVal val="0-#ppt_w/2"/>
                                          </p:val>
                                        </p:tav>
                                        <p:tav tm="100000">
                                          <p:val>
                                            <p:strVal val="#ppt_x"/>
                                          </p:val>
                                        </p:tav>
                                      </p:tavLst>
                                    </p:anim>
                                    <p:anim calcmode="lin" valueType="num">
                                      <p:cBhvr additive="base">
                                        <p:cTn id="68" dur="500" fill="hold"/>
                                        <p:tgtEl>
                                          <p:spTgt spid="42001"/>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42020"/>
                                        </p:tgtEl>
                                        <p:attrNameLst>
                                          <p:attrName>style.visibility</p:attrName>
                                        </p:attrNameLst>
                                      </p:cBhvr>
                                      <p:to>
                                        <p:strVal val="visible"/>
                                      </p:to>
                                    </p:set>
                                    <p:anim calcmode="lin" valueType="num">
                                      <p:cBhvr additive="base">
                                        <p:cTn id="73" dur="500" fill="hold"/>
                                        <p:tgtEl>
                                          <p:spTgt spid="42020"/>
                                        </p:tgtEl>
                                        <p:attrNameLst>
                                          <p:attrName>ppt_x</p:attrName>
                                        </p:attrNameLst>
                                      </p:cBhvr>
                                      <p:tavLst>
                                        <p:tav tm="0">
                                          <p:val>
                                            <p:strVal val="#ppt_x"/>
                                          </p:val>
                                        </p:tav>
                                        <p:tav tm="100000">
                                          <p:val>
                                            <p:strVal val="#ppt_x"/>
                                          </p:val>
                                        </p:tav>
                                      </p:tavLst>
                                    </p:anim>
                                    <p:anim calcmode="lin" valueType="num">
                                      <p:cBhvr additive="base">
                                        <p:cTn id="74" dur="500" fill="hold"/>
                                        <p:tgtEl>
                                          <p:spTgt spid="42020"/>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42002"/>
                                        </p:tgtEl>
                                        <p:attrNameLst>
                                          <p:attrName>style.visibility</p:attrName>
                                        </p:attrNameLst>
                                      </p:cBhvr>
                                      <p:to>
                                        <p:strVal val="visible"/>
                                      </p:to>
                                    </p:set>
                                    <p:anim calcmode="lin" valueType="num">
                                      <p:cBhvr additive="base">
                                        <p:cTn id="79" dur="500" fill="hold"/>
                                        <p:tgtEl>
                                          <p:spTgt spid="42002"/>
                                        </p:tgtEl>
                                        <p:attrNameLst>
                                          <p:attrName>ppt_x</p:attrName>
                                        </p:attrNameLst>
                                      </p:cBhvr>
                                      <p:tavLst>
                                        <p:tav tm="0">
                                          <p:val>
                                            <p:strVal val="0-#ppt_w/2"/>
                                          </p:val>
                                        </p:tav>
                                        <p:tav tm="100000">
                                          <p:val>
                                            <p:strVal val="#ppt_x"/>
                                          </p:val>
                                        </p:tav>
                                      </p:tavLst>
                                    </p:anim>
                                    <p:anim calcmode="lin" valueType="num">
                                      <p:cBhvr additive="base">
                                        <p:cTn id="80" dur="500" fill="hold"/>
                                        <p:tgtEl>
                                          <p:spTgt spid="42002"/>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nodeType="clickEffect">
                                  <p:stCondLst>
                                    <p:cond delay="0"/>
                                  </p:stCondLst>
                                  <p:childTnLst>
                                    <p:set>
                                      <p:cBhvr>
                                        <p:cTn id="84" dur="1" fill="hold">
                                          <p:stCondLst>
                                            <p:cond delay="0"/>
                                          </p:stCondLst>
                                        </p:cTn>
                                        <p:tgtEl>
                                          <p:spTgt spid="42003"/>
                                        </p:tgtEl>
                                        <p:attrNameLst>
                                          <p:attrName>style.visibility</p:attrName>
                                        </p:attrNameLst>
                                      </p:cBhvr>
                                      <p:to>
                                        <p:strVal val="visible"/>
                                      </p:to>
                                    </p:set>
                                    <p:anim calcmode="lin" valueType="num">
                                      <p:cBhvr additive="base">
                                        <p:cTn id="85" dur="500" fill="hold"/>
                                        <p:tgtEl>
                                          <p:spTgt spid="42003"/>
                                        </p:tgtEl>
                                        <p:attrNameLst>
                                          <p:attrName>ppt_x</p:attrName>
                                        </p:attrNameLst>
                                      </p:cBhvr>
                                      <p:tavLst>
                                        <p:tav tm="0">
                                          <p:val>
                                            <p:strVal val="#ppt_x"/>
                                          </p:val>
                                        </p:tav>
                                        <p:tav tm="100000">
                                          <p:val>
                                            <p:strVal val="#ppt_x"/>
                                          </p:val>
                                        </p:tav>
                                      </p:tavLst>
                                    </p:anim>
                                    <p:anim calcmode="lin" valueType="num">
                                      <p:cBhvr additive="base">
                                        <p:cTn id="86" dur="500" fill="hold"/>
                                        <p:tgtEl>
                                          <p:spTgt spid="42003"/>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grpId="0" nodeType="clickEffect">
                                  <p:stCondLst>
                                    <p:cond delay="0"/>
                                  </p:stCondLst>
                                  <p:childTnLst>
                                    <p:set>
                                      <p:cBhvr>
                                        <p:cTn id="90" dur="1" fill="hold">
                                          <p:stCondLst>
                                            <p:cond delay="0"/>
                                          </p:stCondLst>
                                        </p:cTn>
                                        <p:tgtEl>
                                          <p:spTgt spid="42004"/>
                                        </p:tgtEl>
                                        <p:attrNameLst>
                                          <p:attrName>style.visibility</p:attrName>
                                        </p:attrNameLst>
                                      </p:cBhvr>
                                      <p:to>
                                        <p:strVal val="visible"/>
                                      </p:to>
                                    </p:set>
                                    <p:anim calcmode="lin" valueType="num">
                                      <p:cBhvr additive="base">
                                        <p:cTn id="91" dur="500" fill="hold"/>
                                        <p:tgtEl>
                                          <p:spTgt spid="42004"/>
                                        </p:tgtEl>
                                        <p:attrNameLst>
                                          <p:attrName>ppt_x</p:attrName>
                                        </p:attrNameLst>
                                      </p:cBhvr>
                                      <p:tavLst>
                                        <p:tav tm="0">
                                          <p:val>
                                            <p:strVal val="0-#ppt_w/2"/>
                                          </p:val>
                                        </p:tav>
                                        <p:tav tm="100000">
                                          <p:val>
                                            <p:strVal val="#ppt_x"/>
                                          </p:val>
                                        </p:tav>
                                      </p:tavLst>
                                    </p:anim>
                                    <p:anim calcmode="lin" valueType="num">
                                      <p:cBhvr additive="base">
                                        <p:cTn id="92" dur="500" fill="hold"/>
                                        <p:tgtEl>
                                          <p:spTgt spid="42004"/>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42019"/>
                                        </p:tgtEl>
                                        <p:attrNameLst>
                                          <p:attrName>style.visibility</p:attrName>
                                        </p:attrNameLst>
                                      </p:cBhvr>
                                      <p:to>
                                        <p:strVal val="visible"/>
                                      </p:to>
                                    </p:set>
                                    <p:anim calcmode="lin" valueType="num">
                                      <p:cBhvr additive="base">
                                        <p:cTn id="97" dur="500" fill="hold"/>
                                        <p:tgtEl>
                                          <p:spTgt spid="42019"/>
                                        </p:tgtEl>
                                        <p:attrNameLst>
                                          <p:attrName>ppt_x</p:attrName>
                                        </p:attrNameLst>
                                      </p:cBhvr>
                                      <p:tavLst>
                                        <p:tav tm="0">
                                          <p:val>
                                            <p:strVal val="#ppt_x"/>
                                          </p:val>
                                        </p:tav>
                                        <p:tav tm="100000">
                                          <p:val>
                                            <p:strVal val="#ppt_x"/>
                                          </p:val>
                                        </p:tav>
                                      </p:tavLst>
                                    </p:anim>
                                    <p:anim calcmode="lin" valueType="num">
                                      <p:cBhvr additive="base">
                                        <p:cTn id="98" dur="500" fill="hold"/>
                                        <p:tgtEl>
                                          <p:spTgt spid="42019"/>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8" fill="hold" grpId="0" nodeType="clickEffect">
                                  <p:stCondLst>
                                    <p:cond delay="0"/>
                                  </p:stCondLst>
                                  <p:childTnLst>
                                    <p:set>
                                      <p:cBhvr>
                                        <p:cTn id="102" dur="1" fill="hold">
                                          <p:stCondLst>
                                            <p:cond delay="0"/>
                                          </p:stCondLst>
                                        </p:cTn>
                                        <p:tgtEl>
                                          <p:spTgt spid="42005"/>
                                        </p:tgtEl>
                                        <p:attrNameLst>
                                          <p:attrName>style.visibility</p:attrName>
                                        </p:attrNameLst>
                                      </p:cBhvr>
                                      <p:to>
                                        <p:strVal val="visible"/>
                                      </p:to>
                                    </p:set>
                                    <p:anim calcmode="lin" valueType="num">
                                      <p:cBhvr additive="base">
                                        <p:cTn id="103" dur="500" fill="hold"/>
                                        <p:tgtEl>
                                          <p:spTgt spid="42005"/>
                                        </p:tgtEl>
                                        <p:attrNameLst>
                                          <p:attrName>ppt_x</p:attrName>
                                        </p:attrNameLst>
                                      </p:cBhvr>
                                      <p:tavLst>
                                        <p:tav tm="0">
                                          <p:val>
                                            <p:strVal val="0-#ppt_w/2"/>
                                          </p:val>
                                        </p:tav>
                                        <p:tav tm="100000">
                                          <p:val>
                                            <p:strVal val="#ppt_x"/>
                                          </p:val>
                                        </p:tav>
                                      </p:tavLst>
                                    </p:anim>
                                    <p:anim calcmode="lin" valueType="num">
                                      <p:cBhvr additive="base">
                                        <p:cTn id="104" dur="500" fill="hold"/>
                                        <p:tgtEl>
                                          <p:spTgt spid="42005"/>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42018"/>
                                        </p:tgtEl>
                                        <p:attrNameLst>
                                          <p:attrName>style.visibility</p:attrName>
                                        </p:attrNameLst>
                                      </p:cBhvr>
                                      <p:to>
                                        <p:strVal val="visible"/>
                                      </p:to>
                                    </p:set>
                                    <p:anim calcmode="lin" valueType="num">
                                      <p:cBhvr additive="base">
                                        <p:cTn id="109" dur="500" fill="hold"/>
                                        <p:tgtEl>
                                          <p:spTgt spid="42018"/>
                                        </p:tgtEl>
                                        <p:attrNameLst>
                                          <p:attrName>ppt_x</p:attrName>
                                        </p:attrNameLst>
                                      </p:cBhvr>
                                      <p:tavLst>
                                        <p:tav tm="0">
                                          <p:val>
                                            <p:strVal val="#ppt_x"/>
                                          </p:val>
                                        </p:tav>
                                        <p:tav tm="100000">
                                          <p:val>
                                            <p:strVal val="#ppt_x"/>
                                          </p:val>
                                        </p:tav>
                                      </p:tavLst>
                                    </p:anim>
                                    <p:anim calcmode="lin" valueType="num">
                                      <p:cBhvr additive="base">
                                        <p:cTn id="110" dur="500" fill="hold"/>
                                        <p:tgtEl>
                                          <p:spTgt spid="42018"/>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8" fill="hold" grpId="0" nodeType="clickEffect">
                                  <p:stCondLst>
                                    <p:cond delay="0"/>
                                  </p:stCondLst>
                                  <p:childTnLst>
                                    <p:set>
                                      <p:cBhvr>
                                        <p:cTn id="114" dur="1" fill="hold">
                                          <p:stCondLst>
                                            <p:cond delay="0"/>
                                          </p:stCondLst>
                                        </p:cTn>
                                        <p:tgtEl>
                                          <p:spTgt spid="42006"/>
                                        </p:tgtEl>
                                        <p:attrNameLst>
                                          <p:attrName>style.visibility</p:attrName>
                                        </p:attrNameLst>
                                      </p:cBhvr>
                                      <p:to>
                                        <p:strVal val="visible"/>
                                      </p:to>
                                    </p:set>
                                    <p:anim calcmode="lin" valueType="num">
                                      <p:cBhvr additive="base">
                                        <p:cTn id="115" dur="500" fill="hold"/>
                                        <p:tgtEl>
                                          <p:spTgt spid="42006"/>
                                        </p:tgtEl>
                                        <p:attrNameLst>
                                          <p:attrName>ppt_x</p:attrName>
                                        </p:attrNameLst>
                                      </p:cBhvr>
                                      <p:tavLst>
                                        <p:tav tm="0">
                                          <p:val>
                                            <p:strVal val="0-#ppt_w/2"/>
                                          </p:val>
                                        </p:tav>
                                        <p:tav tm="100000">
                                          <p:val>
                                            <p:strVal val="#ppt_x"/>
                                          </p:val>
                                        </p:tav>
                                      </p:tavLst>
                                    </p:anim>
                                    <p:anim calcmode="lin" valueType="num">
                                      <p:cBhvr additive="base">
                                        <p:cTn id="116" dur="500" fill="hold"/>
                                        <p:tgtEl>
                                          <p:spTgt spid="42006"/>
                                        </p:tgtEl>
                                        <p:attrNameLst>
                                          <p:attrName>ppt_y</p:attrName>
                                        </p:attrNameLst>
                                      </p:cBhvr>
                                      <p:tavLst>
                                        <p:tav tm="0">
                                          <p:val>
                                            <p:strVal val="#ppt_y"/>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nodeType="clickEffect">
                                  <p:stCondLst>
                                    <p:cond delay="0"/>
                                  </p:stCondLst>
                                  <p:childTnLst>
                                    <p:set>
                                      <p:cBhvr>
                                        <p:cTn id="120" dur="1" fill="hold">
                                          <p:stCondLst>
                                            <p:cond delay="0"/>
                                          </p:stCondLst>
                                        </p:cTn>
                                        <p:tgtEl>
                                          <p:spTgt spid="42010"/>
                                        </p:tgtEl>
                                        <p:attrNameLst>
                                          <p:attrName>style.visibility</p:attrName>
                                        </p:attrNameLst>
                                      </p:cBhvr>
                                      <p:to>
                                        <p:strVal val="visible"/>
                                      </p:to>
                                    </p:set>
                                    <p:anim calcmode="lin" valueType="num">
                                      <p:cBhvr additive="base">
                                        <p:cTn id="121" dur="500" fill="hold"/>
                                        <p:tgtEl>
                                          <p:spTgt spid="42010"/>
                                        </p:tgtEl>
                                        <p:attrNameLst>
                                          <p:attrName>ppt_x</p:attrName>
                                        </p:attrNameLst>
                                      </p:cBhvr>
                                      <p:tavLst>
                                        <p:tav tm="0">
                                          <p:val>
                                            <p:strVal val="#ppt_x"/>
                                          </p:val>
                                        </p:tav>
                                        <p:tav tm="100000">
                                          <p:val>
                                            <p:strVal val="#ppt_x"/>
                                          </p:val>
                                        </p:tav>
                                      </p:tavLst>
                                    </p:anim>
                                    <p:anim calcmode="lin" valueType="num">
                                      <p:cBhvr additive="base">
                                        <p:cTn id="122" dur="500" fill="hold"/>
                                        <p:tgtEl>
                                          <p:spTgt spid="42010"/>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8" fill="hold" grpId="0" nodeType="clickEffect">
                                  <p:stCondLst>
                                    <p:cond delay="0"/>
                                  </p:stCondLst>
                                  <p:childTnLst>
                                    <p:set>
                                      <p:cBhvr>
                                        <p:cTn id="126" dur="1" fill="hold">
                                          <p:stCondLst>
                                            <p:cond delay="0"/>
                                          </p:stCondLst>
                                        </p:cTn>
                                        <p:tgtEl>
                                          <p:spTgt spid="42011"/>
                                        </p:tgtEl>
                                        <p:attrNameLst>
                                          <p:attrName>style.visibility</p:attrName>
                                        </p:attrNameLst>
                                      </p:cBhvr>
                                      <p:to>
                                        <p:strVal val="visible"/>
                                      </p:to>
                                    </p:set>
                                    <p:anim calcmode="lin" valueType="num">
                                      <p:cBhvr additive="base">
                                        <p:cTn id="127" dur="500" fill="hold"/>
                                        <p:tgtEl>
                                          <p:spTgt spid="42011"/>
                                        </p:tgtEl>
                                        <p:attrNameLst>
                                          <p:attrName>ppt_x</p:attrName>
                                        </p:attrNameLst>
                                      </p:cBhvr>
                                      <p:tavLst>
                                        <p:tav tm="0">
                                          <p:val>
                                            <p:strVal val="0-#ppt_w/2"/>
                                          </p:val>
                                        </p:tav>
                                        <p:tav tm="100000">
                                          <p:val>
                                            <p:strVal val="#ppt_x"/>
                                          </p:val>
                                        </p:tav>
                                      </p:tavLst>
                                    </p:anim>
                                    <p:anim calcmode="lin" valueType="num">
                                      <p:cBhvr additive="base">
                                        <p:cTn id="128" dur="500" fill="hold"/>
                                        <p:tgtEl>
                                          <p:spTgt spid="42011"/>
                                        </p:tgtEl>
                                        <p:attrNameLst>
                                          <p:attrName>ppt_y</p:attrName>
                                        </p:attrNameLst>
                                      </p:cBhvr>
                                      <p:tavLst>
                                        <p:tav tm="0">
                                          <p:val>
                                            <p:strVal val="#ppt_y"/>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4" fill="hold" grpId="0" nodeType="clickEffect">
                                  <p:stCondLst>
                                    <p:cond delay="0"/>
                                  </p:stCondLst>
                                  <p:childTnLst>
                                    <p:set>
                                      <p:cBhvr>
                                        <p:cTn id="132" dur="1" fill="hold">
                                          <p:stCondLst>
                                            <p:cond delay="0"/>
                                          </p:stCondLst>
                                        </p:cTn>
                                        <p:tgtEl>
                                          <p:spTgt spid="42021"/>
                                        </p:tgtEl>
                                        <p:attrNameLst>
                                          <p:attrName>style.visibility</p:attrName>
                                        </p:attrNameLst>
                                      </p:cBhvr>
                                      <p:to>
                                        <p:strVal val="visible"/>
                                      </p:to>
                                    </p:set>
                                    <p:anim calcmode="lin" valueType="num">
                                      <p:cBhvr additive="base">
                                        <p:cTn id="133" dur="500" fill="hold"/>
                                        <p:tgtEl>
                                          <p:spTgt spid="42021"/>
                                        </p:tgtEl>
                                        <p:attrNameLst>
                                          <p:attrName>ppt_x</p:attrName>
                                        </p:attrNameLst>
                                      </p:cBhvr>
                                      <p:tavLst>
                                        <p:tav tm="0">
                                          <p:val>
                                            <p:strVal val="#ppt_x"/>
                                          </p:val>
                                        </p:tav>
                                        <p:tav tm="100000">
                                          <p:val>
                                            <p:strVal val="#ppt_x"/>
                                          </p:val>
                                        </p:tav>
                                      </p:tavLst>
                                    </p:anim>
                                    <p:anim calcmode="lin" valueType="num">
                                      <p:cBhvr additive="base">
                                        <p:cTn id="134" dur="500" fill="hold"/>
                                        <p:tgtEl>
                                          <p:spTgt spid="42021"/>
                                        </p:tgtEl>
                                        <p:attrNameLst>
                                          <p:attrName>ppt_y</p:attrName>
                                        </p:attrNameLst>
                                      </p:cBhvr>
                                      <p:tavLst>
                                        <p:tav tm="0">
                                          <p:val>
                                            <p:strVal val="1+#ppt_h/2"/>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8" fill="hold" grpId="0" nodeType="clickEffect">
                                  <p:stCondLst>
                                    <p:cond delay="0"/>
                                  </p:stCondLst>
                                  <p:childTnLst>
                                    <p:set>
                                      <p:cBhvr>
                                        <p:cTn id="138" dur="1" fill="hold">
                                          <p:stCondLst>
                                            <p:cond delay="0"/>
                                          </p:stCondLst>
                                        </p:cTn>
                                        <p:tgtEl>
                                          <p:spTgt spid="42007"/>
                                        </p:tgtEl>
                                        <p:attrNameLst>
                                          <p:attrName>style.visibility</p:attrName>
                                        </p:attrNameLst>
                                      </p:cBhvr>
                                      <p:to>
                                        <p:strVal val="visible"/>
                                      </p:to>
                                    </p:set>
                                    <p:anim calcmode="lin" valueType="num">
                                      <p:cBhvr additive="base">
                                        <p:cTn id="139" dur="500" fill="hold"/>
                                        <p:tgtEl>
                                          <p:spTgt spid="42007"/>
                                        </p:tgtEl>
                                        <p:attrNameLst>
                                          <p:attrName>ppt_x</p:attrName>
                                        </p:attrNameLst>
                                      </p:cBhvr>
                                      <p:tavLst>
                                        <p:tav tm="0">
                                          <p:val>
                                            <p:strVal val="0-#ppt_w/2"/>
                                          </p:val>
                                        </p:tav>
                                        <p:tav tm="100000">
                                          <p:val>
                                            <p:strVal val="#ppt_x"/>
                                          </p:val>
                                        </p:tav>
                                      </p:tavLst>
                                    </p:anim>
                                    <p:anim calcmode="lin" valueType="num">
                                      <p:cBhvr additive="base">
                                        <p:cTn id="140" dur="500" fill="hold"/>
                                        <p:tgtEl>
                                          <p:spTgt spid="42007"/>
                                        </p:tgtEl>
                                        <p:attrNameLst>
                                          <p:attrName>ppt_y</p:attrName>
                                        </p:attrNameLst>
                                      </p:cBhvr>
                                      <p:tavLst>
                                        <p:tav tm="0">
                                          <p:val>
                                            <p:strVal val="#ppt_y"/>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4" fill="hold" nodeType="clickEffect">
                                  <p:stCondLst>
                                    <p:cond delay="0"/>
                                  </p:stCondLst>
                                  <p:childTnLst>
                                    <p:set>
                                      <p:cBhvr>
                                        <p:cTn id="144" dur="1" fill="hold">
                                          <p:stCondLst>
                                            <p:cond delay="0"/>
                                          </p:stCondLst>
                                        </p:cTn>
                                        <p:tgtEl>
                                          <p:spTgt spid="42009"/>
                                        </p:tgtEl>
                                        <p:attrNameLst>
                                          <p:attrName>style.visibility</p:attrName>
                                        </p:attrNameLst>
                                      </p:cBhvr>
                                      <p:to>
                                        <p:strVal val="visible"/>
                                      </p:to>
                                    </p:set>
                                    <p:anim calcmode="lin" valueType="num">
                                      <p:cBhvr additive="base">
                                        <p:cTn id="145" dur="500" fill="hold"/>
                                        <p:tgtEl>
                                          <p:spTgt spid="42009"/>
                                        </p:tgtEl>
                                        <p:attrNameLst>
                                          <p:attrName>ppt_x</p:attrName>
                                        </p:attrNameLst>
                                      </p:cBhvr>
                                      <p:tavLst>
                                        <p:tav tm="0">
                                          <p:val>
                                            <p:strVal val="#ppt_x"/>
                                          </p:val>
                                        </p:tav>
                                        <p:tav tm="100000">
                                          <p:val>
                                            <p:strVal val="#ppt_x"/>
                                          </p:val>
                                        </p:tav>
                                      </p:tavLst>
                                    </p:anim>
                                    <p:anim calcmode="lin" valueType="num">
                                      <p:cBhvr additive="base">
                                        <p:cTn id="146" dur="500" fill="hold"/>
                                        <p:tgtEl>
                                          <p:spTgt spid="42009"/>
                                        </p:tgtEl>
                                        <p:attrNameLst>
                                          <p:attrName>ppt_y</p:attrName>
                                        </p:attrNameLst>
                                      </p:cBhvr>
                                      <p:tavLst>
                                        <p:tav tm="0">
                                          <p:val>
                                            <p:strVal val="1+#ppt_h/2"/>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8" fill="hold" grpId="0" nodeType="clickEffect">
                                  <p:stCondLst>
                                    <p:cond delay="0"/>
                                  </p:stCondLst>
                                  <p:childTnLst>
                                    <p:set>
                                      <p:cBhvr>
                                        <p:cTn id="150" dur="1" fill="hold">
                                          <p:stCondLst>
                                            <p:cond delay="0"/>
                                          </p:stCondLst>
                                        </p:cTn>
                                        <p:tgtEl>
                                          <p:spTgt spid="42012"/>
                                        </p:tgtEl>
                                        <p:attrNameLst>
                                          <p:attrName>style.visibility</p:attrName>
                                        </p:attrNameLst>
                                      </p:cBhvr>
                                      <p:to>
                                        <p:strVal val="visible"/>
                                      </p:to>
                                    </p:set>
                                    <p:anim calcmode="lin" valueType="num">
                                      <p:cBhvr additive="base">
                                        <p:cTn id="151" dur="500" fill="hold"/>
                                        <p:tgtEl>
                                          <p:spTgt spid="42012"/>
                                        </p:tgtEl>
                                        <p:attrNameLst>
                                          <p:attrName>ppt_x</p:attrName>
                                        </p:attrNameLst>
                                      </p:cBhvr>
                                      <p:tavLst>
                                        <p:tav tm="0">
                                          <p:val>
                                            <p:strVal val="0-#ppt_w/2"/>
                                          </p:val>
                                        </p:tav>
                                        <p:tav tm="100000">
                                          <p:val>
                                            <p:strVal val="#ppt_x"/>
                                          </p:val>
                                        </p:tav>
                                      </p:tavLst>
                                    </p:anim>
                                    <p:anim calcmode="lin" valueType="num">
                                      <p:cBhvr additive="base">
                                        <p:cTn id="152" dur="500" fill="hold"/>
                                        <p:tgtEl>
                                          <p:spTgt spid="42012"/>
                                        </p:tgtEl>
                                        <p:attrNameLst>
                                          <p:attrName>ppt_y</p:attrName>
                                        </p:attrNameLst>
                                      </p:cBhvr>
                                      <p:tavLst>
                                        <p:tav tm="0">
                                          <p:val>
                                            <p:strVal val="#ppt_y"/>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2" presetClass="entr" presetSubtype="4" fill="hold" grpId="0" nodeType="clickEffect">
                                  <p:stCondLst>
                                    <p:cond delay="0"/>
                                  </p:stCondLst>
                                  <p:childTnLst>
                                    <p:set>
                                      <p:cBhvr>
                                        <p:cTn id="156" dur="1" fill="hold">
                                          <p:stCondLst>
                                            <p:cond delay="0"/>
                                          </p:stCondLst>
                                        </p:cTn>
                                        <p:tgtEl>
                                          <p:spTgt spid="42022"/>
                                        </p:tgtEl>
                                        <p:attrNameLst>
                                          <p:attrName>style.visibility</p:attrName>
                                        </p:attrNameLst>
                                      </p:cBhvr>
                                      <p:to>
                                        <p:strVal val="visible"/>
                                      </p:to>
                                    </p:set>
                                    <p:anim calcmode="lin" valueType="num">
                                      <p:cBhvr additive="base">
                                        <p:cTn id="157" dur="500" fill="hold"/>
                                        <p:tgtEl>
                                          <p:spTgt spid="42022"/>
                                        </p:tgtEl>
                                        <p:attrNameLst>
                                          <p:attrName>ppt_x</p:attrName>
                                        </p:attrNameLst>
                                      </p:cBhvr>
                                      <p:tavLst>
                                        <p:tav tm="0">
                                          <p:val>
                                            <p:strVal val="#ppt_x"/>
                                          </p:val>
                                        </p:tav>
                                        <p:tav tm="100000">
                                          <p:val>
                                            <p:strVal val="#ppt_x"/>
                                          </p:val>
                                        </p:tav>
                                      </p:tavLst>
                                    </p:anim>
                                    <p:anim calcmode="lin" valueType="num">
                                      <p:cBhvr additive="base">
                                        <p:cTn id="158" dur="500" fill="hold"/>
                                        <p:tgtEl>
                                          <p:spTgt spid="42022"/>
                                        </p:tgtEl>
                                        <p:attrNameLst>
                                          <p:attrName>ppt_y</p:attrName>
                                        </p:attrNameLst>
                                      </p:cBhvr>
                                      <p:tavLst>
                                        <p:tav tm="0">
                                          <p:val>
                                            <p:strVal val="1+#ppt_h/2"/>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4" fill="hold" nodeType="clickEffect">
                                  <p:stCondLst>
                                    <p:cond delay="0"/>
                                  </p:stCondLst>
                                  <p:childTnLst>
                                    <p:set>
                                      <p:cBhvr>
                                        <p:cTn id="162" dur="1" fill="hold">
                                          <p:stCondLst>
                                            <p:cond delay="0"/>
                                          </p:stCondLst>
                                        </p:cTn>
                                        <p:tgtEl>
                                          <p:spTgt spid="42013"/>
                                        </p:tgtEl>
                                        <p:attrNameLst>
                                          <p:attrName>style.visibility</p:attrName>
                                        </p:attrNameLst>
                                      </p:cBhvr>
                                      <p:to>
                                        <p:strVal val="visible"/>
                                      </p:to>
                                    </p:set>
                                    <p:anim calcmode="lin" valueType="num">
                                      <p:cBhvr additive="base">
                                        <p:cTn id="163" dur="500" fill="hold"/>
                                        <p:tgtEl>
                                          <p:spTgt spid="42013"/>
                                        </p:tgtEl>
                                        <p:attrNameLst>
                                          <p:attrName>ppt_x</p:attrName>
                                        </p:attrNameLst>
                                      </p:cBhvr>
                                      <p:tavLst>
                                        <p:tav tm="0">
                                          <p:val>
                                            <p:strVal val="#ppt_x"/>
                                          </p:val>
                                        </p:tav>
                                        <p:tav tm="100000">
                                          <p:val>
                                            <p:strVal val="#ppt_x"/>
                                          </p:val>
                                        </p:tav>
                                      </p:tavLst>
                                    </p:anim>
                                    <p:anim calcmode="lin" valueType="num">
                                      <p:cBhvr additive="base">
                                        <p:cTn id="164" dur="500" fill="hold"/>
                                        <p:tgtEl>
                                          <p:spTgt spid="42013"/>
                                        </p:tgtEl>
                                        <p:attrNameLst>
                                          <p:attrName>ppt_y</p:attrName>
                                        </p:attrNameLst>
                                      </p:cBhvr>
                                      <p:tavLst>
                                        <p:tav tm="0">
                                          <p:val>
                                            <p:strVal val="1+#ppt_h/2"/>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 presetClass="entr" presetSubtype="2" fill="hold" grpId="0" nodeType="clickEffect">
                                  <p:stCondLst>
                                    <p:cond delay="0"/>
                                  </p:stCondLst>
                                  <p:childTnLst>
                                    <p:set>
                                      <p:cBhvr>
                                        <p:cTn id="168" dur="1" fill="hold">
                                          <p:stCondLst>
                                            <p:cond delay="0"/>
                                          </p:stCondLst>
                                        </p:cTn>
                                        <p:tgtEl>
                                          <p:spTgt spid="42015"/>
                                        </p:tgtEl>
                                        <p:attrNameLst>
                                          <p:attrName>style.visibility</p:attrName>
                                        </p:attrNameLst>
                                      </p:cBhvr>
                                      <p:to>
                                        <p:strVal val="visible"/>
                                      </p:to>
                                    </p:set>
                                    <p:anim calcmode="lin" valueType="num">
                                      <p:cBhvr additive="base">
                                        <p:cTn id="169" dur="500" fill="hold"/>
                                        <p:tgtEl>
                                          <p:spTgt spid="42015"/>
                                        </p:tgtEl>
                                        <p:attrNameLst>
                                          <p:attrName>ppt_x</p:attrName>
                                        </p:attrNameLst>
                                      </p:cBhvr>
                                      <p:tavLst>
                                        <p:tav tm="0">
                                          <p:val>
                                            <p:strVal val="1+#ppt_w/2"/>
                                          </p:val>
                                        </p:tav>
                                        <p:tav tm="100000">
                                          <p:val>
                                            <p:strVal val="#ppt_x"/>
                                          </p:val>
                                        </p:tav>
                                      </p:tavLst>
                                    </p:anim>
                                    <p:anim calcmode="lin" valueType="num">
                                      <p:cBhvr additive="base">
                                        <p:cTn id="170" dur="500" fill="hold"/>
                                        <p:tgtEl>
                                          <p:spTgt spid="42015"/>
                                        </p:tgtEl>
                                        <p:attrNameLst>
                                          <p:attrName>ppt_y</p:attrName>
                                        </p:attrNameLst>
                                      </p:cBhvr>
                                      <p:tavLst>
                                        <p:tav tm="0">
                                          <p:val>
                                            <p:strVal val="#ppt_y"/>
                                          </p:val>
                                        </p:tav>
                                        <p:tav tm="100000">
                                          <p:val>
                                            <p:strVal val="#ppt_y"/>
                                          </p:val>
                                        </p:tav>
                                      </p:tavLst>
                                    </p:anim>
                                  </p:childTnLst>
                                </p:cTn>
                              </p:par>
                            </p:childTnLst>
                          </p:cTn>
                        </p:par>
                      </p:childTnLst>
                    </p:cTn>
                  </p:par>
                  <p:par>
                    <p:cTn id="171" fill="hold">
                      <p:stCondLst>
                        <p:cond delay="indefinite"/>
                      </p:stCondLst>
                      <p:childTnLst>
                        <p:par>
                          <p:cTn id="172" fill="hold">
                            <p:stCondLst>
                              <p:cond delay="0"/>
                            </p:stCondLst>
                            <p:childTnLst>
                              <p:par>
                                <p:cTn id="173" presetID="2" presetClass="entr" presetSubtype="4" fill="hold" nodeType="clickEffect">
                                  <p:stCondLst>
                                    <p:cond delay="0"/>
                                  </p:stCondLst>
                                  <p:childTnLst>
                                    <p:set>
                                      <p:cBhvr>
                                        <p:cTn id="174" dur="1" fill="hold">
                                          <p:stCondLst>
                                            <p:cond delay="0"/>
                                          </p:stCondLst>
                                        </p:cTn>
                                        <p:tgtEl>
                                          <p:spTgt spid="42014"/>
                                        </p:tgtEl>
                                        <p:attrNameLst>
                                          <p:attrName>style.visibility</p:attrName>
                                        </p:attrNameLst>
                                      </p:cBhvr>
                                      <p:to>
                                        <p:strVal val="visible"/>
                                      </p:to>
                                    </p:set>
                                    <p:anim calcmode="lin" valueType="num">
                                      <p:cBhvr additive="base">
                                        <p:cTn id="175" dur="500" fill="hold"/>
                                        <p:tgtEl>
                                          <p:spTgt spid="42014"/>
                                        </p:tgtEl>
                                        <p:attrNameLst>
                                          <p:attrName>ppt_x</p:attrName>
                                        </p:attrNameLst>
                                      </p:cBhvr>
                                      <p:tavLst>
                                        <p:tav tm="0">
                                          <p:val>
                                            <p:strVal val="#ppt_x"/>
                                          </p:val>
                                        </p:tav>
                                        <p:tav tm="100000">
                                          <p:val>
                                            <p:strVal val="#ppt_x"/>
                                          </p:val>
                                        </p:tav>
                                      </p:tavLst>
                                    </p:anim>
                                    <p:anim calcmode="lin" valueType="num">
                                      <p:cBhvr additive="base">
                                        <p:cTn id="176" dur="500" fill="hold"/>
                                        <p:tgtEl>
                                          <p:spTgt spid="42014"/>
                                        </p:tgtEl>
                                        <p:attrNameLst>
                                          <p:attrName>ppt_y</p:attrName>
                                        </p:attrNameLst>
                                      </p:cBhvr>
                                      <p:tavLst>
                                        <p:tav tm="0">
                                          <p:val>
                                            <p:strVal val="1+#ppt_h/2"/>
                                          </p:val>
                                        </p:tav>
                                        <p:tav tm="100000">
                                          <p:val>
                                            <p:strVal val="#ppt_y"/>
                                          </p:val>
                                        </p:tav>
                                      </p:tavLst>
                                    </p:anim>
                                  </p:childTnLst>
                                </p:cTn>
                              </p:par>
                            </p:childTnLst>
                          </p:cTn>
                        </p:par>
                      </p:childTnLst>
                    </p:cTn>
                  </p:par>
                  <p:par>
                    <p:cTn id="177" fill="hold">
                      <p:stCondLst>
                        <p:cond delay="indefinite"/>
                      </p:stCondLst>
                      <p:childTnLst>
                        <p:par>
                          <p:cTn id="178" fill="hold">
                            <p:stCondLst>
                              <p:cond delay="0"/>
                            </p:stCondLst>
                            <p:childTnLst>
                              <p:par>
                                <p:cTn id="179" presetID="2" presetClass="entr" presetSubtype="2" fill="hold" grpId="0" nodeType="clickEffect">
                                  <p:stCondLst>
                                    <p:cond delay="0"/>
                                  </p:stCondLst>
                                  <p:childTnLst>
                                    <p:set>
                                      <p:cBhvr>
                                        <p:cTn id="180" dur="1" fill="hold">
                                          <p:stCondLst>
                                            <p:cond delay="0"/>
                                          </p:stCondLst>
                                        </p:cTn>
                                        <p:tgtEl>
                                          <p:spTgt spid="42016"/>
                                        </p:tgtEl>
                                        <p:attrNameLst>
                                          <p:attrName>style.visibility</p:attrName>
                                        </p:attrNameLst>
                                      </p:cBhvr>
                                      <p:to>
                                        <p:strVal val="visible"/>
                                      </p:to>
                                    </p:set>
                                    <p:anim calcmode="lin" valueType="num">
                                      <p:cBhvr additive="base">
                                        <p:cTn id="181" dur="500" fill="hold"/>
                                        <p:tgtEl>
                                          <p:spTgt spid="42016"/>
                                        </p:tgtEl>
                                        <p:attrNameLst>
                                          <p:attrName>ppt_x</p:attrName>
                                        </p:attrNameLst>
                                      </p:cBhvr>
                                      <p:tavLst>
                                        <p:tav tm="0">
                                          <p:val>
                                            <p:strVal val="1+#ppt_w/2"/>
                                          </p:val>
                                        </p:tav>
                                        <p:tav tm="100000">
                                          <p:val>
                                            <p:strVal val="#ppt_x"/>
                                          </p:val>
                                        </p:tav>
                                      </p:tavLst>
                                    </p:anim>
                                    <p:anim calcmode="lin" valueType="num">
                                      <p:cBhvr additive="base">
                                        <p:cTn id="182" dur="500" fill="hold"/>
                                        <p:tgtEl>
                                          <p:spTgt spid="42016"/>
                                        </p:tgtEl>
                                        <p:attrNameLst>
                                          <p:attrName>ppt_y</p:attrName>
                                        </p:attrNameLst>
                                      </p:cBhvr>
                                      <p:tavLst>
                                        <p:tav tm="0">
                                          <p:val>
                                            <p:strVal val="#ppt_y"/>
                                          </p:val>
                                        </p:tav>
                                        <p:tav tm="100000">
                                          <p:val>
                                            <p:strVal val="#ppt_y"/>
                                          </p:val>
                                        </p:tav>
                                      </p:tavLst>
                                    </p:anim>
                                  </p:childTnLst>
                                </p:cTn>
                              </p:par>
                            </p:childTnLst>
                          </p:cTn>
                        </p:par>
                      </p:childTnLst>
                    </p:cTn>
                  </p:par>
                  <p:par>
                    <p:cTn id="183" fill="hold">
                      <p:stCondLst>
                        <p:cond delay="indefinite"/>
                      </p:stCondLst>
                      <p:childTnLst>
                        <p:par>
                          <p:cTn id="184" fill="hold">
                            <p:stCondLst>
                              <p:cond delay="0"/>
                            </p:stCondLst>
                            <p:childTnLst>
                              <p:par>
                                <p:cTn id="185" presetID="2" presetClass="entr" presetSubtype="4" fill="hold" nodeType="clickEffect">
                                  <p:stCondLst>
                                    <p:cond delay="0"/>
                                  </p:stCondLst>
                                  <p:childTnLst>
                                    <p:set>
                                      <p:cBhvr>
                                        <p:cTn id="186" dur="1" fill="hold">
                                          <p:stCondLst>
                                            <p:cond delay="0"/>
                                          </p:stCondLst>
                                        </p:cTn>
                                        <p:tgtEl>
                                          <p:spTgt spid="42031"/>
                                        </p:tgtEl>
                                        <p:attrNameLst>
                                          <p:attrName>style.visibility</p:attrName>
                                        </p:attrNameLst>
                                      </p:cBhvr>
                                      <p:to>
                                        <p:strVal val="visible"/>
                                      </p:to>
                                    </p:set>
                                    <p:anim calcmode="lin" valueType="num">
                                      <p:cBhvr additive="base">
                                        <p:cTn id="187" dur="500" fill="hold"/>
                                        <p:tgtEl>
                                          <p:spTgt spid="42031"/>
                                        </p:tgtEl>
                                        <p:attrNameLst>
                                          <p:attrName>ppt_x</p:attrName>
                                        </p:attrNameLst>
                                      </p:cBhvr>
                                      <p:tavLst>
                                        <p:tav tm="0">
                                          <p:val>
                                            <p:strVal val="#ppt_x"/>
                                          </p:val>
                                        </p:tav>
                                        <p:tav tm="100000">
                                          <p:val>
                                            <p:strVal val="#ppt_x"/>
                                          </p:val>
                                        </p:tav>
                                      </p:tavLst>
                                    </p:anim>
                                    <p:anim calcmode="lin" valueType="num">
                                      <p:cBhvr additive="base">
                                        <p:cTn id="188" dur="500" fill="hold"/>
                                        <p:tgtEl>
                                          <p:spTgt spid="42031"/>
                                        </p:tgtEl>
                                        <p:attrNameLst>
                                          <p:attrName>ppt_y</p:attrName>
                                        </p:attrNameLst>
                                      </p:cBhvr>
                                      <p:tavLst>
                                        <p:tav tm="0">
                                          <p:val>
                                            <p:strVal val="1+#ppt_h/2"/>
                                          </p:val>
                                        </p:tav>
                                        <p:tav tm="100000">
                                          <p:val>
                                            <p:strVal val="#ppt_y"/>
                                          </p:val>
                                        </p:tav>
                                      </p:tavLst>
                                    </p:anim>
                                  </p:childTnLst>
                                </p:cTn>
                              </p:par>
                            </p:childTnLst>
                          </p:cTn>
                        </p:par>
                      </p:childTnLst>
                    </p:cTn>
                  </p:par>
                  <p:par>
                    <p:cTn id="189" fill="hold">
                      <p:stCondLst>
                        <p:cond delay="indefinite"/>
                      </p:stCondLst>
                      <p:childTnLst>
                        <p:par>
                          <p:cTn id="190" fill="hold">
                            <p:stCondLst>
                              <p:cond delay="0"/>
                            </p:stCondLst>
                            <p:childTnLst>
                              <p:par>
                                <p:cTn id="191" presetID="2" presetClass="entr" presetSubtype="1" fill="hold" grpId="0" nodeType="clickEffect">
                                  <p:stCondLst>
                                    <p:cond delay="0"/>
                                  </p:stCondLst>
                                  <p:childTnLst>
                                    <p:set>
                                      <p:cBhvr>
                                        <p:cTn id="192" dur="1" fill="hold">
                                          <p:stCondLst>
                                            <p:cond delay="0"/>
                                          </p:stCondLst>
                                        </p:cTn>
                                        <p:tgtEl>
                                          <p:spTgt spid="42033"/>
                                        </p:tgtEl>
                                        <p:attrNameLst>
                                          <p:attrName>style.visibility</p:attrName>
                                        </p:attrNameLst>
                                      </p:cBhvr>
                                      <p:to>
                                        <p:strVal val="visible"/>
                                      </p:to>
                                    </p:set>
                                    <p:anim calcmode="lin" valueType="num">
                                      <p:cBhvr additive="base">
                                        <p:cTn id="193" dur="500" fill="hold"/>
                                        <p:tgtEl>
                                          <p:spTgt spid="42033"/>
                                        </p:tgtEl>
                                        <p:attrNameLst>
                                          <p:attrName>ppt_x</p:attrName>
                                        </p:attrNameLst>
                                      </p:cBhvr>
                                      <p:tavLst>
                                        <p:tav tm="0">
                                          <p:val>
                                            <p:strVal val="#ppt_x"/>
                                          </p:val>
                                        </p:tav>
                                        <p:tav tm="100000">
                                          <p:val>
                                            <p:strVal val="#ppt_x"/>
                                          </p:val>
                                        </p:tav>
                                      </p:tavLst>
                                    </p:anim>
                                    <p:anim calcmode="lin" valueType="num">
                                      <p:cBhvr additive="base">
                                        <p:cTn id="194" dur="500" fill="hold"/>
                                        <p:tgtEl>
                                          <p:spTgt spid="42033"/>
                                        </p:tgtEl>
                                        <p:attrNameLst>
                                          <p:attrName>ppt_y</p:attrName>
                                        </p:attrNameLst>
                                      </p:cBhvr>
                                      <p:tavLst>
                                        <p:tav tm="0">
                                          <p:val>
                                            <p:strVal val="0-#ppt_h/2"/>
                                          </p:val>
                                        </p:tav>
                                        <p:tav tm="100000">
                                          <p:val>
                                            <p:strVal val="#ppt_y"/>
                                          </p:val>
                                        </p:tav>
                                      </p:tavLst>
                                    </p:anim>
                                  </p:childTnLst>
                                </p:cTn>
                              </p:par>
                            </p:childTnLst>
                          </p:cTn>
                        </p:par>
                      </p:childTnLst>
                    </p:cTn>
                  </p:par>
                  <p:par>
                    <p:cTn id="195" fill="hold">
                      <p:stCondLst>
                        <p:cond delay="indefinite"/>
                      </p:stCondLst>
                      <p:childTnLst>
                        <p:par>
                          <p:cTn id="196" fill="hold">
                            <p:stCondLst>
                              <p:cond delay="0"/>
                            </p:stCondLst>
                            <p:childTnLst>
                              <p:par>
                                <p:cTn id="197" presetID="2" presetClass="entr" presetSubtype="4" fill="hold" nodeType="clickEffect">
                                  <p:stCondLst>
                                    <p:cond delay="0"/>
                                  </p:stCondLst>
                                  <p:childTnLst>
                                    <p:set>
                                      <p:cBhvr>
                                        <p:cTn id="198" dur="1" fill="hold">
                                          <p:stCondLst>
                                            <p:cond delay="0"/>
                                          </p:stCondLst>
                                        </p:cTn>
                                        <p:tgtEl>
                                          <p:spTgt spid="41991"/>
                                        </p:tgtEl>
                                        <p:attrNameLst>
                                          <p:attrName>style.visibility</p:attrName>
                                        </p:attrNameLst>
                                      </p:cBhvr>
                                      <p:to>
                                        <p:strVal val="visible"/>
                                      </p:to>
                                    </p:set>
                                    <p:anim calcmode="lin" valueType="num">
                                      <p:cBhvr additive="base">
                                        <p:cTn id="199" dur="500" fill="hold"/>
                                        <p:tgtEl>
                                          <p:spTgt spid="41991"/>
                                        </p:tgtEl>
                                        <p:attrNameLst>
                                          <p:attrName>ppt_x</p:attrName>
                                        </p:attrNameLst>
                                      </p:cBhvr>
                                      <p:tavLst>
                                        <p:tav tm="0">
                                          <p:val>
                                            <p:strVal val="#ppt_x"/>
                                          </p:val>
                                        </p:tav>
                                        <p:tav tm="100000">
                                          <p:val>
                                            <p:strVal val="#ppt_x"/>
                                          </p:val>
                                        </p:tav>
                                      </p:tavLst>
                                    </p:anim>
                                    <p:anim calcmode="lin" valueType="num">
                                      <p:cBhvr additive="base">
                                        <p:cTn id="200" dur="500" fill="hold"/>
                                        <p:tgtEl>
                                          <p:spTgt spid="41991"/>
                                        </p:tgtEl>
                                        <p:attrNameLst>
                                          <p:attrName>ppt_y</p:attrName>
                                        </p:attrNameLst>
                                      </p:cBhvr>
                                      <p:tavLst>
                                        <p:tav tm="0">
                                          <p:val>
                                            <p:strVal val="1+#ppt_h/2"/>
                                          </p:val>
                                        </p:tav>
                                        <p:tav tm="100000">
                                          <p:val>
                                            <p:strVal val="#ppt_y"/>
                                          </p:val>
                                        </p:tav>
                                      </p:tavLst>
                                    </p:anim>
                                  </p:childTnLst>
                                </p:cTn>
                              </p:par>
                            </p:childTnLst>
                          </p:cTn>
                        </p:par>
                      </p:childTnLst>
                    </p:cTn>
                  </p:par>
                  <p:par>
                    <p:cTn id="201" fill="hold">
                      <p:stCondLst>
                        <p:cond delay="indefinite"/>
                      </p:stCondLst>
                      <p:childTnLst>
                        <p:par>
                          <p:cTn id="202" fill="hold">
                            <p:stCondLst>
                              <p:cond delay="0"/>
                            </p:stCondLst>
                            <p:childTnLst>
                              <p:par>
                                <p:cTn id="203" presetID="2" presetClass="entr" presetSubtype="8" fill="hold" grpId="0" nodeType="clickEffect">
                                  <p:stCondLst>
                                    <p:cond delay="0"/>
                                  </p:stCondLst>
                                  <p:childTnLst>
                                    <p:set>
                                      <p:cBhvr>
                                        <p:cTn id="204" dur="1" fill="hold">
                                          <p:stCondLst>
                                            <p:cond delay="0"/>
                                          </p:stCondLst>
                                        </p:cTn>
                                        <p:tgtEl>
                                          <p:spTgt spid="41994"/>
                                        </p:tgtEl>
                                        <p:attrNameLst>
                                          <p:attrName>style.visibility</p:attrName>
                                        </p:attrNameLst>
                                      </p:cBhvr>
                                      <p:to>
                                        <p:strVal val="visible"/>
                                      </p:to>
                                    </p:set>
                                    <p:anim calcmode="lin" valueType="num">
                                      <p:cBhvr additive="base">
                                        <p:cTn id="205" dur="500" fill="hold"/>
                                        <p:tgtEl>
                                          <p:spTgt spid="41994"/>
                                        </p:tgtEl>
                                        <p:attrNameLst>
                                          <p:attrName>ppt_x</p:attrName>
                                        </p:attrNameLst>
                                      </p:cBhvr>
                                      <p:tavLst>
                                        <p:tav tm="0">
                                          <p:val>
                                            <p:strVal val="0-#ppt_w/2"/>
                                          </p:val>
                                        </p:tav>
                                        <p:tav tm="100000">
                                          <p:val>
                                            <p:strVal val="#ppt_x"/>
                                          </p:val>
                                        </p:tav>
                                      </p:tavLst>
                                    </p:anim>
                                    <p:anim calcmode="lin" valueType="num">
                                      <p:cBhvr additive="base">
                                        <p:cTn id="206" dur="500" fill="hold"/>
                                        <p:tgtEl>
                                          <p:spTgt spid="41994"/>
                                        </p:tgtEl>
                                        <p:attrNameLst>
                                          <p:attrName>ppt_y</p:attrName>
                                        </p:attrNameLst>
                                      </p:cBhvr>
                                      <p:tavLst>
                                        <p:tav tm="0">
                                          <p:val>
                                            <p:strVal val="#ppt_y"/>
                                          </p:val>
                                        </p:tav>
                                        <p:tav tm="100000">
                                          <p:val>
                                            <p:strVal val="#ppt_y"/>
                                          </p:val>
                                        </p:tav>
                                      </p:tavLst>
                                    </p:anim>
                                  </p:childTnLst>
                                </p:cTn>
                              </p:par>
                            </p:childTnLst>
                          </p:cTn>
                        </p:par>
                      </p:childTnLst>
                    </p:cTn>
                  </p:par>
                  <p:par>
                    <p:cTn id="207" fill="hold">
                      <p:stCondLst>
                        <p:cond delay="indefinite"/>
                      </p:stCondLst>
                      <p:childTnLst>
                        <p:par>
                          <p:cTn id="208" fill="hold">
                            <p:stCondLst>
                              <p:cond delay="0"/>
                            </p:stCondLst>
                            <p:childTnLst>
                              <p:par>
                                <p:cTn id="209" presetID="2" presetClass="entr" presetSubtype="4" fill="hold" nodeType="clickEffect">
                                  <p:stCondLst>
                                    <p:cond delay="0"/>
                                  </p:stCondLst>
                                  <p:childTnLst>
                                    <p:set>
                                      <p:cBhvr>
                                        <p:cTn id="210" dur="1" fill="hold">
                                          <p:stCondLst>
                                            <p:cond delay="0"/>
                                          </p:stCondLst>
                                        </p:cTn>
                                        <p:tgtEl>
                                          <p:spTgt spid="42023"/>
                                        </p:tgtEl>
                                        <p:attrNameLst>
                                          <p:attrName>style.visibility</p:attrName>
                                        </p:attrNameLst>
                                      </p:cBhvr>
                                      <p:to>
                                        <p:strVal val="visible"/>
                                      </p:to>
                                    </p:set>
                                    <p:anim calcmode="lin" valueType="num">
                                      <p:cBhvr additive="base">
                                        <p:cTn id="211" dur="500" fill="hold"/>
                                        <p:tgtEl>
                                          <p:spTgt spid="42023"/>
                                        </p:tgtEl>
                                        <p:attrNameLst>
                                          <p:attrName>ppt_x</p:attrName>
                                        </p:attrNameLst>
                                      </p:cBhvr>
                                      <p:tavLst>
                                        <p:tav tm="0">
                                          <p:val>
                                            <p:strVal val="#ppt_x"/>
                                          </p:val>
                                        </p:tav>
                                        <p:tav tm="100000">
                                          <p:val>
                                            <p:strVal val="#ppt_x"/>
                                          </p:val>
                                        </p:tav>
                                      </p:tavLst>
                                    </p:anim>
                                    <p:anim calcmode="lin" valueType="num">
                                      <p:cBhvr additive="base">
                                        <p:cTn id="212" dur="500" fill="hold"/>
                                        <p:tgtEl>
                                          <p:spTgt spid="42023"/>
                                        </p:tgtEl>
                                        <p:attrNameLst>
                                          <p:attrName>ppt_y</p:attrName>
                                        </p:attrNameLst>
                                      </p:cBhvr>
                                      <p:tavLst>
                                        <p:tav tm="0">
                                          <p:val>
                                            <p:strVal val="1+#ppt_h/2"/>
                                          </p:val>
                                        </p:tav>
                                        <p:tav tm="100000">
                                          <p:val>
                                            <p:strVal val="#ppt_y"/>
                                          </p:val>
                                        </p:tav>
                                      </p:tavLst>
                                    </p:anim>
                                  </p:childTnLst>
                                </p:cTn>
                              </p:par>
                            </p:childTnLst>
                          </p:cTn>
                        </p:par>
                      </p:childTnLst>
                    </p:cTn>
                  </p:par>
                  <p:par>
                    <p:cTn id="213" fill="hold">
                      <p:stCondLst>
                        <p:cond delay="indefinite"/>
                      </p:stCondLst>
                      <p:childTnLst>
                        <p:par>
                          <p:cTn id="214" fill="hold">
                            <p:stCondLst>
                              <p:cond delay="0"/>
                            </p:stCondLst>
                            <p:childTnLst>
                              <p:par>
                                <p:cTn id="215" presetID="2" presetClass="entr" presetSubtype="8" fill="hold" grpId="0" nodeType="clickEffect">
                                  <p:stCondLst>
                                    <p:cond delay="0"/>
                                  </p:stCondLst>
                                  <p:childTnLst>
                                    <p:set>
                                      <p:cBhvr>
                                        <p:cTn id="216" dur="1" fill="hold">
                                          <p:stCondLst>
                                            <p:cond delay="0"/>
                                          </p:stCondLst>
                                        </p:cTn>
                                        <p:tgtEl>
                                          <p:spTgt spid="42024"/>
                                        </p:tgtEl>
                                        <p:attrNameLst>
                                          <p:attrName>style.visibility</p:attrName>
                                        </p:attrNameLst>
                                      </p:cBhvr>
                                      <p:to>
                                        <p:strVal val="visible"/>
                                      </p:to>
                                    </p:set>
                                    <p:anim calcmode="lin" valueType="num">
                                      <p:cBhvr additive="base">
                                        <p:cTn id="217" dur="500" fill="hold"/>
                                        <p:tgtEl>
                                          <p:spTgt spid="42024"/>
                                        </p:tgtEl>
                                        <p:attrNameLst>
                                          <p:attrName>ppt_x</p:attrName>
                                        </p:attrNameLst>
                                      </p:cBhvr>
                                      <p:tavLst>
                                        <p:tav tm="0">
                                          <p:val>
                                            <p:strVal val="0-#ppt_w/2"/>
                                          </p:val>
                                        </p:tav>
                                        <p:tav tm="100000">
                                          <p:val>
                                            <p:strVal val="#ppt_x"/>
                                          </p:val>
                                        </p:tav>
                                      </p:tavLst>
                                    </p:anim>
                                    <p:anim calcmode="lin" valueType="num">
                                      <p:cBhvr additive="base">
                                        <p:cTn id="218" dur="500" fill="hold"/>
                                        <p:tgtEl>
                                          <p:spTgt spid="42024"/>
                                        </p:tgtEl>
                                        <p:attrNameLst>
                                          <p:attrName>ppt_y</p:attrName>
                                        </p:attrNameLst>
                                      </p:cBhvr>
                                      <p:tavLst>
                                        <p:tav tm="0">
                                          <p:val>
                                            <p:strVal val="#ppt_y"/>
                                          </p:val>
                                        </p:tav>
                                        <p:tav tm="100000">
                                          <p:val>
                                            <p:strVal val="#ppt_y"/>
                                          </p:val>
                                        </p:tav>
                                      </p:tavLst>
                                    </p:anim>
                                  </p:childTnLst>
                                </p:cTn>
                              </p:par>
                            </p:childTnLst>
                          </p:cTn>
                        </p:par>
                      </p:childTnLst>
                    </p:cTn>
                  </p:par>
                  <p:par>
                    <p:cTn id="219" fill="hold">
                      <p:stCondLst>
                        <p:cond delay="indefinite"/>
                      </p:stCondLst>
                      <p:childTnLst>
                        <p:par>
                          <p:cTn id="220" fill="hold">
                            <p:stCondLst>
                              <p:cond delay="0"/>
                            </p:stCondLst>
                            <p:childTnLst>
                              <p:par>
                                <p:cTn id="221" presetID="2" presetClass="entr" presetSubtype="8" fill="hold" grpId="0" nodeType="clickEffect">
                                  <p:stCondLst>
                                    <p:cond delay="0"/>
                                  </p:stCondLst>
                                  <p:childTnLst>
                                    <p:set>
                                      <p:cBhvr>
                                        <p:cTn id="222" dur="1" fill="hold">
                                          <p:stCondLst>
                                            <p:cond delay="0"/>
                                          </p:stCondLst>
                                        </p:cTn>
                                        <p:tgtEl>
                                          <p:spTgt spid="42025"/>
                                        </p:tgtEl>
                                        <p:attrNameLst>
                                          <p:attrName>style.visibility</p:attrName>
                                        </p:attrNameLst>
                                      </p:cBhvr>
                                      <p:to>
                                        <p:strVal val="visible"/>
                                      </p:to>
                                    </p:set>
                                    <p:anim calcmode="lin" valueType="num">
                                      <p:cBhvr additive="base">
                                        <p:cTn id="223" dur="500" fill="hold"/>
                                        <p:tgtEl>
                                          <p:spTgt spid="42025"/>
                                        </p:tgtEl>
                                        <p:attrNameLst>
                                          <p:attrName>ppt_x</p:attrName>
                                        </p:attrNameLst>
                                      </p:cBhvr>
                                      <p:tavLst>
                                        <p:tav tm="0">
                                          <p:val>
                                            <p:strVal val="0-#ppt_w/2"/>
                                          </p:val>
                                        </p:tav>
                                        <p:tav tm="100000">
                                          <p:val>
                                            <p:strVal val="#ppt_x"/>
                                          </p:val>
                                        </p:tav>
                                      </p:tavLst>
                                    </p:anim>
                                    <p:anim calcmode="lin" valueType="num">
                                      <p:cBhvr additive="base">
                                        <p:cTn id="224" dur="500" fill="hold"/>
                                        <p:tgtEl>
                                          <p:spTgt spid="42025"/>
                                        </p:tgtEl>
                                        <p:attrNameLst>
                                          <p:attrName>ppt_y</p:attrName>
                                        </p:attrNameLst>
                                      </p:cBhvr>
                                      <p:tavLst>
                                        <p:tav tm="0">
                                          <p:val>
                                            <p:strVal val="#ppt_y"/>
                                          </p:val>
                                        </p:tav>
                                        <p:tav tm="100000">
                                          <p:val>
                                            <p:strVal val="#ppt_y"/>
                                          </p:val>
                                        </p:tav>
                                      </p:tavLst>
                                    </p:anim>
                                  </p:childTnLst>
                                </p:cTn>
                              </p:par>
                            </p:childTnLst>
                          </p:cTn>
                        </p:par>
                      </p:childTnLst>
                    </p:cTn>
                  </p:par>
                  <p:par>
                    <p:cTn id="225" fill="hold">
                      <p:stCondLst>
                        <p:cond delay="indefinite"/>
                      </p:stCondLst>
                      <p:childTnLst>
                        <p:par>
                          <p:cTn id="226" fill="hold">
                            <p:stCondLst>
                              <p:cond delay="0"/>
                            </p:stCondLst>
                            <p:childTnLst>
                              <p:par>
                                <p:cTn id="227" presetID="2" presetClass="entr" presetSubtype="4" fill="hold" nodeType="clickEffect">
                                  <p:stCondLst>
                                    <p:cond delay="0"/>
                                  </p:stCondLst>
                                  <p:childTnLst>
                                    <p:set>
                                      <p:cBhvr>
                                        <p:cTn id="228" dur="1" fill="hold">
                                          <p:stCondLst>
                                            <p:cond delay="0"/>
                                          </p:stCondLst>
                                        </p:cTn>
                                        <p:tgtEl>
                                          <p:spTgt spid="42026"/>
                                        </p:tgtEl>
                                        <p:attrNameLst>
                                          <p:attrName>style.visibility</p:attrName>
                                        </p:attrNameLst>
                                      </p:cBhvr>
                                      <p:to>
                                        <p:strVal val="visible"/>
                                      </p:to>
                                    </p:set>
                                    <p:anim calcmode="lin" valueType="num">
                                      <p:cBhvr additive="base">
                                        <p:cTn id="229" dur="500" fill="hold"/>
                                        <p:tgtEl>
                                          <p:spTgt spid="42026"/>
                                        </p:tgtEl>
                                        <p:attrNameLst>
                                          <p:attrName>ppt_x</p:attrName>
                                        </p:attrNameLst>
                                      </p:cBhvr>
                                      <p:tavLst>
                                        <p:tav tm="0">
                                          <p:val>
                                            <p:strVal val="#ppt_x"/>
                                          </p:val>
                                        </p:tav>
                                        <p:tav tm="100000">
                                          <p:val>
                                            <p:strVal val="#ppt_x"/>
                                          </p:val>
                                        </p:tav>
                                      </p:tavLst>
                                    </p:anim>
                                    <p:anim calcmode="lin" valueType="num">
                                      <p:cBhvr additive="base">
                                        <p:cTn id="230" dur="500" fill="hold"/>
                                        <p:tgtEl>
                                          <p:spTgt spid="42026"/>
                                        </p:tgtEl>
                                        <p:attrNameLst>
                                          <p:attrName>ppt_y</p:attrName>
                                        </p:attrNameLst>
                                      </p:cBhvr>
                                      <p:tavLst>
                                        <p:tav tm="0">
                                          <p:val>
                                            <p:strVal val="1+#ppt_h/2"/>
                                          </p:val>
                                        </p:tav>
                                        <p:tav tm="100000">
                                          <p:val>
                                            <p:strVal val="#ppt_y"/>
                                          </p:val>
                                        </p:tav>
                                      </p:tavLst>
                                    </p:anim>
                                  </p:childTnLst>
                                </p:cTn>
                              </p:par>
                            </p:childTnLst>
                          </p:cTn>
                        </p:par>
                      </p:childTnLst>
                    </p:cTn>
                  </p:par>
                  <p:par>
                    <p:cTn id="231" fill="hold">
                      <p:stCondLst>
                        <p:cond delay="indefinite"/>
                      </p:stCondLst>
                      <p:childTnLst>
                        <p:par>
                          <p:cTn id="232" fill="hold">
                            <p:stCondLst>
                              <p:cond delay="0"/>
                            </p:stCondLst>
                            <p:childTnLst>
                              <p:par>
                                <p:cTn id="233" presetID="2" presetClass="entr" presetSubtype="4" fill="hold" grpId="0" nodeType="clickEffect">
                                  <p:stCondLst>
                                    <p:cond delay="0"/>
                                  </p:stCondLst>
                                  <p:childTnLst>
                                    <p:set>
                                      <p:cBhvr>
                                        <p:cTn id="234" dur="1" fill="hold">
                                          <p:stCondLst>
                                            <p:cond delay="0"/>
                                          </p:stCondLst>
                                        </p:cTn>
                                        <p:tgtEl>
                                          <p:spTgt spid="42027"/>
                                        </p:tgtEl>
                                        <p:attrNameLst>
                                          <p:attrName>style.visibility</p:attrName>
                                        </p:attrNameLst>
                                      </p:cBhvr>
                                      <p:to>
                                        <p:strVal val="visible"/>
                                      </p:to>
                                    </p:set>
                                    <p:anim calcmode="lin" valueType="num">
                                      <p:cBhvr additive="base">
                                        <p:cTn id="235" dur="500" fill="hold"/>
                                        <p:tgtEl>
                                          <p:spTgt spid="42027"/>
                                        </p:tgtEl>
                                        <p:attrNameLst>
                                          <p:attrName>ppt_x</p:attrName>
                                        </p:attrNameLst>
                                      </p:cBhvr>
                                      <p:tavLst>
                                        <p:tav tm="0">
                                          <p:val>
                                            <p:strVal val="#ppt_x"/>
                                          </p:val>
                                        </p:tav>
                                        <p:tav tm="100000">
                                          <p:val>
                                            <p:strVal val="#ppt_x"/>
                                          </p:val>
                                        </p:tav>
                                      </p:tavLst>
                                    </p:anim>
                                    <p:anim calcmode="lin" valueType="num">
                                      <p:cBhvr additive="base">
                                        <p:cTn id="236" dur="500" fill="hold"/>
                                        <p:tgtEl>
                                          <p:spTgt spid="42027"/>
                                        </p:tgtEl>
                                        <p:attrNameLst>
                                          <p:attrName>ppt_y</p:attrName>
                                        </p:attrNameLst>
                                      </p:cBhvr>
                                      <p:tavLst>
                                        <p:tav tm="0">
                                          <p:val>
                                            <p:strVal val="1+#ppt_h/2"/>
                                          </p:val>
                                        </p:tav>
                                        <p:tav tm="100000">
                                          <p:val>
                                            <p:strVal val="#ppt_y"/>
                                          </p:val>
                                        </p:tav>
                                      </p:tavLst>
                                    </p:anim>
                                  </p:childTnLst>
                                </p:cTn>
                              </p:par>
                            </p:childTnLst>
                          </p:cTn>
                        </p:par>
                      </p:childTnLst>
                    </p:cTn>
                  </p:par>
                  <p:par>
                    <p:cTn id="237" fill="hold">
                      <p:stCondLst>
                        <p:cond delay="indefinite"/>
                      </p:stCondLst>
                      <p:childTnLst>
                        <p:par>
                          <p:cTn id="238" fill="hold">
                            <p:stCondLst>
                              <p:cond delay="0"/>
                            </p:stCondLst>
                            <p:childTnLst>
                              <p:par>
                                <p:cTn id="239" presetID="2" presetClass="entr" presetSubtype="8" fill="hold" grpId="0" nodeType="clickEffect">
                                  <p:stCondLst>
                                    <p:cond delay="0"/>
                                  </p:stCondLst>
                                  <p:childTnLst>
                                    <p:set>
                                      <p:cBhvr>
                                        <p:cTn id="240" dur="1" fill="hold">
                                          <p:stCondLst>
                                            <p:cond delay="0"/>
                                          </p:stCondLst>
                                        </p:cTn>
                                        <p:tgtEl>
                                          <p:spTgt spid="41995"/>
                                        </p:tgtEl>
                                        <p:attrNameLst>
                                          <p:attrName>style.visibility</p:attrName>
                                        </p:attrNameLst>
                                      </p:cBhvr>
                                      <p:to>
                                        <p:strVal val="visible"/>
                                      </p:to>
                                    </p:set>
                                    <p:anim calcmode="lin" valueType="num">
                                      <p:cBhvr additive="base">
                                        <p:cTn id="241" dur="500" fill="hold"/>
                                        <p:tgtEl>
                                          <p:spTgt spid="41995"/>
                                        </p:tgtEl>
                                        <p:attrNameLst>
                                          <p:attrName>ppt_x</p:attrName>
                                        </p:attrNameLst>
                                      </p:cBhvr>
                                      <p:tavLst>
                                        <p:tav tm="0">
                                          <p:val>
                                            <p:strVal val="0-#ppt_w/2"/>
                                          </p:val>
                                        </p:tav>
                                        <p:tav tm="100000">
                                          <p:val>
                                            <p:strVal val="#ppt_x"/>
                                          </p:val>
                                        </p:tav>
                                      </p:tavLst>
                                    </p:anim>
                                    <p:anim calcmode="lin" valueType="num">
                                      <p:cBhvr additive="base">
                                        <p:cTn id="242" dur="500" fill="hold"/>
                                        <p:tgtEl>
                                          <p:spTgt spid="41995"/>
                                        </p:tgtEl>
                                        <p:attrNameLst>
                                          <p:attrName>ppt_y</p:attrName>
                                        </p:attrNameLst>
                                      </p:cBhvr>
                                      <p:tavLst>
                                        <p:tav tm="0">
                                          <p:val>
                                            <p:strVal val="#ppt_y"/>
                                          </p:val>
                                        </p:tav>
                                        <p:tav tm="100000">
                                          <p:val>
                                            <p:strVal val="#ppt_y"/>
                                          </p:val>
                                        </p:tav>
                                      </p:tavLst>
                                    </p:anim>
                                  </p:childTnLst>
                                </p:cTn>
                              </p:par>
                            </p:childTnLst>
                          </p:cTn>
                        </p:par>
                      </p:childTnLst>
                    </p:cTn>
                  </p:par>
                  <p:par>
                    <p:cTn id="243" fill="hold">
                      <p:stCondLst>
                        <p:cond delay="indefinite"/>
                      </p:stCondLst>
                      <p:childTnLst>
                        <p:par>
                          <p:cTn id="244" fill="hold">
                            <p:stCondLst>
                              <p:cond delay="0"/>
                            </p:stCondLst>
                            <p:childTnLst>
                              <p:par>
                                <p:cTn id="245" presetID="2" presetClass="entr" presetSubtype="4" fill="hold" nodeType="clickEffect">
                                  <p:stCondLst>
                                    <p:cond delay="0"/>
                                  </p:stCondLst>
                                  <p:childTnLst>
                                    <p:set>
                                      <p:cBhvr>
                                        <p:cTn id="246" dur="1" fill="hold">
                                          <p:stCondLst>
                                            <p:cond delay="0"/>
                                          </p:stCondLst>
                                        </p:cTn>
                                        <p:tgtEl>
                                          <p:spTgt spid="42028"/>
                                        </p:tgtEl>
                                        <p:attrNameLst>
                                          <p:attrName>style.visibility</p:attrName>
                                        </p:attrNameLst>
                                      </p:cBhvr>
                                      <p:to>
                                        <p:strVal val="visible"/>
                                      </p:to>
                                    </p:set>
                                    <p:anim calcmode="lin" valueType="num">
                                      <p:cBhvr additive="base">
                                        <p:cTn id="247" dur="500" fill="hold"/>
                                        <p:tgtEl>
                                          <p:spTgt spid="42028"/>
                                        </p:tgtEl>
                                        <p:attrNameLst>
                                          <p:attrName>ppt_x</p:attrName>
                                        </p:attrNameLst>
                                      </p:cBhvr>
                                      <p:tavLst>
                                        <p:tav tm="0">
                                          <p:val>
                                            <p:strVal val="#ppt_x"/>
                                          </p:val>
                                        </p:tav>
                                        <p:tav tm="100000">
                                          <p:val>
                                            <p:strVal val="#ppt_x"/>
                                          </p:val>
                                        </p:tav>
                                      </p:tavLst>
                                    </p:anim>
                                    <p:anim calcmode="lin" valueType="num">
                                      <p:cBhvr additive="base">
                                        <p:cTn id="248" dur="500" fill="hold"/>
                                        <p:tgtEl>
                                          <p:spTgt spid="42028"/>
                                        </p:tgtEl>
                                        <p:attrNameLst>
                                          <p:attrName>ppt_y</p:attrName>
                                        </p:attrNameLst>
                                      </p:cBhvr>
                                      <p:tavLst>
                                        <p:tav tm="0">
                                          <p:val>
                                            <p:strVal val="1+#ppt_h/2"/>
                                          </p:val>
                                        </p:tav>
                                        <p:tav tm="100000">
                                          <p:val>
                                            <p:strVal val="#ppt_y"/>
                                          </p:val>
                                        </p:tav>
                                      </p:tavLst>
                                    </p:anim>
                                  </p:childTnLst>
                                </p:cTn>
                              </p:par>
                            </p:childTnLst>
                          </p:cTn>
                        </p:par>
                      </p:childTnLst>
                    </p:cTn>
                  </p:par>
                  <p:par>
                    <p:cTn id="249" fill="hold">
                      <p:stCondLst>
                        <p:cond delay="indefinite"/>
                      </p:stCondLst>
                      <p:childTnLst>
                        <p:par>
                          <p:cTn id="250" fill="hold">
                            <p:stCondLst>
                              <p:cond delay="0"/>
                            </p:stCondLst>
                            <p:childTnLst>
                              <p:par>
                                <p:cTn id="251" presetID="2" presetClass="entr" presetSubtype="8" fill="hold" grpId="0" nodeType="clickEffect">
                                  <p:stCondLst>
                                    <p:cond delay="0"/>
                                  </p:stCondLst>
                                  <p:childTnLst>
                                    <p:set>
                                      <p:cBhvr>
                                        <p:cTn id="252" dur="1" fill="hold">
                                          <p:stCondLst>
                                            <p:cond delay="0"/>
                                          </p:stCondLst>
                                        </p:cTn>
                                        <p:tgtEl>
                                          <p:spTgt spid="42029"/>
                                        </p:tgtEl>
                                        <p:attrNameLst>
                                          <p:attrName>style.visibility</p:attrName>
                                        </p:attrNameLst>
                                      </p:cBhvr>
                                      <p:to>
                                        <p:strVal val="visible"/>
                                      </p:to>
                                    </p:set>
                                    <p:anim calcmode="lin" valueType="num">
                                      <p:cBhvr additive="base">
                                        <p:cTn id="253" dur="500" fill="hold"/>
                                        <p:tgtEl>
                                          <p:spTgt spid="42029"/>
                                        </p:tgtEl>
                                        <p:attrNameLst>
                                          <p:attrName>ppt_x</p:attrName>
                                        </p:attrNameLst>
                                      </p:cBhvr>
                                      <p:tavLst>
                                        <p:tav tm="0">
                                          <p:val>
                                            <p:strVal val="0-#ppt_w/2"/>
                                          </p:val>
                                        </p:tav>
                                        <p:tav tm="100000">
                                          <p:val>
                                            <p:strVal val="#ppt_x"/>
                                          </p:val>
                                        </p:tav>
                                      </p:tavLst>
                                    </p:anim>
                                    <p:anim calcmode="lin" valueType="num">
                                      <p:cBhvr additive="base">
                                        <p:cTn id="254" dur="500" fill="hold"/>
                                        <p:tgtEl>
                                          <p:spTgt spid="42029"/>
                                        </p:tgtEl>
                                        <p:attrNameLst>
                                          <p:attrName>ppt_y</p:attrName>
                                        </p:attrNameLst>
                                      </p:cBhvr>
                                      <p:tavLst>
                                        <p:tav tm="0">
                                          <p:val>
                                            <p:strVal val="#ppt_y"/>
                                          </p:val>
                                        </p:tav>
                                        <p:tav tm="100000">
                                          <p:val>
                                            <p:strVal val="#ppt_y"/>
                                          </p:val>
                                        </p:tav>
                                      </p:tavLst>
                                    </p:anim>
                                  </p:childTnLst>
                                </p:cTn>
                              </p:par>
                            </p:childTnLst>
                          </p:cTn>
                        </p:par>
                      </p:childTnLst>
                    </p:cTn>
                  </p:par>
                  <p:par>
                    <p:cTn id="255" fill="hold">
                      <p:stCondLst>
                        <p:cond delay="indefinite"/>
                      </p:stCondLst>
                      <p:childTnLst>
                        <p:par>
                          <p:cTn id="256" fill="hold">
                            <p:stCondLst>
                              <p:cond delay="0"/>
                            </p:stCondLst>
                            <p:childTnLst>
                              <p:par>
                                <p:cTn id="257" presetID="2" presetClass="entr" presetSubtype="8" fill="hold" grpId="0" nodeType="clickEffect">
                                  <p:stCondLst>
                                    <p:cond delay="0"/>
                                  </p:stCondLst>
                                  <p:childTnLst>
                                    <p:set>
                                      <p:cBhvr>
                                        <p:cTn id="258" dur="1" fill="hold">
                                          <p:stCondLst>
                                            <p:cond delay="0"/>
                                          </p:stCondLst>
                                        </p:cTn>
                                        <p:tgtEl>
                                          <p:spTgt spid="42030"/>
                                        </p:tgtEl>
                                        <p:attrNameLst>
                                          <p:attrName>style.visibility</p:attrName>
                                        </p:attrNameLst>
                                      </p:cBhvr>
                                      <p:to>
                                        <p:strVal val="visible"/>
                                      </p:to>
                                    </p:set>
                                    <p:anim calcmode="lin" valueType="num">
                                      <p:cBhvr additive="base">
                                        <p:cTn id="259" dur="500" fill="hold"/>
                                        <p:tgtEl>
                                          <p:spTgt spid="42030"/>
                                        </p:tgtEl>
                                        <p:attrNameLst>
                                          <p:attrName>ppt_x</p:attrName>
                                        </p:attrNameLst>
                                      </p:cBhvr>
                                      <p:tavLst>
                                        <p:tav tm="0">
                                          <p:val>
                                            <p:strVal val="0-#ppt_w/2"/>
                                          </p:val>
                                        </p:tav>
                                        <p:tav tm="100000">
                                          <p:val>
                                            <p:strVal val="#ppt_x"/>
                                          </p:val>
                                        </p:tav>
                                      </p:tavLst>
                                    </p:anim>
                                    <p:anim calcmode="lin" valueType="num">
                                      <p:cBhvr additive="base">
                                        <p:cTn id="260" dur="500" fill="hold"/>
                                        <p:tgtEl>
                                          <p:spTgt spid="42030"/>
                                        </p:tgtEl>
                                        <p:attrNameLst>
                                          <p:attrName>ppt_y</p:attrName>
                                        </p:attrNameLst>
                                      </p:cBhvr>
                                      <p:tavLst>
                                        <p:tav tm="0">
                                          <p:val>
                                            <p:strVal val="#ppt_y"/>
                                          </p:val>
                                        </p:tav>
                                        <p:tav tm="100000">
                                          <p:val>
                                            <p:strVal val="#ppt_y"/>
                                          </p:val>
                                        </p:tav>
                                      </p:tavLst>
                                    </p:anim>
                                  </p:childTnLst>
                                </p:cTn>
                              </p:par>
                            </p:childTnLst>
                          </p:cTn>
                        </p:par>
                      </p:childTnLst>
                    </p:cTn>
                  </p:par>
                  <p:par>
                    <p:cTn id="261" fill="hold">
                      <p:stCondLst>
                        <p:cond delay="indefinite"/>
                      </p:stCondLst>
                      <p:childTnLst>
                        <p:par>
                          <p:cTn id="262" fill="hold">
                            <p:stCondLst>
                              <p:cond delay="0"/>
                            </p:stCondLst>
                            <p:childTnLst>
                              <p:par>
                                <p:cTn id="263" presetID="2" presetClass="entr" presetSubtype="4" fill="hold" nodeType="clickEffect">
                                  <p:stCondLst>
                                    <p:cond delay="0"/>
                                  </p:stCondLst>
                                  <p:childTnLst>
                                    <p:set>
                                      <p:cBhvr>
                                        <p:cTn id="264" dur="1" fill="hold">
                                          <p:stCondLst>
                                            <p:cond delay="0"/>
                                          </p:stCondLst>
                                        </p:cTn>
                                        <p:tgtEl>
                                          <p:spTgt spid="42038"/>
                                        </p:tgtEl>
                                        <p:attrNameLst>
                                          <p:attrName>style.visibility</p:attrName>
                                        </p:attrNameLst>
                                      </p:cBhvr>
                                      <p:to>
                                        <p:strVal val="visible"/>
                                      </p:to>
                                    </p:set>
                                    <p:anim calcmode="lin" valueType="num">
                                      <p:cBhvr additive="base">
                                        <p:cTn id="265" dur="500" fill="hold"/>
                                        <p:tgtEl>
                                          <p:spTgt spid="42038"/>
                                        </p:tgtEl>
                                        <p:attrNameLst>
                                          <p:attrName>ppt_x</p:attrName>
                                        </p:attrNameLst>
                                      </p:cBhvr>
                                      <p:tavLst>
                                        <p:tav tm="0">
                                          <p:val>
                                            <p:strVal val="#ppt_x"/>
                                          </p:val>
                                        </p:tav>
                                        <p:tav tm="100000">
                                          <p:val>
                                            <p:strVal val="#ppt_x"/>
                                          </p:val>
                                        </p:tav>
                                      </p:tavLst>
                                    </p:anim>
                                    <p:anim calcmode="lin" valueType="num">
                                      <p:cBhvr additive="base">
                                        <p:cTn id="266" dur="500" fill="hold"/>
                                        <p:tgtEl>
                                          <p:spTgt spid="42038"/>
                                        </p:tgtEl>
                                        <p:attrNameLst>
                                          <p:attrName>ppt_y</p:attrName>
                                        </p:attrNameLst>
                                      </p:cBhvr>
                                      <p:tavLst>
                                        <p:tav tm="0">
                                          <p:val>
                                            <p:strVal val="1+#ppt_h/2"/>
                                          </p:val>
                                        </p:tav>
                                        <p:tav tm="100000">
                                          <p:val>
                                            <p:strVal val="#ppt_y"/>
                                          </p:val>
                                        </p:tav>
                                      </p:tavLst>
                                    </p:anim>
                                  </p:childTnLst>
                                </p:cTn>
                              </p:par>
                            </p:childTnLst>
                          </p:cTn>
                        </p:par>
                      </p:childTnLst>
                    </p:cTn>
                  </p:par>
                  <p:par>
                    <p:cTn id="267" fill="hold">
                      <p:stCondLst>
                        <p:cond delay="indefinite"/>
                      </p:stCondLst>
                      <p:childTnLst>
                        <p:par>
                          <p:cTn id="268" fill="hold">
                            <p:stCondLst>
                              <p:cond delay="0"/>
                            </p:stCondLst>
                            <p:childTnLst>
                              <p:par>
                                <p:cTn id="269" presetID="2" presetClass="entr" presetSubtype="4" fill="hold" grpId="0" nodeType="clickEffect">
                                  <p:stCondLst>
                                    <p:cond delay="0"/>
                                  </p:stCondLst>
                                  <p:childTnLst>
                                    <p:set>
                                      <p:cBhvr>
                                        <p:cTn id="270" dur="1" fill="hold">
                                          <p:stCondLst>
                                            <p:cond delay="0"/>
                                          </p:stCondLst>
                                        </p:cTn>
                                        <p:tgtEl>
                                          <p:spTgt spid="42035"/>
                                        </p:tgtEl>
                                        <p:attrNameLst>
                                          <p:attrName>style.visibility</p:attrName>
                                        </p:attrNameLst>
                                      </p:cBhvr>
                                      <p:to>
                                        <p:strVal val="visible"/>
                                      </p:to>
                                    </p:set>
                                    <p:anim calcmode="lin" valueType="num">
                                      <p:cBhvr additive="base">
                                        <p:cTn id="271" dur="500" fill="hold"/>
                                        <p:tgtEl>
                                          <p:spTgt spid="42035"/>
                                        </p:tgtEl>
                                        <p:attrNameLst>
                                          <p:attrName>ppt_x</p:attrName>
                                        </p:attrNameLst>
                                      </p:cBhvr>
                                      <p:tavLst>
                                        <p:tav tm="0">
                                          <p:val>
                                            <p:strVal val="#ppt_x"/>
                                          </p:val>
                                        </p:tav>
                                        <p:tav tm="100000">
                                          <p:val>
                                            <p:strVal val="#ppt_x"/>
                                          </p:val>
                                        </p:tav>
                                      </p:tavLst>
                                    </p:anim>
                                    <p:anim calcmode="lin" valueType="num">
                                      <p:cBhvr additive="base">
                                        <p:cTn id="272" dur="500" fill="hold"/>
                                        <p:tgtEl>
                                          <p:spTgt spid="42035"/>
                                        </p:tgtEl>
                                        <p:attrNameLst>
                                          <p:attrName>ppt_y</p:attrName>
                                        </p:attrNameLst>
                                      </p:cBhvr>
                                      <p:tavLst>
                                        <p:tav tm="0">
                                          <p:val>
                                            <p:strVal val="1+#ppt_h/2"/>
                                          </p:val>
                                        </p:tav>
                                        <p:tav tm="100000">
                                          <p:val>
                                            <p:strVal val="#ppt_y"/>
                                          </p:val>
                                        </p:tav>
                                      </p:tavLst>
                                    </p:anim>
                                  </p:childTnLst>
                                </p:cTn>
                              </p:par>
                            </p:childTnLst>
                          </p:cTn>
                        </p:par>
                      </p:childTnLst>
                    </p:cTn>
                  </p:par>
                  <p:par>
                    <p:cTn id="273" fill="hold">
                      <p:stCondLst>
                        <p:cond delay="indefinite"/>
                      </p:stCondLst>
                      <p:childTnLst>
                        <p:par>
                          <p:cTn id="274" fill="hold">
                            <p:stCondLst>
                              <p:cond delay="0"/>
                            </p:stCondLst>
                            <p:childTnLst>
                              <p:par>
                                <p:cTn id="275" presetID="2" presetClass="entr" presetSubtype="4" fill="hold" nodeType="clickEffect">
                                  <p:stCondLst>
                                    <p:cond delay="0"/>
                                  </p:stCondLst>
                                  <p:childTnLst>
                                    <p:set>
                                      <p:cBhvr>
                                        <p:cTn id="276" dur="1" fill="hold">
                                          <p:stCondLst>
                                            <p:cond delay="0"/>
                                          </p:stCondLst>
                                        </p:cTn>
                                        <p:tgtEl>
                                          <p:spTgt spid="42032"/>
                                        </p:tgtEl>
                                        <p:attrNameLst>
                                          <p:attrName>style.visibility</p:attrName>
                                        </p:attrNameLst>
                                      </p:cBhvr>
                                      <p:to>
                                        <p:strVal val="visible"/>
                                      </p:to>
                                    </p:set>
                                    <p:anim calcmode="lin" valueType="num">
                                      <p:cBhvr additive="base">
                                        <p:cTn id="277" dur="500" fill="hold"/>
                                        <p:tgtEl>
                                          <p:spTgt spid="42032"/>
                                        </p:tgtEl>
                                        <p:attrNameLst>
                                          <p:attrName>ppt_x</p:attrName>
                                        </p:attrNameLst>
                                      </p:cBhvr>
                                      <p:tavLst>
                                        <p:tav tm="0">
                                          <p:val>
                                            <p:strVal val="#ppt_x"/>
                                          </p:val>
                                        </p:tav>
                                        <p:tav tm="100000">
                                          <p:val>
                                            <p:strVal val="#ppt_x"/>
                                          </p:val>
                                        </p:tav>
                                      </p:tavLst>
                                    </p:anim>
                                    <p:anim calcmode="lin" valueType="num">
                                      <p:cBhvr additive="base">
                                        <p:cTn id="278" dur="500" fill="hold"/>
                                        <p:tgtEl>
                                          <p:spTgt spid="42032"/>
                                        </p:tgtEl>
                                        <p:attrNameLst>
                                          <p:attrName>ppt_y</p:attrName>
                                        </p:attrNameLst>
                                      </p:cBhvr>
                                      <p:tavLst>
                                        <p:tav tm="0">
                                          <p:val>
                                            <p:strVal val="1+#ppt_h/2"/>
                                          </p:val>
                                        </p:tav>
                                        <p:tav tm="100000">
                                          <p:val>
                                            <p:strVal val="#ppt_y"/>
                                          </p:val>
                                        </p:tav>
                                      </p:tavLst>
                                    </p:anim>
                                  </p:childTnLst>
                                </p:cTn>
                              </p:par>
                            </p:childTnLst>
                          </p:cTn>
                        </p:par>
                      </p:childTnLst>
                    </p:cTn>
                  </p:par>
                  <p:par>
                    <p:cTn id="279" fill="hold">
                      <p:stCondLst>
                        <p:cond delay="indefinite"/>
                      </p:stCondLst>
                      <p:childTnLst>
                        <p:par>
                          <p:cTn id="280" fill="hold">
                            <p:stCondLst>
                              <p:cond delay="0"/>
                            </p:stCondLst>
                            <p:childTnLst>
                              <p:par>
                                <p:cTn id="281" presetID="2" presetClass="entr" presetSubtype="4" fill="hold" grpId="0" nodeType="clickEffect">
                                  <p:stCondLst>
                                    <p:cond delay="0"/>
                                  </p:stCondLst>
                                  <p:childTnLst>
                                    <p:set>
                                      <p:cBhvr>
                                        <p:cTn id="282" dur="1" fill="hold">
                                          <p:stCondLst>
                                            <p:cond delay="0"/>
                                          </p:stCondLst>
                                        </p:cTn>
                                        <p:tgtEl>
                                          <p:spTgt spid="42034"/>
                                        </p:tgtEl>
                                        <p:attrNameLst>
                                          <p:attrName>style.visibility</p:attrName>
                                        </p:attrNameLst>
                                      </p:cBhvr>
                                      <p:to>
                                        <p:strVal val="visible"/>
                                      </p:to>
                                    </p:set>
                                    <p:anim calcmode="lin" valueType="num">
                                      <p:cBhvr additive="base">
                                        <p:cTn id="283" dur="500" fill="hold"/>
                                        <p:tgtEl>
                                          <p:spTgt spid="42034"/>
                                        </p:tgtEl>
                                        <p:attrNameLst>
                                          <p:attrName>ppt_x</p:attrName>
                                        </p:attrNameLst>
                                      </p:cBhvr>
                                      <p:tavLst>
                                        <p:tav tm="0">
                                          <p:val>
                                            <p:strVal val="#ppt_x"/>
                                          </p:val>
                                        </p:tav>
                                        <p:tav tm="100000">
                                          <p:val>
                                            <p:strVal val="#ppt_x"/>
                                          </p:val>
                                        </p:tav>
                                      </p:tavLst>
                                    </p:anim>
                                    <p:anim calcmode="lin" valueType="num">
                                      <p:cBhvr additive="base">
                                        <p:cTn id="284" dur="500" fill="hold"/>
                                        <p:tgtEl>
                                          <p:spTgt spid="42034"/>
                                        </p:tgtEl>
                                        <p:attrNameLst>
                                          <p:attrName>ppt_y</p:attrName>
                                        </p:attrNameLst>
                                      </p:cBhvr>
                                      <p:tavLst>
                                        <p:tav tm="0">
                                          <p:val>
                                            <p:strVal val="1+#ppt_h/2"/>
                                          </p:val>
                                        </p:tav>
                                        <p:tav tm="100000">
                                          <p:val>
                                            <p:strVal val="#ppt_y"/>
                                          </p:val>
                                        </p:tav>
                                      </p:tavLst>
                                    </p:anim>
                                  </p:childTnLst>
                                </p:cTn>
                              </p:par>
                            </p:childTnLst>
                          </p:cTn>
                        </p:par>
                      </p:childTnLst>
                    </p:cTn>
                  </p:par>
                  <p:par>
                    <p:cTn id="285" fill="hold">
                      <p:stCondLst>
                        <p:cond delay="indefinite"/>
                      </p:stCondLst>
                      <p:childTnLst>
                        <p:par>
                          <p:cTn id="286" fill="hold">
                            <p:stCondLst>
                              <p:cond delay="0"/>
                            </p:stCondLst>
                            <p:childTnLst>
                              <p:par>
                                <p:cTn id="287" presetID="2" presetClass="entr" presetSubtype="2" fill="hold" nodeType="clickEffect">
                                  <p:stCondLst>
                                    <p:cond delay="0"/>
                                  </p:stCondLst>
                                  <p:childTnLst>
                                    <p:set>
                                      <p:cBhvr>
                                        <p:cTn id="288" dur="1" fill="hold">
                                          <p:stCondLst>
                                            <p:cond delay="0"/>
                                          </p:stCondLst>
                                        </p:cTn>
                                        <p:tgtEl>
                                          <p:spTgt spid="42036"/>
                                        </p:tgtEl>
                                        <p:attrNameLst>
                                          <p:attrName>style.visibility</p:attrName>
                                        </p:attrNameLst>
                                      </p:cBhvr>
                                      <p:to>
                                        <p:strVal val="visible"/>
                                      </p:to>
                                    </p:set>
                                    <p:anim calcmode="lin" valueType="num">
                                      <p:cBhvr additive="base">
                                        <p:cTn id="289" dur="500" fill="hold"/>
                                        <p:tgtEl>
                                          <p:spTgt spid="42036"/>
                                        </p:tgtEl>
                                        <p:attrNameLst>
                                          <p:attrName>ppt_x</p:attrName>
                                        </p:attrNameLst>
                                      </p:cBhvr>
                                      <p:tavLst>
                                        <p:tav tm="0">
                                          <p:val>
                                            <p:strVal val="1+#ppt_w/2"/>
                                          </p:val>
                                        </p:tav>
                                        <p:tav tm="100000">
                                          <p:val>
                                            <p:strVal val="#ppt_x"/>
                                          </p:val>
                                        </p:tav>
                                      </p:tavLst>
                                    </p:anim>
                                    <p:anim calcmode="lin" valueType="num">
                                      <p:cBhvr additive="base">
                                        <p:cTn id="290" dur="500" fill="hold"/>
                                        <p:tgtEl>
                                          <p:spTgt spid="42036"/>
                                        </p:tgtEl>
                                        <p:attrNameLst>
                                          <p:attrName>ppt_y</p:attrName>
                                        </p:attrNameLst>
                                      </p:cBhvr>
                                      <p:tavLst>
                                        <p:tav tm="0">
                                          <p:val>
                                            <p:strVal val="#ppt_y"/>
                                          </p:val>
                                        </p:tav>
                                        <p:tav tm="100000">
                                          <p:val>
                                            <p:strVal val="#ppt_y"/>
                                          </p:val>
                                        </p:tav>
                                      </p:tavLst>
                                    </p:anim>
                                  </p:childTnLst>
                                </p:cTn>
                              </p:par>
                            </p:childTnLst>
                          </p:cTn>
                        </p:par>
                      </p:childTnLst>
                    </p:cTn>
                  </p:par>
                  <p:par>
                    <p:cTn id="291" fill="hold">
                      <p:stCondLst>
                        <p:cond delay="indefinite"/>
                      </p:stCondLst>
                      <p:childTnLst>
                        <p:par>
                          <p:cTn id="292" fill="hold">
                            <p:stCondLst>
                              <p:cond delay="0"/>
                            </p:stCondLst>
                            <p:childTnLst>
                              <p:par>
                                <p:cTn id="293" presetID="1" presetClass="entr" presetSubtype="0" fill="hold" grpId="0" nodeType="clickEffect">
                                  <p:stCondLst>
                                    <p:cond delay="0"/>
                                  </p:stCondLst>
                                  <p:iterate type="lt">
                                    <p:tmAbs val="75"/>
                                  </p:iterate>
                                  <p:childTnLst>
                                    <p:set>
                                      <p:cBhvr>
                                        <p:cTn id="294" dur="1" fill="hold">
                                          <p:stCondLst>
                                            <p:cond delay="74"/>
                                          </p:stCondLst>
                                        </p:cTn>
                                        <p:tgtEl>
                                          <p:spTgt spid="420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92" grpId="0"/>
      <p:bldP spid="41993" grpId="0"/>
      <p:bldP spid="41994" grpId="0"/>
      <p:bldP spid="41995" grpId="0"/>
      <p:bldP spid="41996" grpId="0"/>
      <p:bldP spid="41998" grpId="0"/>
      <p:bldP spid="42000" grpId="0"/>
      <p:bldP spid="42001" grpId="0"/>
      <p:bldP spid="42002" grpId="0"/>
      <p:bldP spid="42004" grpId="0"/>
      <p:bldP spid="42005" grpId="0"/>
      <p:bldP spid="42006" grpId="0"/>
      <p:bldP spid="42007" grpId="0"/>
      <p:bldP spid="42011" grpId="0"/>
      <p:bldP spid="42012" grpId="0"/>
      <p:bldP spid="42015" grpId="0"/>
      <p:bldP spid="42016" grpId="0"/>
      <p:bldP spid="42017" grpId="0"/>
      <p:bldP spid="42018" grpId="0"/>
      <p:bldP spid="42019" grpId="0"/>
      <p:bldP spid="42020" grpId="0"/>
      <p:bldP spid="42021" grpId="0"/>
      <p:bldP spid="42022" grpId="0"/>
      <p:bldP spid="42024" grpId="0"/>
      <p:bldP spid="42025" grpId="0"/>
      <p:bldP spid="42027" grpId="0"/>
      <p:bldP spid="42029" grpId="0"/>
      <p:bldP spid="42030" grpId="0"/>
      <p:bldP spid="42033" grpId="0"/>
      <p:bldP spid="42034" grpId="0"/>
      <p:bldP spid="42035" grpId="0"/>
      <p:bldP spid="4203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578324" y="577658"/>
            <a:ext cx="3316406" cy="583565"/>
          </a:xfrm>
          <a:prstGeom prst="rect">
            <a:avLst/>
          </a:prstGeom>
          <a:noFill/>
        </p:spPr>
        <p:txBody>
          <a:bodyPr wrap="square" rtlCol="0">
            <a:spAutoFit/>
          </a:bodyPr>
          <a:lstStyle/>
          <a:p>
            <a:r>
              <a:rPr lang="zh-CN" altLang="en-US" sz="3200" dirty="0">
                <a:latin typeface="方正隶变_GBK" panose="02000000000000000000" charset="-122"/>
                <a:ea typeface="方正隶变_GBK" panose="02000000000000000000" charset="-122"/>
              </a:rPr>
              <a:t>讲解课文</a:t>
            </a:r>
          </a:p>
        </p:txBody>
      </p:sp>
      <p:pic>
        <p:nvPicPr>
          <p:cNvPr id="15" name="图片 14"/>
          <p:cNvPicPr>
            <a:picLocks noChangeAspect="1"/>
          </p:cNvPicPr>
          <p:nvPr/>
        </p:nvPicPr>
        <p:blipFill rotWithShape="1">
          <a:blip r:embed="rId2" cstate="email">
            <a:extLst>
              <a:ext uri="{28A0092B-C50C-407E-A947-70E740481C1C}">
                <a14:useLocalDpi xmlns:a14="http://schemas.microsoft.com/office/drawing/2010/main"/>
              </a:ext>
            </a:extLst>
          </a:blip>
          <a:srcRect t="-1" r="-20001" b="-10102"/>
          <a:stretch>
            <a:fillRect/>
          </a:stretch>
        </p:blipFill>
        <p:spPr>
          <a:xfrm>
            <a:off x="0" y="532263"/>
            <a:ext cx="368489" cy="743803"/>
          </a:xfrm>
          <a:prstGeom prst="rect">
            <a:avLst/>
          </a:prstGeom>
        </p:spPr>
      </p:pic>
      <p:sp>
        <p:nvSpPr>
          <p:cNvPr id="3" name="文本框 2"/>
          <p:cNvSpPr txBox="1"/>
          <p:nvPr/>
        </p:nvSpPr>
        <p:spPr>
          <a:xfrm>
            <a:off x="459152" y="1307313"/>
            <a:ext cx="8424863" cy="1077218"/>
          </a:xfrm>
          <a:prstGeom prst="rect">
            <a:avLst/>
          </a:prstGeom>
          <a:noFill/>
        </p:spPr>
        <p:txBody>
          <a:bodyPr wrap="square" rtlCol="0" anchor="t">
            <a:spAutoFit/>
          </a:bodyPr>
          <a:lstStyle/>
          <a:p>
            <a:pPr>
              <a:spcBef>
                <a:spcPct val="50000"/>
              </a:spcBef>
              <a:buClr>
                <a:schemeClr val="bg1"/>
              </a:buClr>
            </a:pPr>
            <a:r>
              <a:rPr lang="zh-CN" altLang="en-US" sz="3200" b="1" dirty="0">
                <a:solidFill>
                  <a:schemeClr val="tx1"/>
                </a:solidFill>
                <a:latin typeface="方正隶变_GBK" panose="02000000000000000000" charset="-122"/>
                <a:ea typeface="方正隶变_GBK" panose="02000000000000000000" charset="-122"/>
                <a:sym typeface="+mn-ea"/>
              </a:rPr>
              <a:t>概括全词，展开想象，看看这首词描述了几幅图画？</a:t>
            </a:r>
            <a:r>
              <a:rPr lang="zh-CN" altLang="en-US" sz="3200" dirty="0">
                <a:solidFill>
                  <a:schemeClr val="tx1"/>
                </a:solidFill>
                <a:latin typeface="Times New Roman" panose="02020603050405020304" pitchFamily="18" charset="0"/>
                <a:sym typeface="+mn-ea"/>
              </a:rPr>
              <a:t> </a:t>
            </a:r>
            <a:endParaRPr lang="zh-CN" altLang="en-US" sz="3200" b="1" dirty="0">
              <a:solidFill>
                <a:schemeClr val="tx1"/>
              </a:solidFill>
              <a:latin typeface="Times New Roman" panose="02020603050405020304" pitchFamily="18" charset="0"/>
              <a:ea typeface="黑体" panose="02010609060101010101" charset="-122"/>
              <a:sym typeface="+mn-ea"/>
            </a:endParaRPr>
          </a:p>
        </p:txBody>
      </p:sp>
      <p:sp>
        <p:nvSpPr>
          <p:cNvPr id="2" name="文本框 1"/>
          <p:cNvSpPr txBox="1"/>
          <p:nvPr/>
        </p:nvSpPr>
        <p:spPr>
          <a:xfrm>
            <a:off x="2124076" y="2251710"/>
            <a:ext cx="5831681" cy="3784600"/>
          </a:xfrm>
          <a:prstGeom prst="rect">
            <a:avLst/>
          </a:prstGeom>
          <a:noFill/>
        </p:spPr>
        <p:txBody>
          <a:bodyPr wrap="square" rtlCol="0" anchor="t">
            <a:spAutoFit/>
          </a:bodyPr>
          <a:lstStyle/>
          <a:p>
            <a:pPr>
              <a:lnSpc>
                <a:spcPct val="150000"/>
              </a:lnSpc>
              <a:spcBef>
                <a:spcPct val="50000"/>
              </a:spcBef>
              <a:buClr>
                <a:schemeClr val="bg1"/>
              </a:buClr>
            </a:pPr>
            <a:r>
              <a:rPr lang="zh-CN" altLang="en-US" sz="3200" b="1" dirty="0">
                <a:solidFill>
                  <a:schemeClr val="tx1"/>
                </a:solidFill>
                <a:latin typeface="方正隶变_GBK" panose="02000000000000000000" charset="-122"/>
                <a:ea typeface="方正隶变_GBK" panose="02000000000000000000" charset="-122"/>
                <a:sym typeface="+mn-ea"/>
              </a:rPr>
              <a:t>独立寒秋图</a:t>
            </a:r>
          </a:p>
          <a:p>
            <a:pPr>
              <a:lnSpc>
                <a:spcPct val="150000"/>
              </a:lnSpc>
              <a:spcBef>
                <a:spcPct val="50000"/>
              </a:spcBef>
              <a:buClr>
                <a:schemeClr val="bg1"/>
              </a:buClr>
            </a:pPr>
            <a:r>
              <a:rPr lang="zh-CN" altLang="en-US" sz="3200" b="1" dirty="0">
                <a:solidFill>
                  <a:schemeClr val="tx1"/>
                </a:solidFill>
                <a:latin typeface="方正隶变_GBK" panose="02000000000000000000" charset="-122"/>
                <a:ea typeface="方正隶变_GBK" panose="02000000000000000000" charset="-122"/>
                <a:sym typeface="+mn-ea"/>
              </a:rPr>
              <a:t>                            湘江秋景图</a:t>
            </a:r>
          </a:p>
          <a:p>
            <a:pPr>
              <a:lnSpc>
                <a:spcPct val="150000"/>
              </a:lnSpc>
              <a:spcBef>
                <a:spcPct val="50000"/>
              </a:spcBef>
              <a:buClr>
                <a:schemeClr val="bg1"/>
              </a:buClr>
            </a:pPr>
            <a:r>
              <a:rPr lang="zh-CN" altLang="en-US" sz="3200" b="1" dirty="0">
                <a:solidFill>
                  <a:schemeClr val="tx1"/>
                </a:solidFill>
                <a:latin typeface="方正隶变_GBK" panose="02000000000000000000" charset="-122"/>
                <a:ea typeface="方正隶变_GBK" panose="02000000000000000000" charset="-122"/>
                <a:sym typeface="+mn-ea"/>
              </a:rPr>
              <a:t>峥嵘岁月图</a:t>
            </a:r>
          </a:p>
          <a:p>
            <a:pPr>
              <a:lnSpc>
                <a:spcPct val="150000"/>
              </a:lnSpc>
              <a:spcBef>
                <a:spcPct val="50000"/>
              </a:spcBef>
              <a:buClr>
                <a:schemeClr val="bg1"/>
              </a:buClr>
            </a:pPr>
            <a:r>
              <a:rPr lang="zh-CN" altLang="en-US" sz="3200" b="1" dirty="0">
                <a:solidFill>
                  <a:schemeClr val="tx1"/>
                </a:solidFill>
                <a:latin typeface="方正隶变_GBK" panose="02000000000000000000" charset="-122"/>
                <a:ea typeface="方正隶变_GBK" panose="02000000000000000000" charset="-122"/>
                <a:sym typeface="+mn-ea"/>
              </a:rPr>
              <a:t>                            中流击水图</a:t>
            </a:r>
            <a:r>
              <a:rPr lang="zh-CN" altLang="en-US" b="1" dirty="0">
                <a:latin typeface="方正隶变_GBK" panose="02000000000000000000" charset="-122"/>
                <a:ea typeface="方正隶变_GBK" panose="02000000000000000000" charset="-122"/>
                <a:sym typeface="+mn-ea"/>
              </a:rPr>
              <a:t> </a:t>
            </a:r>
            <a:endParaRPr lang="zh-CN" altLang="en-US" dirty="0">
              <a:latin typeface="方正隶变_GBK" panose="02000000000000000000" charset="-122"/>
              <a:ea typeface="方正隶变_GBK" panose="02000000000000000000"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578324" y="577658"/>
            <a:ext cx="3316406" cy="583565"/>
          </a:xfrm>
          <a:prstGeom prst="rect">
            <a:avLst/>
          </a:prstGeom>
          <a:noFill/>
        </p:spPr>
        <p:txBody>
          <a:bodyPr wrap="square" rtlCol="0">
            <a:spAutoFit/>
          </a:bodyPr>
          <a:lstStyle/>
          <a:p>
            <a:r>
              <a:rPr lang="zh-CN" altLang="en-US" sz="3200" dirty="0">
                <a:latin typeface="方正隶变_GBK" panose="02000000000000000000" charset="-122"/>
                <a:ea typeface="方正隶变_GBK" panose="02000000000000000000" charset="-122"/>
              </a:rPr>
              <a:t>讲解课文</a:t>
            </a:r>
          </a:p>
        </p:txBody>
      </p:sp>
      <p:pic>
        <p:nvPicPr>
          <p:cNvPr id="15" name="图片 14"/>
          <p:cNvPicPr>
            <a:picLocks noChangeAspect="1"/>
          </p:cNvPicPr>
          <p:nvPr/>
        </p:nvPicPr>
        <p:blipFill rotWithShape="1">
          <a:blip r:embed="rId2" cstate="email">
            <a:extLst>
              <a:ext uri="{28A0092B-C50C-407E-A947-70E740481C1C}">
                <a14:useLocalDpi xmlns:a14="http://schemas.microsoft.com/office/drawing/2010/main"/>
              </a:ext>
            </a:extLst>
          </a:blip>
          <a:srcRect t="-1" r="-20001" b="-10102"/>
          <a:stretch>
            <a:fillRect/>
          </a:stretch>
        </p:blipFill>
        <p:spPr>
          <a:xfrm>
            <a:off x="0" y="532263"/>
            <a:ext cx="368489" cy="743803"/>
          </a:xfrm>
          <a:prstGeom prst="rect">
            <a:avLst/>
          </a:prstGeom>
        </p:spPr>
      </p:pic>
      <p:pic>
        <p:nvPicPr>
          <p:cNvPr id="46082" name="图片 46081" descr="中年毛泽东"/>
          <p:cNvPicPr>
            <a:picLocks noChangeAspect="1"/>
          </p:cNvPicPr>
          <p:nvPr/>
        </p:nvPicPr>
        <p:blipFill>
          <a:blip r:embed="rId3" cstate="print"/>
          <a:stretch>
            <a:fillRect/>
          </a:stretch>
        </p:blipFill>
        <p:spPr>
          <a:xfrm>
            <a:off x="5405914" y="436880"/>
            <a:ext cx="2979420" cy="5292090"/>
          </a:xfrm>
          <a:prstGeom prst="rect">
            <a:avLst/>
          </a:prstGeom>
          <a:noFill/>
          <a:ln w="9525">
            <a:noFill/>
          </a:ln>
          <a:effectLst>
            <a:softEdge rad="330200"/>
          </a:effectLst>
        </p:spPr>
      </p:pic>
      <p:sp>
        <p:nvSpPr>
          <p:cNvPr id="2" name="文本框 1"/>
          <p:cNvSpPr txBox="1"/>
          <p:nvPr/>
        </p:nvSpPr>
        <p:spPr>
          <a:xfrm>
            <a:off x="501491" y="1724529"/>
            <a:ext cx="4904423" cy="3249864"/>
          </a:xfrm>
          <a:prstGeom prst="rect">
            <a:avLst/>
          </a:prstGeom>
          <a:noFill/>
        </p:spPr>
        <p:txBody>
          <a:bodyPr wrap="square" rtlCol="0" anchor="t">
            <a:spAutoFit/>
          </a:bodyPr>
          <a:lstStyle/>
          <a:p>
            <a:pPr>
              <a:lnSpc>
                <a:spcPct val="150000"/>
              </a:lnSpc>
            </a:pPr>
            <a:r>
              <a:rPr lang="zh-CN" altLang="en-US" sz="2800" dirty="0">
                <a:latin typeface="方正隶变_GBK" panose="02000000000000000000" charset="-122"/>
                <a:ea typeface="方正隶变_GBK" panose="02000000000000000000" charset="-122"/>
                <a:sym typeface="+mn-ea"/>
              </a:rPr>
              <a:t>整首词表达了作者对祖国山河的热爱，对家国命运的关怀，表现了他藐视困难、敢于斗争、坚信革命必定胜利的革命乐观主义精神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6082"/>
                                        </p:tgtEl>
                                        <p:attrNameLst>
                                          <p:attrName>style.visibility</p:attrName>
                                        </p:attrNameLst>
                                      </p:cBhvr>
                                      <p:to>
                                        <p:strVal val="visible"/>
                                      </p:to>
                                    </p:set>
                                    <p:animEffect transition="in" filter="box(in)">
                                      <p:cBhvr>
                                        <p:cTn id="7" dur="500"/>
                                        <p:tgtEl>
                                          <p:spTgt spid="460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073695"/>
            <a:ext cx="9144000" cy="3810000"/>
          </a:xfrm>
          <a:prstGeom prst="rect">
            <a:avLst/>
          </a:prstGeom>
        </p:spPr>
      </p:pic>
      <p:sp>
        <p:nvSpPr>
          <p:cNvPr id="4" name="文本框 3"/>
          <p:cNvSpPr txBox="1"/>
          <p:nvPr/>
        </p:nvSpPr>
        <p:spPr>
          <a:xfrm>
            <a:off x="3230832" y="2517030"/>
            <a:ext cx="505740" cy="923330"/>
          </a:xfrm>
          <a:prstGeom prst="rect">
            <a:avLst/>
          </a:prstGeom>
          <a:noFill/>
        </p:spPr>
        <p:txBody>
          <a:bodyPr wrap="square" rtlCol="0">
            <a:spAutoFit/>
          </a:bodyPr>
          <a:lstStyle/>
          <a:p>
            <a:pPr algn="ctr"/>
            <a:r>
              <a:rPr lang="zh-CN" altLang="en-US" sz="5400" dirty="0">
                <a:latin typeface="禹卫书法行书简体" panose="02000603000000000000" pitchFamily="2" charset="-122"/>
                <a:ea typeface="禹卫书法行书简体" panose="02000603000000000000" pitchFamily="2" charset="-122"/>
              </a:rPr>
              <a:t>肆</a:t>
            </a:r>
          </a:p>
        </p:txBody>
      </p:sp>
      <p:sp>
        <p:nvSpPr>
          <p:cNvPr id="7" name="文本框 6"/>
          <p:cNvSpPr txBox="1"/>
          <p:nvPr/>
        </p:nvSpPr>
        <p:spPr>
          <a:xfrm>
            <a:off x="4263887" y="2855735"/>
            <a:ext cx="1405678" cy="368300"/>
          </a:xfrm>
          <a:prstGeom prst="rect">
            <a:avLst/>
          </a:prstGeom>
          <a:noFill/>
        </p:spPr>
        <p:txBody>
          <a:bodyPr wrap="square" rtlCol="0">
            <a:spAutoFit/>
          </a:bodyPr>
          <a:lstStyle/>
          <a:p>
            <a:pPr algn="dist"/>
            <a:r>
              <a:rPr lang="zh-CN" altLang="en-US" dirty="0">
                <a:latin typeface="微软雅黑" panose="020B0503020204020204" pitchFamily="34" charset="-122"/>
                <a:ea typeface="微软雅黑" panose="020B0503020204020204" pitchFamily="34" charset="-122"/>
              </a:rPr>
              <a:t>巩固练习</a:t>
            </a:r>
          </a:p>
        </p:txBody>
      </p:sp>
      <p:sp>
        <p:nvSpPr>
          <p:cNvPr id="10" name="矩形 9"/>
          <p:cNvSpPr/>
          <p:nvPr/>
        </p:nvSpPr>
        <p:spPr>
          <a:xfrm>
            <a:off x="3121634" y="2557644"/>
            <a:ext cx="724136" cy="965515"/>
          </a:xfrm>
          <a:prstGeom prst="rect">
            <a:avLst/>
          </a:prstGeom>
          <a:noFill/>
          <a:ln w="3175">
            <a:solidFill>
              <a:srgbClr val="C8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28236" y="2616225"/>
            <a:ext cx="589223" cy="1071645"/>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520698" y="611947"/>
            <a:ext cx="3316406" cy="583565"/>
          </a:xfrm>
          <a:prstGeom prst="rect">
            <a:avLst/>
          </a:prstGeom>
          <a:noFill/>
        </p:spPr>
        <p:txBody>
          <a:bodyPr wrap="square" rtlCol="0">
            <a:spAutoFit/>
          </a:bodyPr>
          <a:lstStyle/>
          <a:p>
            <a:r>
              <a:rPr lang="zh-CN" altLang="en-US" sz="3200" dirty="0">
                <a:latin typeface="方正隶变_GBK" panose="02000000000000000000" charset="-122"/>
                <a:ea typeface="方正隶变_GBK" panose="02000000000000000000" charset="-122"/>
              </a:rPr>
              <a:t>讲解练习</a:t>
            </a:r>
          </a:p>
        </p:txBody>
      </p:sp>
      <p:pic>
        <p:nvPicPr>
          <p:cNvPr id="15" name="图片 14"/>
          <p:cNvPicPr>
            <a:picLocks noChangeAspect="1"/>
          </p:cNvPicPr>
          <p:nvPr/>
        </p:nvPicPr>
        <p:blipFill rotWithShape="1">
          <a:blip r:embed="rId2" cstate="email">
            <a:extLst>
              <a:ext uri="{28A0092B-C50C-407E-A947-70E740481C1C}">
                <a14:useLocalDpi xmlns:a14="http://schemas.microsoft.com/office/drawing/2010/main"/>
              </a:ext>
            </a:extLst>
          </a:blip>
          <a:srcRect t="-1" r="-20001" b="-10102"/>
          <a:stretch>
            <a:fillRect/>
          </a:stretch>
        </p:blipFill>
        <p:spPr>
          <a:xfrm>
            <a:off x="0" y="532263"/>
            <a:ext cx="368489" cy="743803"/>
          </a:xfrm>
          <a:prstGeom prst="rect">
            <a:avLst/>
          </a:prstGeom>
        </p:spPr>
      </p:pic>
      <p:sp>
        <p:nvSpPr>
          <p:cNvPr id="2" name="文本框 1"/>
          <p:cNvSpPr txBox="1"/>
          <p:nvPr/>
        </p:nvSpPr>
        <p:spPr>
          <a:xfrm>
            <a:off x="654844" y="1583055"/>
            <a:ext cx="5048250" cy="3416320"/>
          </a:xfrm>
          <a:prstGeom prst="rect">
            <a:avLst/>
          </a:prstGeom>
          <a:noFill/>
        </p:spPr>
        <p:txBody>
          <a:bodyPr wrap="square" rtlCol="0" anchor="t">
            <a:spAutoFit/>
          </a:bodyPr>
          <a:lstStyle/>
          <a:p>
            <a:pPr eaLnBrk="1" hangingPunct="1">
              <a:lnSpc>
                <a:spcPct val="150000"/>
              </a:lnSpc>
              <a:buFont typeface="Arial" panose="020B0604020202020204" pitchFamily="34" charset="0"/>
              <a:buNone/>
            </a:pPr>
            <a:r>
              <a:rPr lang="zh-CN" altLang="en-US" sz="3200" dirty="0">
                <a:solidFill>
                  <a:schemeClr val="tx1"/>
                </a:solidFill>
                <a:latin typeface="方正隶变_GBK" panose="02000000000000000000" charset="-122"/>
                <a:ea typeface="方正隶变_GBK" panose="02000000000000000000" charset="-122"/>
                <a:sym typeface="+mn-ea"/>
              </a:rPr>
              <a:t>百</a:t>
            </a:r>
            <a:r>
              <a:rPr lang="zh-CN" altLang="en-US" sz="3200" dirty="0">
                <a:solidFill>
                  <a:srgbClr val="FF0000"/>
                </a:solidFill>
                <a:latin typeface="方正隶变_GBK" panose="02000000000000000000" charset="-122"/>
                <a:ea typeface="方正隶变_GBK" panose="02000000000000000000" charset="-122"/>
                <a:sym typeface="+mn-ea"/>
              </a:rPr>
              <a:t>舸</a:t>
            </a:r>
            <a:r>
              <a:rPr lang="zh-CN" altLang="en-US" sz="3200" dirty="0">
                <a:solidFill>
                  <a:srgbClr val="0000FF"/>
                </a:solidFill>
                <a:latin typeface="方正隶变_GBK" panose="02000000000000000000" charset="-122"/>
                <a:ea typeface="方正隶变_GBK" panose="02000000000000000000" charset="-122"/>
                <a:sym typeface="+mn-ea"/>
              </a:rPr>
              <a:t>（    ）  </a:t>
            </a:r>
            <a:r>
              <a:rPr lang="zh-CN" altLang="en-US" sz="3200" dirty="0">
                <a:solidFill>
                  <a:srgbClr val="FF0000"/>
                </a:solidFill>
                <a:latin typeface="方正隶变_GBK" panose="02000000000000000000" charset="-122"/>
                <a:ea typeface="方正隶变_GBK" panose="02000000000000000000" charset="-122"/>
                <a:sym typeface="+mn-ea"/>
              </a:rPr>
              <a:t>寥</a:t>
            </a:r>
            <a:r>
              <a:rPr lang="zh-CN" altLang="en-US" sz="3600" dirty="0">
                <a:solidFill>
                  <a:schemeClr val="tx1"/>
                </a:solidFill>
                <a:latin typeface="方正隶变_GBK" panose="02000000000000000000" charset="-122"/>
                <a:ea typeface="方正隶变_GBK" panose="02000000000000000000" charset="-122"/>
                <a:sym typeface="+mn-ea"/>
              </a:rPr>
              <a:t>廓</a:t>
            </a:r>
            <a:r>
              <a:rPr lang="zh-CN" altLang="en-US" sz="3600" dirty="0">
                <a:solidFill>
                  <a:srgbClr val="0000FF"/>
                </a:solidFill>
                <a:latin typeface="方正隶变_GBK" panose="02000000000000000000" charset="-122"/>
                <a:ea typeface="方正隶变_GBK" panose="02000000000000000000" charset="-122"/>
                <a:sym typeface="+mn-ea"/>
              </a:rPr>
              <a:t>（ </a:t>
            </a:r>
            <a:r>
              <a:rPr lang="en-US" altLang="zh-CN" sz="3600" dirty="0" err="1">
                <a:solidFill>
                  <a:srgbClr val="FF0000"/>
                </a:solidFill>
                <a:latin typeface="宋体" panose="02010600030101010101" pitchFamily="2" charset="-122"/>
                <a:sym typeface="+mn-ea"/>
              </a:rPr>
              <a:t>liáo</a:t>
            </a:r>
            <a:r>
              <a:rPr lang="zh-CN" altLang="en-US" sz="3600" dirty="0">
                <a:solidFill>
                  <a:srgbClr val="0000FF"/>
                </a:solidFill>
                <a:latin typeface="方正隶变_GBK" panose="02000000000000000000" charset="-122"/>
                <a:ea typeface="方正隶变_GBK" panose="02000000000000000000" charset="-122"/>
                <a:sym typeface="+mn-ea"/>
              </a:rPr>
              <a:t> ） </a:t>
            </a:r>
          </a:p>
          <a:p>
            <a:pPr eaLnBrk="1" hangingPunct="1">
              <a:lnSpc>
                <a:spcPct val="150000"/>
              </a:lnSpc>
              <a:buFont typeface="Arial" panose="020B0604020202020204" pitchFamily="34" charset="0"/>
              <a:buNone/>
            </a:pPr>
            <a:r>
              <a:rPr lang="zh-CN" altLang="en-US" sz="3200" dirty="0">
                <a:solidFill>
                  <a:srgbClr val="FF0000"/>
                </a:solidFill>
                <a:latin typeface="方正隶变_GBK" panose="02000000000000000000" charset="-122"/>
                <a:ea typeface="方正隶变_GBK" panose="02000000000000000000" charset="-122"/>
                <a:sym typeface="+mn-ea"/>
              </a:rPr>
              <a:t>峥嵘</a:t>
            </a:r>
            <a:r>
              <a:rPr lang="zh-CN" altLang="en-US" sz="3600" dirty="0">
                <a:solidFill>
                  <a:srgbClr val="0000FF"/>
                </a:solidFill>
                <a:latin typeface="方正隶变_GBK" panose="02000000000000000000" charset="-122"/>
                <a:ea typeface="方正隶变_GBK" panose="02000000000000000000" charset="-122"/>
                <a:sym typeface="+mn-ea"/>
              </a:rPr>
              <a:t>（</a:t>
            </a:r>
            <a:r>
              <a:rPr lang="en-US" altLang="zh-CN" sz="3600" dirty="0" err="1">
                <a:solidFill>
                  <a:srgbClr val="FF0000"/>
                </a:solidFill>
                <a:latin typeface="宋体" panose="02010600030101010101" pitchFamily="2" charset="-122"/>
                <a:sym typeface="+mn-ea"/>
              </a:rPr>
              <a:t>zhēn</a:t>
            </a:r>
            <a:r>
              <a:rPr lang="en-US" altLang="en-US" sz="3600" dirty="0" err="1">
                <a:solidFill>
                  <a:srgbClr val="FF0000"/>
                </a:solidFill>
                <a:latin typeface="宋体" panose="02010600030101010101" pitchFamily="2" charset="-122"/>
                <a:sym typeface="+mn-ea"/>
              </a:rPr>
              <a:t>ɡ</a:t>
            </a:r>
            <a:r>
              <a:rPr lang="en-US" altLang="en-US" sz="3600" dirty="0">
                <a:solidFill>
                  <a:srgbClr val="FF0000"/>
                </a:solidFill>
                <a:latin typeface="宋体" panose="02010600030101010101" pitchFamily="2" charset="-122"/>
                <a:sym typeface="+mn-ea"/>
              </a:rPr>
              <a:t>  </a:t>
            </a:r>
            <a:r>
              <a:rPr lang="en-US" altLang="zh-CN" sz="3600" dirty="0" err="1">
                <a:solidFill>
                  <a:srgbClr val="FF0000"/>
                </a:solidFill>
                <a:latin typeface="宋体" panose="02010600030101010101" pitchFamily="2" charset="-122"/>
                <a:sym typeface="+mn-ea"/>
              </a:rPr>
              <a:t>rón</a:t>
            </a:r>
            <a:r>
              <a:rPr lang="en-US" altLang="en-US" sz="3600" dirty="0" err="1">
                <a:solidFill>
                  <a:srgbClr val="FF0000"/>
                </a:solidFill>
                <a:latin typeface="宋体" panose="02010600030101010101" pitchFamily="2" charset="-122"/>
                <a:sym typeface="+mn-ea"/>
              </a:rPr>
              <a:t>ɡ</a:t>
            </a:r>
            <a:r>
              <a:rPr lang="zh-CN" altLang="en-US" sz="3600" dirty="0">
                <a:solidFill>
                  <a:srgbClr val="0000FF"/>
                </a:solidFill>
                <a:latin typeface="方正隶变_GBK" panose="02000000000000000000" charset="-122"/>
                <a:ea typeface="方正隶变_GBK" panose="02000000000000000000" charset="-122"/>
                <a:sym typeface="+mn-ea"/>
              </a:rPr>
              <a:t>）</a:t>
            </a:r>
          </a:p>
          <a:p>
            <a:pPr eaLnBrk="1" hangingPunct="1">
              <a:lnSpc>
                <a:spcPct val="150000"/>
              </a:lnSpc>
              <a:buFont typeface="Arial" panose="020B0604020202020204" pitchFamily="34" charset="0"/>
              <a:buNone/>
            </a:pPr>
            <a:r>
              <a:rPr lang="zh-CN" altLang="en-US" sz="3200" dirty="0">
                <a:solidFill>
                  <a:schemeClr val="tx1"/>
                </a:solidFill>
                <a:latin typeface="方正隶变_GBK" panose="02000000000000000000" charset="-122"/>
                <a:ea typeface="方正隶变_GBK" panose="02000000000000000000" charset="-122"/>
                <a:sym typeface="+mn-ea"/>
              </a:rPr>
              <a:t>挥斥方</a:t>
            </a:r>
            <a:r>
              <a:rPr lang="zh-CN" altLang="en-US" sz="3200" dirty="0">
                <a:solidFill>
                  <a:srgbClr val="FF0000"/>
                </a:solidFill>
                <a:latin typeface="方正隶变_GBK" panose="02000000000000000000" charset="-122"/>
                <a:ea typeface="方正隶变_GBK" panose="02000000000000000000" charset="-122"/>
                <a:sym typeface="+mn-ea"/>
              </a:rPr>
              <a:t>遒</a:t>
            </a:r>
            <a:r>
              <a:rPr lang="zh-CN" altLang="en-US" sz="3600" dirty="0">
                <a:solidFill>
                  <a:srgbClr val="0000FF"/>
                </a:solidFill>
                <a:latin typeface="方正隶变_GBK" panose="02000000000000000000" charset="-122"/>
                <a:ea typeface="方正隶变_GBK" panose="02000000000000000000" charset="-122"/>
                <a:sym typeface="+mn-ea"/>
              </a:rPr>
              <a:t>（ </a:t>
            </a:r>
            <a:r>
              <a:rPr lang="en-US" altLang="zh-CN" sz="3600" dirty="0" err="1">
                <a:solidFill>
                  <a:srgbClr val="FF0000"/>
                </a:solidFill>
                <a:latin typeface="宋体" panose="02010600030101010101" pitchFamily="2" charset="-122"/>
                <a:sym typeface="+mn-ea"/>
              </a:rPr>
              <a:t>qiú</a:t>
            </a:r>
            <a:r>
              <a:rPr lang="zh-CN" altLang="en-US" sz="3600" dirty="0">
                <a:solidFill>
                  <a:srgbClr val="0000FF"/>
                </a:solidFill>
                <a:latin typeface="方正隶变_GBK" panose="02000000000000000000" charset="-122"/>
                <a:ea typeface="方正隶变_GBK" panose="02000000000000000000" charset="-122"/>
                <a:sym typeface="+mn-ea"/>
              </a:rPr>
              <a:t>  ）       </a:t>
            </a:r>
          </a:p>
          <a:p>
            <a:pPr eaLnBrk="1" hangingPunct="1">
              <a:lnSpc>
                <a:spcPct val="150000"/>
              </a:lnSpc>
              <a:buFont typeface="Arial" panose="020B0604020202020204" pitchFamily="34" charset="0"/>
              <a:buNone/>
            </a:pPr>
            <a:r>
              <a:rPr lang="zh-CN" altLang="en-US" sz="3200" dirty="0">
                <a:solidFill>
                  <a:schemeClr val="tx1"/>
                </a:solidFill>
                <a:latin typeface="方正隶变_GBK" panose="02000000000000000000" charset="-122"/>
                <a:ea typeface="方正隶变_GBK" panose="02000000000000000000" charset="-122"/>
                <a:sym typeface="+mn-ea"/>
              </a:rPr>
              <a:t>浪</a:t>
            </a:r>
            <a:r>
              <a:rPr lang="zh-CN" altLang="en-US" sz="3200" dirty="0">
                <a:solidFill>
                  <a:srgbClr val="FF0000"/>
                </a:solidFill>
                <a:latin typeface="方正隶变_GBK" panose="02000000000000000000" charset="-122"/>
                <a:ea typeface="方正隶变_GBK" panose="02000000000000000000" charset="-122"/>
                <a:sym typeface="+mn-ea"/>
              </a:rPr>
              <a:t>遏</a:t>
            </a:r>
            <a:r>
              <a:rPr lang="zh-CN" altLang="en-US" sz="3200" dirty="0">
                <a:solidFill>
                  <a:schemeClr val="tx1"/>
                </a:solidFill>
                <a:latin typeface="方正隶变_GBK" panose="02000000000000000000" charset="-122"/>
                <a:ea typeface="方正隶变_GBK" panose="02000000000000000000" charset="-122"/>
                <a:sym typeface="+mn-ea"/>
              </a:rPr>
              <a:t>飞舟</a:t>
            </a:r>
            <a:r>
              <a:rPr lang="zh-CN" altLang="en-US" sz="3200" dirty="0">
                <a:solidFill>
                  <a:srgbClr val="0000FF"/>
                </a:solidFill>
                <a:latin typeface="方正隶变_GBK" panose="02000000000000000000" charset="-122"/>
                <a:ea typeface="方正隶变_GBK" panose="02000000000000000000" charset="-122"/>
                <a:sym typeface="+mn-ea"/>
              </a:rPr>
              <a:t>（ </a:t>
            </a:r>
            <a:r>
              <a:rPr lang="en-US" altLang="zh-CN" sz="3200" dirty="0">
                <a:solidFill>
                  <a:srgbClr val="FF0000"/>
                </a:solidFill>
                <a:latin typeface="宋体" panose="02010600030101010101" pitchFamily="2" charset="-122"/>
                <a:sym typeface="+mn-ea"/>
              </a:rPr>
              <a:t>è</a:t>
            </a:r>
            <a:r>
              <a:rPr lang="zh-CN" altLang="en-US" sz="3200" dirty="0">
                <a:solidFill>
                  <a:srgbClr val="0000FF"/>
                </a:solidFill>
                <a:latin typeface="方正隶变_GBK" panose="02000000000000000000" charset="-122"/>
                <a:ea typeface="方正隶变_GBK" panose="02000000000000000000" charset="-122"/>
                <a:sym typeface="+mn-ea"/>
              </a:rPr>
              <a:t>  ）</a:t>
            </a:r>
          </a:p>
        </p:txBody>
      </p:sp>
      <p:sp>
        <p:nvSpPr>
          <p:cNvPr id="11" name="TextBox 10"/>
          <p:cNvSpPr txBox="1"/>
          <p:nvPr/>
        </p:nvSpPr>
        <p:spPr>
          <a:xfrm>
            <a:off x="1808021" y="1560112"/>
            <a:ext cx="741759" cy="793487"/>
          </a:xfrm>
          <a:prstGeom prst="rect">
            <a:avLst/>
          </a:prstGeom>
          <a:noFill/>
          <a:ln w="9525">
            <a:noFill/>
          </a:ln>
        </p:spPr>
        <p:txBody>
          <a:bodyPr>
            <a:spAutoFit/>
          </a:bodyPr>
          <a:lstStyle/>
          <a:p>
            <a:pPr eaLnBrk="1" hangingPunct="1">
              <a:lnSpc>
                <a:spcPct val="150000"/>
              </a:lnSpc>
              <a:buFont typeface="Arial" panose="020B0604020202020204" pitchFamily="34" charset="0"/>
              <a:buNone/>
            </a:pPr>
            <a:r>
              <a:rPr lang="en-US" altLang="en-US" sz="3600" dirty="0" err="1">
                <a:solidFill>
                  <a:srgbClr val="FF0000"/>
                </a:solidFill>
                <a:latin typeface="宋体" panose="02010600030101010101" pitchFamily="2" charset="-122"/>
              </a:rPr>
              <a:t>ɡ</a:t>
            </a:r>
            <a:r>
              <a:rPr lang="en-US" altLang="zh-CN" sz="3600" dirty="0" err="1">
                <a:solidFill>
                  <a:srgbClr val="FF0000"/>
                </a:solidFill>
                <a:latin typeface="宋体" panose="02010600030101010101" pitchFamily="2" charset="-122"/>
              </a:rPr>
              <a:t>ě</a:t>
            </a:r>
            <a:endParaRPr lang="en-US" altLang="zh-CN" sz="3600" dirty="0">
              <a:solidFill>
                <a:srgbClr val="FF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578324" y="577658"/>
            <a:ext cx="3316406" cy="583565"/>
          </a:xfrm>
          <a:prstGeom prst="rect">
            <a:avLst/>
          </a:prstGeom>
          <a:noFill/>
        </p:spPr>
        <p:txBody>
          <a:bodyPr wrap="square" rtlCol="0">
            <a:spAutoFit/>
          </a:bodyPr>
          <a:lstStyle/>
          <a:p>
            <a:r>
              <a:rPr lang="zh-CN" altLang="en-US" sz="3200" dirty="0">
                <a:latin typeface="方正隶变_GBK" panose="02000000000000000000" charset="-122"/>
                <a:ea typeface="方正隶变_GBK" panose="02000000000000000000" charset="-122"/>
              </a:rPr>
              <a:t>练习</a:t>
            </a:r>
          </a:p>
        </p:txBody>
      </p:sp>
      <p:pic>
        <p:nvPicPr>
          <p:cNvPr id="15" name="图片 14"/>
          <p:cNvPicPr>
            <a:picLocks noChangeAspect="1"/>
          </p:cNvPicPr>
          <p:nvPr/>
        </p:nvPicPr>
        <p:blipFill rotWithShape="1">
          <a:blip r:embed="rId2" cstate="email">
            <a:extLst>
              <a:ext uri="{28A0092B-C50C-407E-A947-70E740481C1C}">
                <a14:useLocalDpi xmlns:a14="http://schemas.microsoft.com/office/drawing/2010/main"/>
              </a:ext>
            </a:extLst>
          </a:blip>
          <a:srcRect t="-1" r="-20001" b="-10102"/>
          <a:stretch>
            <a:fillRect/>
          </a:stretch>
        </p:blipFill>
        <p:spPr>
          <a:xfrm>
            <a:off x="0" y="532263"/>
            <a:ext cx="368489" cy="743803"/>
          </a:xfrm>
          <a:prstGeom prst="rect">
            <a:avLst/>
          </a:prstGeom>
        </p:spPr>
      </p:pic>
      <p:sp>
        <p:nvSpPr>
          <p:cNvPr id="2" name="文本框 1"/>
          <p:cNvSpPr txBox="1"/>
          <p:nvPr/>
        </p:nvSpPr>
        <p:spPr>
          <a:xfrm>
            <a:off x="516256" y="1557021"/>
            <a:ext cx="7799546" cy="3970318"/>
          </a:xfrm>
          <a:prstGeom prst="rect">
            <a:avLst/>
          </a:prstGeom>
          <a:noFill/>
        </p:spPr>
        <p:txBody>
          <a:bodyPr wrap="square" rtlCol="0" anchor="t">
            <a:spAutoFit/>
          </a:bodyPr>
          <a:lstStyle/>
          <a:p>
            <a:pPr>
              <a:lnSpc>
                <a:spcPct val="150000"/>
              </a:lnSpc>
            </a:pPr>
            <a:r>
              <a:rPr lang="zh-CN" altLang="en-US" sz="2400" dirty="0">
                <a:latin typeface="宋体" panose="02010600030101010101" pitchFamily="2" charset="-122"/>
                <a:ea typeface="宋体" panose="02010600030101010101" pitchFamily="2" charset="-122"/>
              </a:rPr>
              <a:t>默写下面句子中的空缺部分</a:t>
            </a:r>
          </a:p>
          <a:p>
            <a:pPr>
              <a:lnSpc>
                <a:spcPct val="150000"/>
              </a:lnSpc>
            </a:pPr>
            <a:r>
              <a:rPr lang="zh-CN" altLang="en-US" sz="2400" dirty="0">
                <a:latin typeface="宋体" panose="02010600030101010101" pitchFamily="2" charset="-122"/>
                <a:ea typeface="宋体" panose="02010600030101010101" pitchFamily="2" charset="-122"/>
              </a:rPr>
              <a:t>（1）恰同学少年</a:t>
            </a:r>
            <a:r>
              <a:rPr lang="zh-CN" altLang="en-US" sz="2400" dirty="0" smtClean="0">
                <a:latin typeface="宋体" panose="02010600030101010101" pitchFamily="2" charset="-122"/>
                <a:ea typeface="宋体" panose="02010600030101010101" pitchFamily="2" charset="-122"/>
              </a:rPr>
              <a:t>，___________；____________，____________。   </a:t>
            </a:r>
            <a:endParaRPr lang="zh-CN" altLang="en-US" sz="2400" dirty="0">
              <a:latin typeface="宋体" panose="02010600030101010101" pitchFamily="2" charset="-122"/>
              <a:ea typeface="宋体" panose="02010600030101010101" pitchFamily="2" charset="-122"/>
            </a:endParaRPr>
          </a:p>
          <a:p>
            <a:pPr>
              <a:lnSpc>
                <a:spcPct val="150000"/>
              </a:lnSpc>
            </a:pPr>
            <a:r>
              <a:rPr lang="zh-CN" altLang="en-US" sz="2400" dirty="0">
                <a:latin typeface="宋体" panose="02010600030101010101" pitchFamily="2" charset="-122"/>
                <a:ea typeface="宋体" panose="02010600030101010101" pitchFamily="2" charset="-122"/>
              </a:rPr>
              <a:t>（2）指点江山，激扬文字，________________。  </a:t>
            </a:r>
          </a:p>
          <a:p>
            <a:pPr>
              <a:lnSpc>
                <a:spcPct val="150000"/>
              </a:lnSpc>
            </a:pPr>
            <a:r>
              <a:rPr lang="zh-CN" altLang="en-US" sz="2400" dirty="0">
                <a:latin typeface="宋体" panose="02010600030101010101" pitchFamily="2" charset="-122"/>
                <a:ea typeface="宋体" panose="02010600030101010101" pitchFamily="2" charset="-122"/>
              </a:rPr>
              <a:t>（3）看万山红遍，层林尽染；_______________，_____________。</a:t>
            </a:r>
          </a:p>
          <a:p>
            <a:pPr>
              <a:lnSpc>
                <a:spcPct val="150000"/>
              </a:lnSpc>
            </a:pPr>
            <a:r>
              <a:rPr lang="zh-CN" altLang="en-US" sz="2400" dirty="0">
                <a:latin typeface="宋体" panose="02010600030101010101" pitchFamily="2" charset="-122"/>
                <a:ea typeface="宋体" panose="02010600030101010101" pitchFamily="2" charset="-122"/>
              </a:rPr>
              <a:t>（4）曾记否，____________，____________？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36" name="椭圆 35"/>
          <p:cNvSpPr/>
          <p:nvPr/>
        </p:nvSpPr>
        <p:spPr>
          <a:xfrm>
            <a:off x="974962" y="1354179"/>
            <a:ext cx="3288258" cy="4384344"/>
          </a:xfrm>
          <a:prstGeom prst="ellipse">
            <a:avLst/>
          </a:prstGeom>
          <a:solidFill>
            <a:schemeClr val="bg1"/>
          </a:solidFill>
          <a:ln>
            <a:noFill/>
          </a:ln>
          <a:effectLst>
            <a:outerShdw blurRad="139700" dist="508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片 3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13175" y="713860"/>
            <a:ext cx="2038253" cy="5222557"/>
          </a:xfrm>
          <a:prstGeom prst="rect">
            <a:avLst/>
          </a:prstGeom>
        </p:spPr>
      </p:pic>
      <p:sp>
        <p:nvSpPr>
          <p:cNvPr id="37" name="文本框 36"/>
          <p:cNvSpPr txBox="1"/>
          <p:nvPr/>
        </p:nvSpPr>
        <p:spPr>
          <a:xfrm>
            <a:off x="5765564" y="1146415"/>
            <a:ext cx="1015663" cy="2238570"/>
          </a:xfrm>
          <a:prstGeom prst="rect">
            <a:avLst/>
          </a:prstGeom>
          <a:noFill/>
        </p:spPr>
        <p:txBody>
          <a:bodyPr vert="eaVert" wrap="square" rtlCol="0">
            <a:spAutoFit/>
          </a:bodyPr>
          <a:lstStyle/>
          <a:p>
            <a:pPr algn="dist"/>
            <a:r>
              <a:rPr lang="zh-CN" altLang="en-US" sz="5400" b="1" dirty="0">
                <a:latin typeface="禹卫书法行书简体" panose="02000603000000000000" pitchFamily="2" charset="-122"/>
                <a:ea typeface="禹卫书法行书简体" panose="02000603000000000000" pitchFamily="2" charset="-122"/>
              </a:rPr>
              <a:t>谢谢</a:t>
            </a:r>
          </a:p>
        </p:txBody>
      </p:sp>
      <p:sp>
        <p:nvSpPr>
          <p:cNvPr id="38" name="文本框 37"/>
          <p:cNvSpPr txBox="1"/>
          <p:nvPr/>
        </p:nvSpPr>
        <p:spPr>
          <a:xfrm>
            <a:off x="3757334" y="3147282"/>
            <a:ext cx="2031325" cy="2906973"/>
          </a:xfrm>
          <a:prstGeom prst="rect">
            <a:avLst/>
          </a:prstGeom>
          <a:noFill/>
        </p:spPr>
        <p:txBody>
          <a:bodyPr vert="eaVert" wrap="square" rtlCol="0">
            <a:spAutoFit/>
          </a:bodyPr>
          <a:lstStyle/>
          <a:p>
            <a:pPr>
              <a:lnSpc>
                <a:spcPct val="150000"/>
              </a:lnSpc>
            </a:pPr>
            <a:r>
              <a:rPr lang="zh-CN" altLang="en-US" sz="2000" dirty="0">
                <a:latin typeface="方正隶变_GBK" panose="02000000000000000000" charset="-122"/>
                <a:ea typeface="方正隶变_GBK" panose="02000000000000000000" charset="-122"/>
              </a:rPr>
              <a:t>指点江山</a:t>
            </a:r>
          </a:p>
          <a:p>
            <a:pPr>
              <a:lnSpc>
                <a:spcPct val="150000"/>
              </a:lnSpc>
            </a:pPr>
            <a:r>
              <a:rPr lang="zh-CN" altLang="en-US" sz="2000" dirty="0">
                <a:latin typeface="方正隶变_GBK" panose="02000000000000000000" charset="-122"/>
                <a:ea typeface="方正隶变_GBK" panose="02000000000000000000" charset="-122"/>
              </a:rPr>
              <a:t>激扬文字</a:t>
            </a:r>
          </a:p>
          <a:p>
            <a:pPr>
              <a:lnSpc>
                <a:spcPct val="150000"/>
              </a:lnSpc>
            </a:pPr>
            <a:r>
              <a:rPr lang="zh-CN" altLang="en-US" sz="2000" dirty="0">
                <a:latin typeface="方正隶变_GBK" panose="02000000000000000000" charset="-122"/>
                <a:ea typeface="方正隶变_GBK" panose="02000000000000000000" charset="-122"/>
              </a:rPr>
              <a:t>粪土当年万户侯 </a:t>
            </a:r>
            <a:r>
              <a:rPr lang="zh-CN" altLang="en-US" sz="2000" dirty="0">
                <a:latin typeface="华文行楷" panose="02010800040101010101" pitchFamily="2" charset="-122"/>
                <a:ea typeface="华文行楷" panose="02010800040101010101" pitchFamily="2" charset="-122"/>
              </a:rPr>
              <a:t>  </a:t>
            </a:r>
          </a:p>
          <a:p>
            <a:pPr>
              <a:lnSpc>
                <a:spcPct val="150000"/>
              </a:lnSpc>
            </a:pPr>
            <a:endParaRPr lang="zh-CN" altLang="en-US" sz="2000" dirty="0">
              <a:latin typeface="华文行楷" panose="02010800040101010101" pitchFamily="2" charset="-122"/>
              <a:ea typeface="华文行楷" panose="02010800040101010101" pitchFamily="2" charset="-122"/>
            </a:endParaRPr>
          </a:p>
        </p:txBody>
      </p:sp>
      <p:pic>
        <p:nvPicPr>
          <p:cNvPr id="42" name="图片 4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19466" y="0"/>
            <a:ext cx="2190737" cy="2920982"/>
          </a:xfrm>
          <a:prstGeom prst="rect">
            <a:avLst/>
          </a:prstGeom>
        </p:spPr>
      </p:pic>
      <p:cxnSp>
        <p:nvCxnSpPr>
          <p:cNvPr id="3" name="直接连接符 2"/>
          <p:cNvCxnSpPr/>
          <p:nvPr/>
        </p:nvCxnSpPr>
        <p:spPr>
          <a:xfrm>
            <a:off x="5788835" y="3066933"/>
            <a:ext cx="0" cy="2436507"/>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073695"/>
            <a:ext cx="9144000" cy="3810000"/>
          </a:xfrm>
          <a:prstGeom prst="rect">
            <a:avLst/>
          </a:prstGeom>
        </p:spPr>
      </p:pic>
      <p:sp>
        <p:nvSpPr>
          <p:cNvPr id="4" name="文本框 3"/>
          <p:cNvSpPr txBox="1"/>
          <p:nvPr/>
        </p:nvSpPr>
        <p:spPr>
          <a:xfrm>
            <a:off x="3230832" y="2517030"/>
            <a:ext cx="505740" cy="923330"/>
          </a:xfrm>
          <a:prstGeom prst="rect">
            <a:avLst/>
          </a:prstGeom>
          <a:noFill/>
        </p:spPr>
        <p:txBody>
          <a:bodyPr wrap="square" rtlCol="0">
            <a:spAutoFit/>
          </a:bodyPr>
          <a:lstStyle/>
          <a:p>
            <a:pPr algn="ctr"/>
            <a:r>
              <a:rPr lang="zh-CN" altLang="en-US" sz="5400" dirty="0">
                <a:latin typeface="禹卫书法行书简体" panose="02000603000000000000" pitchFamily="2" charset="-122"/>
                <a:ea typeface="禹卫书法行书简体" panose="02000603000000000000" pitchFamily="2" charset="-122"/>
              </a:rPr>
              <a:t>壹</a:t>
            </a:r>
          </a:p>
        </p:txBody>
      </p:sp>
      <p:sp>
        <p:nvSpPr>
          <p:cNvPr id="7" name="文本框 6"/>
          <p:cNvSpPr txBox="1"/>
          <p:nvPr/>
        </p:nvSpPr>
        <p:spPr>
          <a:xfrm>
            <a:off x="4263887" y="2855735"/>
            <a:ext cx="1405678" cy="368300"/>
          </a:xfrm>
          <a:prstGeom prst="rect">
            <a:avLst/>
          </a:prstGeom>
          <a:noFill/>
        </p:spPr>
        <p:txBody>
          <a:bodyPr wrap="square" rtlCol="0">
            <a:spAutoFit/>
          </a:bodyPr>
          <a:lstStyle/>
          <a:p>
            <a:pPr algn="dist"/>
            <a:r>
              <a:rPr lang="zh-CN" altLang="en-US" dirty="0">
                <a:latin typeface="微软雅黑" panose="020B0503020204020204" pitchFamily="34" charset="-122"/>
                <a:ea typeface="微软雅黑" panose="020B0503020204020204" pitchFamily="34" charset="-122"/>
              </a:rPr>
              <a:t>认识作者</a:t>
            </a:r>
          </a:p>
        </p:txBody>
      </p:sp>
      <p:sp>
        <p:nvSpPr>
          <p:cNvPr id="10" name="矩形 9"/>
          <p:cNvSpPr/>
          <p:nvPr/>
        </p:nvSpPr>
        <p:spPr>
          <a:xfrm>
            <a:off x="3121634" y="2557644"/>
            <a:ext cx="724136" cy="965515"/>
          </a:xfrm>
          <a:prstGeom prst="rect">
            <a:avLst/>
          </a:prstGeom>
          <a:noFill/>
          <a:ln w="3175">
            <a:solidFill>
              <a:srgbClr val="C8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28236" y="2616225"/>
            <a:ext cx="589223" cy="107164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C:\Users\Administrator\Desktop\728da9773912b31b67f2df138d18367adab4e16a.jpg728da9773912b31b67f2df138d18367adab4e16a"/>
          <p:cNvPicPr>
            <a:picLocks noChangeAspect="1"/>
          </p:cNvPicPr>
          <p:nvPr/>
        </p:nvPicPr>
        <p:blipFill rotWithShape="1">
          <a:blip r:embed="rId2" cstate="email">
            <a:extLst>
              <a:ext uri="{28A0092B-C50C-407E-A947-70E740481C1C}">
                <a14:useLocalDpi xmlns:a14="http://schemas.microsoft.com/office/drawing/2010/main"/>
              </a:ext>
            </a:extLst>
          </a:blip>
          <a:srcRect l="-2349" t="-1336"/>
          <a:stretch>
            <a:fillRect/>
          </a:stretch>
        </p:blipFill>
        <p:spPr>
          <a:xfrm>
            <a:off x="5012063" y="0"/>
            <a:ext cx="3195161" cy="2841625"/>
          </a:xfrm>
          <a:prstGeom prst="rect">
            <a:avLst/>
          </a:prstGeom>
          <a:effectLst>
            <a:softEdge rad="177800"/>
          </a:effectLst>
        </p:spPr>
      </p:pic>
      <p:sp>
        <p:nvSpPr>
          <p:cNvPr id="7" name="文本框 6"/>
          <p:cNvSpPr txBox="1"/>
          <p:nvPr/>
        </p:nvSpPr>
        <p:spPr>
          <a:xfrm>
            <a:off x="578324" y="577658"/>
            <a:ext cx="3316406" cy="583565"/>
          </a:xfrm>
          <a:prstGeom prst="rect">
            <a:avLst/>
          </a:prstGeom>
          <a:noFill/>
        </p:spPr>
        <p:txBody>
          <a:bodyPr wrap="square" rtlCol="0">
            <a:spAutoFit/>
          </a:bodyPr>
          <a:lstStyle/>
          <a:p>
            <a:r>
              <a:rPr lang="zh-CN" altLang="en-US" sz="3200" dirty="0">
                <a:latin typeface="方正隶变_GBK" panose="02000000000000000000" charset="-122"/>
                <a:ea typeface="方正隶变_GBK" panose="02000000000000000000" charset="-122"/>
              </a:rPr>
              <a:t>作者简介</a:t>
            </a:r>
          </a:p>
        </p:txBody>
      </p:sp>
      <p:sp>
        <p:nvSpPr>
          <p:cNvPr id="6" name="文本框 5"/>
          <p:cNvSpPr txBox="1"/>
          <p:nvPr/>
        </p:nvSpPr>
        <p:spPr>
          <a:xfrm>
            <a:off x="184244" y="1408680"/>
            <a:ext cx="3736163" cy="5170646"/>
          </a:xfrm>
          <a:prstGeom prst="rect">
            <a:avLst/>
          </a:prstGeom>
          <a:noFill/>
        </p:spPr>
        <p:txBody>
          <a:bodyPr wrap="square" rtlCol="0">
            <a:spAutoFit/>
          </a:bodyPr>
          <a:lstStyle/>
          <a:p>
            <a:pPr algn="just">
              <a:lnSpc>
                <a:spcPct val="150000"/>
              </a:lnSpc>
            </a:pPr>
            <a:r>
              <a:rPr lang="en-US" altLang="zh-CN" sz="1400"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 </a:t>
            </a:r>
            <a:r>
              <a:rPr lang="en-US" altLang="zh-CN" dirty="0">
                <a:latin typeface="方正隶变_GBK" panose="02000000000000000000" charset="-122"/>
                <a:ea typeface="方正隶变_GBK" panose="02000000000000000000" charset="-122"/>
              </a:rPr>
              <a:t> </a:t>
            </a:r>
            <a:r>
              <a:rPr lang="en-US" altLang="zh-CN" sz="2000" b="1" dirty="0">
                <a:latin typeface="宋体" panose="02010600030101010101" pitchFamily="2" charset="-122"/>
                <a:ea typeface="宋体" panose="02010600030101010101" pitchFamily="2" charset="-122"/>
              </a:rPr>
              <a:t>毛泽东（1893年12月26日－1976年9月9日），字润之，笔名子任。1893 年12 月26 日生于湖南湘潭韶山冲一个农民家庭。1976 年9 月9 日在北京逝世。中国人民的领袖，马克思主义者，伟大的无产阶级革命家、战略家和理论家，中国共产党、中国人民解放军和中华人民共和国的主要缔造者和领导人，诗人，书法家。 </a:t>
            </a:r>
          </a:p>
        </p:txBody>
      </p:sp>
      <p:sp>
        <p:nvSpPr>
          <p:cNvPr id="11" name="文本框 10"/>
          <p:cNvSpPr txBox="1"/>
          <p:nvPr/>
        </p:nvSpPr>
        <p:spPr>
          <a:xfrm>
            <a:off x="3894730" y="2908841"/>
            <a:ext cx="5249270" cy="3785652"/>
          </a:xfrm>
          <a:prstGeom prst="rect">
            <a:avLst/>
          </a:prstGeom>
          <a:noFill/>
        </p:spPr>
        <p:txBody>
          <a:bodyPr wrap="square" rtlCol="0">
            <a:spAutoFit/>
          </a:bodyPr>
          <a:lstStyle/>
          <a:p>
            <a:pPr algn="just">
              <a:lnSpc>
                <a:spcPct val="150000"/>
              </a:lnSpc>
            </a:pPr>
            <a:r>
              <a:rPr lang="en-US" altLang="zh-CN" sz="1400" dirty="0">
                <a:latin typeface="微软雅黑 Light" panose="020B0502040204020203" pitchFamily="34" charset="-122"/>
                <a:ea typeface="微软雅黑 Light" panose="020B0502040204020203" pitchFamily="34" charset="-122"/>
              </a:rPr>
              <a:t>  </a:t>
            </a:r>
            <a:r>
              <a:rPr lang="en-US" altLang="zh-CN" sz="1400" b="1" dirty="0">
                <a:latin typeface="宋体" panose="02010600030101010101" pitchFamily="2" charset="-122"/>
                <a:ea typeface="宋体" panose="02010600030101010101" pitchFamily="2" charset="-122"/>
              </a:rPr>
              <a:t>  </a:t>
            </a:r>
            <a:r>
              <a:rPr lang="en-US" altLang="zh-CN" sz="2000" b="1" dirty="0">
                <a:latin typeface="宋体" panose="02010600030101010101" pitchFamily="2" charset="-122"/>
                <a:ea typeface="宋体" panose="02010600030101010101" pitchFamily="2" charset="-122"/>
              </a:rPr>
              <a:t> 1949至1976年，毛泽东担任中华人民共和国最高领导人。他对马克思列宁主义的发展、军事理论的贡献以及对共产党的理论贡献被称为毛泽东思想。因毛泽东担任过的主要职务几乎全部称为主席，所以也被人们尊称为“毛主席”。毛泽东被视为现代世界历史中最重要的人物之一，《时代》杂志也将他评为20世纪最具影响100人之一。</a:t>
            </a:r>
          </a:p>
        </p:txBody>
      </p:sp>
      <p:pic>
        <p:nvPicPr>
          <p:cNvPr id="15" name="图片 14"/>
          <p:cNvPicPr>
            <a:picLocks noChangeAspect="1"/>
          </p:cNvPicPr>
          <p:nvPr/>
        </p:nvPicPr>
        <p:blipFill rotWithShape="1">
          <a:blip r:embed="rId3" cstate="email">
            <a:extLst>
              <a:ext uri="{28A0092B-C50C-407E-A947-70E740481C1C}">
                <a14:useLocalDpi xmlns:a14="http://schemas.microsoft.com/office/drawing/2010/main"/>
              </a:ext>
            </a:extLst>
          </a:blip>
          <a:srcRect t="-1" r="-20001" b="-10102"/>
          <a:stretch>
            <a:fillRect/>
          </a:stretch>
        </p:blipFill>
        <p:spPr>
          <a:xfrm>
            <a:off x="0" y="532263"/>
            <a:ext cx="368489" cy="74380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073695"/>
            <a:ext cx="9144000" cy="3810000"/>
          </a:xfrm>
          <a:prstGeom prst="rect">
            <a:avLst/>
          </a:prstGeom>
        </p:spPr>
      </p:pic>
      <p:sp>
        <p:nvSpPr>
          <p:cNvPr id="4" name="文本框 3"/>
          <p:cNvSpPr txBox="1"/>
          <p:nvPr/>
        </p:nvSpPr>
        <p:spPr>
          <a:xfrm>
            <a:off x="3230832" y="2517030"/>
            <a:ext cx="505740" cy="923330"/>
          </a:xfrm>
          <a:prstGeom prst="rect">
            <a:avLst/>
          </a:prstGeom>
          <a:noFill/>
        </p:spPr>
        <p:txBody>
          <a:bodyPr wrap="square" rtlCol="0">
            <a:spAutoFit/>
          </a:bodyPr>
          <a:lstStyle/>
          <a:p>
            <a:pPr algn="ctr"/>
            <a:r>
              <a:rPr lang="zh-CN" altLang="en-US" sz="5400" dirty="0">
                <a:latin typeface="禹卫书法行书简体" panose="02000603000000000000" pitchFamily="2" charset="-122"/>
                <a:ea typeface="禹卫书法行书简体" panose="02000603000000000000" pitchFamily="2" charset="-122"/>
              </a:rPr>
              <a:t>贰</a:t>
            </a:r>
          </a:p>
        </p:txBody>
      </p:sp>
      <p:sp>
        <p:nvSpPr>
          <p:cNvPr id="7" name="文本框 6"/>
          <p:cNvSpPr txBox="1"/>
          <p:nvPr/>
        </p:nvSpPr>
        <p:spPr>
          <a:xfrm>
            <a:off x="4233883" y="2855735"/>
            <a:ext cx="1405678" cy="368300"/>
          </a:xfrm>
          <a:prstGeom prst="rect">
            <a:avLst/>
          </a:prstGeom>
          <a:noFill/>
        </p:spPr>
        <p:txBody>
          <a:bodyPr wrap="square" rtlCol="0">
            <a:spAutoFit/>
          </a:bodyPr>
          <a:lstStyle/>
          <a:p>
            <a:pPr algn="dist"/>
            <a:r>
              <a:rPr lang="zh-CN" altLang="en-US" dirty="0">
                <a:latin typeface="微软雅黑" panose="020B0503020204020204" pitchFamily="34" charset="-122"/>
                <a:ea typeface="微软雅黑" panose="020B0503020204020204" pitchFamily="34" charset="-122"/>
              </a:rPr>
              <a:t>文体知识</a:t>
            </a:r>
          </a:p>
        </p:txBody>
      </p:sp>
      <p:sp>
        <p:nvSpPr>
          <p:cNvPr id="10" name="矩形 9"/>
          <p:cNvSpPr/>
          <p:nvPr/>
        </p:nvSpPr>
        <p:spPr>
          <a:xfrm>
            <a:off x="3121634" y="2557644"/>
            <a:ext cx="724136" cy="965515"/>
          </a:xfrm>
          <a:prstGeom prst="rect">
            <a:avLst/>
          </a:prstGeom>
          <a:noFill/>
          <a:ln w="3175">
            <a:solidFill>
              <a:srgbClr val="C8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28236" y="2616225"/>
            <a:ext cx="589223" cy="107164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578324" y="577658"/>
            <a:ext cx="3316406" cy="583565"/>
          </a:xfrm>
          <a:prstGeom prst="rect">
            <a:avLst/>
          </a:prstGeom>
          <a:noFill/>
        </p:spPr>
        <p:txBody>
          <a:bodyPr wrap="square" rtlCol="0">
            <a:spAutoFit/>
          </a:bodyPr>
          <a:lstStyle/>
          <a:p>
            <a:r>
              <a:rPr lang="zh-CN" altLang="en-US" sz="3200" dirty="0">
                <a:latin typeface="方正隶变_GBK" panose="02000000000000000000" charset="-122"/>
                <a:ea typeface="方正隶变_GBK" panose="02000000000000000000" charset="-122"/>
              </a:rPr>
              <a:t>文体知识</a:t>
            </a:r>
          </a:p>
        </p:txBody>
      </p:sp>
      <p:pic>
        <p:nvPicPr>
          <p:cNvPr id="15" name="图片 14"/>
          <p:cNvPicPr>
            <a:picLocks noChangeAspect="1"/>
          </p:cNvPicPr>
          <p:nvPr/>
        </p:nvPicPr>
        <p:blipFill rotWithShape="1">
          <a:blip r:embed="rId2" cstate="email">
            <a:extLst>
              <a:ext uri="{28A0092B-C50C-407E-A947-70E740481C1C}">
                <a14:useLocalDpi xmlns:a14="http://schemas.microsoft.com/office/drawing/2010/main"/>
              </a:ext>
            </a:extLst>
          </a:blip>
          <a:srcRect t="-1" r="-20001" b="-10102"/>
          <a:stretch>
            <a:fillRect/>
          </a:stretch>
        </p:blipFill>
        <p:spPr>
          <a:xfrm>
            <a:off x="0" y="532263"/>
            <a:ext cx="368489" cy="743803"/>
          </a:xfrm>
          <a:prstGeom prst="rect">
            <a:avLst/>
          </a:prstGeom>
        </p:spPr>
      </p:pic>
      <p:sp>
        <p:nvSpPr>
          <p:cNvPr id="3" name="文本框 2"/>
          <p:cNvSpPr txBox="1"/>
          <p:nvPr/>
        </p:nvSpPr>
        <p:spPr>
          <a:xfrm>
            <a:off x="229552" y="1618615"/>
            <a:ext cx="8424863" cy="3970318"/>
          </a:xfrm>
          <a:prstGeom prst="rect">
            <a:avLst/>
          </a:prstGeom>
          <a:noFill/>
        </p:spPr>
        <p:txBody>
          <a:bodyPr wrap="square" rtlCol="0" anchor="t">
            <a:spAutoFit/>
          </a:bodyPr>
          <a:lstStyle/>
          <a:p>
            <a:pPr>
              <a:lnSpc>
                <a:spcPct val="150000"/>
              </a:lnSpc>
              <a:buNone/>
            </a:pPr>
            <a:r>
              <a:rPr lang="en-US" altLang="zh-CN" sz="2800" b="1" dirty="0">
                <a:solidFill>
                  <a:schemeClr val="tx1"/>
                </a:solidFill>
                <a:latin typeface="宋体" panose="02010600030101010101" pitchFamily="2" charset="-122"/>
                <a:ea typeface="宋体" panose="02010600030101010101" pitchFamily="2" charset="-122"/>
                <a:sym typeface="+mn-ea"/>
              </a:rPr>
              <a:t>(</a:t>
            </a:r>
            <a:r>
              <a:rPr lang="zh-CN" altLang="en-US" sz="2800" b="1" dirty="0">
                <a:solidFill>
                  <a:schemeClr val="tx1"/>
                </a:solidFill>
                <a:latin typeface="宋体" panose="02010600030101010101" pitchFamily="2" charset="-122"/>
                <a:ea typeface="宋体" panose="02010600030101010101" pitchFamily="2" charset="-122"/>
                <a:sym typeface="+mn-ea"/>
              </a:rPr>
              <a:t>一</a:t>
            </a:r>
            <a:r>
              <a:rPr lang="en-US" altLang="zh-CN" sz="2800" b="1" dirty="0">
                <a:solidFill>
                  <a:schemeClr val="tx1"/>
                </a:solidFill>
                <a:latin typeface="宋体" panose="02010600030101010101" pitchFamily="2" charset="-122"/>
                <a:ea typeface="宋体" panose="02010600030101010101" pitchFamily="2" charset="-122"/>
                <a:sym typeface="+mn-ea"/>
              </a:rPr>
              <a:t>)</a:t>
            </a:r>
            <a:r>
              <a:rPr lang="zh-CN" altLang="en-US" sz="2800" b="1" dirty="0">
                <a:solidFill>
                  <a:schemeClr val="tx1"/>
                </a:solidFill>
                <a:latin typeface="宋体" panose="02010600030101010101" pitchFamily="2" charset="-122"/>
                <a:ea typeface="宋体" panose="02010600030101010101" pitchFamily="2" charset="-122"/>
                <a:sym typeface="+mn-ea"/>
              </a:rPr>
              <a:t>词：</a:t>
            </a:r>
          </a:p>
          <a:p>
            <a:pPr>
              <a:lnSpc>
                <a:spcPct val="150000"/>
              </a:lnSpc>
              <a:buNone/>
            </a:pPr>
            <a:r>
              <a:rPr lang="zh-CN" altLang="en-US" sz="2800" b="1" dirty="0">
                <a:solidFill>
                  <a:schemeClr val="tx1"/>
                </a:solidFill>
                <a:latin typeface="宋体" panose="02010600030101010101" pitchFamily="2" charset="-122"/>
                <a:ea typeface="宋体" panose="02010600030101010101" pitchFamily="2" charset="-122"/>
                <a:sym typeface="+mn-ea"/>
              </a:rPr>
              <a:t>   词兴起于唐，盛行于宋，配乐歌唱，始称“曲子（词）”或“曲子词”，因句子长短不齐，故又称“长短句”</a:t>
            </a:r>
            <a:r>
              <a:rPr lang="zh-CN" altLang="en-US" sz="2800" dirty="0">
                <a:solidFill>
                  <a:schemeClr val="tx1"/>
                </a:solidFill>
                <a:latin typeface="宋体" panose="02010600030101010101" pitchFamily="2" charset="-122"/>
                <a:ea typeface="宋体" panose="02010600030101010101" pitchFamily="2" charset="-122"/>
                <a:sym typeface="+mn-ea"/>
              </a:rPr>
              <a:t> 。</a:t>
            </a:r>
            <a:endParaRPr lang="en-US" altLang="zh-CN" sz="3200" b="1" dirty="0">
              <a:solidFill>
                <a:schemeClr val="tx1"/>
              </a:solidFill>
              <a:latin typeface="宋体" panose="02010600030101010101" pitchFamily="2" charset="-122"/>
              <a:ea typeface="宋体" panose="02010600030101010101" pitchFamily="2" charset="-122"/>
              <a:sym typeface="+mn-ea"/>
            </a:endParaRPr>
          </a:p>
          <a:p>
            <a:pPr>
              <a:lnSpc>
                <a:spcPct val="150000"/>
              </a:lnSpc>
              <a:buNone/>
            </a:pPr>
            <a:r>
              <a:rPr lang="zh-CN" altLang="en-US" sz="2800" b="1" dirty="0">
                <a:solidFill>
                  <a:srgbClr val="FF0000"/>
                </a:solidFill>
                <a:latin typeface="宋体" panose="02010600030101010101" pitchFamily="2" charset="-122"/>
                <a:ea typeface="宋体" panose="02010600030101010101" pitchFamily="2" charset="-122"/>
                <a:sym typeface="+mn-ea"/>
              </a:rPr>
              <a:t>别称：</a:t>
            </a:r>
            <a:r>
              <a:rPr lang="zh-CN" altLang="en-US" sz="2800" b="1" dirty="0">
                <a:solidFill>
                  <a:schemeClr val="tx1"/>
                </a:solidFill>
                <a:latin typeface="宋体" panose="02010600030101010101" pitchFamily="2" charset="-122"/>
                <a:ea typeface="宋体" panose="02010600030101010101" pitchFamily="2" charset="-122"/>
                <a:sym typeface="+mn-ea"/>
              </a:rPr>
              <a:t>“长短句”或“诗余”等 。</a:t>
            </a:r>
            <a:r>
              <a:rPr lang="en-US" altLang="zh-CN" sz="2800" b="1" dirty="0">
                <a:solidFill>
                  <a:schemeClr val="tx1"/>
                </a:solidFill>
                <a:latin typeface="宋体" panose="02010600030101010101" pitchFamily="2" charset="-122"/>
                <a:ea typeface="宋体" panose="02010600030101010101" pitchFamily="2" charset="-122"/>
                <a:sym typeface="+mn-ea"/>
              </a:rPr>
              <a:t> </a:t>
            </a:r>
          </a:p>
          <a:p>
            <a:pPr>
              <a:lnSpc>
                <a:spcPct val="150000"/>
              </a:lnSpc>
              <a:buNone/>
            </a:pPr>
            <a:r>
              <a:rPr lang="en-US" altLang="zh-CN" sz="2800" b="1" dirty="0">
                <a:solidFill>
                  <a:schemeClr val="tx1"/>
                </a:solidFill>
                <a:latin typeface="宋体" panose="02010600030101010101" pitchFamily="2" charset="-122"/>
                <a:ea typeface="宋体" panose="02010600030101010101" pitchFamily="2" charset="-122"/>
                <a:sym typeface="+mn-ea"/>
              </a:rPr>
              <a:t> </a:t>
            </a:r>
            <a:endParaRPr lang="zh-CN" altLang="en-US" sz="2800" b="1" dirty="0">
              <a:solidFill>
                <a:schemeClr val="tx1"/>
              </a:solidFill>
              <a:latin typeface="宋体" panose="02010600030101010101" pitchFamily="2" charset="-122"/>
              <a:ea typeface="宋体" panose="02010600030101010101" pitchFamily="2" charset="-122"/>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578324" y="577658"/>
            <a:ext cx="3316406" cy="583565"/>
          </a:xfrm>
          <a:prstGeom prst="rect">
            <a:avLst/>
          </a:prstGeom>
          <a:noFill/>
        </p:spPr>
        <p:txBody>
          <a:bodyPr wrap="square" rtlCol="0">
            <a:spAutoFit/>
          </a:bodyPr>
          <a:lstStyle/>
          <a:p>
            <a:r>
              <a:rPr lang="zh-CN" altLang="en-US" sz="3200" dirty="0">
                <a:latin typeface="方正隶变_GBK" panose="02000000000000000000" charset="-122"/>
                <a:ea typeface="方正隶变_GBK" panose="02000000000000000000" charset="-122"/>
              </a:rPr>
              <a:t>文体知识</a:t>
            </a:r>
          </a:p>
        </p:txBody>
      </p:sp>
      <p:pic>
        <p:nvPicPr>
          <p:cNvPr id="15" name="图片 14"/>
          <p:cNvPicPr>
            <a:picLocks noChangeAspect="1"/>
          </p:cNvPicPr>
          <p:nvPr/>
        </p:nvPicPr>
        <p:blipFill rotWithShape="1">
          <a:blip r:embed="rId2" cstate="email">
            <a:extLst>
              <a:ext uri="{28A0092B-C50C-407E-A947-70E740481C1C}">
                <a14:useLocalDpi xmlns:a14="http://schemas.microsoft.com/office/drawing/2010/main"/>
              </a:ext>
            </a:extLst>
          </a:blip>
          <a:srcRect t="-1" r="-20001" b="-10102"/>
          <a:stretch>
            <a:fillRect/>
          </a:stretch>
        </p:blipFill>
        <p:spPr>
          <a:xfrm>
            <a:off x="0" y="532263"/>
            <a:ext cx="368489" cy="743803"/>
          </a:xfrm>
          <a:prstGeom prst="rect">
            <a:avLst/>
          </a:prstGeom>
        </p:spPr>
      </p:pic>
      <p:sp>
        <p:nvSpPr>
          <p:cNvPr id="3" name="文本框 2"/>
          <p:cNvSpPr txBox="1"/>
          <p:nvPr/>
        </p:nvSpPr>
        <p:spPr>
          <a:xfrm>
            <a:off x="229552" y="1618616"/>
            <a:ext cx="8424863" cy="3222998"/>
          </a:xfrm>
          <a:prstGeom prst="rect">
            <a:avLst/>
          </a:prstGeom>
          <a:noFill/>
        </p:spPr>
        <p:txBody>
          <a:bodyPr wrap="square" rtlCol="0" anchor="t">
            <a:spAutoFit/>
          </a:bodyPr>
          <a:lstStyle/>
          <a:p>
            <a:pPr>
              <a:lnSpc>
                <a:spcPct val="150000"/>
              </a:lnSpc>
              <a:buNone/>
            </a:pPr>
            <a:r>
              <a:rPr lang="zh-CN" altLang="en-US" sz="2800" b="1" dirty="0">
                <a:solidFill>
                  <a:schemeClr val="tx1"/>
                </a:solidFill>
                <a:latin typeface="宋体" panose="02010600030101010101" pitchFamily="2" charset="-122"/>
                <a:ea typeface="宋体" panose="02010600030101010101" pitchFamily="2" charset="-122"/>
                <a:sym typeface="+mn-ea"/>
              </a:rPr>
              <a:t>(二)词的组成:</a:t>
            </a:r>
          </a:p>
          <a:p>
            <a:pPr>
              <a:lnSpc>
                <a:spcPct val="150000"/>
              </a:lnSpc>
              <a:buNone/>
            </a:pPr>
            <a:r>
              <a:rPr lang="zh-CN" altLang="en-US" sz="2800" b="1" dirty="0">
                <a:solidFill>
                  <a:schemeClr val="tx1"/>
                </a:solidFill>
                <a:latin typeface="宋体" panose="02010600030101010101" pitchFamily="2" charset="-122"/>
                <a:ea typeface="宋体" panose="02010600030101010101" pitchFamily="2" charset="-122"/>
                <a:sym typeface="+mn-ea"/>
              </a:rPr>
              <a:t>1.标题   是词的内容的集中体现。</a:t>
            </a:r>
          </a:p>
          <a:p>
            <a:pPr>
              <a:lnSpc>
                <a:spcPct val="150000"/>
              </a:lnSpc>
              <a:buNone/>
            </a:pPr>
            <a:r>
              <a:rPr lang="zh-CN" altLang="en-US" sz="2800" b="1" dirty="0">
                <a:solidFill>
                  <a:schemeClr val="tx1"/>
                </a:solidFill>
                <a:latin typeface="宋体" panose="02010600030101010101" pitchFamily="2" charset="-122"/>
                <a:ea typeface="宋体" panose="02010600030101010101" pitchFamily="2" charset="-122"/>
                <a:sym typeface="+mn-ea"/>
              </a:rPr>
              <a:t>2.词牌   是一首词的词调的名称，决定着词的字数、句数和平仄声韵。词以字数的多少分为小令（58字及以下）、中调（59-90字）和长调（91字及以上）。</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578324" y="577658"/>
            <a:ext cx="3316406" cy="583565"/>
          </a:xfrm>
          <a:prstGeom prst="rect">
            <a:avLst/>
          </a:prstGeom>
          <a:noFill/>
        </p:spPr>
        <p:txBody>
          <a:bodyPr wrap="square" rtlCol="0">
            <a:spAutoFit/>
          </a:bodyPr>
          <a:lstStyle/>
          <a:p>
            <a:r>
              <a:rPr lang="zh-CN" altLang="en-US" sz="3200" dirty="0">
                <a:latin typeface="方正隶变_GBK" panose="02000000000000000000" charset="-122"/>
                <a:ea typeface="方正隶变_GBK" panose="02000000000000000000" charset="-122"/>
              </a:rPr>
              <a:t>文体知识</a:t>
            </a:r>
          </a:p>
        </p:txBody>
      </p:sp>
      <p:pic>
        <p:nvPicPr>
          <p:cNvPr id="15" name="图片 14"/>
          <p:cNvPicPr>
            <a:picLocks noChangeAspect="1"/>
          </p:cNvPicPr>
          <p:nvPr/>
        </p:nvPicPr>
        <p:blipFill rotWithShape="1">
          <a:blip r:embed="rId2" cstate="email">
            <a:extLst>
              <a:ext uri="{28A0092B-C50C-407E-A947-70E740481C1C}">
                <a14:useLocalDpi xmlns:a14="http://schemas.microsoft.com/office/drawing/2010/main"/>
              </a:ext>
            </a:extLst>
          </a:blip>
          <a:srcRect t="-1" r="-20001" b="-10102"/>
          <a:stretch>
            <a:fillRect/>
          </a:stretch>
        </p:blipFill>
        <p:spPr>
          <a:xfrm>
            <a:off x="0" y="532263"/>
            <a:ext cx="368489" cy="743803"/>
          </a:xfrm>
          <a:prstGeom prst="rect">
            <a:avLst/>
          </a:prstGeom>
        </p:spPr>
      </p:pic>
      <p:sp>
        <p:nvSpPr>
          <p:cNvPr id="3" name="文本框 2"/>
          <p:cNvSpPr txBox="1"/>
          <p:nvPr/>
        </p:nvSpPr>
        <p:spPr>
          <a:xfrm>
            <a:off x="229552" y="1618615"/>
            <a:ext cx="8424863" cy="1930337"/>
          </a:xfrm>
          <a:prstGeom prst="rect">
            <a:avLst/>
          </a:prstGeom>
          <a:noFill/>
        </p:spPr>
        <p:txBody>
          <a:bodyPr wrap="square" rtlCol="0" anchor="t">
            <a:spAutoFit/>
          </a:bodyPr>
          <a:lstStyle/>
          <a:p>
            <a:pPr>
              <a:lnSpc>
                <a:spcPct val="150000"/>
              </a:lnSpc>
              <a:buNone/>
            </a:pPr>
            <a:r>
              <a:rPr lang="en-US" altLang="zh-CN" sz="2800" b="1" dirty="0">
                <a:solidFill>
                  <a:schemeClr val="tx1"/>
                </a:solidFill>
                <a:latin typeface="宋体" panose="02010600030101010101" pitchFamily="2" charset="-122"/>
                <a:ea typeface="宋体" panose="02010600030101010101" pitchFamily="2" charset="-122"/>
                <a:sym typeface="+mn-ea"/>
              </a:rPr>
              <a:t>(</a:t>
            </a:r>
            <a:r>
              <a:rPr lang="zh-CN" altLang="en-US" sz="2800" b="1" dirty="0">
                <a:solidFill>
                  <a:schemeClr val="tx1"/>
                </a:solidFill>
                <a:latin typeface="宋体" panose="02010600030101010101" pitchFamily="2" charset="-122"/>
                <a:ea typeface="宋体" panose="02010600030101010101" pitchFamily="2" charset="-122"/>
                <a:sym typeface="+mn-ea"/>
              </a:rPr>
              <a:t>三</a:t>
            </a:r>
            <a:r>
              <a:rPr lang="en-US" altLang="zh-CN" sz="2800" b="1" dirty="0">
                <a:solidFill>
                  <a:schemeClr val="tx1"/>
                </a:solidFill>
                <a:latin typeface="宋体" panose="02010600030101010101" pitchFamily="2" charset="-122"/>
                <a:ea typeface="宋体" panose="02010600030101010101" pitchFamily="2" charset="-122"/>
                <a:sym typeface="+mn-ea"/>
              </a:rPr>
              <a:t>)</a:t>
            </a:r>
            <a:r>
              <a:rPr lang="zh-CN" altLang="en-US" sz="2800" b="1" dirty="0">
                <a:solidFill>
                  <a:schemeClr val="tx1"/>
                </a:solidFill>
                <a:latin typeface="宋体" panose="02010600030101010101" pitchFamily="2" charset="-122"/>
                <a:ea typeface="宋体" panose="02010600030101010101" pitchFamily="2" charset="-122"/>
                <a:sym typeface="+mn-ea"/>
              </a:rPr>
              <a:t>沁园春：沁园相传为东汉明帝女儿沁水公主园，后来被外戚窦宪仗势夺取，有人作诗咏其事，此</a:t>
            </a:r>
            <a:r>
              <a:rPr lang="zh-CN" altLang="en-US" sz="2800" b="1" dirty="0">
                <a:solidFill>
                  <a:srgbClr val="FF0000"/>
                </a:solidFill>
                <a:latin typeface="宋体" panose="02010600030101010101" pitchFamily="2" charset="-122"/>
                <a:ea typeface="宋体" panose="02010600030101010101" pitchFamily="2" charset="-122"/>
                <a:sym typeface="+mn-ea"/>
              </a:rPr>
              <a:t>词牌</a:t>
            </a:r>
            <a:r>
              <a:rPr lang="zh-CN" altLang="en-US" sz="2800" b="1" dirty="0">
                <a:solidFill>
                  <a:schemeClr val="tx1"/>
                </a:solidFill>
                <a:latin typeface="宋体" panose="02010600030101010101" pitchFamily="2" charset="-122"/>
                <a:ea typeface="宋体" panose="02010600030101010101" pitchFamily="2" charset="-122"/>
                <a:sym typeface="+mn-ea"/>
              </a:rPr>
              <a:t>由此而得名。</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073695"/>
            <a:ext cx="9144000" cy="3810000"/>
          </a:xfrm>
          <a:prstGeom prst="rect">
            <a:avLst/>
          </a:prstGeom>
        </p:spPr>
      </p:pic>
      <p:sp>
        <p:nvSpPr>
          <p:cNvPr id="4" name="文本框 3"/>
          <p:cNvSpPr txBox="1"/>
          <p:nvPr/>
        </p:nvSpPr>
        <p:spPr>
          <a:xfrm>
            <a:off x="3230832" y="2517030"/>
            <a:ext cx="505740" cy="923330"/>
          </a:xfrm>
          <a:prstGeom prst="rect">
            <a:avLst/>
          </a:prstGeom>
          <a:noFill/>
        </p:spPr>
        <p:txBody>
          <a:bodyPr wrap="square" rtlCol="0">
            <a:spAutoFit/>
          </a:bodyPr>
          <a:lstStyle/>
          <a:p>
            <a:pPr algn="ctr"/>
            <a:r>
              <a:rPr lang="zh-CN" altLang="en-US" sz="5400" dirty="0">
                <a:latin typeface="禹卫书法行书简体" panose="02000603000000000000" pitchFamily="2" charset="-122"/>
                <a:ea typeface="禹卫书法行书简体" panose="02000603000000000000" pitchFamily="2" charset="-122"/>
              </a:rPr>
              <a:t>叁</a:t>
            </a:r>
          </a:p>
        </p:txBody>
      </p:sp>
      <p:sp>
        <p:nvSpPr>
          <p:cNvPr id="7" name="文本框 6"/>
          <p:cNvSpPr txBox="1"/>
          <p:nvPr/>
        </p:nvSpPr>
        <p:spPr>
          <a:xfrm>
            <a:off x="4263887" y="2855735"/>
            <a:ext cx="1405678" cy="368300"/>
          </a:xfrm>
          <a:prstGeom prst="rect">
            <a:avLst/>
          </a:prstGeom>
          <a:noFill/>
        </p:spPr>
        <p:txBody>
          <a:bodyPr wrap="square" rtlCol="0">
            <a:spAutoFit/>
          </a:bodyPr>
          <a:lstStyle/>
          <a:p>
            <a:pPr algn="dist"/>
            <a:r>
              <a:rPr lang="zh-CN" altLang="en-US" dirty="0">
                <a:latin typeface="微软雅黑" panose="020B0503020204020204" pitchFamily="34" charset="-122"/>
                <a:ea typeface="微软雅黑" panose="020B0503020204020204" pitchFamily="34" charset="-122"/>
              </a:rPr>
              <a:t>整体感知</a:t>
            </a:r>
          </a:p>
        </p:txBody>
      </p:sp>
      <p:sp>
        <p:nvSpPr>
          <p:cNvPr id="10" name="矩形 9"/>
          <p:cNvSpPr/>
          <p:nvPr/>
        </p:nvSpPr>
        <p:spPr>
          <a:xfrm>
            <a:off x="3121634" y="2557644"/>
            <a:ext cx="724136" cy="965515"/>
          </a:xfrm>
          <a:prstGeom prst="rect">
            <a:avLst/>
          </a:prstGeom>
          <a:noFill/>
          <a:ln w="3175">
            <a:solidFill>
              <a:srgbClr val="C8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28236" y="2616225"/>
            <a:ext cx="589223" cy="1071645"/>
          </a:xfrm>
          <a:prstGeom prst="rect">
            <a:avLst/>
          </a:prstGeom>
        </p:spPr>
      </p:pic>
    </p:spTree>
  </p:cSld>
  <p:clrMapOvr>
    <a:masterClrMapping/>
  </p:clrMapOvr>
</p:sld>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TotalTime>
  <Words>1209</Words>
  <Application>Microsoft Office PowerPoint</Application>
  <PresentationFormat>全屏显示(4:3)</PresentationFormat>
  <Paragraphs>162</Paragraphs>
  <Slides>29</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29</vt:i4>
      </vt:variant>
    </vt:vector>
  </HeadingPairs>
  <TitlesOfParts>
    <vt:vector size="45" baseType="lpstr">
      <vt:lpstr>Arial</vt:lpstr>
      <vt:lpstr>宋体</vt:lpstr>
      <vt:lpstr>方正隶变_GBK</vt:lpstr>
      <vt:lpstr>微软雅黑</vt:lpstr>
      <vt:lpstr>Times New Roman</vt:lpstr>
      <vt:lpstr>黑体</vt:lpstr>
      <vt:lpstr>等线 Light</vt:lpstr>
      <vt:lpstr>微软雅黑 Light</vt:lpstr>
      <vt:lpstr>禹卫书法行书简体</vt:lpstr>
      <vt:lpstr>Calibri</vt:lpstr>
      <vt:lpstr>等线</vt:lpstr>
      <vt:lpstr>华文行楷</vt:lpstr>
      <vt:lpstr>叶根友毛笔行书2.0版</vt:lpstr>
      <vt:lpstr>华文仿宋</vt:lpstr>
      <vt:lpstr>第一PPT模板网-WWW.1PPT.COM</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subject>第一PPT模板网-WWW.1PPT.COM</dc:subject>
  <dc:creator>第一PPT模板网-WWW.1PPT.COM</dc:creator>
  <cp:keywords>第一PPT模板网-WWW.1PPT.COM</cp:keywords>
  <cp:lastModifiedBy>User</cp:lastModifiedBy>
  <cp:revision>42</cp:revision>
  <dcterms:created xsi:type="dcterms:W3CDTF">2018-02-11T02:07:00Z</dcterms:created>
  <dcterms:modified xsi:type="dcterms:W3CDTF">2020-05-08T02:13:04Z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