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heme/theme3.xml" ContentType="application/vnd.openxmlformats-officedocument.theme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notesSlides/notesSlide1.xml" ContentType="application/vnd.openxmlformats-officedocument.presentationml.notesSlide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notesSlides/notesSlide2.xml" ContentType="application/vnd.openxmlformats-officedocument.presentationml.notesSlide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notesSlides/notesSlide3.xml" ContentType="application/vnd.openxmlformats-officedocument.presentationml.notesSlide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notesSlides/notesSlide4.xml" ContentType="application/vnd.openxmlformats-officedocument.presentationml.notesSlide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notesSlides/notesSlide5.xml" ContentType="application/vnd.openxmlformats-officedocument.presentationml.notesSlide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notesSlides/notesSlide6.xml" ContentType="application/vnd.openxmlformats-officedocument.presentationml.notesSlide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notesSlides/notesSlide7.xml" ContentType="application/vnd.openxmlformats-officedocument.presentationml.notesSlide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notesSlides/notesSlide8.xml" ContentType="application/vnd.openxmlformats-officedocument.presentationml.notesSlide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notesSlides/notesSlide9.xml" ContentType="application/vnd.openxmlformats-officedocument.presentationml.notesSlide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notesSlides/notesSlide10.xml" ContentType="application/vnd.openxmlformats-officedocument.presentationml.notesSlide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notesSlides/notesSlide11.xml" ContentType="application/vnd.openxmlformats-officedocument.presentationml.notesSlide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notesSlides/notesSlide12.xml" ContentType="application/vnd.openxmlformats-officedocument.presentationml.notesSlide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notesSlides/notesSlide13.xml" ContentType="application/vnd.openxmlformats-officedocument.presentationml.notesSlide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notesSlides/notesSlide14.xml" ContentType="application/vnd.openxmlformats-officedocument.presentationml.notesSlide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notesSlides/notesSlide15.xml" ContentType="application/vnd.openxmlformats-officedocument.presentationml.notesSlide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notesSlides/notesSlide16.xml" ContentType="application/vnd.openxmlformats-officedocument.presentationml.notesSlide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notesSlides/notesSlide17.xml" ContentType="application/vnd.openxmlformats-officedocument.presentationml.notesSlide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notesSlides/notesSlide18.xml" ContentType="application/vnd.openxmlformats-officedocument.presentationml.notesSlide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notesSlides/notesSlide19.xml" ContentType="application/vnd.openxmlformats-officedocument.presentationml.notesSlide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notesSlides/notesSlide20.xml" ContentType="application/vnd.openxmlformats-officedocument.presentationml.notesSlide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notesSlides/notesSlide21.xml" ContentType="application/vnd.openxmlformats-officedocument.presentationml.notesSlide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notesSlides/notesSlide22.xml" ContentType="application/vnd.openxmlformats-officedocument.presentationml.notesSlide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33"/>
  </p:notesMasterIdLst>
  <p:sldIdLst>
    <p:sldId id="410" r:id="rId3"/>
    <p:sldId id="411" r:id="rId4"/>
    <p:sldId id="412" r:id="rId5"/>
    <p:sldId id="413" r:id="rId6"/>
    <p:sldId id="414" r:id="rId7"/>
    <p:sldId id="415" r:id="rId8"/>
    <p:sldId id="416" r:id="rId9"/>
    <p:sldId id="417" r:id="rId10"/>
    <p:sldId id="418" r:id="rId11"/>
    <p:sldId id="419" r:id="rId12"/>
    <p:sldId id="420" r:id="rId13"/>
    <p:sldId id="421" r:id="rId14"/>
    <p:sldId id="422" r:id="rId15"/>
    <p:sldId id="423" r:id="rId16"/>
    <p:sldId id="424" r:id="rId17"/>
    <p:sldId id="425" r:id="rId18"/>
    <p:sldId id="426" r:id="rId19"/>
    <p:sldId id="427" r:id="rId20"/>
    <p:sldId id="428" r:id="rId21"/>
    <p:sldId id="429" r:id="rId22"/>
    <p:sldId id="430" r:id="rId23"/>
    <p:sldId id="431" r:id="rId24"/>
    <p:sldId id="432" r:id="rId25"/>
    <p:sldId id="433" r:id="rId26"/>
    <p:sldId id="434" r:id="rId27"/>
    <p:sldId id="435" r:id="rId28"/>
    <p:sldId id="436" r:id="rId29"/>
    <p:sldId id="437" r:id="rId30"/>
    <p:sldId id="438" r:id="rId31"/>
    <p:sldId id="439" r:id="rId3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4" d="100"/>
          <a:sy n="64" d="100"/>
        </p:scale>
        <p:origin x="-138" y="-516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commentAuthors" Target="commentAuthor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2021-4-9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13324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66524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C9022F-0009-4647-9250-4CF23ECFCDB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16016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76925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C9022F-0009-4647-9250-4CF23ECFCDB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11843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347066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C9022F-0009-4647-9250-4CF23ECFCDB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85240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90194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210876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093487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D5824D-CB83-40DC-8A79-5BAF75D16C9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82682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04596FEC-D23D-4D03-987A-FA7A20AD843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057944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316780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C9022F-0009-4647-9250-4CF23ECFCDBA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5401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998305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94518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C9022F-0009-4647-9250-4CF23ECFCDBA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00501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07190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81148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31892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95290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41966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7080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86349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73.xml"/><Relationship Id="rId4" Type="http://schemas.openxmlformats.org/officeDocument/2006/relationships/tags" Target="../tags/tag7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tags" Target="../tags/tag76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78.xml"/><Relationship Id="rId4" Type="http://schemas.openxmlformats.org/officeDocument/2006/relationships/tags" Target="../tags/tag77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tags" Target="../tags/tag81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83.xml"/><Relationship Id="rId4" Type="http://schemas.openxmlformats.org/officeDocument/2006/relationships/tags" Target="../tags/tag82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86.xml"/><Relationship Id="rId7" Type="http://schemas.openxmlformats.org/officeDocument/2006/relationships/tags" Target="../tags/tag90.xml"/><Relationship Id="rId2" Type="http://schemas.openxmlformats.org/officeDocument/2006/relationships/tags" Target="../tags/tag85.xml"/><Relationship Id="rId1" Type="http://schemas.openxmlformats.org/officeDocument/2006/relationships/tags" Target="../tags/tag84.xml"/><Relationship Id="rId6" Type="http://schemas.openxmlformats.org/officeDocument/2006/relationships/tags" Target="../tags/tag89.xml"/><Relationship Id="rId5" Type="http://schemas.openxmlformats.org/officeDocument/2006/relationships/tags" Target="../tags/tag88.xml"/><Relationship Id="rId4" Type="http://schemas.openxmlformats.org/officeDocument/2006/relationships/tags" Target="../tags/tag87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98.xml"/><Relationship Id="rId3" Type="http://schemas.openxmlformats.org/officeDocument/2006/relationships/tags" Target="../tags/tag93.xml"/><Relationship Id="rId7" Type="http://schemas.openxmlformats.org/officeDocument/2006/relationships/tags" Target="../tags/tag97.xml"/><Relationship Id="rId2" Type="http://schemas.openxmlformats.org/officeDocument/2006/relationships/tags" Target="../tags/tag92.xml"/><Relationship Id="rId1" Type="http://schemas.openxmlformats.org/officeDocument/2006/relationships/tags" Target="../tags/tag91.xml"/><Relationship Id="rId6" Type="http://schemas.openxmlformats.org/officeDocument/2006/relationships/tags" Target="../tags/tag96.xml"/><Relationship Id="rId5" Type="http://schemas.openxmlformats.org/officeDocument/2006/relationships/tags" Target="../tags/tag95.xml"/><Relationship Id="rId4" Type="http://schemas.openxmlformats.org/officeDocument/2006/relationships/tags" Target="../tags/tag94.xml"/><Relationship Id="rId9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tags" Target="../tags/tag101.xml"/><Relationship Id="rId2" Type="http://schemas.openxmlformats.org/officeDocument/2006/relationships/tags" Target="../tags/tag100.xml"/><Relationship Id="rId1" Type="http://schemas.openxmlformats.org/officeDocument/2006/relationships/tags" Target="../tags/tag99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0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tags" Target="../tags/tag105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104.xml"/><Relationship Id="rId1" Type="http://schemas.openxmlformats.org/officeDocument/2006/relationships/tags" Target="../tags/tag103.xml"/><Relationship Id="rId6" Type="http://schemas.openxmlformats.org/officeDocument/2006/relationships/tags" Target="../tags/tag108.xml"/><Relationship Id="rId5" Type="http://schemas.openxmlformats.org/officeDocument/2006/relationships/tags" Target="../tags/tag107.xml"/><Relationship Id="rId4" Type="http://schemas.openxmlformats.org/officeDocument/2006/relationships/tags" Target="../tags/tag106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" Type="http://schemas.openxmlformats.org/officeDocument/2006/relationships/tags" Target="../tags/tag109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13.xml"/><Relationship Id="rId4" Type="http://schemas.openxmlformats.org/officeDocument/2006/relationships/tags" Target="../tags/tag11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tags" Target="../tags/tag116.xml"/><Relationship Id="rId2" Type="http://schemas.openxmlformats.org/officeDocument/2006/relationships/tags" Target="../tags/tag115.xml"/><Relationship Id="rId1" Type="http://schemas.openxmlformats.org/officeDocument/2006/relationships/tags" Target="../tags/tag114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17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tags" Target="../tags/tag120.xml"/><Relationship Id="rId2" Type="http://schemas.openxmlformats.org/officeDocument/2006/relationships/tags" Target="../tags/tag119.xml"/><Relationship Id="rId1" Type="http://schemas.openxmlformats.org/officeDocument/2006/relationships/tags" Target="../tags/tag118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22.xml"/><Relationship Id="rId4" Type="http://schemas.openxmlformats.org/officeDocument/2006/relationships/tags" Target="../tags/tag12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tags" Target="../tags/tag125.xml"/><Relationship Id="rId2" Type="http://schemas.openxmlformats.org/officeDocument/2006/relationships/tags" Target="../tags/tag124.xml"/><Relationship Id="rId1" Type="http://schemas.openxmlformats.org/officeDocument/2006/relationships/tags" Target="../tags/tag123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26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tags" Target="../tags/tag129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128.xml"/><Relationship Id="rId1" Type="http://schemas.openxmlformats.org/officeDocument/2006/relationships/tags" Target="../tags/tag127.xml"/><Relationship Id="rId6" Type="http://schemas.openxmlformats.org/officeDocument/2006/relationships/tags" Target="../tags/tag132.xml"/><Relationship Id="rId5" Type="http://schemas.openxmlformats.org/officeDocument/2006/relationships/tags" Target="../tags/tag131.xml"/><Relationship Id="rId4" Type="http://schemas.openxmlformats.org/officeDocument/2006/relationships/tags" Target="../tags/tag130.xml"/></Relationships>
</file>

<file path=ppt/slideLayouts/_rels/slideLayout25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135.xml"/><Relationship Id="rId7" Type="http://schemas.openxmlformats.org/officeDocument/2006/relationships/tags" Target="../tags/tag139.xml"/><Relationship Id="rId2" Type="http://schemas.openxmlformats.org/officeDocument/2006/relationships/tags" Target="../tags/tag134.xml"/><Relationship Id="rId1" Type="http://schemas.openxmlformats.org/officeDocument/2006/relationships/tags" Target="../tags/tag133.xml"/><Relationship Id="rId6" Type="http://schemas.openxmlformats.org/officeDocument/2006/relationships/tags" Target="../tags/tag138.xml"/><Relationship Id="rId5" Type="http://schemas.openxmlformats.org/officeDocument/2006/relationships/tags" Target="../tags/tag137.xml"/><Relationship Id="rId4" Type="http://schemas.openxmlformats.org/officeDocument/2006/relationships/tags" Target="../tags/tag136.xml"/></Relationships>
</file>

<file path=ppt/slideLayouts/_rels/slideLayout26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142.xml"/><Relationship Id="rId7" Type="http://schemas.openxmlformats.org/officeDocument/2006/relationships/tags" Target="../tags/tag146.xml"/><Relationship Id="rId2" Type="http://schemas.openxmlformats.org/officeDocument/2006/relationships/tags" Target="../tags/tag141.xml"/><Relationship Id="rId1" Type="http://schemas.openxmlformats.org/officeDocument/2006/relationships/tags" Target="../tags/tag140.xml"/><Relationship Id="rId6" Type="http://schemas.openxmlformats.org/officeDocument/2006/relationships/tags" Target="../tags/tag145.xml"/><Relationship Id="rId5" Type="http://schemas.openxmlformats.org/officeDocument/2006/relationships/tags" Target="../tags/tag144.xml"/><Relationship Id="rId4" Type="http://schemas.openxmlformats.org/officeDocument/2006/relationships/tags" Target="../tags/tag143.xml"/></Relationships>
</file>

<file path=ppt/slideLayouts/_rels/slideLayout27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149.xml"/><Relationship Id="rId7" Type="http://schemas.openxmlformats.org/officeDocument/2006/relationships/tags" Target="../tags/tag153.xml"/><Relationship Id="rId2" Type="http://schemas.openxmlformats.org/officeDocument/2006/relationships/tags" Target="../tags/tag148.xml"/><Relationship Id="rId1" Type="http://schemas.openxmlformats.org/officeDocument/2006/relationships/tags" Target="../tags/tag147.xml"/><Relationship Id="rId6" Type="http://schemas.openxmlformats.org/officeDocument/2006/relationships/tags" Target="../tags/tag152.xml"/><Relationship Id="rId5" Type="http://schemas.openxmlformats.org/officeDocument/2006/relationships/tags" Target="../tags/tag151.xml"/><Relationship Id="rId4" Type="http://schemas.openxmlformats.org/officeDocument/2006/relationships/tags" Target="../tags/tag150.xml"/></Relationships>
</file>

<file path=ppt/slideLayouts/_rels/slideLayout28.xml.rels><?xml version="1.0" encoding="UTF-8" standalone="yes"?>
<Relationships xmlns="http://schemas.openxmlformats.org/package/2006/relationships"><Relationship Id="rId8" Type="http://schemas.openxmlformats.org/officeDocument/2006/relationships/tags" Target="../tags/tag161.xml"/><Relationship Id="rId3" Type="http://schemas.openxmlformats.org/officeDocument/2006/relationships/tags" Target="../tags/tag156.xml"/><Relationship Id="rId7" Type="http://schemas.openxmlformats.org/officeDocument/2006/relationships/tags" Target="../tags/tag160.xml"/><Relationship Id="rId2" Type="http://schemas.openxmlformats.org/officeDocument/2006/relationships/tags" Target="../tags/tag155.xml"/><Relationship Id="rId1" Type="http://schemas.openxmlformats.org/officeDocument/2006/relationships/tags" Target="../tags/tag154.xml"/><Relationship Id="rId6" Type="http://schemas.openxmlformats.org/officeDocument/2006/relationships/tags" Target="../tags/tag159.xml"/><Relationship Id="rId5" Type="http://schemas.openxmlformats.org/officeDocument/2006/relationships/tags" Target="../tags/tag158.xml"/><Relationship Id="rId10" Type="http://schemas.openxmlformats.org/officeDocument/2006/relationships/slideMaster" Target="../slideMasters/slideMaster2.xml"/><Relationship Id="rId4" Type="http://schemas.openxmlformats.org/officeDocument/2006/relationships/tags" Target="../tags/tag157.xml"/><Relationship Id="rId9" Type="http://schemas.openxmlformats.org/officeDocument/2006/relationships/tags" Target="../tags/tag162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tags" Target="../tags/tag165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164.xml"/><Relationship Id="rId1" Type="http://schemas.openxmlformats.org/officeDocument/2006/relationships/tags" Target="../tags/tag163.xml"/><Relationship Id="rId6" Type="http://schemas.openxmlformats.org/officeDocument/2006/relationships/tags" Target="../tags/tag168.xml"/><Relationship Id="rId5" Type="http://schemas.openxmlformats.org/officeDocument/2006/relationships/tags" Target="../tags/tag167.xml"/><Relationship Id="rId4" Type="http://schemas.openxmlformats.org/officeDocument/2006/relationships/tags" Target="../tags/tag16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2021-4-9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2021-4-9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2021-4-9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610870" y="1521460"/>
            <a:ext cx="10970260" cy="2152015"/>
          </a:xfrm>
        </p:spPr>
        <p:txBody>
          <a:bodyPr lIns="101600" tIns="38100" rIns="25400" bIns="38100" anchor="b" anchorCtr="0">
            <a:normAutofit/>
          </a:bodyPr>
          <a:lstStyle>
            <a:lvl1pPr algn="ctr">
              <a:defRPr sz="6000" b="1" spc="600"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610870" y="3737610"/>
            <a:ext cx="10970260" cy="1596390"/>
          </a:xfrm>
        </p:spPr>
        <p:txBody>
          <a:bodyPr lIns="101600" tIns="38100" rIns="76200" bIns="38100">
            <a:normAutofit/>
          </a:bodyPr>
          <a:lstStyle>
            <a:lvl1pPr marL="0" indent="0" algn="ctr" eaLnBrk="1" fontAlgn="auto" latinLnBrk="0" hangingPunct="1">
              <a:lnSpc>
                <a:spcPct val="15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2021-4-9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5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611505" y="1515110"/>
            <a:ext cx="10970895" cy="4736465"/>
          </a:xfrm>
        </p:spPr>
        <p:txBody>
          <a:bodyPr vert="horz" lIns="90170" tIns="46990" rIns="90170" bIns="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marR="0" lvl="1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914400" marR="0" lvl="2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371600" marR="0" lvl="3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828800" marR="0" lvl="4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10870" y="625475"/>
            <a:ext cx="10970895" cy="706755"/>
          </a:xfrm>
        </p:spPr>
        <p:txBody>
          <a:bodyPr vert="horz" lIns="10160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2021-4-9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5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1995" y="3926840"/>
            <a:ext cx="7767955" cy="768350"/>
          </a:xfrm>
        </p:spPr>
        <p:txBody>
          <a:bodyPr lIns="101600" tIns="38100" rIns="63500" bIns="38100" anchor="t" anchorCtr="0">
            <a:normAutofit/>
          </a:bodyPr>
          <a:lstStyle>
            <a:lvl1pPr>
              <a:defRPr sz="4400" b="1" u="none" strike="noStrike" kern="1200" cap="none" spc="300" normalizeH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1995" y="4728210"/>
            <a:ext cx="7769225" cy="1078230"/>
          </a:xfrm>
        </p:spPr>
        <p:txBody>
          <a:bodyPr wrap="square" lIns="90170" tIns="46990" rIns="90170" bIns="46990">
            <a:normAutofit/>
          </a:bodyPr>
          <a:lstStyle>
            <a:lvl1pPr marL="0" indent="0" algn="l" eaLnBrk="1" fontAlgn="auto" latinLnBrk="0" hangingPunct="1">
              <a:lnSpc>
                <a:spcPct val="150000"/>
              </a:lnSpc>
              <a:spcAft>
                <a:spcPts val="0"/>
              </a:spcAft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2021-4-9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5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idx="1" hasCustomPrompt="1"/>
            <p:custDataLst>
              <p:tags r:id="rId1"/>
            </p:custDataLst>
          </p:nvPr>
        </p:nvSpPr>
        <p:spPr>
          <a:xfrm>
            <a:off x="612775" y="1522095"/>
            <a:ext cx="5169535" cy="4751070"/>
          </a:xfrm>
          <a:prstGeom prst="rect">
            <a:avLst/>
          </a:prstGeom>
        </p:spPr>
        <p:txBody>
          <a:bodyPr vert="horz" lIns="90170" tIns="46990" rIns="90170" bIns="46990" rtlCol="0">
            <a:normAutofit/>
          </a:bodyPr>
          <a:lstStyle>
            <a:lvl1pPr marL="0" indent="0" algn="l">
              <a:buFont typeface="Wingdings" panose="05000000000000000000" charset="0"/>
              <a:buChar char="l"/>
              <a:defRPr>
                <a:latin typeface="+mn-ea"/>
                <a:ea typeface="+mn-ea"/>
                <a:cs typeface="+mn-ea"/>
              </a:defRPr>
            </a:lvl1pPr>
            <a:lvl2pPr marL="457200" indent="0" algn="l">
              <a:buFont typeface="Wingdings" panose="05000000000000000000" charset="0"/>
              <a:buChar char="l"/>
              <a:defRPr/>
            </a:lvl2pPr>
            <a:lvl3pPr marL="914400" indent="0" algn="l">
              <a:buFont typeface="Wingdings" panose="05000000000000000000" charset="0"/>
              <a:buChar char="l"/>
              <a:defRPr/>
            </a:lvl3pPr>
            <a:lvl4pPr marL="1371600" indent="0" algn="l">
              <a:buFont typeface="Wingdings" panose="05000000000000000000" charset="0"/>
              <a:buChar char="l"/>
              <a:defRPr/>
            </a:lvl4pPr>
            <a:lvl5pPr marL="1828800" indent="0" algn="l">
              <a:buFont typeface="Wingdings" panose="05000000000000000000" charset="0"/>
              <a:buChar char="l"/>
              <a:defRPr/>
            </a:lvl5pPr>
          </a:lstStyle>
          <a:p>
            <a:pPr lvl="0"/>
            <a:r>
              <a:rPr dirty="0">
                <a:sym typeface="+mn-ea"/>
              </a:rPr>
              <a:t> 单击此处编辑文本</a:t>
            </a:r>
            <a:endParaRPr lang="zh-CN" altLang="en-US" dirty="0"/>
          </a:p>
        </p:txBody>
      </p:sp>
      <p:cxnSp>
        <p:nvCxnSpPr>
          <p:cNvPr id="25" name="直接连接符 24"/>
          <p:cNvCxnSpPr/>
          <p:nvPr userDrawn="1">
            <p:custDataLst>
              <p:tags r:id="rId2"/>
            </p:custDataLst>
          </p:nvPr>
        </p:nvCxnSpPr>
        <p:spPr>
          <a:xfrm>
            <a:off x="6096000" y="1715770"/>
            <a:ext cx="0" cy="444246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标题 9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610870" y="625475"/>
            <a:ext cx="10970895" cy="706755"/>
          </a:xfrm>
        </p:spPr>
        <p:txBody>
          <a:bodyPr vert="horz" lIns="10160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11" name="文本占位符 10"/>
          <p:cNvSpPr>
            <a:spLocks noGrp="1"/>
          </p:cNvSpPr>
          <p:nvPr>
            <p:ph type="body" idx="13" hasCustomPrompt="1"/>
            <p:custDataLst>
              <p:tags r:id="rId4"/>
            </p:custDataLst>
          </p:nvPr>
        </p:nvSpPr>
        <p:spPr>
          <a:xfrm>
            <a:off x="6412230" y="1522095"/>
            <a:ext cx="5169535" cy="4751070"/>
          </a:xfrm>
          <a:prstGeom prst="rect">
            <a:avLst/>
          </a:prstGeom>
        </p:spPr>
        <p:txBody>
          <a:bodyPr vert="horz" lIns="90170" tIns="46990" rIns="90170" bIns="46990" rtlCol="0">
            <a:normAutofit/>
          </a:bodyPr>
          <a:lstStyle>
            <a:lvl1pPr marL="0" indent="0" algn="l">
              <a:buFont typeface="Wingdings" panose="05000000000000000000" charset="0"/>
              <a:buChar char="l"/>
              <a:defRPr>
                <a:latin typeface="+mn-ea"/>
                <a:ea typeface="+mn-ea"/>
                <a:cs typeface="+mn-ea"/>
              </a:defRPr>
            </a:lvl1pPr>
            <a:lvl2pPr marL="457200" indent="0" algn="l">
              <a:buFont typeface="Wingdings" panose="05000000000000000000" charset="0"/>
              <a:buChar char="l"/>
              <a:defRPr/>
            </a:lvl2pPr>
            <a:lvl3pPr marL="914400" indent="0" algn="l">
              <a:buFont typeface="Wingdings" panose="05000000000000000000" charset="0"/>
              <a:buChar char="l"/>
              <a:defRPr/>
            </a:lvl3pPr>
            <a:lvl4pPr marL="1371600" indent="0" algn="l">
              <a:buFont typeface="Wingdings" panose="05000000000000000000" charset="0"/>
              <a:buChar char="l"/>
              <a:defRPr/>
            </a:lvl4pPr>
            <a:lvl5pPr marL="1828800" indent="0" algn="l">
              <a:buFont typeface="Wingdings" panose="05000000000000000000" charset="0"/>
              <a:buChar char="l"/>
              <a:defRPr/>
            </a:lvl5pPr>
          </a:lstStyle>
          <a:p>
            <a:pPr lvl="0"/>
            <a:r>
              <a:rPr dirty="0">
                <a:sym typeface="+mn-ea"/>
              </a:rPr>
              <a:t> 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5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2021-4-9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6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7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1"/>
            </p:custDataLst>
          </p:nvPr>
        </p:nvSpPr>
        <p:spPr>
          <a:xfrm>
            <a:off x="619125" y="1428115"/>
            <a:ext cx="5334000" cy="3810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2"/>
            </p:custDataLst>
          </p:nvPr>
        </p:nvSpPr>
        <p:spPr>
          <a:xfrm>
            <a:off x="619125" y="1854200"/>
            <a:ext cx="5334000" cy="440436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charset="0"/>
              <a:buChar char="l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3"/>
            </p:custDataLst>
          </p:nvPr>
        </p:nvSpPr>
        <p:spPr>
          <a:xfrm>
            <a:off x="6235700" y="1428115"/>
            <a:ext cx="5344160" cy="3810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4"/>
            </p:custDataLst>
          </p:nvPr>
        </p:nvSpPr>
        <p:spPr>
          <a:xfrm>
            <a:off x="6235700" y="1854200"/>
            <a:ext cx="5344160" cy="440436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charset="0"/>
              <a:buChar char="l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11" name="标题 10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10870" y="625475"/>
            <a:ext cx="10970895" cy="706755"/>
          </a:xfrm>
        </p:spPr>
        <p:txBody>
          <a:bodyPr vert="horz" lIns="10160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2021-4-9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10870" y="625475"/>
            <a:ext cx="10970895" cy="706755"/>
          </a:xfrm>
        </p:spPr>
        <p:txBody>
          <a:bodyPr vert="horz" lIns="10160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2021-4-9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2021-4-9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2021-4-9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930" y="914400"/>
            <a:ext cx="1042670" cy="5029200"/>
          </a:xfrm>
        </p:spPr>
        <p:txBody>
          <a:bodyPr vert="eaVert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  <p:custDataLst>
              <p:tags r:id="rId2"/>
            </p:custDataLst>
          </p:nvPr>
        </p:nvSpPr>
        <p:spPr>
          <a:xfrm>
            <a:off x="913765" y="914399"/>
            <a:ext cx="9170035" cy="5028565"/>
          </a:xfrm>
        </p:spPr>
        <p:txBody>
          <a:bodyPr vert="eaVert" lIns="46990" tIns="46990" rIns="46990" bIns="46990">
            <a:normAutofit/>
          </a:bodyPr>
          <a:lstStyle>
            <a:lvl1pPr indent="0" eaLnBrk="1" fontAlgn="auto" latinLnBrk="0" hangingPunct="1">
              <a:buFont typeface="Wingdings" panose="05000000000000000000" charset="0"/>
              <a:buChar char="l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indent="0" eaLnBrk="1" fontAlgn="auto" latinLnBrk="0" hangingPunct="1">
              <a:buFont typeface="Wingdings" panose="05000000000000000000" charset="0"/>
              <a:buChar char="l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indent="0" eaLnBrk="1" fontAlgn="auto" latinLnBrk="0" hangingPunct="1">
              <a:buFont typeface="Wingdings" panose="05000000000000000000" charset="0"/>
              <a:buChar char="l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indent="0" eaLnBrk="1" fontAlgn="auto" latinLnBrk="0" hangingPunct="1">
              <a:buFont typeface="Wingdings" panose="05000000000000000000" charset="0"/>
              <a:buChar char="l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indent="0" eaLnBrk="1" fontAlgn="auto" latinLnBrk="0" hangingPunct="1">
              <a:buFont typeface="Wingdings" panose="05000000000000000000" charset="0"/>
              <a:buChar char="l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 单击此处编辑文本</a:t>
            </a:r>
          </a:p>
          <a:p>
            <a:pPr lvl="1"/>
            <a:r>
              <a:rPr lang="zh-CN" altLang="en-US" dirty="0"/>
              <a:t> 第二级</a:t>
            </a:r>
          </a:p>
          <a:p>
            <a:pPr lvl="2"/>
            <a:r>
              <a:rPr lang="zh-CN" altLang="en-US" dirty="0"/>
              <a:t> 第三级</a:t>
            </a:r>
          </a:p>
          <a:p>
            <a:pPr lvl="3"/>
            <a:r>
              <a:rPr lang="zh-CN" altLang="en-US" dirty="0"/>
              <a:t> 第四级</a:t>
            </a:r>
          </a:p>
          <a:p>
            <a:pPr lvl="4"/>
            <a:r>
              <a:rPr lang="zh-CN" altLang="en-US" dirty="0"/>
              <a:t> 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2021-4-9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5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7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611505" y="775335"/>
            <a:ext cx="10968990" cy="5481955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charset="0"/>
              <a:buChar char="l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2021-4-9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2209802" y="2576987"/>
            <a:ext cx="7772398" cy="1271113"/>
          </a:xfrm>
        </p:spPr>
        <p:txBody>
          <a:bodyPr vert="horz" wrap="square" lIns="90170" tIns="46990" rIns="90170" bIns="4699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800" normalizeH="0" baseline="0" noProof="1" dirty="0">
                <a:solidFill>
                  <a:schemeClr val="tx1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2021-4-9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 hasCustomPrompt="1"/>
            <p:custDataLst>
              <p:tags r:id="rId5"/>
            </p:custDataLst>
          </p:nvPr>
        </p:nvSpPr>
        <p:spPr>
          <a:xfrm>
            <a:off x="2205355" y="3949700"/>
            <a:ext cx="7788910" cy="561975"/>
          </a:xfrm>
        </p:spPr>
        <p:txBody>
          <a:bodyPr anchor="t" anchorCtr="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1500"/>
              </a:spcAft>
              <a:buNone/>
              <a:defRPr sz="2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zh-CN" altLang="en-US"/>
              <a:t>单击此处编辑副标题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1"/>
            </p:custDataLst>
          </p:nvPr>
        </p:nvSpPr>
        <p:spPr>
          <a:xfrm>
            <a:off x="838200" y="794326"/>
            <a:ext cx="10515600" cy="540484"/>
          </a:xfrm>
        </p:spPr>
        <p:txBody>
          <a:bodyPr>
            <a:normAutofit/>
          </a:bodyPr>
          <a:lstStyle>
            <a:lvl1pPr>
              <a:defRPr sz="220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2021-4-9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1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aseline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2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 hasCustomPrompt="1"/>
            <p:custDataLst>
              <p:tags r:id="rId3"/>
            </p:custDataLst>
          </p:nvPr>
        </p:nvSpPr>
        <p:spPr>
          <a:xfrm>
            <a:off x="1281113" y="2163600"/>
            <a:ext cx="9626600" cy="3445200"/>
          </a:xfrm>
        </p:spPr>
        <p:txBody>
          <a:bodyPr>
            <a:norm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单击此处添加文本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2021-4-9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823460" cy="6858635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2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20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2021-4-9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6"/>
            </p:custDataLst>
          </p:nvPr>
        </p:nvSpPr>
        <p:spPr>
          <a:xfrm>
            <a:off x="586800" y="1764000"/>
            <a:ext cx="3956400" cy="409320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7"/>
            </p:custDataLst>
          </p:nvPr>
        </p:nvSpPr>
        <p:spPr>
          <a:xfrm>
            <a:off x="5101200" y="769938"/>
            <a:ext cx="6480000" cy="5087937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2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2021-4-9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6"/>
            </p:custDataLst>
          </p:nvPr>
        </p:nvSpPr>
        <p:spPr>
          <a:xfrm>
            <a:off x="612000" y="1659600"/>
            <a:ext cx="10975975" cy="828000"/>
          </a:xfrm>
        </p:spPr>
        <p:txBody>
          <a:bodyPr>
            <a:normAutofit/>
          </a:bodyPr>
          <a:lstStyle>
            <a:lvl1pPr algn="ctr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7"/>
            </p:custDataLst>
          </p:nvPr>
        </p:nvSpPr>
        <p:spPr>
          <a:xfrm>
            <a:off x="612775" y="2808000"/>
            <a:ext cx="10965600" cy="343080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1"/>
            </p:custDataLst>
          </p:nvPr>
        </p:nvSpPr>
        <p:spPr>
          <a:xfrm>
            <a:off x="0" y="5041901"/>
            <a:ext cx="12192000" cy="1828799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2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defRPr sz="320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2021-4-9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6"/>
            </p:custDataLst>
          </p:nvPr>
        </p:nvSpPr>
        <p:spPr>
          <a:xfrm>
            <a:off x="604837" y="1681200"/>
            <a:ext cx="10990800" cy="321120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</a:p>
        </p:txBody>
      </p:sp>
      <p:sp>
        <p:nvSpPr>
          <p:cNvPr id="9" name="文本占位符 8"/>
          <p:cNvSpPr>
            <a:spLocks noGrp="1"/>
          </p:cNvSpPr>
          <p:nvPr userDrawn="1">
            <p:ph type="body" sz="quarter" idx="14"/>
            <p:custDataLst>
              <p:tags r:id="rId7"/>
            </p:custDataLst>
          </p:nvPr>
        </p:nvSpPr>
        <p:spPr>
          <a:xfrm>
            <a:off x="594000" y="5180400"/>
            <a:ext cx="11001600" cy="10116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440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en-US" altLang="zh-CN">
              <a:solidFill>
                <a:schemeClr val="tx1">
                  <a:lumMod val="85000"/>
                  <a:lumOff val="15000"/>
                </a:schemeClr>
              </a:solidFill>
              <a:latin typeface="Viner Hand ITC" panose="03070502030502020203" charset="0"/>
              <a:cs typeface="Viner Hand ITC" panose="03070502030502020203" charset="0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79600" y="237600"/>
            <a:ext cx="11037600" cy="441964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240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3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2021-4-9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6242400" y="1663200"/>
            <a:ext cx="5367600" cy="289440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8"/>
            </p:custDataLst>
          </p:nvPr>
        </p:nvSpPr>
        <p:spPr>
          <a:xfrm>
            <a:off x="572400" y="4816800"/>
            <a:ext cx="5342400" cy="78120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9"/>
            </p:custDataLst>
          </p:nvPr>
        </p:nvSpPr>
        <p:spPr>
          <a:xfrm>
            <a:off x="6253200" y="4813200"/>
            <a:ext cx="5367600" cy="78120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2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="1" strike="noStrike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2021-4-9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6"/>
            </p:custDataLst>
          </p:nvPr>
        </p:nvSpPr>
        <p:spPr>
          <a:xfrm>
            <a:off x="1522413" y="3801840"/>
            <a:ext cx="9144000" cy="1656000"/>
          </a:xfrm>
        </p:spPr>
        <p:txBody>
          <a:bodyPr>
            <a:normAutofit/>
          </a:bodyPr>
          <a:lstStyle>
            <a:lvl1pPr algn="ctr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2021-4-9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2021-4-9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2021-4-9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2021-4-9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2021-4-9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2021-4-9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2021-4-9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21" Type="http://schemas.openxmlformats.org/officeDocument/2006/relationships/tags" Target="../tags/tag6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5" Type="http://schemas.openxmlformats.org/officeDocument/2006/relationships/tags" Target="../tags/tag6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tags" Target="../tags/tag6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tags" Target="../tags/tag67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23" Type="http://schemas.openxmlformats.org/officeDocument/2006/relationships/tags" Target="../tags/tag66.xml"/><Relationship Id="rId10" Type="http://schemas.openxmlformats.org/officeDocument/2006/relationships/slideLayout" Target="../slideLayouts/slideLayout21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tags" Target="../tags/tag6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2021-4-9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13410" y="611505"/>
            <a:ext cx="10965180" cy="6477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12775" y="1515745"/>
            <a:ext cx="10965815" cy="4735195"/>
          </a:xfrm>
          <a:prstGeom prst="rect">
            <a:avLst/>
          </a:prstGeom>
        </p:spPr>
        <p:txBody>
          <a:bodyPr vert="horz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KSO_TEMPLATE" hidden="1"/>
          <p:cNvSpPr/>
          <p:nvPr userDrawn="1">
            <p:custDataLst>
              <p:tags r:id="rId22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3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2021-4-9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4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5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200" normalizeH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5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5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5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5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5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171.xml"/><Relationship Id="rId2" Type="http://schemas.openxmlformats.org/officeDocument/2006/relationships/tags" Target="../tags/tag170.xml"/><Relationship Id="rId1" Type="http://schemas.openxmlformats.org/officeDocument/2006/relationships/tags" Target="../tags/tag169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17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228.xml"/><Relationship Id="rId13" Type="http://schemas.openxmlformats.org/officeDocument/2006/relationships/tags" Target="../tags/tag233.xml"/><Relationship Id="rId18" Type="http://schemas.openxmlformats.org/officeDocument/2006/relationships/tags" Target="../tags/tag238.xml"/><Relationship Id="rId26" Type="http://schemas.openxmlformats.org/officeDocument/2006/relationships/tags" Target="../tags/tag246.xml"/><Relationship Id="rId39" Type="http://schemas.openxmlformats.org/officeDocument/2006/relationships/tags" Target="../tags/tag259.xml"/><Relationship Id="rId3" Type="http://schemas.openxmlformats.org/officeDocument/2006/relationships/tags" Target="../tags/tag223.xml"/><Relationship Id="rId21" Type="http://schemas.openxmlformats.org/officeDocument/2006/relationships/tags" Target="../tags/tag241.xml"/><Relationship Id="rId34" Type="http://schemas.openxmlformats.org/officeDocument/2006/relationships/tags" Target="../tags/tag254.xml"/><Relationship Id="rId42" Type="http://schemas.openxmlformats.org/officeDocument/2006/relationships/tags" Target="../tags/tag262.xml"/><Relationship Id="rId7" Type="http://schemas.openxmlformats.org/officeDocument/2006/relationships/tags" Target="../tags/tag227.xml"/><Relationship Id="rId12" Type="http://schemas.openxmlformats.org/officeDocument/2006/relationships/tags" Target="../tags/tag232.xml"/><Relationship Id="rId17" Type="http://schemas.openxmlformats.org/officeDocument/2006/relationships/tags" Target="../tags/tag237.xml"/><Relationship Id="rId25" Type="http://schemas.openxmlformats.org/officeDocument/2006/relationships/tags" Target="../tags/tag245.xml"/><Relationship Id="rId33" Type="http://schemas.openxmlformats.org/officeDocument/2006/relationships/tags" Target="../tags/tag253.xml"/><Relationship Id="rId38" Type="http://schemas.openxmlformats.org/officeDocument/2006/relationships/tags" Target="../tags/tag258.xml"/><Relationship Id="rId2" Type="http://schemas.openxmlformats.org/officeDocument/2006/relationships/tags" Target="../tags/tag222.xml"/><Relationship Id="rId16" Type="http://schemas.openxmlformats.org/officeDocument/2006/relationships/tags" Target="../tags/tag236.xml"/><Relationship Id="rId20" Type="http://schemas.openxmlformats.org/officeDocument/2006/relationships/tags" Target="../tags/tag240.xml"/><Relationship Id="rId29" Type="http://schemas.openxmlformats.org/officeDocument/2006/relationships/tags" Target="../tags/tag249.xml"/><Relationship Id="rId41" Type="http://schemas.openxmlformats.org/officeDocument/2006/relationships/tags" Target="../tags/tag261.xml"/><Relationship Id="rId1" Type="http://schemas.openxmlformats.org/officeDocument/2006/relationships/tags" Target="../tags/tag221.xml"/><Relationship Id="rId6" Type="http://schemas.openxmlformats.org/officeDocument/2006/relationships/tags" Target="../tags/tag226.xml"/><Relationship Id="rId11" Type="http://schemas.openxmlformats.org/officeDocument/2006/relationships/tags" Target="../tags/tag231.xml"/><Relationship Id="rId24" Type="http://schemas.openxmlformats.org/officeDocument/2006/relationships/tags" Target="../tags/tag244.xml"/><Relationship Id="rId32" Type="http://schemas.openxmlformats.org/officeDocument/2006/relationships/tags" Target="../tags/tag252.xml"/><Relationship Id="rId37" Type="http://schemas.openxmlformats.org/officeDocument/2006/relationships/tags" Target="../tags/tag257.xml"/><Relationship Id="rId40" Type="http://schemas.openxmlformats.org/officeDocument/2006/relationships/tags" Target="../tags/tag260.xml"/><Relationship Id="rId45" Type="http://schemas.openxmlformats.org/officeDocument/2006/relationships/slideLayout" Target="../slideLayouts/slideLayout18.xml"/><Relationship Id="rId5" Type="http://schemas.openxmlformats.org/officeDocument/2006/relationships/tags" Target="../tags/tag225.xml"/><Relationship Id="rId15" Type="http://schemas.openxmlformats.org/officeDocument/2006/relationships/tags" Target="../tags/tag235.xml"/><Relationship Id="rId23" Type="http://schemas.openxmlformats.org/officeDocument/2006/relationships/tags" Target="../tags/tag243.xml"/><Relationship Id="rId28" Type="http://schemas.openxmlformats.org/officeDocument/2006/relationships/tags" Target="../tags/tag248.xml"/><Relationship Id="rId36" Type="http://schemas.openxmlformats.org/officeDocument/2006/relationships/tags" Target="../tags/tag256.xml"/><Relationship Id="rId10" Type="http://schemas.openxmlformats.org/officeDocument/2006/relationships/tags" Target="../tags/tag230.xml"/><Relationship Id="rId19" Type="http://schemas.openxmlformats.org/officeDocument/2006/relationships/tags" Target="../tags/tag239.xml"/><Relationship Id="rId31" Type="http://schemas.openxmlformats.org/officeDocument/2006/relationships/tags" Target="../tags/tag251.xml"/><Relationship Id="rId44" Type="http://schemas.openxmlformats.org/officeDocument/2006/relationships/tags" Target="../tags/tag264.xml"/><Relationship Id="rId4" Type="http://schemas.openxmlformats.org/officeDocument/2006/relationships/tags" Target="../tags/tag224.xml"/><Relationship Id="rId9" Type="http://schemas.openxmlformats.org/officeDocument/2006/relationships/tags" Target="../tags/tag229.xml"/><Relationship Id="rId14" Type="http://schemas.openxmlformats.org/officeDocument/2006/relationships/tags" Target="../tags/tag234.xml"/><Relationship Id="rId22" Type="http://schemas.openxmlformats.org/officeDocument/2006/relationships/tags" Target="../tags/tag242.xml"/><Relationship Id="rId27" Type="http://schemas.openxmlformats.org/officeDocument/2006/relationships/tags" Target="../tags/tag247.xml"/><Relationship Id="rId30" Type="http://schemas.openxmlformats.org/officeDocument/2006/relationships/tags" Target="../tags/tag250.xml"/><Relationship Id="rId35" Type="http://schemas.openxmlformats.org/officeDocument/2006/relationships/tags" Target="../tags/tag255.xml"/><Relationship Id="rId43" Type="http://schemas.openxmlformats.org/officeDocument/2006/relationships/tags" Target="../tags/tag26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9.xml"/><Relationship Id="rId3" Type="http://schemas.openxmlformats.org/officeDocument/2006/relationships/tags" Target="../tags/tag267.xml"/><Relationship Id="rId7" Type="http://schemas.openxmlformats.org/officeDocument/2006/relationships/slideLayout" Target="../slideLayouts/slideLayout18.xml"/><Relationship Id="rId2" Type="http://schemas.openxmlformats.org/officeDocument/2006/relationships/tags" Target="../tags/tag266.xml"/><Relationship Id="rId1" Type="http://schemas.openxmlformats.org/officeDocument/2006/relationships/tags" Target="../tags/tag265.xml"/><Relationship Id="rId6" Type="http://schemas.openxmlformats.org/officeDocument/2006/relationships/tags" Target="../tags/tag270.xml"/><Relationship Id="rId5" Type="http://schemas.openxmlformats.org/officeDocument/2006/relationships/tags" Target="../tags/tag269.xml"/><Relationship Id="rId4" Type="http://schemas.openxmlformats.org/officeDocument/2006/relationships/tags" Target="../tags/tag268.xml"/><Relationship Id="rId9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278.xml"/><Relationship Id="rId3" Type="http://schemas.openxmlformats.org/officeDocument/2006/relationships/tags" Target="../tags/tag273.xml"/><Relationship Id="rId7" Type="http://schemas.openxmlformats.org/officeDocument/2006/relationships/tags" Target="../tags/tag277.xml"/><Relationship Id="rId2" Type="http://schemas.openxmlformats.org/officeDocument/2006/relationships/tags" Target="../tags/tag272.xml"/><Relationship Id="rId1" Type="http://schemas.openxmlformats.org/officeDocument/2006/relationships/tags" Target="../tags/tag271.xml"/><Relationship Id="rId6" Type="http://schemas.openxmlformats.org/officeDocument/2006/relationships/tags" Target="../tags/tag276.xml"/><Relationship Id="rId11" Type="http://schemas.openxmlformats.org/officeDocument/2006/relationships/notesSlide" Target="../notesSlides/notesSlide10.xml"/><Relationship Id="rId5" Type="http://schemas.openxmlformats.org/officeDocument/2006/relationships/tags" Target="../tags/tag275.xml"/><Relationship Id="rId10" Type="http://schemas.openxmlformats.org/officeDocument/2006/relationships/slideLayout" Target="../slideLayouts/slideLayout18.xml"/><Relationship Id="rId4" Type="http://schemas.openxmlformats.org/officeDocument/2006/relationships/tags" Target="../tags/tag274.xml"/><Relationship Id="rId9" Type="http://schemas.openxmlformats.org/officeDocument/2006/relationships/tags" Target="../tags/tag279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3" Type="http://schemas.openxmlformats.org/officeDocument/2006/relationships/tags" Target="../tags/tag282.xml"/><Relationship Id="rId7" Type="http://schemas.openxmlformats.org/officeDocument/2006/relationships/slideLayout" Target="../slideLayouts/slideLayout18.xml"/><Relationship Id="rId2" Type="http://schemas.openxmlformats.org/officeDocument/2006/relationships/tags" Target="../tags/tag281.xml"/><Relationship Id="rId1" Type="http://schemas.openxmlformats.org/officeDocument/2006/relationships/tags" Target="../tags/tag280.xml"/><Relationship Id="rId6" Type="http://schemas.openxmlformats.org/officeDocument/2006/relationships/tags" Target="../tags/tag285.xml"/><Relationship Id="rId5" Type="http://schemas.openxmlformats.org/officeDocument/2006/relationships/tags" Target="../tags/tag284.xml"/><Relationship Id="rId4" Type="http://schemas.openxmlformats.org/officeDocument/2006/relationships/tags" Target="../tags/tag283.xml"/><Relationship Id="rId9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293.xml"/><Relationship Id="rId3" Type="http://schemas.openxmlformats.org/officeDocument/2006/relationships/tags" Target="../tags/tag288.xml"/><Relationship Id="rId7" Type="http://schemas.openxmlformats.org/officeDocument/2006/relationships/tags" Target="../tags/tag292.xml"/><Relationship Id="rId2" Type="http://schemas.openxmlformats.org/officeDocument/2006/relationships/tags" Target="../tags/tag287.xml"/><Relationship Id="rId1" Type="http://schemas.openxmlformats.org/officeDocument/2006/relationships/tags" Target="../tags/tag286.xml"/><Relationship Id="rId6" Type="http://schemas.openxmlformats.org/officeDocument/2006/relationships/tags" Target="../tags/tag291.xml"/><Relationship Id="rId11" Type="http://schemas.openxmlformats.org/officeDocument/2006/relationships/notesSlide" Target="../notesSlides/notesSlide12.xml"/><Relationship Id="rId5" Type="http://schemas.openxmlformats.org/officeDocument/2006/relationships/tags" Target="../tags/tag290.xml"/><Relationship Id="rId10" Type="http://schemas.openxmlformats.org/officeDocument/2006/relationships/slideLayout" Target="../slideLayouts/slideLayout18.xml"/><Relationship Id="rId4" Type="http://schemas.openxmlformats.org/officeDocument/2006/relationships/tags" Target="../tags/tag289.xml"/><Relationship Id="rId9" Type="http://schemas.openxmlformats.org/officeDocument/2006/relationships/tags" Target="../tags/tag29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3.xml"/><Relationship Id="rId3" Type="http://schemas.openxmlformats.org/officeDocument/2006/relationships/tags" Target="../tags/tag297.xml"/><Relationship Id="rId7" Type="http://schemas.openxmlformats.org/officeDocument/2006/relationships/slideLayout" Target="../slideLayouts/slideLayout18.xml"/><Relationship Id="rId2" Type="http://schemas.openxmlformats.org/officeDocument/2006/relationships/tags" Target="../tags/tag296.xml"/><Relationship Id="rId1" Type="http://schemas.openxmlformats.org/officeDocument/2006/relationships/tags" Target="../tags/tag295.xml"/><Relationship Id="rId6" Type="http://schemas.openxmlformats.org/officeDocument/2006/relationships/tags" Target="../tags/tag300.xml"/><Relationship Id="rId5" Type="http://schemas.openxmlformats.org/officeDocument/2006/relationships/tags" Target="../tags/tag299.xml"/><Relationship Id="rId4" Type="http://schemas.openxmlformats.org/officeDocument/2006/relationships/tags" Target="../tags/tag298.xml"/><Relationship Id="rId9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308.xml"/><Relationship Id="rId3" Type="http://schemas.openxmlformats.org/officeDocument/2006/relationships/tags" Target="../tags/tag303.xml"/><Relationship Id="rId7" Type="http://schemas.openxmlformats.org/officeDocument/2006/relationships/tags" Target="../tags/tag307.xml"/><Relationship Id="rId2" Type="http://schemas.openxmlformats.org/officeDocument/2006/relationships/tags" Target="../tags/tag302.xml"/><Relationship Id="rId1" Type="http://schemas.openxmlformats.org/officeDocument/2006/relationships/tags" Target="../tags/tag301.xml"/><Relationship Id="rId6" Type="http://schemas.openxmlformats.org/officeDocument/2006/relationships/tags" Target="../tags/tag306.xml"/><Relationship Id="rId11" Type="http://schemas.openxmlformats.org/officeDocument/2006/relationships/notesSlide" Target="../notesSlides/notesSlide14.xml"/><Relationship Id="rId5" Type="http://schemas.openxmlformats.org/officeDocument/2006/relationships/tags" Target="../tags/tag305.xml"/><Relationship Id="rId10" Type="http://schemas.openxmlformats.org/officeDocument/2006/relationships/slideLayout" Target="../slideLayouts/slideLayout18.xml"/><Relationship Id="rId4" Type="http://schemas.openxmlformats.org/officeDocument/2006/relationships/tags" Target="../tags/tag304.xml"/><Relationship Id="rId9" Type="http://schemas.openxmlformats.org/officeDocument/2006/relationships/tags" Target="../tags/tag309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5.xml"/><Relationship Id="rId3" Type="http://schemas.openxmlformats.org/officeDocument/2006/relationships/tags" Target="../tags/tag312.xml"/><Relationship Id="rId7" Type="http://schemas.openxmlformats.org/officeDocument/2006/relationships/slideLayout" Target="../slideLayouts/slideLayout18.xml"/><Relationship Id="rId2" Type="http://schemas.openxmlformats.org/officeDocument/2006/relationships/tags" Target="../tags/tag311.xml"/><Relationship Id="rId1" Type="http://schemas.openxmlformats.org/officeDocument/2006/relationships/tags" Target="../tags/tag310.xml"/><Relationship Id="rId6" Type="http://schemas.openxmlformats.org/officeDocument/2006/relationships/tags" Target="../tags/tag315.xml"/><Relationship Id="rId5" Type="http://schemas.openxmlformats.org/officeDocument/2006/relationships/tags" Target="../tags/tag314.xml"/><Relationship Id="rId4" Type="http://schemas.openxmlformats.org/officeDocument/2006/relationships/tags" Target="../tags/tag313.xml"/><Relationship Id="rId9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tags" Target="../tags/tag318.xml"/><Relationship Id="rId7" Type="http://schemas.openxmlformats.org/officeDocument/2006/relationships/tags" Target="../tags/tag322.xml"/><Relationship Id="rId2" Type="http://schemas.openxmlformats.org/officeDocument/2006/relationships/tags" Target="../tags/tag317.xml"/><Relationship Id="rId1" Type="http://schemas.openxmlformats.org/officeDocument/2006/relationships/tags" Target="../tags/tag316.xml"/><Relationship Id="rId6" Type="http://schemas.openxmlformats.org/officeDocument/2006/relationships/tags" Target="../tags/tag321.xml"/><Relationship Id="rId5" Type="http://schemas.openxmlformats.org/officeDocument/2006/relationships/tags" Target="../tags/tag320.xml"/><Relationship Id="rId4" Type="http://schemas.openxmlformats.org/officeDocument/2006/relationships/tags" Target="../tags/tag319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6.xml"/><Relationship Id="rId3" Type="http://schemas.openxmlformats.org/officeDocument/2006/relationships/tags" Target="../tags/tag325.xml"/><Relationship Id="rId7" Type="http://schemas.openxmlformats.org/officeDocument/2006/relationships/slideLayout" Target="../slideLayouts/slideLayout18.xml"/><Relationship Id="rId2" Type="http://schemas.openxmlformats.org/officeDocument/2006/relationships/tags" Target="../tags/tag324.xml"/><Relationship Id="rId1" Type="http://schemas.openxmlformats.org/officeDocument/2006/relationships/tags" Target="../tags/tag323.xml"/><Relationship Id="rId6" Type="http://schemas.openxmlformats.org/officeDocument/2006/relationships/tags" Target="../tags/tag328.xml"/><Relationship Id="rId5" Type="http://schemas.openxmlformats.org/officeDocument/2006/relationships/tags" Target="../tags/tag327.xml"/><Relationship Id="rId4" Type="http://schemas.openxmlformats.org/officeDocument/2006/relationships/tags" Target="../tags/tag326.xml"/><Relationship Id="rId9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80.xml"/><Relationship Id="rId13" Type="http://schemas.openxmlformats.org/officeDocument/2006/relationships/slideLayout" Target="../slideLayouts/slideLayout18.xml"/><Relationship Id="rId3" Type="http://schemas.openxmlformats.org/officeDocument/2006/relationships/tags" Target="../tags/tag175.xml"/><Relationship Id="rId7" Type="http://schemas.openxmlformats.org/officeDocument/2006/relationships/tags" Target="../tags/tag179.xml"/><Relationship Id="rId12" Type="http://schemas.openxmlformats.org/officeDocument/2006/relationships/tags" Target="../tags/tag184.xml"/><Relationship Id="rId2" Type="http://schemas.openxmlformats.org/officeDocument/2006/relationships/tags" Target="../tags/tag174.xml"/><Relationship Id="rId1" Type="http://schemas.openxmlformats.org/officeDocument/2006/relationships/tags" Target="../tags/tag173.xml"/><Relationship Id="rId6" Type="http://schemas.openxmlformats.org/officeDocument/2006/relationships/tags" Target="../tags/tag178.xml"/><Relationship Id="rId11" Type="http://schemas.openxmlformats.org/officeDocument/2006/relationships/tags" Target="../tags/tag183.xml"/><Relationship Id="rId5" Type="http://schemas.openxmlformats.org/officeDocument/2006/relationships/tags" Target="../tags/tag177.xml"/><Relationship Id="rId10" Type="http://schemas.openxmlformats.org/officeDocument/2006/relationships/tags" Target="../tags/tag182.xml"/><Relationship Id="rId4" Type="http://schemas.openxmlformats.org/officeDocument/2006/relationships/tags" Target="../tags/tag176.xml"/><Relationship Id="rId9" Type="http://schemas.openxmlformats.org/officeDocument/2006/relationships/tags" Target="../tags/tag181.xml"/><Relationship Id="rId1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336.xml"/><Relationship Id="rId13" Type="http://schemas.openxmlformats.org/officeDocument/2006/relationships/tags" Target="../tags/tag341.xml"/><Relationship Id="rId3" Type="http://schemas.openxmlformats.org/officeDocument/2006/relationships/tags" Target="../tags/tag331.xml"/><Relationship Id="rId7" Type="http://schemas.openxmlformats.org/officeDocument/2006/relationships/tags" Target="../tags/tag335.xml"/><Relationship Id="rId12" Type="http://schemas.openxmlformats.org/officeDocument/2006/relationships/tags" Target="../tags/tag340.xml"/><Relationship Id="rId2" Type="http://schemas.openxmlformats.org/officeDocument/2006/relationships/tags" Target="../tags/tag330.xml"/><Relationship Id="rId16" Type="http://schemas.openxmlformats.org/officeDocument/2006/relationships/slideLayout" Target="../slideLayouts/slideLayout18.xml"/><Relationship Id="rId1" Type="http://schemas.openxmlformats.org/officeDocument/2006/relationships/tags" Target="../tags/tag329.xml"/><Relationship Id="rId6" Type="http://schemas.openxmlformats.org/officeDocument/2006/relationships/tags" Target="../tags/tag334.xml"/><Relationship Id="rId11" Type="http://schemas.openxmlformats.org/officeDocument/2006/relationships/tags" Target="../tags/tag339.xml"/><Relationship Id="rId5" Type="http://schemas.openxmlformats.org/officeDocument/2006/relationships/tags" Target="../tags/tag333.xml"/><Relationship Id="rId15" Type="http://schemas.openxmlformats.org/officeDocument/2006/relationships/tags" Target="../tags/tag343.xml"/><Relationship Id="rId10" Type="http://schemas.openxmlformats.org/officeDocument/2006/relationships/tags" Target="../tags/tag338.xml"/><Relationship Id="rId4" Type="http://schemas.openxmlformats.org/officeDocument/2006/relationships/tags" Target="../tags/tag332.xml"/><Relationship Id="rId9" Type="http://schemas.openxmlformats.org/officeDocument/2006/relationships/tags" Target="../tags/tag337.xml"/><Relationship Id="rId14" Type="http://schemas.openxmlformats.org/officeDocument/2006/relationships/tags" Target="../tags/tag34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7.xml"/><Relationship Id="rId3" Type="http://schemas.openxmlformats.org/officeDocument/2006/relationships/tags" Target="../tags/tag346.xml"/><Relationship Id="rId7" Type="http://schemas.openxmlformats.org/officeDocument/2006/relationships/slideLayout" Target="../slideLayouts/slideLayout18.xml"/><Relationship Id="rId2" Type="http://schemas.openxmlformats.org/officeDocument/2006/relationships/tags" Target="../tags/tag345.xml"/><Relationship Id="rId1" Type="http://schemas.openxmlformats.org/officeDocument/2006/relationships/tags" Target="../tags/tag344.xml"/><Relationship Id="rId6" Type="http://schemas.openxmlformats.org/officeDocument/2006/relationships/tags" Target="../tags/tag349.xml"/><Relationship Id="rId5" Type="http://schemas.openxmlformats.org/officeDocument/2006/relationships/tags" Target="../tags/tag348.xml"/><Relationship Id="rId4" Type="http://schemas.openxmlformats.org/officeDocument/2006/relationships/tags" Target="../tags/tag347.xml"/><Relationship Id="rId9" Type="http://schemas.openxmlformats.org/officeDocument/2006/relationships/image" Target="../media/image1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357.xml"/><Relationship Id="rId13" Type="http://schemas.openxmlformats.org/officeDocument/2006/relationships/tags" Target="../tags/tag362.xml"/><Relationship Id="rId3" Type="http://schemas.openxmlformats.org/officeDocument/2006/relationships/tags" Target="../tags/tag352.xml"/><Relationship Id="rId7" Type="http://schemas.openxmlformats.org/officeDocument/2006/relationships/tags" Target="../tags/tag356.xml"/><Relationship Id="rId12" Type="http://schemas.openxmlformats.org/officeDocument/2006/relationships/tags" Target="../tags/tag361.xml"/><Relationship Id="rId17" Type="http://schemas.openxmlformats.org/officeDocument/2006/relationships/notesSlide" Target="../notesSlides/notesSlide18.xml"/><Relationship Id="rId2" Type="http://schemas.openxmlformats.org/officeDocument/2006/relationships/tags" Target="../tags/tag351.xml"/><Relationship Id="rId16" Type="http://schemas.openxmlformats.org/officeDocument/2006/relationships/slideLayout" Target="../slideLayouts/slideLayout18.xml"/><Relationship Id="rId1" Type="http://schemas.openxmlformats.org/officeDocument/2006/relationships/tags" Target="../tags/tag350.xml"/><Relationship Id="rId6" Type="http://schemas.openxmlformats.org/officeDocument/2006/relationships/tags" Target="../tags/tag355.xml"/><Relationship Id="rId11" Type="http://schemas.openxmlformats.org/officeDocument/2006/relationships/tags" Target="../tags/tag360.xml"/><Relationship Id="rId5" Type="http://schemas.openxmlformats.org/officeDocument/2006/relationships/tags" Target="../tags/tag354.xml"/><Relationship Id="rId15" Type="http://schemas.openxmlformats.org/officeDocument/2006/relationships/tags" Target="../tags/tag364.xml"/><Relationship Id="rId10" Type="http://schemas.openxmlformats.org/officeDocument/2006/relationships/tags" Target="../tags/tag359.xml"/><Relationship Id="rId4" Type="http://schemas.openxmlformats.org/officeDocument/2006/relationships/tags" Target="../tags/tag353.xml"/><Relationship Id="rId9" Type="http://schemas.openxmlformats.org/officeDocument/2006/relationships/tags" Target="../tags/tag358.xml"/><Relationship Id="rId14" Type="http://schemas.openxmlformats.org/officeDocument/2006/relationships/tags" Target="../tags/tag363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372.xml"/><Relationship Id="rId13" Type="http://schemas.openxmlformats.org/officeDocument/2006/relationships/slideLayout" Target="../slideLayouts/slideLayout18.xml"/><Relationship Id="rId3" Type="http://schemas.openxmlformats.org/officeDocument/2006/relationships/tags" Target="../tags/tag367.xml"/><Relationship Id="rId7" Type="http://schemas.openxmlformats.org/officeDocument/2006/relationships/tags" Target="../tags/tag371.xml"/><Relationship Id="rId12" Type="http://schemas.openxmlformats.org/officeDocument/2006/relationships/tags" Target="../tags/tag376.xml"/><Relationship Id="rId2" Type="http://schemas.openxmlformats.org/officeDocument/2006/relationships/tags" Target="../tags/tag366.xml"/><Relationship Id="rId1" Type="http://schemas.openxmlformats.org/officeDocument/2006/relationships/tags" Target="../tags/tag365.xml"/><Relationship Id="rId6" Type="http://schemas.openxmlformats.org/officeDocument/2006/relationships/tags" Target="../tags/tag370.xml"/><Relationship Id="rId11" Type="http://schemas.openxmlformats.org/officeDocument/2006/relationships/tags" Target="../tags/tag375.xml"/><Relationship Id="rId5" Type="http://schemas.openxmlformats.org/officeDocument/2006/relationships/tags" Target="../tags/tag369.xml"/><Relationship Id="rId10" Type="http://schemas.openxmlformats.org/officeDocument/2006/relationships/tags" Target="../tags/tag374.xml"/><Relationship Id="rId4" Type="http://schemas.openxmlformats.org/officeDocument/2006/relationships/tags" Target="../tags/tag368.xml"/><Relationship Id="rId9" Type="http://schemas.openxmlformats.org/officeDocument/2006/relationships/tags" Target="../tags/tag373.xml"/><Relationship Id="rId14" Type="http://schemas.openxmlformats.org/officeDocument/2006/relationships/notesSlide" Target="../notesSlides/notesSlide1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379.xml"/><Relationship Id="rId2" Type="http://schemas.openxmlformats.org/officeDocument/2006/relationships/tags" Target="../tags/tag378.xml"/><Relationship Id="rId1" Type="http://schemas.openxmlformats.org/officeDocument/2006/relationships/tags" Target="../tags/tag377.xml"/><Relationship Id="rId4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387.xml"/><Relationship Id="rId3" Type="http://schemas.openxmlformats.org/officeDocument/2006/relationships/tags" Target="../tags/tag382.xml"/><Relationship Id="rId7" Type="http://schemas.openxmlformats.org/officeDocument/2006/relationships/tags" Target="../tags/tag386.xml"/><Relationship Id="rId2" Type="http://schemas.openxmlformats.org/officeDocument/2006/relationships/tags" Target="../tags/tag381.xml"/><Relationship Id="rId1" Type="http://schemas.openxmlformats.org/officeDocument/2006/relationships/tags" Target="../tags/tag380.xml"/><Relationship Id="rId6" Type="http://schemas.openxmlformats.org/officeDocument/2006/relationships/tags" Target="../tags/tag385.xml"/><Relationship Id="rId11" Type="http://schemas.openxmlformats.org/officeDocument/2006/relationships/notesSlide" Target="../notesSlides/notesSlide20.xml"/><Relationship Id="rId5" Type="http://schemas.openxmlformats.org/officeDocument/2006/relationships/tags" Target="../tags/tag384.xml"/><Relationship Id="rId10" Type="http://schemas.openxmlformats.org/officeDocument/2006/relationships/slideLayout" Target="../slideLayouts/slideLayout18.xml"/><Relationship Id="rId4" Type="http://schemas.openxmlformats.org/officeDocument/2006/relationships/tags" Target="../tags/tag383.xml"/><Relationship Id="rId9" Type="http://schemas.openxmlformats.org/officeDocument/2006/relationships/tags" Target="../tags/tag38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391.xml"/><Relationship Id="rId2" Type="http://schemas.openxmlformats.org/officeDocument/2006/relationships/tags" Target="../tags/tag390.xml"/><Relationship Id="rId1" Type="http://schemas.openxmlformats.org/officeDocument/2006/relationships/tags" Target="../tags/tag389.xml"/><Relationship Id="rId4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394.xml"/><Relationship Id="rId2" Type="http://schemas.openxmlformats.org/officeDocument/2006/relationships/tags" Target="../tags/tag393.xml"/><Relationship Id="rId1" Type="http://schemas.openxmlformats.org/officeDocument/2006/relationships/tags" Target="../tags/tag392.xml"/><Relationship Id="rId4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117" Type="http://schemas.openxmlformats.org/officeDocument/2006/relationships/tags" Target="../tags/tag511.xml"/><Relationship Id="rId21" Type="http://schemas.openxmlformats.org/officeDocument/2006/relationships/tags" Target="../tags/tag415.xml"/><Relationship Id="rId42" Type="http://schemas.openxmlformats.org/officeDocument/2006/relationships/tags" Target="../tags/tag436.xml"/><Relationship Id="rId63" Type="http://schemas.openxmlformats.org/officeDocument/2006/relationships/tags" Target="../tags/tag457.xml"/><Relationship Id="rId84" Type="http://schemas.openxmlformats.org/officeDocument/2006/relationships/tags" Target="../tags/tag478.xml"/><Relationship Id="rId138" Type="http://schemas.openxmlformats.org/officeDocument/2006/relationships/tags" Target="../tags/tag532.xml"/><Relationship Id="rId159" Type="http://schemas.openxmlformats.org/officeDocument/2006/relationships/tags" Target="../tags/tag553.xml"/><Relationship Id="rId170" Type="http://schemas.openxmlformats.org/officeDocument/2006/relationships/tags" Target="../tags/tag564.xml"/><Relationship Id="rId191" Type="http://schemas.openxmlformats.org/officeDocument/2006/relationships/tags" Target="../tags/tag585.xml"/><Relationship Id="rId196" Type="http://schemas.openxmlformats.org/officeDocument/2006/relationships/tags" Target="../tags/tag590.xml"/><Relationship Id="rId200" Type="http://schemas.openxmlformats.org/officeDocument/2006/relationships/tags" Target="../tags/tag594.xml"/><Relationship Id="rId16" Type="http://schemas.openxmlformats.org/officeDocument/2006/relationships/tags" Target="../tags/tag410.xml"/><Relationship Id="rId107" Type="http://schemas.openxmlformats.org/officeDocument/2006/relationships/tags" Target="../tags/tag501.xml"/><Relationship Id="rId11" Type="http://schemas.openxmlformats.org/officeDocument/2006/relationships/tags" Target="../tags/tag405.xml"/><Relationship Id="rId32" Type="http://schemas.openxmlformats.org/officeDocument/2006/relationships/tags" Target="../tags/tag426.xml"/><Relationship Id="rId37" Type="http://schemas.openxmlformats.org/officeDocument/2006/relationships/tags" Target="../tags/tag431.xml"/><Relationship Id="rId53" Type="http://schemas.openxmlformats.org/officeDocument/2006/relationships/tags" Target="../tags/tag447.xml"/><Relationship Id="rId58" Type="http://schemas.openxmlformats.org/officeDocument/2006/relationships/tags" Target="../tags/tag452.xml"/><Relationship Id="rId74" Type="http://schemas.openxmlformats.org/officeDocument/2006/relationships/tags" Target="../tags/tag468.xml"/><Relationship Id="rId79" Type="http://schemas.openxmlformats.org/officeDocument/2006/relationships/tags" Target="../tags/tag473.xml"/><Relationship Id="rId102" Type="http://schemas.openxmlformats.org/officeDocument/2006/relationships/tags" Target="../tags/tag496.xml"/><Relationship Id="rId123" Type="http://schemas.openxmlformats.org/officeDocument/2006/relationships/tags" Target="../tags/tag517.xml"/><Relationship Id="rId128" Type="http://schemas.openxmlformats.org/officeDocument/2006/relationships/tags" Target="../tags/tag522.xml"/><Relationship Id="rId144" Type="http://schemas.openxmlformats.org/officeDocument/2006/relationships/tags" Target="../tags/tag538.xml"/><Relationship Id="rId149" Type="http://schemas.openxmlformats.org/officeDocument/2006/relationships/tags" Target="../tags/tag543.xml"/><Relationship Id="rId5" Type="http://schemas.openxmlformats.org/officeDocument/2006/relationships/tags" Target="../tags/tag399.xml"/><Relationship Id="rId90" Type="http://schemas.openxmlformats.org/officeDocument/2006/relationships/tags" Target="../tags/tag484.xml"/><Relationship Id="rId95" Type="http://schemas.openxmlformats.org/officeDocument/2006/relationships/tags" Target="../tags/tag489.xml"/><Relationship Id="rId160" Type="http://schemas.openxmlformats.org/officeDocument/2006/relationships/tags" Target="../tags/tag554.xml"/><Relationship Id="rId165" Type="http://schemas.openxmlformats.org/officeDocument/2006/relationships/tags" Target="../tags/tag559.xml"/><Relationship Id="rId181" Type="http://schemas.openxmlformats.org/officeDocument/2006/relationships/tags" Target="../tags/tag575.xml"/><Relationship Id="rId186" Type="http://schemas.openxmlformats.org/officeDocument/2006/relationships/tags" Target="../tags/tag580.xml"/><Relationship Id="rId22" Type="http://schemas.openxmlformats.org/officeDocument/2006/relationships/tags" Target="../tags/tag416.xml"/><Relationship Id="rId27" Type="http://schemas.openxmlformats.org/officeDocument/2006/relationships/tags" Target="../tags/tag421.xml"/><Relationship Id="rId43" Type="http://schemas.openxmlformats.org/officeDocument/2006/relationships/tags" Target="../tags/tag437.xml"/><Relationship Id="rId48" Type="http://schemas.openxmlformats.org/officeDocument/2006/relationships/tags" Target="../tags/tag442.xml"/><Relationship Id="rId64" Type="http://schemas.openxmlformats.org/officeDocument/2006/relationships/tags" Target="../tags/tag458.xml"/><Relationship Id="rId69" Type="http://schemas.openxmlformats.org/officeDocument/2006/relationships/tags" Target="../tags/tag463.xml"/><Relationship Id="rId113" Type="http://schemas.openxmlformats.org/officeDocument/2006/relationships/tags" Target="../tags/tag507.xml"/><Relationship Id="rId118" Type="http://schemas.openxmlformats.org/officeDocument/2006/relationships/tags" Target="../tags/tag512.xml"/><Relationship Id="rId134" Type="http://schemas.openxmlformats.org/officeDocument/2006/relationships/tags" Target="../tags/tag528.xml"/><Relationship Id="rId139" Type="http://schemas.openxmlformats.org/officeDocument/2006/relationships/tags" Target="../tags/tag533.xml"/><Relationship Id="rId80" Type="http://schemas.openxmlformats.org/officeDocument/2006/relationships/tags" Target="../tags/tag474.xml"/><Relationship Id="rId85" Type="http://schemas.openxmlformats.org/officeDocument/2006/relationships/tags" Target="../tags/tag479.xml"/><Relationship Id="rId150" Type="http://schemas.openxmlformats.org/officeDocument/2006/relationships/tags" Target="../tags/tag544.xml"/><Relationship Id="rId155" Type="http://schemas.openxmlformats.org/officeDocument/2006/relationships/tags" Target="../tags/tag549.xml"/><Relationship Id="rId171" Type="http://schemas.openxmlformats.org/officeDocument/2006/relationships/tags" Target="../tags/tag565.xml"/><Relationship Id="rId176" Type="http://schemas.openxmlformats.org/officeDocument/2006/relationships/tags" Target="../tags/tag570.xml"/><Relationship Id="rId192" Type="http://schemas.openxmlformats.org/officeDocument/2006/relationships/tags" Target="../tags/tag586.xml"/><Relationship Id="rId197" Type="http://schemas.openxmlformats.org/officeDocument/2006/relationships/tags" Target="../tags/tag591.xml"/><Relationship Id="rId201" Type="http://schemas.openxmlformats.org/officeDocument/2006/relationships/tags" Target="../tags/tag595.xml"/><Relationship Id="rId12" Type="http://schemas.openxmlformats.org/officeDocument/2006/relationships/tags" Target="../tags/tag406.xml"/><Relationship Id="rId17" Type="http://schemas.openxmlformats.org/officeDocument/2006/relationships/tags" Target="../tags/tag411.xml"/><Relationship Id="rId33" Type="http://schemas.openxmlformats.org/officeDocument/2006/relationships/tags" Target="../tags/tag427.xml"/><Relationship Id="rId38" Type="http://schemas.openxmlformats.org/officeDocument/2006/relationships/tags" Target="../tags/tag432.xml"/><Relationship Id="rId59" Type="http://schemas.openxmlformats.org/officeDocument/2006/relationships/tags" Target="../tags/tag453.xml"/><Relationship Id="rId103" Type="http://schemas.openxmlformats.org/officeDocument/2006/relationships/tags" Target="../tags/tag497.xml"/><Relationship Id="rId108" Type="http://schemas.openxmlformats.org/officeDocument/2006/relationships/tags" Target="../tags/tag502.xml"/><Relationship Id="rId124" Type="http://schemas.openxmlformats.org/officeDocument/2006/relationships/tags" Target="../tags/tag518.xml"/><Relationship Id="rId129" Type="http://schemas.openxmlformats.org/officeDocument/2006/relationships/tags" Target="../tags/tag523.xml"/><Relationship Id="rId54" Type="http://schemas.openxmlformats.org/officeDocument/2006/relationships/tags" Target="../tags/tag448.xml"/><Relationship Id="rId70" Type="http://schemas.openxmlformats.org/officeDocument/2006/relationships/tags" Target="../tags/tag464.xml"/><Relationship Id="rId75" Type="http://schemas.openxmlformats.org/officeDocument/2006/relationships/tags" Target="../tags/tag469.xml"/><Relationship Id="rId91" Type="http://schemas.openxmlformats.org/officeDocument/2006/relationships/tags" Target="../tags/tag485.xml"/><Relationship Id="rId96" Type="http://schemas.openxmlformats.org/officeDocument/2006/relationships/tags" Target="../tags/tag490.xml"/><Relationship Id="rId140" Type="http://schemas.openxmlformats.org/officeDocument/2006/relationships/tags" Target="../tags/tag534.xml"/><Relationship Id="rId145" Type="http://schemas.openxmlformats.org/officeDocument/2006/relationships/tags" Target="../tags/tag539.xml"/><Relationship Id="rId161" Type="http://schemas.openxmlformats.org/officeDocument/2006/relationships/tags" Target="../tags/tag555.xml"/><Relationship Id="rId166" Type="http://schemas.openxmlformats.org/officeDocument/2006/relationships/tags" Target="../tags/tag560.xml"/><Relationship Id="rId182" Type="http://schemas.openxmlformats.org/officeDocument/2006/relationships/tags" Target="../tags/tag576.xml"/><Relationship Id="rId187" Type="http://schemas.openxmlformats.org/officeDocument/2006/relationships/tags" Target="../tags/tag581.xml"/><Relationship Id="rId1" Type="http://schemas.openxmlformats.org/officeDocument/2006/relationships/tags" Target="../tags/tag395.xml"/><Relationship Id="rId6" Type="http://schemas.openxmlformats.org/officeDocument/2006/relationships/tags" Target="../tags/tag400.xml"/><Relationship Id="rId23" Type="http://schemas.openxmlformats.org/officeDocument/2006/relationships/tags" Target="../tags/tag417.xml"/><Relationship Id="rId28" Type="http://schemas.openxmlformats.org/officeDocument/2006/relationships/tags" Target="../tags/tag422.xml"/><Relationship Id="rId49" Type="http://schemas.openxmlformats.org/officeDocument/2006/relationships/tags" Target="../tags/tag443.xml"/><Relationship Id="rId114" Type="http://schemas.openxmlformats.org/officeDocument/2006/relationships/tags" Target="../tags/tag508.xml"/><Relationship Id="rId119" Type="http://schemas.openxmlformats.org/officeDocument/2006/relationships/tags" Target="../tags/tag513.xml"/><Relationship Id="rId44" Type="http://schemas.openxmlformats.org/officeDocument/2006/relationships/tags" Target="../tags/tag438.xml"/><Relationship Id="rId60" Type="http://schemas.openxmlformats.org/officeDocument/2006/relationships/tags" Target="../tags/tag454.xml"/><Relationship Id="rId65" Type="http://schemas.openxmlformats.org/officeDocument/2006/relationships/tags" Target="../tags/tag459.xml"/><Relationship Id="rId81" Type="http://schemas.openxmlformats.org/officeDocument/2006/relationships/tags" Target="../tags/tag475.xml"/><Relationship Id="rId86" Type="http://schemas.openxmlformats.org/officeDocument/2006/relationships/tags" Target="../tags/tag480.xml"/><Relationship Id="rId130" Type="http://schemas.openxmlformats.org/officeDocument/2006/relationships/tags" Target="../tags/tag524.xml"/><Relationship Id="rId135" Type="http://schemas.openxmlformats.org/officeDocument/2006/relationships/tags" Target="../tags/tag529.xml"/><Relationship Id="rId151" Type="http://schemas.openxmlformats.org/officeDocument/2006/relationships/tags" Target="../tags/tag545.xml"/><Relationship Id="rId156" Type="http://schemas.openxmlformats.org/officeDocument/2006/relationships/tags" Target="../tags/tag550.xml"/><Relationship Id="rId177" Type="http://schemas.openxmlformats.org/officeDocument/2006/relationships/tags" Target="../tags/tag571.xml"/><Relationship Id="rId198" Type="http://schemas.openxmlformats.org/officeDocument/2006/relationships/tags" Target="../tags/tag592.xml"/><Relationship Id="rId172" Type="http://schemas.openxmlformats.org/officeDocument/2006/relationships/tags" Target="../tags/tag566.xml"/><Relationship Id="rId193" Type="http://schemas.openxmlformats.org/officeDocument/2006/relationships/tags" Target="../tags/tag587.xml"/><Relationship Id="rId202" Type="http://schemas.openxmlformats.org/officeDocument/2006/relationships/tags" Target="../tags/tag596.xml"/><Relationship Id="rId13" Type="http://schemas.openxmlformats.org/officeDocument/2006/relationships/tags" Target="../tags/tag407.xml"/><Relationship Id="rId18" Type="http://schemas.openxmlformats.org/officeDocument/2006/relationships/tags" Target="../tags/tag412.xml"/><Relationship Id="rId39" Type="http://schemas.openxmlformats.org/officeDocument/2006/relationships/tags" Target="../tags/tag433.xml"/><Relationship Id="rId109" Type="http://schemas.openxmlformats.org/officeDocument/2006/relationships/tags" Target="../tags/tag503.xml"/><Relationship Id="rId34" Type="http://schemas.openxmlformats.org/officeDocument/2006/relationships/tags" Target="../tags/tag428.xml"/><Relationship Id="rId50" Type="http://schemas.openxmlformats.org/officeDocument/2006/relationships/tags" Target="../tags/tag444.xml"/><Relationship Id="rId55" Type="http://schemas.openxmlformats.org/officeDocument/2006/relationships/tags" Target="../tags/tag449.xml"/><Relationship Id="rId76" Type="http://schemas.openxmlformats.org/officeDocument/2006/relationships/tags" Target="../tags/tag470.xml"/><Relationship Id="rId97" Type="http://schemas.openxmlformats.org/officeDocument/2006/relationships/tags" Target="../tags/tag491.xml"/><Relationship Id="rId104" Type="http://schemas.openxmlformats.org/officeDocument/2006/relationships/tags" Target="../tags/tag498.xml"/><Relationship Id="rId120" Type="http://schemas.openxmlformats.org/officeDocument/2006/relationships/tags" Target="../tags/tag514.xml"/><Relationship Id="rId125" Type="http://schemas.openxmlformats.org/officeDocument/2006/relationships/tags" Target="../tags/tag519.xml"/><Relationship Id="rId141" Type="http://schemas.openxmlformats.org/officeDocument/2006/relationships/tags" Target="../tags/tag535.xml"/><Relationship Id="rId146" Type="http://schemas.openxmlformats.org/officeDocument/2006/relationships/tags" Target="../tags/tag540.xml"/><Relationship Id="rId167" Type="http://schemas.openxmlformats.org/officeDocument/2006/relationships/tags" Target="../tags/tag561.xml"/><Relationship Id="rId188" Type="http://schemas.openxmlformats.org/officeDocument/2006/relationships/tags" Target="../tags/tag582.xml"/><Relationship Id="rId7" Type="http://schemas.openxmlformats.org/officeDocument/2006/relationships/tags" Target="../tags/tag401.xml"/><Relationship Id="rId71" Type="http://schemas.openxmlformats.org/officeDocument/2006/relationships/tags" Target="../tags/tag465.xml"/><Relationship Id="rId92" Type="http://schemas.openxmlformats.org/officeDocument/2006/relationships/tags" Target="../tags/tag486.xml"/><Relationship Id="rId162" Type="http://schemas.openxmlformats.org/officeDocument/2006/relationships/tags" Target="../tags/tag556.xml"/><Relationship Id="rId183" Type="http://schemas.openxmlformats.org/officeDocument/2006/relationships/tags" Target="../tags/tag577.xml"/><Relationship Id="rId2" Type="http://schemas.openxmlformats.org/officeDocument/2006/relationships/tags" Target="../tags/tag396.xml"/><Relationship Id="rId29" Type="http://schemas.openxmlformats.org/officeDocument/2006/relationships/tags" Target="../tags/tag423.xml"/><Relationship Id="rId24" Type="http://schemas.openxmlformats.org/officeDocument/2006/relationships/tags" Target="../tags/tag418.xml"/><Relationship Id="rId40" Type="http://schemas.openxmlformats.org/officeDocument/2006/relationships/tags" Target="../tags/tag434.xml"/><Relationship Id="rId45" Type="http://schemas.openxmlformats.org/officeDocument/2006/relationships/tags" Target="../tags/tag439.xml"/><Relationship Id="rId66" Type="http://schemas.openxmlformats.org/officeDocument/2006/relationships/tags" Target="../tags/tag460.xml"/><Relationship Id="rId87" Type="http://schemas.openxmlformats.org/officeDocument/2006/relationships/tags" Target="../tags/tag481.xml"/><Relationship Id="rId110" Type="http://schemas.openxmlformats.org/officeDocument/2006/relationships/tags" Target="../tags/tag504.xml"/><Relationship Id="rId115" Type="http://schemas.openxmlformats.org/officeDocument/2006/relationships/tags" Target="../tags/tag509.xml"/><Relationship Id="rId131" Type="http://schemas.openxmlformats.org/officeDocument/2006/relationships/tags" Target="../tags/tag525.xml"/><Relationship Id="rId136" Type="http://schemas.openxmlformats.org/officeDocument/2006/relationships/tags" Target="../tags/tag530.xml"/><Relationship Id="rId157" Type="http://schemas.openxmlformats.org/officeDocument/2006/relationships/tags" Target="../tags/tag551.xml"/><Relationship Id="rId178" Type="http://schemas.openxmlformats.org/officeDocument/2006/relationships/tags" Target="../tags/tag572.xml"/><Relationship Id="rId61" Type="http://schemas.openxmlformats.org/officeDocument/2006/relationships/tags" Target="../tags/tag455.xml"/><Relationship Id="rId82" Type="http://schemas.openxmlformats.org/officeDocument/2006/relationships/tags" Target="../tags/tag476.xml"/><Relationship Id="rId152" Type="http://schemas.openxmlformats.org/officeDocument/2006/relationships/tags" Target="../tags/tag546.xml"/><Relationship Id="rId173" Type="http://schemas.openxmlformats.org/officeDocument/2006/relationships/tags" Target="../tags/tag567.xml"/><Relationship Id="rId194" Type="http://schemas.openxmlformats.org/officeDocument/2006/relationships/tags" Target="../tags/tag588.xml"/><Relationship Id="rId199" Type="http://schemas.openxmlformats.org/officeDocument/2006/relationships/tags" Target="../tags/tag593.xml"/><Relationship Id="rId203" Type="http://schemas.openxmlformats.org/officeDocument/2006/relationships/slideLayout" Target="../slideLayouts/slideLayout18.xml"/><Relationship Id="rId19" Type="http://schemas.openxmlformats.org/officeDocument/2006/relationships/tags" Target="../tags/tag413.xml"/><Relationship Id="rId14" Type="http://schemas.openxmlformats.org/officeDocument/2006/relationships/tags" Target="../tags/tag408.xml"/><Relationship Id="rId30" Type="http://schemas.openxmlformats.org/officeDocument/2006/relationships/tags" Target="../tags/tag424.xml"/><Relationship Id="rId35" Type="http://schemas.openxmlformats.org/officeDocument/2006/relationships/tags" Target="../tags/tag429.xml"/><Relationship Id="rId56" Type="http://schemas.openxmlformats.org/officeDocument/2006/relationships/tags" Target="../tags/tag450.xml"/><Relationship Id="rId77" Type="http://schemas.openxmlformats.org/officeDocument/2006/relationships/tags" Target="../tags/tag471.xml"/><Relationship Id="rId100" Type="http://schemas.openxmlformats.org/officeDocument/2006/relationships/tags" Target="../tags/tag494.xml"/><Relationship Id="rId105" Type="http://schemas.openxmlformats.org/officeDocument/2006/relationships/tags" Target="../tags/tag499.xml"/><Relationship Id="rId126" Type="http://schemas.openxmlformats.org/officeDocument/2006/relationships/tags" Target="../tags/tag520.xml"/><Relationship Id="rId147" Type="http://schemas.openxmlformats.org/officeDocument/2006/relationships/tags" Target="../tags/tag541.xml"/><Relationship Id="rId168" Type="http://schemas.openxmlformats.org/officeDocument/2006/relationships/tags" Target="../tags/tag562.xml"/><Relationship Id="rId8" Type="http://schemas.openxmlformats.org/officeDocument/2006/relationships/tags" Target="../tags/tag402.xml"/><Relationship Id="rId51" Type="http://schemas.openxmlformats.org/officeDocument/2006/relationships/tags" Target="../tags/tag445.xml"/><Relationship Id="rId72" Type="http://schemas.openxmlformats.org/officeDocument/2006/relationships/tags" Target="../tags/tag466.xml"/><Relationship Id="rId93" Type="http://schemas.openxmlformats.org/officeDocument/2006/relationships/tags" Target="../tags/tag487.xml"/><Relationship Id="rId98" Type="http://schemas.openxmlformats.org/officeDocument/2006/relationships/tags" Target="../tags/tag492.xml"/><Relationship Id="rId121" Type="http://schemas.openxmlformats.org/officeDocument/2006/relationships/tags" Target="../tags/tag515.xml"/><Relationship Id="rId142" Type="http://schemas.openxmlformats.org/officeDocument/2006/relationships/tags" Target="../tags/tag536.xml"/><Relationship Id="rId163" Type="http://schemas.openxmlformats.org/officeDocument/2006/relationships/tags" Target="../tags/tag557.xml"/><Relationship Id="rId184" Type="http://schemas.openxmlformats.org/officeDocument/2006/relationships/tags" Target="../tags/tag578.xml"/><Relationship Id="rId189" Type="http://schemas.openxmlformats.org/officeDocument/2006/relationships/tags" Target="../tags/tag583.xml"/><Relationship Id="rId3" Type="http://schemas.openxmlformats.org/officeDocument/2006/relationships/tags" Target="../tags/tag397.xml"/><Relationship Id="rId25" Type="http://schemas.openxmlformats.org/officeDocument/2006/relationships/tags" Target="../tags/tag419.xml"/><Relationship Id="rId46" Type="http://schemas.openxmlformats.org/officeDocument/2006/relationships/tags" Target="../tags/tag440.xml"/><Relationship Id="rId67" Type="http://schemas.openxmlformats.org/officeDocument/2006/relationships/tags" Target="../tags/tag461.xml"/><Relationship Id="rId116" Type="http://schemas.openxmlformats.org/officeDocument/2006/relationships/tags" Target="../tags/tag510.xml"/><Relationship Id="rId137" Type="http://schemas.openxmlformats.org/officeDocument/2006/relationships/tags" Target="../tags/tag531.xml"/><Relationship Id="rId158" Type="http://schemas.openxmlformats.org/officeDocument/2006/relationships/tags" Target="../tags/tag552.xml"/><Relationship Id="rId20" Type="http://schemas.openxmlformats.org/officeDocument/2006/relationships/tags" Target="../tags/tag414.xml"/><Relationship Id="rId41" Type="http://schemas.openxmlformats.org/officeDocument/2006/relationships/tags" Target="../tags/tag435.xml"/><Relationship Id="rId62" Type="http://schemas.openxmlformats.org/officeDocument/2006/relationships/tags" Target="../tags/tag456.xml"/><Relationship Id="rId83" Type="http://schemas.openxmlformats.org/officeDocument/2006/relationships/tags" Target="../tags/tag477.xml"/><Relationship Id="rId88" Type="http://schemas.openxmlformats.org/officeDocument/2006/relationships/tags" Target="../tags/tag482.xml"/><Relationship Id="rId111" Type="http://schemas.openxmlformats.org/officeDocument/2006/relationships/tags" Target="../tags/tag505.xml"/><Relationship Id="rId132" Type="http://schemas.openxmlformats.org/officeDocument/2006/relationships/tags" Target="../tags/tag526.xml"/><Relationship Id="rId153" Type="http://schemas.openxmlformats.org/officeDocument/2006/relationships/tags" Target="../tags/tag547.xml"/><Relationship Id="rId174" Type="http://schemas.openxmlformats.org/officeDocument/2006/relationships/tags" Target="../tags/tag568.xml"/><Relationship Id="rId179" Type="http://schemas.openxmlformats.org/officeDocument/2006/relationships/tags" Target="../tags/tag573.xml"/><Relationship Id="rId195" Type="http://schemas.openxmlformats.org/officeDocument/2006/relationships/tags" Target="../tags/tag589.xml"/><Relationship Id="rId190" Type="http://schemas.openxmlformats.org/officeDocument/2006/relationships/tags" Target="../tags/tag584.xml"/><Relationship Id="rId204" Type="http://schemas.openxmlformats.org/officeDocument/2006/relationships/notesSlide" Target="../notesSlides/notesSlide21.xml"/><Relationship Id="rId15" Type="http://schemas.openxmlformats.org/officeDocument/2006/relationships/tags" Target="../tags/tag409.xml"/><Relationship Id="rId36" Type="http://schemas.openxmlformats.org/officeDocument/2006/relationships/tags" Target="../tags/tag430.xml"/><Relationship Id="rId57" Type="http://schemas.openxmlformats.org/officeDocument/2006/relationships/tags" Target="../tags/tag451.xml"/><Relationship Id="rId106" Type="http://schemas.openxmlformats.org/officeDocument/2006/relationships/tags" Target="../tags/tag500.xml"/><Relationship Id="rId127" Type="http://schemas.openxmlformats.org/officeDocument/2006/relationships/tags" Target="../tags/tag521.xml"/><Relationship Id="rId10" Type="http://schemas.openxmlformats.org/officeDocument/2006/relationships/tags" Target="../tags/tag404.xml"/><Relationship Id="rId31" Type="http://schemas.openxmlformats.org/officeDocument/2006/relationships/tags" Target="../tags/tag425.xml"/><Relationship Id="rId52" Type="http://schemas.openxmlformats.org/officeDocument/2006/relationships/tags" Target="../tags/tag446.xml"/><Relationship Id="rId73" Type="http://schemas.openxmlformats.org/officeDocument/2006/relationships/tags" Target="../tags/tag467.xml"/><Relationship Id="rId78" Type="http://schemas.openxmlformats.org/officeDocument/2006/relationships/tags" Target="../tags/tag472.xml"/><Relationship Id="rId94" Type="http://schemas.openxmlformats.org/officeDocument/2006/relationships/tags" Target="../tags/tag488.xml"/><Relationship Id="rId99" Type="http://schemas.openxmlformats.org/officeDocument/2006/relationships/tags" Target="../tags/tag493.xml"/><Relationship Id="rId101" Type="http://schemas.openxmlformats.org/officeDocument/2006/relationships/tags" Target="../tags/tag495.xml"/><Relationship Id="rId122" Type="http://schemas.openxmlformats.org/officeDocument/2006/relationships/tags" Target="../tags/tag516.xml"/><Relationship Id="rId143" Type="http://schemas.openxmlformats.org/officeDocument/2006/relationships/tags" Target="../tags/tag537.xml"/><Relationship Id="rId148" Type="http://schemas.openxmlformats.org/officeDocument/2006/relationships/tags" Target="../tags/tag542.xml"/><Relationship Id="rId164" Type="http://schemas.openxmlformats.org/officeDocument/2006/relationships/tags" Target="../tags/tag558.xml"/><Relationship Id="rId169" Type="http://schemas.openxmlformats.org/officeDocument/2006/relationships/tags" Target="../tags/tag563.xml"/><Relationship Id="rId185" Type="http://schemas.openxmlformats.org/officeDocument/2006/relationships/tags" Target="../tags/tag579.xml"/><Relationship Id="rId4" Type="http://schemas.openxmlformats.org/officeDocument/2006/relationships/tags" Target="../tags/tag398.xml"/><Relationship Id="rId9" Type="http://schemas.openxmlformats.org/officeDocument/2006/relationships/tags" Target="../tags/tag403.xml"/><Relationship Id="rId180" Type="http://schemas.openxmlformats.org/officeDocument/2006/relationships/tags" Target="../tags/tag574.xml"/><Relationship Id="rId26" Type="http://schemas.openxmlformats.org/officeDocument/2006/relationships/tags" Target="../tags/tag420.xml"/><Relationship Id="rId47" Type="http://schemas.openxmlformats.org/officeDocument/2006/relationships/tags" Target="../tags/tag441.xml"/><Relationship Id="rId68" Type="http://schemas.openxmlformats.org/officeDocument/2006/relationships/tags" Target="../tags/tag462.xml"/><Relationship Id="rId89" Type="http://schemas.openxmlformats.org/officeDocument/2006/relationships/tags" Target="../tags/tag483.xml"/><Relationship Id="rId112" Type="http://schemas.openxmlformats.org/officeDocument/2006/relationships/tags" Target="../tags/tag506.xml"/><Relationship Id="rId133" Type="http://schemas.openxmlformats.org/officeDocument/2006/relationships/tags" Target="../tags/tag527.xml"/><Relationship Id="rId154" Type="http://schemas.openxmlformats.org/officeDocument/2006/relationships/tags" Target="../tags/tag548.xml"/><Relationship Id="rId175" Type="http://schemas.openxmlformats.org/officeDocument/2006/relationships/tags" Target="../tags/tag569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2.xml"/><Relationship Id="rId3" Type="http://schemas.openxmlformats.org/officeDocument/2006/relationships/tags" Target="../tags/tag599.xml"/><Relationship Id="rId7" Type="http://schemas.openxmlformats.org/officeDocument/2006/relationships/slideLayout" Target="../slideLayouts/slideLayout18.xml"/><Relationship Id="rId2" Type="http://schemas.openxmlformats.org/officeDocument/2006/relationships/tags" Target="../tags/tag598.xml"/><Relationship Id="rId1" Type="http://schemas.openxmlformats.org/officeDocument/2006/relationships/tags" Target="../tags/tag597.xml"/><Relationship Id="rId6" Type="http://schemas.openxmlformats.org/officeDocument/2006/relationships/tags" Target="../tags/tag602.xml"/><Relationship Id="rId5" Type="http://schemas.openxmlformats.org/officeDocument/2006/relationships/tags" Target="../tags/tag601.xml"/><Relationship Id="rId4" Type="http://schemas.openxmlformats.org/officeDocument/2006/relationships/tags" Target="../tags/tag600.xml"/><Relationship Id="rId9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87.xml"/><Relationship Id="rId7" Type="http://schemas.openxmlformats.org/officeDocument/2006/relationships/notesSlide" Target="../notesSlides/notesSlide3.xml"/><Relationship Id="rId2" Type="http://schemas.openxmlformats.org/officeDocument/2006/relationships/tags" Target="../tags/tag186.xml"/><Relationship Id="rId1" Type="http://schemas.openxmlformats.org/officeDocument/2006/relationships/tags" Target="../tags/tag185.xml"/><Relationship Id="rId6" Type="http://schemas.openxmlformats.org/officeDocument/2006/relationships/slideLayout" Target="../slideLayouts/slideLayout14.xml"/><Relationship Id="rId5" Type="http://schemas.openxmlformats.org/officeDocument/2006/relationships/tags" Target="../tags/tag189.xml"/><Relationship Id="rId4" Type="http://schemas.openxmlformats.org/officeDocument/2006/relationships/tags" Target="../tags/tag188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tags" Target="../tags/tag610.xml"/><Relationship Id="rId3" Type="http://schemas.openxmlformats.org/officeDocument/2006/relationships/tags" Target="../tags/tag605.xml"/><Relationship Id="rId7" Type="http://schemas.openxmlformats.org/officeDocument/2006/relationships/tags" Target="../tags/tag609.xml"/><Relationship Id="rId2" Type="http://schemas.openxmlformats.org/officeDocument/2006/relationships/tags" Target="../tags/tag604.xml"/><Relationship Id="rId1" Type="http://schemas.openxmlformats.org/officeDocument/2006/relationships/tags" Target="../tags/tag603.xml"/><Relationship Id="rId6" Type="http://schemas.openxmlformats.org/officeDocument/2006/relationships/tags" Target="../tags/tag608.xml"/><Relationship Id="rId11" Type="http://schemas.openxmlformats.org/officeDocument/2006/relationships/notesSlide" Target="../notesSlides/notesSlide23.xml"/><Relationship Id="rId5" Type="http://schemas.openxmlformats.org/officeDocument/2006/relationships/tags" Target="../tags/tag607.xml"/><Relationship Id="rId10" Type="http://schemas.openxmlformats.org/officeDocument/2006/relationships/slideLayout" Target="../slideLayouts/slideLayout18.xml"/><Relationship Id="rId4" Type="http://schemas.openxmlformats.org/officeDocument/2006/relationships/tags" Target="../tags/tag606.xml"/><Relationship Id="rId9" Type="http://schemas.openxmlformats.org/officeDocument/2006/relationships/tags" Target="../tags/tag6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92.xml"/><Relationship Id="rId2" Type="http://schemas.openxmlformats.org/officeDocument/2006/relationships/tags" Target="../tags/tag191.xml"/><Relationship Id="rId1" Type="http://schemas.openxmlformats.org/officeDocument/2006/relationships/tags" Target="../tags/tag190.xml"/><Relationship Id="rId6" Type="http://schemas.openxmlformats.org/officeDocument/2006/relationships/image" Target="../media/image1.jpeg"/><Relationship Id="rId5" Type="http://schemas.openxmlformats.org/officeDocument/2006/relationships/slideLayout" Target="../slideLayouts/slideLayout18.xml"/><Relationship Id="rId4" Type="http://schemas.openxmlformats.org/officeDocument/2006/relationships/tags" Target="../tags/tag19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96.xml"/><Relationship Id="rId7" Type="http://schemas.openxmlformats.org/officeDocument/2006/relationships/notesSlide" Target="../notesSlides/notesSlide4.xml"/><Relationship Id="rId2" Type="http://schemas.openxmlformats.org/officeDocument/2006/relationships/tags" Target="../tags/tag195.xml"/><Relationship Id="rId1" Type="http://schemas.openxmlformats.org/officeDocument/2006/relationships/tags" Target="../tags/tag194.xml"/><Relationship Id="rId6" Type="http://schemas.openxmlformats.org/officeDocument/2006/relationships/slideLayout" Target="../slideLayouts/slideLayout14.xml"/><Relationship Id="rId5" Type="http://schemas.openxmlformats.org/officeDocument/2006/relationships/tags" Target="../tags/tag198.xml"/><Relationship Id="rId4" Type="http://schemas.openxmlformats.org/officeDocument/2006/relationships/tags" Target="../tags/tag19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3" Type="http://schemas.openxmlformats.org/officeDocument/2006/relationships/tags" Target="../tags/tag201.xml"/><Relationship Id="rId7" Type="http://schemas.openxmlformats.org/officeDocument/2006/relationships/slideLayout" Target="../slideLayouts/slideLayout18.xml"/><Relationship Id="rId2" Type="http://schemas.openxmlformats.org/officeDocument/2006/relationships/tags" Target="../tags/tag200.xml"/><Relationship Id="rId1" Type="http://schemas.openxmlformats.org/officeDocument/2006/relationships/tags" Target="../tags/tag199.xml"/><Relationship Id="rId6" Type="http://schemas.openxmlformats.org/officeDocument/2006/relationships/tags" Target="../tags/tag204.xml"/><Relationship Id="rId5" Type="http://schemas.openxmlformats.org/officeDocument/2006/relationships/tags" Target="../tags/tag203.xml"/><Relationship Id="rId4" Type="http://schemas.openxmlformats.org/officeDocument/2006/relationships/tags" Target="../tags/tag202.xml"/><Relationship Id="rId9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207.xml"/><Relationship Id="rId7" Type="http://schemas.openxmlformats.org/officeDocument/2006/relationships/notesSlide" Target="../notesSlides/notesSlide6.xml"/><Relationship Id="rId2" Type="http://schemas.openxmlformats.org/officeDocument/2006/relationships/tags" Target="../tags/tag206.xml"/><Relationship Id="rId1" Type="http://schemas.openxmlformats.org/officeDocument/2006/relationships/tags" Target="../tags/tag205.xml"/><Relationship Id="rId6" Type="http://schemas.openxmlformats.org/officeDocument/2006/relationships/slideLayout" Target="../slideLayouts/slideLayout14.xml"/><Relationship Id="rId5" Type="http://schemas.openxmlformats.org/officeDocument/2006/relationships/tags" Target="../tags/tag209.xml"/><Relationship Id="rId4" Type="http://schemas.openxmlformats.org/officeDocument/2006/relationships/tags" Target="../tags/tag208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3" Type="http://schemas.openxmlformats.org/officeDocument/2006/relationships/tags" Target="../tags/tag212.xml"/><Relationship Id="rId7" Type="http://schemas.openxmlformats.org/officeDocument/2006/relationships/slideLayout" Target="../slideLayouts/slideLayout18.xml"/><Relationship Id="rId2" Type="http://schemas.openxmlformats.org/officeDocument/2006/relationships/tags" Target="../tags/tag211.xml"/><Relationship Id="rId1" Type="http://schemas.openxmlformats.org/officeDocument/2006/relationships/tags" Target="../tags/tag210.xml"/><Relationship Id="rId6" Type="http://schemas.openxmlformats.org/officeDocument/2006/relationships/tags" Target="../tags/tag215.xml"/><Relationship Id="rId5" Type="http://schemas.openxmlformats.org/officeDocument/2006/relationships/tags" Target="../tags/tag214.xml"/><Relationship Id="rId4" Type="http://schemas.openxmlformats.org/officeDocument/2006/relationships/tags" Target="../tags/tag213.xml"/><Relationship Id="rId9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218.xml"/><Relationship Id="rId7" Type="http://schemas.openxmlformats.org/officeDocument/2006/relationships/notesSlide" Target="../notesSlides/notesSlide8.xml"/><Relationship Id="rId2" Type="http://schemas.openxmlformats.org/officeDocument/2006/relationships/tags" Target="../tags/tag217.xml"/><Relationship Id="rId1" Type="http://schemas.openxmlformats.org/officeDocument/2006/relationships/tags" Target="../tags/tag216.xml"/><Relationship Id="rId6" Type="http://schemas.openxmlformats.org/officeDocument/2006/relationships/slideLayout" Target="../slideLayouts/slideLayout14.xml"/><Relationship Id="rId5" Type="http://schemas.openxmlformats.org/officeDocument/2006/relationships/tags" Target="../tags/tag220.xml"/><Relationship Id="rId4" Type="http://schemas.openxmlformats.org/officeDocument/2006/relationships/tags" Target="../tags/tag2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610870" y="1131472"/>
            <a:ext cx="10970260" cy="2152015"/>
          </a:xfrm>
        </p:spPr>
        <p:txBody>
          <a:bodyPr/>
          <a:lstStyle/>
          <a:p>
            <a:r>
              <a:rPr lang="zh-CN" altLang="en-US" spc="300"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人教统编版 必修 下册 第六单元</a:t>
            </a:r>
          </a:p>
        </p:txBody>
      </p:sp>
      <p:sp>
        <p:nvSpPr>
          <p:cNvPr id="6" name="文本占位符 2"/>
          <p:cNvSpPr txBox="1"/>
          <p:nvPr>
            <p:custDataLst>
              <p:tags r:id="rId3"/>
            </p:custDataLst>
          </p:nvPr>
        </p:nvSpPr>
        <p:spPr>
          <a:xfrm>
            <a:off x="3861594" y="4640347"/>
            <a:ext cx="4468813" cy="337185"/>
          </a:xfrm>
          <a:prstGeom prst="rect">
            <a:avLst/>
          </a:prstGeom>
        </p:spPr>
        <p:txBody>
          <a:bodyPr wrap="square">
            <a:normAutofit fontScale="97500"/>
          </a:bodyPr>
          <a:lstStyle>
            <a:lvl1pPr marL="228600" indent="-2286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0"/>
              </a:spcAft>
              <a:buNone/>
            </a:pPr>
            <a:r>
              <a:rPr lang="zh-CN" altLang="en-US" spc="300">
                <a:latin typeface="Arial" panose="020B0604020202020204" pitchFamily="34" charset="0"/>
                <a:ea typeface="微软雅黑" panose="020B0503020204020204" pitchFamily="34" charset="-122"/>
              </a:rPr>
              <a:t>演讲人</a:t>
            </a:r>
          </a:p>
        </p:txBody>
      </p:sp>
      <p:sp>
        <p:nvSpPr>
          <p:cNvPr id="8" name="文本占位符 2"/>
          <p:cNvSpPr txBox="1"/>
          <p:nvPr>
            <p:custDataLst>
              <p:tags r:id="rId4"/>
            </p:custDataLst>
          </p:nvPr>
        </p:nvSpPr>
        <p:spPr>
          <a:xfrm>
            <a:off x="3861594" y="4978901"/>
            <a:ext cx="4468813" cy="337185"/>
          </a:xfrm>
          <a:prstGeom prst="rect">
            <a:avLst/>
          </a:prstGeom>
        </p:spPr>
        <p:txBody>
          <a:bodyPr wrap="square">
            <a:normAutofit/>
          </a:bodyPr>
          <a:lstStyle>
            <a:lvl1pPr marL="228600" indent="-2286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0"/>
              </a:spcAft>
              <a:buNone/>
            </a:pPr>
            <a:r>
              <a:rPr lang="zh-CN" altLang="en-US" spc="300">
                <a:latin typeface="Arial" panose="020B0604020202020204" pitchFamily="34" charset="0"/>
                <a:ea typeface="微软雅黑" panose="020B0503020204020204" pitchFamily="34" charset="-122"/>
              </a:rPr>
              <a:t>2021-03-30</a:t>
            </a: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609605" y="609605"/>
            <a:ext cx="10972876" cy="7620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lstStyle/>
          <a:p>
            <a:pPr algn="l"/>
            <a:r>
              <a:rPr lang="zh-CN" altLang="zh-CN" sz="4000" b="1" spc="160" dirty="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  <p:cxnSp>
        <p:nvCxnSpPr>
          <p:cNvPr id="14" name="直接连接符 13"/>
          <p:cNvCxnSpPr/>
          <p:nvPr>
            <p:custDataLst>
              <p:tags r:id="rId3"/>
            </p:custDataLst>
          </p:nvPr>
        </p:nvCxnSpPr>
        <p:spPr>
          <a:xfrm>
            <a:off x="2010409" y="2124416"/>
            <a:ext cx="0" cy="1494755"/>
          </a:xfrm>
          <a:prstGeom prst="line">
            <a:avLst/>
          </a:prstGeom>
          <a:ln w="19050">
            <a:solidFill>
              <a:schemeClr val="accent1">
                <a:lumMod val="40000"/>
                <a:lumOff val="60000"/>
                <a:alpha val="7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左中括号 2"/>
          <p:cNvSpPr/>
          <p:nvPr>
            <p:custDataLst>
              <p:tags r:id="rId4"/>
            </p:custDataLst>
          </p:nvPr>
        </p:nvSpPr>
        <p:spPr>
          <a:xfrm>
            <a:off x="1398043" y="2079961"/>
            <a:ext cx="126592" cy="1582401"/>
          </a:xfrm>
          <a:prstGeom prst="leftBracket">
            <a:avLst>
              <a:gd name="adj" fmla="val 0"/>
            </a:avLst>
          </a:prstGeom>
          <a:ln w="19050">
            <a:solidFill>
              <a:schemeClr val="accent1">
                <a:lumMod val="40000"/>
                <a:lumOff val="60000"/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左中括号 3"/>
          <p:cNvSpPr/>
          <p:nvPr>
            <p:custDataLst>
              <p:tags r:id="rId5"/>
            </p:custDataLst>
          </p:nvPr>
        </p:nvSpPr>
        <p:spPr>
          <a:xfrm rot="10800000">
            <a:off x="3525927" y="2079961"/>
            <a:ext cx="126592" cy="1582401"/>
          </a:xfrm>
          <a:prstGeom prst="leftBracket">
            <a:avLst>
              <a:gd name="adj" fmla="val 0"/>
            </a:avLst>
          </a:prstGeom>
          <a:ln w="19050">
            <a:solidFill>
              <a:schemeClr val="accent1">
                <a:lumMod val="40000"/>
                <a:lumOff val="60000"/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1587932" y="3619171"/>
            <a:ext cx="1874699" cy="88910"/>
          </a:xfrm>
          <a:prstGeom prst="rect">
            <a:avLst/>
          </a:prstGeom>
          <a:solidFill>
            <a:schemeClr val="accent1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>
            <p:custDataLst>
              <p:tags r:id="rId7"/>
            </p:custDataLst>
          </p:nvPr>
        </p:nvSpPr>
        <p:spPr>
          <a:xfrm>
            <a:off x="1587931" y="2035506"/>
            <a:ext cx="1874699" cy="88910"/>
          </a:xfrm>
          <a:prstGeom prst="rect">
            <a:avLst/>
          </a:prstGeom>
          <a:solidFill>
            <a:schemeClr val="accent1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1"/>
          <p:cNvSpPr txBox="1"/>
          <p:nvPr>
            <p:custDataLst>
              <p:tags r:id="rId8"/>
            </p:custDataLst>
          </p:nvPr>
        </p:nvSpPr>
        <p:spPr>
          <a:xfrm>
            <a:off x="2028507" y="2163922"/>
            <a:ext cx="1600200" cy="1427162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t" anchorCtr="0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30000"/>
              </a:lnSpc>
            </a:pPr>
            <a:r>
              <a:rPr lang="zh-CN" altLang="en-US" sz="3570" b="1" spc="15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导入新课</a:t>
            </a:r>
          </a:p>
        </p:txBody>
      </p:sp>
      <p:sp>
        <p:nvSpPr>
          <p:cNvPr id="22" name="文本框 12"/>
          <p:cNvSpPr txBox="1"/>
          <p:nvPr>
            <p:custDataLst>
              <p:tags r:id="rId9"/>
            </p:custDataLst>
          </p:nvPr>
        </p:nvSpPr>
        <p:spPr>
          <a:xfrm>
            <a:off x="1441943" y="2631833"/>
            <a:ext cx="554871" cy="491341"/>
          </a:xfrm>
          <a:prstGeom prst="rect">
            <a:avLst/>
          </a:prstGeom>
          <a:noFill/>
        </p:spPr>
        <p:txBody>
          <a:bodyPr wrap="square" rtlCol="0">
            <a:normAutofit fontScale="4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600" b="1" spc="300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</a:p>
        </p:txBody>
      </p:sp>
      <p:cxnSp>
        <p:nvCxnSpPr>
          <p:cNvPr id="25" name="直接连接符 24"/>
          <p:cNvCxnSpPr/>
          <p:nvPr>
            <p:custDataLst>
              <p:tags r:id="rId10"/>
            </p:custDataLst>
          </p:nvPr>
        </p:nvCxnSpPr>
        <p:spPr>
          <a:xfrm>
            <a:off x="2010409" y="4305701"/>
            <a:ext cx="0" cy="1494755"/>
          </a:xfrm>
          <a:prstGeom prst="line">
            <a:avLst/>
          </a:prstGeom>
          <a:ln w="19050">
            <a:solidFill>
              <a:schemeClr val="accent1">
                <a:lumMod val="40000"/>
                <a:lumOff val="60000"/>
                <a:alpha val="7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左中括号 25"/>
          <p:cNvSpPr/>
          <p:nvPr>
            <p:custDataLst>
              <p:tags r:id="rId11"/>
            </p:custDataLst>
          </p:nvPr>
        </p:nvSpPr>
        <p:spPr>
          <a:xfrm>
            <a:off x="1398043" y="4261247"/>
            <a:ext cx="126592" cy="1582401"/>
          </a:xfrm>
          <a:prstGeom prst="leftBracket">
            <a:avLst>
              <a:gd name="adj" fmla="val 0"/>
            </a:avLst>
          </a:prstGeom>
          <a:ln w="19050">
            <a:solidFill>
              <a:schemeClr val="accent1">
                <a:lumMod val="40000"/>
                <a:lumOff val="60000"/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左中括号 26"/>
          <p:cNvSpPr/>
          <p:nvPr>
            <p:custDataLst>
              <p:tags r:id="rId12"/>
            </p:custDataLst>
          </p:nvPr>
        </p:nvSpPr>
        <p:spPr>
          <a:xfrm rot="10800000">
            <a:off x="3525927" y="4261247"/>
            <a:ext cx="126592" cy="1582401"/>
          </a:xfrm>
          <a:prstGeom prst="leftBracket">
            <a:avLst>
              <a:gd name="adj" fmla="val 0"/>
            </a:avLst>
          </a:prstGeom>
          <a:ln w="19050">
            <a:solidFill>
              <a:schemeClr val="accent1">
                <a:lumMod val="40000"/>
                <a:lumOff val="60000"/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>
            <p:custDataLst>
              <p:tags r:id="rId13"/>
            </p:custDataLst>
          </p:nvPr>
        </p:nvSpPr>
        <p:spPr>
          <a:xfrm>
            <a:off x="1587932" y="5800457"/>
            <a:ext cx="1874699" cy="88910"/>
          </a:xfrm>
          <a:prstGeom prst="rect">
            <a:avLst/>
          </a:prstGeom>
          <a:solidFill>
            <a:schemeClr val="accent1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>
            <p:custDataLst>
              <p:tags r:id="rId14"/>
            </p:custDataLst>
          </p:nvPr>
        </p:nvSpPr>
        <p:spPr>
          <a:xfrm>
            <a:off x="1587931" y="4216792"/>
            <a:ext cx="1874699" cy="88910"/>
          </a:xfrm>
          <a:prstGeom prst="rect">
            <a:avLst/>
          </a:prstGeom>
          <a:solidFill>
            <a:schemeClr val="accent1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11"/>
          <p:cNvSpPr txBox="1"/>
          <p:nvPr>
            <p:custDataLst>
              <p:tags r:id="rId15"/>
            </p:custDataLst>
          </p:nvPr>
        </p:nvSpPr>
        <p:spPr>
          <a:xfrm>
            <a:off x="2028507" y="4345208"/>
            <a:ext cx="1600200" cy="1427162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t" anchorCtr="0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30000"/>
              </a:lnSpc>
            </a:pPr>
            <a:r>
              <a:rPr lang="zh-CN" altLang="en-US" sz="3570" b="1" spc="15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题目解说</a:t>
            </a:r>
          </a:p>
        </p:txBody>
      </p:sp>
      <p:sp>
        <p:nvSpPr>
          <p:cNvPr id="31" name="文本框 12"/>
          <p:cNvSpPr txBox="1"/>
          <p:nvPr>
            <p:custDataLst>
              <p:tags r:id="rId16"/>
            </p:custDataLst>
          </p:nvPr>
        </p:nvSpPr>
        <p:spPr>
          <a:xfrm>
            <a:off x="1441943" y="4813119"/>
            <a:ext cx="554871" cy="491341"/>
          </a:xfrm>
          <a:prstGeom prst="rect">
            <a:avLst/>
          </a:prstGeom>
          <a:noFill/>
        </p:spPr>
        <p:txBody>
          <a:bodyPr wrap="square" rtlCol="0">
            <a:normAutofit fontScale="4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600" b="1" spc="300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</a:p>
        </p:txBody>
      </p:sp>
      <p:cxnSp>
        <p:nvCxnSpPr>
          <p:cNvPr id="33" name="直接连接符 32"/>
          <p:cNvCxnSpPr/>
          <p:nvPr>
            <p:custDataLst>
              <p:tags r:id="rId17"/>
            </p:custDataLst>
          </p:nvPr>
        </p:nvCxnSpPr>
        <p:spPr>
          <a:xfrm>
            <a:off x="5581465" y="2124416"/>
            <a:ext cx="0" cy="1494755"/>
          </a:xfrm>
          <a:prstGeom prst="line">
            <a:avLst/>
          </a:prstGeom>
          <a:ln w="19050">
            <a:solidFill>
              <a:schemeClr val="accent1">
                <a:lumMod val="40000"/>
                <a:lumOff val="60000"/>
                <a:alpha val="7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左中括号 33"/>
          <p:cNvSpPr/>
          <p:nvPr>
            <p:custDataLst>
              <p:tags r:id="rId18"/>
            </p:custDataLst>
          </p:nvPr>
        </p:nvSpPr>
        <p:spPr>
          <a:xfrm>
            <a:off x="4969098" y="2079961"/>
            <a:ext cx="126592" cy="1582401"/>
          </a:xfrm>
          <a:prstGeom prst="leftBracket">
            <a:avLst>
              <a:gd name="adj" fmla="val 0"/>
            </a:avLst>
          </a:prstGeom>
          <a:ln w="19050">
            <a:solidFill>
              <a:schemeClr val="accent1">
                <a:lumMod val="40000"/>
                <a:lumOff val="60000"/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左中括号 34"/>
          <p:cNvSpPr/>
          <p:nvPr>
            <p:custDataLst>
              <p:tags r:id="rId19"/>
            </p:custDataLst>
          </p:nvPr>
        </p:nvSpPr>
        <p:spPr>
          <a:xfrm rot="10800000">
            <a:off x="7096983" y="2079961"/>
            <a:ext cx="126592" cy="1582401"/>
          </a:xfrm>
          <a:prstGeom prst="leftBracket">
            <a:avLst>
              <a:gd name="adj" fmla="val 0"/>
            </a:avLst>
          </a:prstGeom>
          <a:ln w="19050">
            <a:solidFill>
              <a:schemeClr val="accent1">
                <a:lumMod val="40000"/>
                <a:lumOff val="60000"/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>
            <p:custDataLst>
              <p:tags r:id="rId20"/>
            </p:custDataLst>
          </p:nvPr>
        </p:nvSpPr>
        <p:spPr>
          <a:xfrm>
            <a:off x="5158987" y="3619171"/>
            <a:ext cx="1874699" cy="88910"/>
          </a:xfrm>
          <a:prstGeom prst="rect">
            <a:avLst/>
          </a:prstGeom>
          <a:solidFill>
            <a:schemeClr val="accent1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>
            <p:custDataLst>
              <p:tags r:id="rId21"/>
            </p:custDataLst>
          </p:nvPr>
        </p:nvSpPr>
        <p:spPr>
          <a:xfrm>
            <a:off x="5158986" y="2035506"/>
            <a:ext cx="1874699" cy="88910"/>
          </a:xfrm>
          <a:prstGeom prst="rect">
            <a:avLst/>
          </a:prstGeom>
          <a:solidFill>
            <a:schemeClr val="accent1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11"/>
          <p:cNvSpPr txBox="1"/>
          <p:nvPr>
            <p:custDataLst>
              <p:tags r:id="rId22"/>
            </p:custDataLst>
          </p:nvPr>
        </p:nvSpPr>
        <p:spPr>
          <a:xfrm>
            <a:off x="5599562" y="2163922"/>
            <a:ext cx="1600200" cy="1427162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t" anchorCtr="0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30000"/>
              </a:lnSpc>
            </a:pPr>
            <a:r>
              <a:rPr lang="zh-CN" altLang="en-US" sz="3570" b="1" spc="15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写作背景</a:t>
            </a:r>
          </a:p>
        </p:txBody>
      </p:sp>
      <p:sp>
        <p:nvSpPr>
          <p:cNvPr id="39" name="文本框 12"/>
          <p:cNvSpPr txBox="1"/>
          <p:nvPr>
            <p:custDataLst>
              <p:tags r:id="rId23"/>
            </p:custDataLst>
          </p:nvPr>
        </p:nvSpPr>
        <p:spPr>
          <a:xfrm>
            <a:off x="5012999" y="2631833"/>
            <a:ext cx="554871" cy="491341"/>
          </a:xfrm>
          <a:prstGeom prst="rect">
            <a:avLst/>
          </a:prstGeom>
          <a:noFill/>
        </p:spPr>
        <p:txBody>
          <a:bodyPr wrap="square" rtlCol="0">
            <a:normAutofit fontScale="4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600" b="1" spc="300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</a:p>
        </p:txBody>
      </p:sp>
      <p:cxnSp>
        <p:nvCxnSpPr>
          <p:cNvPr id="41" name="直接连接符 40"/>
          <p:cNvCxnSpPr/>
          <p:nvPr>
            <p:custDataLst>
              <p:tags r:id="rId24"/>
            </p:custDataLst>
          </p:nvPr>
        </p:nvCxnSpPr>
        <p:spPr>
          <a:xfrm>
            <a:off x="5581465" y="4305701"/>
            <a:ext cx="0" cy="1494755"/>
          </a:xfrm>
          <a:prstGeom prst="line">
            <a:avLst/>
          </a:prstGeom>
          <a:ln w="19050">
            <a:solidFill>
              <a:schemeClr val="accent1">
                <a:lumMod val="40000"/>
                <a:lumOff val="60000"/>
                <a:alpha val="7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左中括号 41"/>
          <p:cNvSpPr/>
          <p:nvPr>
            <p:custDataLst>
              <p:tags r:id="rId25"/>
            </p:custDataLst>
          </p:nvPr>
        </p:nvSpPr>
        <p:spPr>
          <a:xfrm>
            <a:off x="4969098" y="4261247"/>
            <a:ext cx="126592" cy="1582401"/>
          </a:xfrm>
          <a:prstGeom prst="leftBracket">
            <a:avLst>
              <a:gd name="adj" fmla="val 0"/>
            </a:avLst>
          </a:prstGeom>
          <a:ln w="19050">
            <a:solidFill>
              <a:schemeClr val="accent1">
                <a:lumMod val="40000"/>
                <a:lumOff val="60000"/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左中括号 42"/>
          <p:cNvSpPr/>
          <p:nvPr>
            <p:custDataLst>
              <p:tags r:id="rId26"/>
            </p:custDataLst>
          </p:nvPr>
        </p:nvSpPr>
        <p:spPr>
          <a:xfrm rot="10800000">
            <a:off x="7096983" y="4261247"/>
            <a:ext cx="126592" cy="1582401"/>
          </a:xfrm>
          <a:prstGeom prst="leftBracket">
            <a:avLst>
              <a:gd name="adj" fmla="val 0"/>
            </a:avLst>
          </a:prstGeom>
          <a:ln w="19050">
            <a:solidFill>
              <a:schemeClr val="accent1">
                <a:lumMod val="40000"/>
                <a:lumOff val="60000"/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>
            <p:custDataLst>
              <p:tags r:id="rId27"/>
            </p:custDataLst>
          </p:nvPr>
        </p:nvSpPr>
        <p:spPr>
          <a:xfrm>
            <a:off x="5158987" y="5800457"/>
            <a:ext cx="1874699" cy="88910"/>
          </a:xfrm>
          <a:prstGeom prst="rect">
            <a:avLst/>
          </a:prstGeom>
          <a:solidFill>
            <a:schemeClr val="accent1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矩形 44"/>
          <p:cNvSpPr/>
          <p:nvPr>
            <p:custDataLst>
              <p:tags r:id="rId28"/>
            </p:custDataLst>
          </p:nvPr>
        </p:nvSpPr>
        <p:spPr>
          <a:xfrm>
            <a:off x="5158986" y="4216792"/>
            <a:ext cx="1874699" cy="88910"/>
          </a:xfrm>
          <a:prstGeom prst="rect">
            <a:avLst/>
          </a:prstGeom>
          <a:solidFill>
            <a:schemeClr val="accent1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11"/>
          <p:cNvSpPr txBox="1"/>
          <p:nvPr>
            <p:custDataLst>
              <p:tags r:id="rId29"/>
            </p:custDataLst>
          </p:nvPr>
        </p:nvSpPr>
        <p:spPr>
          <a:xfrm>
            <a:off x="5599562" y="4345208"/>
            <a:ext cx="1600200" cy="1427162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t" anchorCtr="0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30000"/>
              </a:lnSpc>
            </a:pPr>
            <a:r>
              <a:rPr lang="zh-CN" altLang="en-US" sz="3570" b="1" spc="15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层次结构</a:t>
            </a:r>
          </a:p>
        </p:txBody>
      </p:sp>
      <p:sp>
        <p:nvSpPr>
          <p:cNvPr id="47" name="文本框 12"/>
          <p:cNvSpPr txBox="1"/>
          <p:nvPr>
            <p:custDataLst>
              <p:tags r:id="rId30"/>
            </p:custDataLst>
          </p:nvPr>
        </p:nvSpPr>
        <p:spPr>
          <a:xfrm>
            <a:off x="5012999" y="4813119"/>
            <a:ext cx="554871" cy="491341"/>
          </a:xfrm>
          <a:prstGeom prst="rect">
            <a:avLst/>
          </a:prstGeom>
          <a:noFill/>
        </p:spPr>
        <p:txBody>
          <a:bodyPr wrap="square" rtlCol="0">
            <a:normAutofit fontScale="4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600" b="1" spc="300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05</a:t>
            </a:r>
          </a:p>
        </p:txBody>
      </p:sp>
      <p:cxnSp>
        <p:nvCxnSpPr>
          <p:cNvPr id="49" name="直接连接符 48"/>
          <p:cNvCxnSpPr/>
          <p:nvPr>
            <p:custDataLst>
              <p:tags r:id="rId31"/>
            </p:custDataLst>
          </p:nvPr>
        </p:nvCxnSpPr>
        <p:spPr>
          <a:xfrm>
            <a:off x="9152520" y="2124416"/>
            <a:ext cx="0" cy="1494755"/>
          </a:xfrm>
          <a:prstGeom prst="line">
            <a:avLst/>
          </a:prstGeom>
          <a:ln w="19050">
            <a:solidFill>
              <a:schemeClr val="accent1">
                <a:lumMod val="40000"/>
                <a:lumOff val="60000"/>
                <a:alpha val="7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左中括号 49"/>
          <p:cNvSpPr/>
          <p:nvPr>
            <p:custDataLst>
              <p:tags r:id="rId32"/>
            </p:custDataLst>
          </p:nvPr>
        </p:nvSpPr>
        <p:spPr>
          <a:xfrm>
            <a:off x="8540153" y="2079961"/>
            <a:ext cx="126592" cy="1582401"/>
          </a:xfrm>
          <a:prstGeom prst="leftBracket">
            <a:avLst>
              <a:gd name="adj" fmla="val 0"/>
            </a:avLst>
          </a:prstGeom>
          <a:ln w="19050">
            <a:solidFill>
              <a:schemeClr val="accent1">
                <a:lumMod val="40000"/>
                <a:lumOff val="60000"/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左中括号 50"/>
          <p:cNvSpPr/>
          <p:nvPr>
            <p:custDataLst>
              <p:tags r:id="rId33"/>
            </p:custDataLst>
          </p:nvPr>
        </p:nvSpPr>
        <p:spPr>
          <a:xfrm rot="10800000">
            <a:off x="10668037" y="2079961"/>
            <a:ext cx="126592" cy="1582401"/>
          </a:xfrm>
          <a:prstGeom prst="leftBracket">
            <a:avLst>
              <a:gd name="adj" fmla="val 0"/>
            </a:avLst>
          </a:prstGeom>
          <a:ln w="19050">
            <a:solidFill>
              <a:schemeClr val="accent1">
                <a:lumMod val="40000"/>
                <a:lumOff val="60000"/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矩形 51"/>
          <p:cNvSpPr/>
          <p:nvPr>
            <p:custDataLst>
              <p:tags r:id="rId34"/>
            </p:custDataLst>
          </p:nvPr>
        </p:nvSpPr>
        <p:spPr>
          <a:xfrm>
            <a:off x="8730042" y="3619171"/>
            <a:ext cx="1874699" cy="88910"/>
          </a:xfrm>
          <a:prstGeom prst="rect">
            <a:avLst/>
          </a:prstGeom>
          <a:solidFill>
            <a:schemeClr val="accent1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矩形 52"/>
          <p:cNvSpPr/>
          <p:nvPr>
            <p:custDataLst>
              <p:tags r:id="rId35"/>
            </p:custDataLst>
          </p:nvPr>
        </p:nvSpPr>
        <p:spPr>
          <a:xfrm>
            <a:off x="8730041" y="2035506"/>
            <a:ext cx="1874699" cy="88910"/>
          </a:xfrm>
          <a:prstGeom prst="rect">
            <a:avLst/>
          </a:prstGeom>
          <a:solidFill>
            <a:schemeClr val="accent1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11"/>
          <p:cNvSpPr txBox="1"/>
          <p:nvPr>
            <p:custDataLst>
              <p:tags r:id="rId36"/>
            </p:custDataLst>
          </p:nvPr>
        </p:nvSpPr>
        <p:spPr>
          <a:xfrm>
            <a:off x="9170617" y="2163922"/>
            <a:ext cx="1600200" cy="1427162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t" anchorCtr="0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30000"/>
              </a:lnSpc>
            </a:pPr>
            <a:r>
              <a:rPr lang="zh-CN" altLang="en-US" sz="3570" b="1" spc="15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作者介绍</a:t>
            </a:r>
          </a:p>
        </p:txBody>
      </p:sp>
      <p:sp>
        <p:nvSpPr>
          <p:cNvPr id="55" name="文本框 12"/>
          <p:cNvSpPr txBox="1"/>
          <p:nvPr>
            <p:custDataLst>
              <p:tags r:id="rId37"/>
            </p:custDataLst>
          </p:nvPr>
        </p:nvSpPr>
        <p:spPr>
          <a:xfrm>
            <a:off x="8584054" y="2631833"/>
            <a:ext cx="554871" cy="491341"/>
          </a:xfrm>
          <a:prstGeom prst="rect">
            <a:avLst/>
          </a:prstGeom>
          <a:noFill/>
        </p:spPr>
        <p:txBody>
          <a:bodyPr wrap="square" rtlCol="0">
            <a:normAutofit fontScale="4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600" b="1" spc="300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</a:p>
        </p:txBody>
      </p:sp>
      <p:cxnSp>
        <p:nvCxnSpPr>
          <p:cNvPr id="57" name="直接连接符 56"/>
          <p:cNvCxnSpPr/>
          <p:nvPr>
            <p:custDataLst>
              <p:tags r:id="rId38"/>
            </p:custDataLst>
          </p:nvPr>
        </p:nvCxnSpPr>
        <p:spPr>
          <a:xfrm>
            <a:off x="9152520" y="4305701"/>
            <a:ext cx="0" cy="1494755"/>
          </a:xfrm>
          <a:prstGeom prst="line">
            <a:avLst/>
          </a:prstGeom>
          <a:ln w="19050">
            <a:solidFill>
              <a:schemeClr val="accent1">
                <a:lumMod val="40000"/>
                <a:lumOff val="60000"/>
                <a:alpha val="7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左中括号 57"/>
          <p:cNvSpPr/>
          <p:nvPr>
            <p:custDataLst>
              <p:tags r:id="rId39"/>
            </p:custDataLst>
          </p:nvPr>
        </p:nvSpPr>
        <p:spPr>
          <a:xfrm>
            <a:off x="8540153" y="4261247"/>
            <a:ext cx="126592" cy="1582401"/>
          </a:xfrm>
          <a:prstGeom prst="leftBracket">
            <a:avLst>
              <a:gd name="adj" fmla="val 0"/>
            </a:avLst>
          </a:prstGeom>
          <a:ln w="19050">
            <a:solidFill>
              <a:schemeClr val="accent1">
                <a:lumMod val="40000"/>
                <a:lumOff val="60000"/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左中括号 58"/>
          <p:cNvSpPr/>
          <p:nvPr>
            <p:custDataLst>
              <p:tags r:id="rId40"/>
            </p:custDataLst>
          </p:nvPr>
        </p:nvSpPr>
        <p:spPr>
          <a:xfrm rot="10800000">
            <a:off x="10668037" y="4261247"/>
            <a:ext cx="126592" cy="1582401"/>
          </a:xfrm>
          <a:prstGeom prst="leftBracket">
            <a:avLst>
              <a:gd name="adj" fmla="val 0"/>
            </a:avLst>
          </a:prstGeom>
          <a:ln w="19050">
            <a:solidFill>
              <a:schemeClr val="accent1">
                <a:lumMod val="40000"/>
                <a:lumOff val="60000"/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矩形 59"/>
          <p:cNvSpPr/>
          <p:nvPr>
            <p:custDataLst>
              <p:tags r:id="rId41"/>
            </p:custDataLst>
          </p:nvPr>
        </p:nvSpPr>
        <p:spPr>
          <a:xfrm>
            <a:off x="8730042" y="5800457"/>
            <a:ext cx="1874699" cy="88910"/>
          </a:xfrm>
          <a:prstGeom prst="rect">
            <a:avLst/>
          </a:prstGeom>
          <a:solidFill>
            <a:schemeClr val="accent1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矩形 60"/>
          <p:cNvSpPr/>
          <p:nvPr>
            <p:custDataLst>
              <p:tags r:id="rId42"/>
            </p:custDataLst>
          </p:nvPr>
        </p:nvSpPr>
        <p:spPr>
          <a:xfrm>
            <a:off x="8730041" y="4216792"/>
            <a:ext cx="1874699" cy="88910"/>
          </a:xfrm>
          <a:prstGeom prst="rect">
            <a:avLst/>
          </a:prstGeom>
          <a:solidFill>
            <a:schemeClr val="accent1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文本框 11"/>
          <p:cNvSpPr txBox="1"/>
          <p:nvPr>
            <p:custDataLst>
              <p:tags r:id="rId43"/>
            </p:custDataLst>
          </p:nvPr>
        </p:nvSpPr>
        <p:spPr>
          <a:xfrm>
            <a:off x="9170617" y="4345208"/>
            <a:ext cx="1600200" cy="1427162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t" anchorCtr="0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30000"/>
              </a:lnSpc>
            </a:pPr>
            <a:r>
              <a:rPr lang="zh-CN" altLang="en-US" sz="3570" b="1" spc="15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全文分析</a:t>
            </a:r>
          </a:p>
        </p:txBody>
      </p:sp>
      <p:sp>
        <p:nvSpPr>
          <p:cNvPr id="63" name="文本框 12"/>
          <p:cNvSpPr txBox="1"/>
          <p:nvPr>
            <p:custDataLst>
              <p:tags r:id="rId44"/>
            </p:custDataLst>
          </p:nvPr>
        </p:nvSpPr>
        <p:spPr>
          <a:xfrm>
            <a:off x="8584054" y="4813119"/>
            <a:ext cx="554871" cy="491341"/>
          </a:xfrm>
          <a:prstGeom prst="rect">
            <a:avLst/>
          </a:prstGeom>
          <a:noFill/>
        </p:spPr>
        <p:txBody>
          <a:bodyPr wrap="square" rtlCol="0">
            <a:normAutofit fontScale="4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600" b="1" spc="300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06</a:t>
            </a:r>
          </a:p>
        </p:txBody>
      </p:sp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aseline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7924864" y="609600"/>
            <a:ext cx="3352827" cy="4114833"/>
          </a:xfrm>
          <a:prstGeom prst="rect">
            <a:avLst/>
          </a:prstGeom>
          <a:noFill/>
          <a:ln w="38100"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914400" y="1828800"/>
            <a:ext cx="3962400" cy="762000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lstStyle/>
          <a:p>
            <a:pPr algn="l"/>
            <a:r>
              <a:rPr lang="zh-CN" altLang="zh-CN" sz="4000" b="1" spc="160" dirty="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914400" y="2743200"/>
            <a:ext cx="3962400" cy="22860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写作特点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" r="50000"/>
          <a:stretch>
            <a:fillRect/>
          </a:stretch>
        </p:blipFill>
        <p:spPr>
          <a:xfrm>
            <a:off x="5486400" y="914400"/>
            <a:ext cx="5486400" cy="5334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60" h="8400">
                <a:moveTo>
                  <a:pt x="0" y="0"/>
                </a:moveTo>
                <a:lnTo>
                  <a:pt x="8160" y="0"/>
                </a:lnTo>
                <a:lnTo>
                  <a:pt x="8160" y="8400"/>
                </a:lnTo>
                <a:lnTo>
                  <a:pt x="0" y="84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: 形状 19"/>
          <p:cNvSpPr/>
          <p:nvPr>
            <p:custDataLst>
              <p:tags r:id="rId2"/>
            </p:custDataLst>
          </p:nvPr>
        </p:nvSpPr>
        <p:spPr>
          <a:xfrm>
            <a:off x="4742303" y="1800914"/>
            <a:ext cx="7449696" cy="5058061"/>
          </a:xfrm>
          <a:custGeom>
            <a:avLst/>
            <a:gdLst>
              <a:gd name="connsiteX0" fmla="*/ 4941339 w 7449696"/>
              <a:gd name="connsiteY0" fmla="*/ 0 h 5058061"/>
              <a:gd name="connsiteX1" fmla="*/ 7296676 w 7449696"/>
              <a:gd name="connsiteY1" fmla="*/ 596394 h 5058061"/>
              <a:gd name="connsiteX2" fmla="*/ 7449696 w 7449696"/>
              <a:gd name="connsiteY2" fmla="*/ 689356 h 5058061"/>
              <a:gd name="connsiteX3" fmla="*/ 7449696 w 7449696"/>
              <a:gd name="connsiteY3" fmla="*/ 5058061 h 5058061"/>
              <a:gd name="connsiteX4" fmla="*/ 2952 w 7449696"/>
              <a:gd name="connsiteY4" fmla="*/ 5058061 h 5058061"/>
              <a:gd name="connsiteX5" fmla="*/ 0 w 7449696"/>
              <a:gd name="connsiteY5" fmla="*/ 4941340 h 5058061"/>
              <a:gd name="connsiteX6" fmla="*/ 4941339 w 7449696"/>
              <a:gd name="connsiteY6" fmla="*/ 0 h 5058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49696" h="5058061">
                <a:moveTo>
                  <a:pt x="4941339" y="0"/>
                </a:moveTo>
                <a:cubicBezTo>
                  <a:pt x="5794160" y="0"/>
                  <a:pt x="6596521" y="216047"/>
                  <a:pt x="7296676" y="596394"/>
                </a:cubicBezTo>
                <a:lnTo>
                  <a:pt x="7449696" y="689356"/>
                </a:lnTo>
                <a:lnTo>
                  <a:pt x="7449696" y="5058061"/>
                </a:lnTo>
                <a:lnTo>
                  <a:pt x="2952" y="5058061"/>
                </a:lnTo>
                <a:lnTo>
                  <a:pt x="0" y="4941340"/>
                </a:lnTo>
                <a:cubicBezTo>
                  <a:pt x="0" y="2212313"/>
                  <a:pt x="2212313" y="0"/>
                  <a:pt x="4941339" y="0"/>
                </a:cubicBezTo>
                <a:close/>
              </a:path>
            </a:pathLst>
          </a:custGeom>
          <a:pattFill prst="ltUpDiag">
            <a:fgClr>
              <a:schemeClr val="accent1">
                <a:lumMod val="20000"/>
                <a:lumOff val="80000"/>
              </a:schemeClr>
            </a:fgClr>
            <a:bgClr>
              <a:schemeClr val="lt1">
                <a:lumMod val="9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>
            <p:custDataLst>
              <p:tags r:id="rId3"/>
            </p:custDataLst>
          </p:nvPr>
        </p:nvSpPr>
        <p:spPr>
          <a:xfrm>
            <a:off x="1" y="3038168"/>
            <a:ext cx="5230153" cy="3835320"/>
          </a:xfrm>
          <a:custGeom>
            <a:avLst/>
            <a:gdLst>
              <a:gd name="connsiteX0" fmla="*/ 2147740 w 5230153"/>
              <a:gd name="connsiteY0" fmla="*/ 0 h 3835320"/>
              <a:gd name="connsiteX1" fmla="*/ 5230153 w 5230153"/>
              <a:gd name="connsiteY1" fmla="*/ 3082413 h 3835320"/>
              <a:gd name="connsiteX2" fmla="*/ 5167530 w 5230153"/>
              <a:gd name="connsiteY2" fmla="*/ 3703627 h 3835320"/>
              <a:gd name="connsiteX3" fmla="*/ 5133668 w 5230153"/>
              <a:gd name="connsiteY3" fmla="*/ 3835320 h 3835320"/>
              <a:gd name="connsiteX4" fmla="*/ 0 w 5230153"/>
              <a:gd name="connsiteY4" fmla="*/ 3835320 h 3835320"/>
              <a:gd name="connsiteX5" fmla="*/ 0 w 5230153"/>
              <a:gd name="connsiteY5" fmla="*/ 873866 h 3835320"/>
              <a:gd name="connsiteX6" fmla="*/ 187039 w 5230153"/>
              <a:gd name="connsiteY6" fmla="*/ 703873 h 3835320"/>
              <a:gd name="connsiteX7" fmla="*/ 2147740 w 5230153"/>
              <a:gd name="connsiteY7" fmla="*/ 0 h 383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30153" h="3835320">
                <a:moveTo>
                  <a:pt x="2147740" y="0"/>
                </a:moveTo>
                <a:cubicBezTo>
                  <a:pt x="3850110" y="0"/>
                  <a:pt x="5230153" y="1380043"/>
                  <a:pt x="5230153" y="3082413"/>
                </a:cubicBezTo>
                <a:cubicBezTo>
                  <a:pt x="5230153" y="3295210"/>
                  <a:pt x="5208590" y="3502969"/>
                  <a:pt x="5167530" y="3703627"/>
                </a:cubicBezTo>
                <a:lnTo>
                  <a:pt x="5133668" y="3835320"/>
                </a:lnTo>
                <a:lnTo>
                  <a:pt x="0" y="3835320"/>
                </a:lnTo>
                <a:lnTo>
                  <a:pt x="0" y="873866"/>
                </a:lnTo>
                <a:lnTo>
                  <a:pt x="187039" y="703873"/>
                </a:lnTo>
                <a:cubicBezTo>
                  <a:pt x="719862" y="264149"/>
                  <a:pt x="1402953" y="0"/>
                  <a:pt x="2147740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603738" y="2035745"/>
            <a:ext cx="10984523" cy="4466492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76200" sx="101000" sy="101000" algn="ctr" rotWithShape="0">
              <a:schemeClr val="dk1">
                <a:lumMod val="95000"/>
                <a:lumOff val="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1066459" y="1309507"/>
            <a:ext cx="10059078" cy="386861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lnSpcReduction="10000"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lvl="0" algn="ctr">
              <a:lnSpc>
                <a:spcPct val="110000"/>
              </a:lnSpc>
              <a:spcAft>
                <a:spcPts val="200"/>
              </a:spcAft>
            </a:pPr>
            <a:r>
              <a:rPr lang="zh-CN" altLang="en-US" sz="1800" dirty="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导入新课</a:t>
            </a: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1066459" y="2296597"/>
            <a:ext cx="10059078" cy="3667652"/>
          </a:xfrm>
          <a:prstGeom prst="rect">
            <a:avLst/>
          </a:prstGeom>
        </p:spPr>
        <p:txBody>
          <a:bodyPr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90000"/>
              </a:lnSpc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u"/>
            </a:pPr>
            <a:r>
              <a:rPr lang="zh-CN" altLang="en-US" sz="2200" spc="15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梁山好汉，一-百 单八将，各个叱咤风云、令后人无限敬仰。大家能说出水浒的哪些英雄人物呢？今天我们就来学习《林教头风雪山神庙》，了解林冲被逼上梁山的辛酸史。</a:t>
            </a:r>
          </a:p>
        </p:txBody>
      </p:sp>
      <p:sp>
        <p:nvSpPr>
          <p:cNvPr id="21" name="椭圆 20"/>
          <p:cNvSpPr/>
          <p:nvPr>
            <p:custDataLst>
              <p:tags r:id="rId7"/>
            </p:custDataLst>
          </p:nvPr>
        </p:nvSpPr>
        <p:spPr>
          <a:xfrm>
            <a:off x="277973" y="239843"/>
            <a:ext cx="386396" cy="386396"/>
          </a:xfrm>
          <a:prstGeom prst="ellipse">
            <a:avLst/>
          </a:pr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>
            <p:custDataLst>
              <p:tags r:id="rId8"/>
            </p:custDataLst>
          </p:nvPr>
        </p:nvSpPr>
        <p:spPr>
          <a:xfrm>
            <a:off x="665006" y="657947"/>
            <a:ext cx="178183" cy="178183"/>
          </a:xfrm>
          <a:prstGeom prst="ellipse">
            <a:avLst/>
          </a:prstGeom>
          <a:solidFill>
            <a:schemeClr val="accent1">
              <a:lumMod val="40000"/>
              <a:lumOff val="60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>
            <p:custDataLst>
              <p:tags r:id="rId9"/>
            </p:custDataLst>
          </p:nvPr>
        </p:nvSpPr>
        <p:spPr>
          <a:xfrm>
            <a:off x="1066459" y="565608"/>
            <a:ext cx="10059078" cy="648896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rmAutofit fontScale="90000"/>
          </a:bodyPr>
          <a:lstStyle/>
          <a:p>
            <a:pPr algn="ctr"/>
            <a:r>
              <a:rPr lang="zh-CN" altLang="en-US" sz="3700" b="1" spc="300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aseline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7924864" y="609600"/>
            <a:ext cx="3352827" cy="4114833"/>
          </a:xfrm>
          <a:prstGeom prst="rect">
            <a:avLst/>
          </a:prstGeom>
          <a:noFill/>
          <a:ln w="38100"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914400" y="1691381"/>
            <a:ext cx="3962400" cy="702944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lstStyle/>
          <a:p>
            <a:pPr algn="l"/>
            <a:r>
              <a:rPr lang="zh-CN" altLang="zh-CN" sz="4000" b="1" spc="160" dirty="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导入新课</a:t>
            </a:r>
          </a:p>
        </p:txBody>
      </p:sp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914400" y="2545352"/>
            <a:ext cx="3962400" cy="262126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梁山好汉，一-百 单八将，各个叱咤风云、令后人无限敬仰。大家能说出水浒的哪些英雄人物呢？今天我们就来学习《林教头风雪山神庙》，了解林冲被逼上梁山的辛酸史。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" r="50000"/>
          <a:stretch>
            <a:fillRect/>
          </a:stretch>
        </p:blipFill>
        <p:spPr>
          <a:xfrm>
            <a:off x="5486400" y="914400"/>
            <a:ext cx="5486400" cy="5334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60" h="8400">
                <a:moveTo>
                  <a:pt x="0" y="0"/>
                </a:moveTo>
                <a:lnTo>
                  <a:pt x="8160" y="0"/>
                </a:lnTo>
                <a:lnTo>
                  <a:pt x="8160" y="8400"/>
                </a:lnTo>
                <a:lnTo>
                  <a:pt x="0" y="84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: 形状 19"/>
          <p:cNvSpPr/>
          <p:nvPr>
            <p:custDataLst>
              <p:tags r:id="rId2"/>
            </p:custDataLst>
          </p:nvPr>
        </p:nvSpPr>
        <p:spPr>
          <a:xfrm>
            <a:off x="4742303" y="1800914"/>
            <a:ext cx="7449696" cy="5058061"/>
          </a:xfrm>
          <a:custGeom>
            <a:avLst/>
            <a:gdLst>
              <a:gd name="connsiteX0" fmla="*/ 4941339 w 7449696"/>
              <a:gd name="connsiteY0" fmla="*/ 0 h 5058061"/>
              <a:gd name="connsiteX1" fmla="*/ 7296676 w 7449696"/>
              <a:gd name="connsiteY1" fmla="*/ 596394 h 5058061"/>
              <a:gd name="connsiteX2" fmla="*/ 7449696 w 7449696"/>
              <a:gd name="connsiteY2" fmla="*/ 689356 h 5058061"/>
              <a:gd name="connsiteX3" fmla="*/ 7449696 w 7449696"/>
              <a:gd name="connsiteY3" fmla="*/ 5058061 h 5058061"/>
              <a:gd name="connsiteX4" fmla="*/ 2952 w 7449696"/>
              <a:gd name="connsiteY4" fmla="*/ 5058061 h 5058061"/>
              <a:gd name="connsiteX5" fmla="*/ 0 w 7449696"/>
              <a:gd name="connsiteY5" fmla="*/ 4941340 h 5058061"/>
              <a:gd name="connsiteX6" fmla="*/ 4941339 w 7449696"/>
              <a:gd name="connsiteY6" fmla="*/ 0 h 5058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49696" h="5058061">
                <a:moveTo>
                  <a:pt x="4941339" y="0"/>
                </a:moveTo>
                <a:cubicBezTo>
                  <a:pt x="5794160" y="0"/>
                  <a:pt x="6596521" y="216047"/>
                  <a:pt x="7296676" y="596394"/>
                </a:cubicBezTo>
                <a:lnTo>
                  <a:pt x="7449696" y="689356"/>
                </a:lnTo>
                <a:lnTo>
                  <a:pt x="7449696" y="5058061"/>
                </a:lnTo>
                <a:lnTo>
                  <a:pt x="2952" y="5058061"/>
                </a:lnTo>
                <a:lnTo>
                  <a:pt x="0" y="4941340"/>
                </a:lnTo>
                <a:cubicBezTo>
                  <a:pt x="0" y="2212313"/>
                  <a:pt x="2212313" y="0"/>
                  <a:pt x="4941339" y="0"/>
                </a:cubicBezTo>
                <a:close/>
              </a:path>
            </a:pathLst>
          </a:custGeom>
          <a:pattFill prst="ltUpDiag">
            <a:fgClr>
              <a:schemeClr val="accent1">
                <a:lumMod val="20000"/>
                <a:lumOff val="80000"/>
              </a:schemeClr>
            </a:fgClr>
            <a:bgClr>
              <a:schemeClr val="lt1">
                <a:lumMod val="9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>
            <p:custDataLst>
              <p:tags r:id="rId3"/>
            </p:custDataLst>
          </p:nvPr>
        </p:nvSpPr>
        <p:spPr>
          <a:xfrm>
            <a:off x="1" y="3038168"/>
            <a:ext cx="5230153" cy="3835320"/>
          </a:xfrm>
          <a:custGeom>
            <a:avLst/>
            <a:gdLst>
              <a:gd name="connsiteX0" fmla="*/ 2147740 w 5230153"/>
              <a:gd name="connsiteY0" fmla="*/ 0 h 3835320"/>
              <a:gd name="connsiteX1" fmla="*/ 5230153 w 5230153"/>
              <a:gd name="connsiteY1" fmla="*/ 3082413 h 3835320"/>
              <a:gd name="connsiteX2" fmla="*/ 5167530 w 5230153"/>
              <a:gd name="connsiteY2" fmla="*/ 3703627 h 3835320"/>
              <a:gd name="connsiteX3" fmla="*/ 5133668 w 5230153"/>
              <a:gd name="connsiteY3" fmla="*/ 3835320 h 3835320"/>
              <a:gd name="connsiteX4" fmla="*/ 0 w 5230153"/>
              <a:gd name="connsiteY4" fmla="*/ 3835320 h 3835320"/>
              <a:gd name="connsiteX5" fmla="*/ 0 w 5230153"/>
              <a:gd name="connsiteY5" fmla="*/ 873866 h 3835320"/>
              <a:gd name="connsiteX6" fmla="*/ 187039 w 5230153"/>
              <a:gd name="connsiteY6" fmla="*/ 703873 h 3835320"/>
              <a:gd name="connsiteX7" fmla="*/ 2147740 w 5230153"/>
              <a:gd name="connsiteY7" fmla="*/ 0 h 383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30153" h="3835320">
                <a:moveTo>
                  <a:pt x="2147740" y="0"/>
                </a:moveTo>
                <a:cubicBezTo>
                  <a:pt x="3850110" y="0"/>
                  <a:pt x="5230153" y="1380043"/>
                  <a:pt x="5230153" y="3082413"/>
                </a:cubicBezTo>
                <a:cubicBezTo>
                  <a:pt x="5230153" y="3295210"/>
                  <a:pt x="5208590" y="3502969"/>
                  <a:pt x="5167530" y="3703627"/>
                </a:cubicBezTo>
                <a:lnTo>
                  <a:pt x="5133668" y="3835320"/>
                </a:lnTo>
                <a:lnTo>
                  <a:pt x="0" y="3835320"/>
                </a:lnTo>
                <a:lnTo>
                  <a:pt x="0" y="873866"/>
                </a:lnTo>
                <a:lnTo>
                  <a:pt x="187039" y="703873"/>
                </a:lnTo>
                <a:cubicBezTo>
                  <a:pt x="719862" y="264149"/>
                  <a:pt x="1402953" y="0"/>
                  <a:pt x="2147740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603738" y="2035745"/>
            <a:ext cx="10984523" cy="4466492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76200" sx="101000" sy="101000" algn="ctr" rotWithShape="0">
              <a:schemeClr val="dk1">
                <a:lumMod val="95000"/>
                <a:lumOff val="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1066459" y="1309507"/>
            <a:ext cx="10059078" cy="386861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lnSpcReduction="10000"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lvl="0" algn="ctr">
              <a:lnSpc>
                <a:spcPct val="110000"/>
              </a:lnSpc>
              <a:spcAft>
                <a:spcPts val="200"/>
              </a:spcAft>
            </a:pPr>
            <a:r>
              <a:rPr lang="zh-CN" altLang="en-US" sz="1800" dirty="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写作背景</a:t>
            </a: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1066459" y="2296597"/>
            <a:ext cx="10059078" cy="3667652"/>
          </a:xfrm>
          <a:prstGeom prst="rect">
            <a:avLst/>
          </a:prstGeom>
        </p:spPr>
        <p:txBody>
          <a:bodyPr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90000"/>
              </a:lnSpc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u"/>
            </a:pPr>
            <a:r>
              <a:rPr lang="zh-CN" altLang="en-US" sz="2000" spc="15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水浒》是一部描写北宋末年农民起义的著名长篇古典小说。这部章回体小说是在《宣和遗事》、民间故事及话本的基础上，经过元末明初的施耐庵整理加工，进行再创作而完成的。北宋末年，封建统治者昏聩淫逸，外族入侵，加之连年自然灾害，民不聊生，正如书中所写的：“赤日炎炎似火烧，野田禾稻半枯焦。农夫心内如汤煮，公子王孙把扇摇！”（见《水浒》第十六回）于是大大小小的农民起义接连地爆发。</a:t>
            </a:r>
          </a:p>
        </p:txBody>
      </p:sp>
      <p:sp>
        <p:nvSpPr>
          <p:cNvPr id="21" name="椭圆 20"/>
          <p:cNvSpPr/>
          <p:nvPr>
            <p:custDataLst>
              <p:tags r:id="rId7"/>
            </p:custDataLst>
          </p:nvPr>
        </p:nvSpPr>
        <p:spPr>
          <a:xfrm>
            <a:off x="277973" y="239843"/>
            <a:ext cx="386396" cy="386396"/>
          </a:xfrm>
          <a:prstGeom prst="ellipse">
            <a:avLst/>
          </a:pr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>
            <p:custDataLst>
              <p:tags r:id="rId8"/>
            </p:custDataLst>
          </p:nvPr>
        </p:nvSpPr>
        <p:spPr>
          <a:xfrm>
            <a:off x="665006" y="657947"/>
            <a:ext cx="178183" cy="178183"/>
          </a:xfrm>
          <a:prstGeom prst="ellipse">
            <a:avLst/>
          </a:prstGeom>
          <a:solidFill>
            <a:schemeClr val="accent1">
              <a:lumMod val="40000"/>
              <a:lumOff val="60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>
            <p:custDataLst>
              <p:tags r:id="rId9"/>
            </p:custDataLst>
          </p:nvPr>
        </p:nvSpPr>
        <p:spPr>
          <a:xfrm>
            <a:off x="1066459" y="565608"/>
            <a:ext cx="10059078" cy="648896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rmAutofit fontScale="90000"/>
          </a:bodyPr>
          <a:lstStyle/>
          <a:p>
            <a:pPr algn="ctr"/>
            <a:r>
              <a:rPr lang="zh-CN" altLang="en-US" sz="3500" b="1" spc="300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</p:spTree>
    <p:custDataLst>
      <p:tags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aseline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8134294" y="609600"/>
            <a:ext cx="3352827" cy="4114833"/>
          </a:xfrm>
          <a:prstGeom prst="rect">
            <a:avLst/>
          </a:prstGeom>
          <a:noFill/>
          <a:ln w="38100"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914400" y="1538924"/>
            <a:ext cx="3962400" cy="702944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lstStyle/>
          <a:p>
            <a:pPr algn="l"/>
            <a:r>
              <a:rPr lang="zh-CN" altLang="zh-CN" sz="4000" b="1" spc="160" dirty="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写作背景</a:t>
            </a:r>
          </a:p>
        </p:txBody>
      </p:sp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914400" y="2392894"/>
            <a:ext cx="3962400" cy="292618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 fontScale="7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水浒》是一部描写北宋末年农民起义的著名长篇古典小说。这部章回体小说是在《宣和遗事》、民间故事及话本的基础上，经过元末明初的施耐庵整理加工，进行再创作而完成的。北宋末年，封建统治者昏聩淫逸，外族入侵，加之连年自然灾害，民不聊生，正如书中所写的：“赤日炎炎似火烧，野田禾稻半枯焦。农夫心内如汤煮，公子王孙把扇摇！”（见《水浒》第十六回）于是大大小小的农民起义接连地爆发。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" r="50000"/>
          <a:stretch>
            <a:fillRect/>
          </a:stretch>
        </p:blipFill>
        <p:spPr>
          <a:xfrm>
            <a:off x="5486280" y="914400"/>
            <a:ext cx="5695950" cy="5334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60" h="8400">
                <a:moveTo>
                  <a:pt x="0" y="0"/>
                </a:moveTo>
                <a:lnTo>
                  <a:pt x="8160" y="0"/>
                </a:lnTo>
                <a:lnTo>
                  <a:pt x="8160" y="8400"/>
                </a:lnTo>
                <a:lnTo>
                  <a:pt x="0" y="84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: 形状 19"/>
          <p:cNvSpPr/>
          <p:nvPr>
            <p:custDataLst>
              <p:tags r:id="rId2"/>
            </p:custDataLst>
          </p:nvPr>
        </p:nvSpPr>
        <p:spPr>
          <a:xfrm>
            <a:off x="4742303" y="1800914"/>
            <a:ext cx="7449696" cy="5058061"/>
          </a:xfrm>
          <a:custGeom>
            <a:avLst/>
            <a:gdLst>
              <a:gd name="connsiteX0" fmla="*/ 4941339 w 7449696"/>
              <a:gd name="connsiteY0" fmla="*/ 0 h 5058061"/>
              <a:gd name="connsiteX1" fmla="*/ 7296676 w 7449696"/>
              <a:gd name="connsiteY1" fmla="*/ 596394 h 5058061"/>
              <a:gd name="connsiteX2" fmla="*/ 7449696 w 7449696"/>
              <a:gd name="connsiteY2" fmla="*/ 689356 h 5058061"/>
              <a:gd name="connsiteX3" fmla="*/ 7449696 w 7449696"/>
              <a:gd name="connsiteY3" fmla="*/ 5058061 h 5058061"/>
              <a:gd name="connsiteX4" fmla="*/ 2952 w 7449696"/>
              <a:gd name="connsiteY4" fmla="*/ 5058061 h 5058061"/>
              <a:gd name="connsiteX5" fmla="*/ 0 w 7449696"/>
              <a:gd name="connsiteY5" fmla="*/ 4941340 h 5058061"/>
              <a:gd name="connsiteX6" fmla="*/ 4941339 w 7449696"/>
              <a:gd name="connsiteY6" fmla="*/ 0 h 5058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49696" h="5058061">
                <a:moveTo>
                  <a:pt x="4941339" y="0"/>
                </a:moveTo>
                <a:cubicBezTo>
                  <a:pt x="5794160" y="0"/>
                  <a:pt x="6596521" y="216047"/>
                  <a:pt x="7296676" y="596394"/>
                </a:cubicBezTo>
                <a:lnTo>
                  <a:pt x="7449696" y="689356"/>
                </a:lnTo>
                <a:lnTo>
                  <a:pt x="7449696" y="5058061"/>
                </a:lnTo>
                <a:lnTo>
                  <a:pt x="2952" y="5058061"/>
                </a:lnTo>
                <a:lnTo>
                  <a:pt x="0" y="4941340"/>
                </a:lnTo>
                <a:cubicBezTo>
                  <a:pt x="0" y="2212313"/>
                  <a:pt x="2212313" y="0"/>
                  <a:pt x="4941339" y="0"/>
                </a:cubicBezTo>
                <a:close/>
              </a:path>
            </a:pathLst>
          </a:custGeom>
          <a:pattFill prst="ltUpDiag">
            <a:fgClr>
              <a:schemeClr val="accent1">
                <a:lumMod val="20000"/>
                <a:lumOff val="80000"/>
              </a:schemeClr>
            </a:fgClr>
            <a:bgClr>
              <a:schemeClr val="lt1">
                <a:lumMod val="9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>
            <p:custDataLst>
              <p:tags r:id="rId3"/>
            </p:custDataLst>
          </p:nvPr>
        </p:nvSpPr>
        <p:spPr>
          <a:xfrm>
            <a:off x="1" y="3038168"/>
            <a:ext cx="5230153" cy="3835320"/>
          </a:xfrm>
          <a:custGeom>
            <a:avLst/>
            <a:gdLst>
              <a:gd name="connsiteX0" fmla="*/ 2147740 w 5230153"/>
              <a:gd name="connsiteY0" fmla="*/ 0 h 3835320"/>
              <a:gd name="connsiteX1" fmla="*/ 5230153 w 5230153"/>
              <a:gd name="connsiteY1" fmla="*/ 3082413 h 3835320"/>
              <a:gd name="connsiteX2" fmla="*/ 5167530 w 5230153"/>
              <a:gd name="connsiteY2" fmla="*/ 3703627 h 3835320"/>
              <a:gd name="connsiteX3" fmla="*/ 5133668 w 5230153"/>
              <a:gd name="connsiteY3" fmla="*/ 3835320 h 3835320"/>
              <a:gd name="connsiteX4" fmla="*/ 0 w 5230153"/>
              <a:gd name="connsiteY4" fmla="*/ 3835320 h 3835320"/>
              <a:gd name="connsiteX5" fmla="*/ 0 w 5230153"/>
              <a:gd name="connsiteY5" fmla="*/ 873866 h 3835320"/>
              <a:gd name="connsiteX6" fmla="*/ 187039 w 5230153"/>
              <a:gd name="connsiteY6" fmla="*/ 703873 h 3835320"/>
              <a:gd name="connsiteX7" fmla="*/ 2147740 w 5230153"/>
              <a:gd name="connsiteY7" fmla="*/ 0 h 383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30153" h="3835320">
                <a:moveTo>
                  <a:pt x="2147740" y="0"/>
                </a:moveTo>
                <a:cubicBezTo>
                  <a:pt x="3850110" y="0"/>
                  <a:pt x="5230153" y="1380043"/>
                  <a:pt x="5230153" y="3082413"/>
                </a:cubicBezTo>
                <a:cubicBezTo>
                  <a:pt x="5230153" y="3295210"/>
                  <a:pt x="5208590" y="3502969"/>
                  <a:pt x="5167530" y="3703627"/>
                </a:cubicBezTo>
                <a:lnTo>
                  <a:pt x="5133668" y="3835320"/>
                </a:lnTo>
                <a:lnTo>
                  <a:pt x="0" y="3835320"/>
                </a:lnTo>
                <a:lnTo>
                  <a:pt x="0" y="873866"/>
                </a:lnTo>
                <a:lnTo>
                  <a:pt x="187039" y="703873"/>
                </a:lnTo>
                <a:cubicBezTo>
                  <a:pt x="719862" y="264149"/>
                  <a:pt x="1402953" y="0"/>
                  <a:pt x="2147740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603738" y="2035745"/>
            <a:ext cx="10984523" cy="4466492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76200" sx="101000" sy="101000" algn="ctr" rotWithShape="0">
              <a:schemeClr val="dk1">
                <a:lumMod val="95000"/>
                <a:lumOff val="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1066459" y="1309507"/>
            <a:ext cx="10059078" cy="386861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lnSpcReduction="10000"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lvl="0" algn="ctr">
              <a:lnSpc>
                <a:spcPct val="110000"/>
              </a:lnSpc>
              <a:spcAft>
                <a:spcPts val="200"/>
              </a:spcAft>
            </a:pPr>
            <a:r>
              <a:rPr lang="zh-CN" altLang="en-US" sz="1800" dirty="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作者介绍</a:t>
            </a: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1066459" y="2296597"/>
            <a:ext cx="10059078" cy="3667652"/>
          </a:xfrm>
          <a:prstGeom prst="rect">
            <a:avLst/>
          </a:prstGeom>
        </p:spPr>
        <p:txBody>
          <a:bodyPr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90000"/>
              </a:lnSpc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u"/>
            </a:pPr>
            <a:r>
              <a:rPr lang="zh-CN" altLang="en-US" sz="2200" spc="15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施耐庵（约1296~ 1370），生平事迹缺乏可靠记载，-般认为是元末明初人，名子安，一说名耳，江苏兴化人。曾中进士，在钱塘做过两年官，与当道不和，弃官回乡，从事著述。</a:t>
            </a:r>
          </a:p>
        </p:txBody>
      </p:sp>
      <p:sp>
        <p:nvSpPr>
          <p:cNvPr id="21" name="椭圆 20"/>
          <p:cNvSpPr/>
          <p:nvPr>
            <p:custDataLst>
              <p:tags r:id="rId7"/>
            </p:custDataLst>
          </p:nvPr>
        </p:nvSpPr>
        <p:spPr>
          <a:xfrm>
            <a:off x="277973" y="239843"/>
            <a:ext cx="386396" cy="386396"/>
          </a:xfrm>
          <a:prstGeom prst="ellipse">
            <a:avLst/>
          </a:pr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>
            <p:custDataLst>
              <p:tags r:id="rId8"/>
            </p:custDataLst>
          </p:nvPr>
        </p:nvSpPr>
        <p:spPr>
          <a:xfrm>
            <a:off x="665006" y="657947"/>
            <a:ext cx="178183" cy="178183"/>
          </a:xfrm>
          <a:prstGeom prst="ellipse">
            <a:avLst/>
          </a:prstGeom>
          <a:solidFill>
            <a:schemeClr val="accent1">
              <a:lumMod val="40000"/>
              <a:lumOff val="60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>
            <p:custDataLst>
              <p:tags r:id="rId9"/>
            </p:custDataLst>
          </p:nvPr>
        </p:nvSpPr>
        <p:spPr>
          <a:xfrm>
            <a:off x="1066459" y="565608"/>
            <a:ext cx="10059078" cy="648896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rmAutofit fontScale="90000"/>
          </a:bodyPr>
          <a:lstStyle/>
          <a:p>
            <a:pPr algn="ctr"/>
            <a:r>
              <a:rPr lang="zh-CN" altLang="en-US" sz="3700" b="1" spc="300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</p:spTree>
    <p:custDataLst>
      <p:tags r:id="rId1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aseline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7924864" y="609600"/>
            <a:ext cx="3352827" cy="4114833"/>
          </a:xfrm>
          <a:prstGeom prst="rect">
            <a:avLst/>
          </a:prstGeom>
          <a:noFill/>
          <a:ln w="38100"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914400" y="1691381"/>
            <a:ext cx="3962400" cy="702944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lstStyle/>
          <a:p>
            <a:pPr algn="l"/>
            <a:r>
              <a:rPr lang="zh-CN" altLang="zh-CN" sz="4000" b="1" spc="160" dirty="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作者介绍</a:t>
            </a:r>
          </a:p>
        </p:txBody>
      </p:sp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914400" y="2545352"/>
            <a:ext cx="3962400" cy="262126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施耐庵（约1296~ 1370），生平事迹缺乏可靠记载，-般认为是元末明初人，名子安，一说名耳，江苏兴化人。曾中进士，在钱塘做过两年官，与当道不和，弃官回乡，从事著述。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" r="50000"/>
          <a:stretch>
            <a:fillRect/>
          </a:stretch>
        </p:blipFill>
        <p:spPr>
          <a:xfrm>
            <a:off x="5486400" y="914400"/>
            <a:ext cx="5486400" cy="5334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60" h="8400">
                <a:moveTo>
                  <a:pt x="0" y="0"/>
                </a:moveTo>
                <a:lnTo>
                  <a:pt x="8160" y="0"/>
                </a:lnTo>
                <a:lnTo>
                  <a:pt x="8160" y="8400"/>
                </a:lnTo>
                <a:lnTo>
                  <a:pt x="0" y="84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901"/>
          <p:cNvSpPr txBox="1"/>
          <p:nvPr>
            <p:custDataLst>
              <p:tags r:id="rId2"/>
            </p:custDataLst>
          </p:nvPr>
        </p:nvSpPr>
        <p:spPr>
          <a:xfrm>
            <a:off x="609562" y="609544"/>
            <a:ext cx="10972876" cy="752474"/>
          </a:xfrm>
          <a:prstGeom prst="rect">
            <a:avLst/>
          </a:prstGeom>
        </p:spPr>
        <p:txBody>
          <a:bodyPr vert="horz" lIns="63500" tIns="25400" rIns="63500" bIns="25400" rtlCol="0" anchor="b" anchorCtr="0">
            <a:normAutofit fontScale="90000"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4780" b="1" i="0" spc="320" dirty="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  <p:sp>
        <p:nvSpPr>
          <p:cNvPr id="5" name="Object 902"/>
          <p:cNvSpPr txBox="1"/>
          <p:nvPr>
            <p:custDataLst>
              <p:tags r:id="rId3"/>
            </p:custDataLst>
          </p:nvPr>
        </p:nvSpPr>
        <p:spPr>
          <a:xfrm>
            <a:off x="609562" y="1387418"/>
            <a:ext cx="10972876" cy="445114"/>
          </a:xfrm>
          <a:prstGeom prst="rect">
            <a:avLst/>
          </a:prstGeom>
        </p:spPr>
        <p:txBody>
          <a:bodyPr vert="horz" lIns="63500" tIns="25400" rIns="63500" bIns="25400" rtlCol="0" anchor="t" anchorCtr="0">
            <a:norm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2400" spc="80" dirty="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题目解说</a:t>
            </a: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2392045" y="2785110"/>
            <a:ext cx="1441420" cy="1446550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800" b="1" dirty="0">
                <a:solidFill>
                  <a:schemeClr val="accent2">
                    <a:alpha val="2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2717165" y="3348990"/>
            <a:ext cx="2362835" cy="225171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30000"/>
              </a:lnSpc>
            </a:pPr>
            <a:r>
              <a:rPr lang="zh-CN" altLang="en-US" sz="3600" spc="15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介绍施耐庵和《水浒》</a:t>
            </a:r>
          </a:p>
        </p:txBody>
      </p:sp>
      <p:sp>
        <p:nvSpPr>
          <p:cNvPr id="58" name="文本框 57"/>
          <p:cNvSpPr txBox="1"/>
          <p:nvPr>
            <p:custDataLst>
              <p:tags r:id="rId6"/>
            </p:custDataLst>
          </p:nvPr>
        </p:nvSpPr>
        <p:spPr>
          <a:xfrm>
            <a:off x="7112635" y="2785110"/>
            <a:ext cx="1441420" cy="1446550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800" b="1" dirty="0">
                <a:solidFill>
                  <a:schemeClr val="accent2">
                    <a:alpha val="2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</a:p>
        </p:txBody>
      </p:sp>
      <p:sp>
        <p:nvSpPr>
          <p:cNvPr id="59" name="文本框 58"/>
          <p:cNvSpPr txBox="1"/>
          <p:nvPr>
            <p:custDataLst>
              <p:tags r:id="rId7"/>
            </p:custDataLst>
          </p:nvPr>
        </p:nvSpPr>
        <p:spPr>
          <a:xfrm>
            <a:off x="7437755" y="3348990"/>
            <a:ext cx="2362835" cy="225171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30000"/>
              </a:lnSpc>
            </a:pPr>
            <a:r>
              <a:rPr lang="zh-CN" altLang="en-US" sz="3600" spc="15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介绍与课文有关的情节</a:t>
            </a:r>
          </a:p>
        </p:txBody>
      </p:sp>
    </p:spTree>
    <p:custDataLst>
      <p:tags r:id="rId1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aseline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7924864" y="609600"/>
            <a:ext cx="3352827" cy="4114833"/>
          </a:xfrm>
          <a:prstGeom prst="rect">
            <a:avLst/>
          </a:prstGeom>
          <a:noFill/>
          <a:ln w="38100"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914400" y="1691381"/>
            <a:ext cx="3962400" cy="702944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lstStyle/>
          <a:p>
            <a:pPr algn="l"/>
            <a:r>
              <a:rPr lang="zh-CN" altLang="zh-CN" sz="4000" b="1" spc="160" dirty="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题目解说</a:t>
            </a:r>
          </a:p>
        </p:txBody>
      </p:sp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914400" y="2545352"/>
            <a:ext cx="3962400" cy="262126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介绍施耐庵和《水浒》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文学史上第一部以“农民起义”为题材的长篇小说：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主题是“官逼民反，民不得不反”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介绍与课文有关的情节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" r="50000"/>
          <a:stretch>
            <a:fillRect/>
          </a:stretch>
        </p:blipFill>
        <p:spPr>
          <a:xfrm>
            <a:off x="5486400" y="914400"/>
            <a:ext cx="5486400" cy="5334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60" h="8400">
                <a:moveTo>
                  <a:pt x="0" y="0"/>
                </a:moveTo>
                <a:lnTo>
                  <a:pt x="8160" y="0"/>
                </a:lnTo>
                <a:lnTo>
                  <a:pt x="8160" y="8400"/>
                </a:lnTo>
                <a:lnTo>
                  <a:pt x="0" y="84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2897505" y="1515110"/>
            <a:ext cx="76200" cy="922655"/>
          </a:xfrm>
          <a:prstGeom prst="rect">
            <a:avLst/>
          </a:prstGeom>
          <a:solidFill>
            <a:schemeClr val="dk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7" name="文本框 16"/>
          <p:cNvSpPr txBox="1"/>
          <p:nvPr>
            <p:custDataLst>
              <p:tags r:id="rId3"/>
            </p:custDataLst>
          </p:nvPr>
        </p:nvSpPr>
        <p:spPr>
          <a:xfrm>
            <a:off x="5768975" y="1936115"/>
            <a:ext cx="958850" cy="76835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4400" b="1" dirty="0">
                <a:solidFill>
                  <a:schemeClr val="dk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01.</a:t>
            </a:r>
          </a:p>
        </p:txBody>
      </p:sp>
      <p:sp>
        <p:nvSpPr>
          <p:cNvPr id="26" name="文本框 25"/>
          <p:cNvSpPr txBox="1"/>
          <p:nvPr>
            <p:custDataLst>
              <p:tags r:id="rId4"/>
            </p:custDataLst>
          </p:nvPr>
        </p:nvSpPr>
        <p:spPr>
          <a:xfrm>
            <a:off x="5768975" y="2948305"/>
            <a:ext cx="958850" cy="76835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4400" b="1" dirty="0">
                <a:solidFill>
                  <a:schemeClr val="dk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02.</a:t>
            </a:r>
          </a:p>
        </p:txBody>
      </p:sp>
      <p:sp>
        <p:nvSpPr>
          <p:cNvPr id="29" name="文本框 28"/>
          <p:cNvSpPr txBox="1"/>
          <p:nvPr>
            <p:custDataLst>
              <p:tags r:id="rId5"/>
            </p:custDataLst>
          </p:nvPr>
        </p:nvSpPr>
        <p:spPr>
          <a:xfrm>
            <a:off x="5768975" y="3960495"/>
            <a:ext cx="958850" cy="76835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4400" b="1">
                <a:solidFill>
                  <a:schemeClr val="dk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03.</a:t>
            </a:r>
          </a:p>
        </p:txBody>
      </p:sp>
      <p:sp>
        <p:nvSpPr>
          <p:cNvPr id="32" name="文本框 31"/>
          <p:cNvSpPr txBox="1"/>
          <p:nvPr>
            <p:custDataLst>
              <p:tags r:id="rId6"/>
            </p:custDataLst>
          </p:nvPr>
        </p:nvSpPr>
        <p:spPr>
          <a:xfrm>
            <a:off x="5768975" y="4972685"/>
            <a:ext cx="958850" cy="76835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4400" b="1">
                <a:solidFill>
                  <a:schemeClr val="dk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04.</a:t>
            </a:r>
          </a:p>
        </p:txBody>
      </p:sp>
      <p:cxnSp>
        <p:nvCxnSpPr>
          <p:cNvPr id="38" name="直接连接符 37"/>
          <p:cNvCxnSpPr/>
          <p:nvPr>
            <p:custDataLst>
              <p:tags r:id="rId7"/>
            </p:custDataLst>
          </p:nvPr>
        </p:nvCxnSpPr>
        <p:spPr>
          <a:xfrm>
            <a:off x="5876925" y="1515110"/>
            <a:ext cx="5248275" cy="0"/>
          </a:xfrm>
          <a:prstGeom prst="line">
            <a:avLst/>
          </a:prstGeom>
          <a:ln>
            <a:solidFill>
              <a:schemeClr val="lt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1212215" y="1592262"/>
            <a:ext cx="1526540" cy="768350"/>
          </a:xfrm>
          <a:prstGeom prst="rect">
            <a:avLst/>
          </a:prstGeom>
          <a:noFill/>
        </p:spPr>
        <p:txBody>
          <a:bodyPr wrap="square" rtlCol="0">
            <a:normAutofit fontScale="97500"/>
          </a:bodyPr>
          <a:lstStyle/>
          <a:p>
            <a:pPr algn="r"/>
            <a:r>
              <a:rPr lang="zh-CN" altLang="en-US" sz="4445" b="1" spc="30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14" name="文本框 13"/>
          <p:cNvSpPr txBox="1"/>
          <p:nvPr>
            <p:custDataLst>
              <p:tags r:id="rId9"/>
            </p:custDataLst>
          </p:nvPr>
        </p:nvSpPr>
        <p:spPr>
          <a:xfrm>
            <a:off x="6878956" y="2067257"/>
            <a:ext cx="3017520" cy="506067"/>
          </a:xfrm>
          <a:prstGeom prst="rect">
            <a:avLst/>
          </a:prstGeom>
          <a:noFill/>
        </p:spPr>
        <p:txBody>
          <a:bodyPr wrap="square" tIns="0" bIns="0" rtlCol="0" anchor="ctr">
            <a:normAutofit fontScale="90000" lnSpcReduction="10000"/>
          </a:bodyPr>
          <a:lstStyle/>
          <a:p>
            <a:r>
              <a:rPr lang="zh-CN" altLang="en-US" sz="2055">
                <a:solidFill>
                  <a:schemeClr val="dk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 林教头风雪山神庙 施耐庵 教学设计</a:t>
            </a:r>
          </a:p>
        </p:txBody>
      </p:sp>
      <p:sp>
        <p:nvSpPr>
          <p:cNvPr id="20" name="文本框 19"/>
          <p:cNvSpPr txBox="1"/>
          <p:nvPr>
            <p:custDataLst>
              <p:tags r:id="rId10"/>
            </p:custDataLst>
          </p:nvPr>
        </p:nvSpPr>
        <p:spPr>
          <a:xfrm>
            <a:off x="6878956" y="3079447"/>
            <a:ext cx="3017520" cy="506067"/>
          </a:xfrm>
          <a:prstGeom prst="rect">
            <a:avLst/>
          </a:prstGeom>
          <a:noFill/>
        </p:spPr>
        <p:txBody>
          <a:bodyPr wrap="square" tIns="0" bIns="0" rtlCol="0" anchor="ctr">
            <a:normAutofit/>
          </a:bodyPr>
          <a:lstStyle/>
          <a:p>
            <a:r>
              <a:rPr lang="zh-CN" altLang="en-US" sz="2000">
                <a:solidFill>
                  <a:schemeClr val="dk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教学目标与核心素养</a:t>
            </a:r>
          </a:p>
        </p:txBody>
      </p:sp>
      <p:sp>
        <p:nvSpPr>
          <p:cNvPr id="22" name="文本框 21"/>
          <p:cNvSpPr txBox="1"/>
          <p:nvPr>
            <p:custDataLst>
              <p:tags r:id="rId11"/>
            </p:custDataLst>
          </p:nvPr>
        </p:nvSpPr>
        <p:spPr>
          <a:xfrm>
            <a:off x="6878956" y="4091637"/>
            <a:ext cx="3017520" cy="506067"/>
          </a:xfrm>
          <a:prstGeom prst="rect">
            <a:avLst/>
          </a:prstGeom>
          <a:noFill/>
        </p:spPr>
        <p:txBody>
          <a:bodyPr wrap="square" tIns="0" bIns="0" rtlCol="0" anchor="ctr">
            <a:normAutofit/>
          </a:bodyPr>
          <a:lstStyle/>
          <a:p>
            <a:r>
              <a:rPr lang="zh-CN" altLang="en-US" sz="2000">
                <a:solidFill>
                  <a:schemeClr val="dk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教学重难点</a:t>
            </a:r>
          </a:p>
        </p:txBody>
      </p:sp>
      <p:sp>
        <p:nvSpPr>
          <p:cNvPr id="24" name="文本框 23"/>
          <p:cNvSpPr txBox="1"/>
          <p:nvPr>
            <p:custDataLst>
              <p:tags r:id="rId12"/>
            </p:custDataLst>
          </p:nvPr>
        </p:nvSpPr>
        <p:spPr>
          <a:xfrm>
            <a:off x="6878956" y="5103827"/>
            <a:ext cx="3017520" cy="506067"/>
          </a:xfrm>
          <a:prstGeom prst="rect">
            <a:avLst/>
          </a:prstGeom>
          <a:noFill/>
        </p:spPr>
        <p:txBody>
          <a:bodyPr wrap="square" tIns="0" bIns="0" rtlCol="0" anchor="ctr">
            <a:normAutofit/>
          </a:bodyPr>
          <a:lstStyle/>
          <a:p>
            <a:r>
              <a:rPr lang="zh-CN" altLang="en-US" sz="2000">
                <a:solidFill>
                  <a:schemeClr val="dk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教学过程</a:t>
            </a:r>
          </a:p>
        </p:txBody>
      </p:sp>
    </p:spTree>
    <p:custDataLst>
      <p:tags r:id="rId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标题"/>
          <p:cNvSpPr txBox="1"/>
          <p:nvPr>
            <p:custDataLst>
              <p:tags r:id="rId2"/>
            </p:custDataLst>
          </p:nvPr>
        </p:nvSpPr>
        <p:spPr>
          <a:xfrm>
            <a:off x="503025" y="93306"/>
            <a:ext cx="5431230" cy="9517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b="0" i="0" u="none" strike="noStrike" kern="1200" cap="none" spc="300" normalizeH="0" noProof="0" dirty="0">
                <a:ln>
                  <a:noFill/>
                </a:ln>
                <a:solidFill>
                  <a:schemeClr val="dk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教学过程</a:t>
            </a:r>
          </a:p>
        </p:txBody>
      </p:sp>
      <p:sp>
        <p:nvSpPr>
          <p:cNvPr id="23" name="文本框 22"/>
          <p:cNvSpPr txBox="1"/>
          <p:nvPr>
            <p:custDataLst>
              <p:tags r:id="rId3"/>
            </p:custDataLst>
          </p:nvPr>
        </p:nvSpPr>
        <p:spPr>
          <a:xfrm>
            <a:off x="510331" y="1074359"/>
            <a:ext cx="5416618" cy="437204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600" spc="30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层次结构</a:t>
            </a:r>
          </a:p>
        </p:txBody>
      </p:sp>
      <p:sp>
        <p:nvSpPr>
          <p:cNvPr id="5" name="箭头8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260228" y="4617817"/>
            <a:ext cx="4934871" cy="758993"/>
          </a:xfrm>
          <a:prstGeom prst="rect">
            <a:avLst/>
          </a:prstGeom>
          <a:solidFill>
            <a:schemeClr val="accent6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箭头4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277700" y="2253102"/>
            <a:ext cx="4917398" cy="758993"/>
          </a:xfrm>
          <a:prstGeom prst="rect">
            <a:avLst/>
          </a:prstGeom>
          <a:solidFill>
            <a:schemeClr val="accent5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id-ID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箭头6"/>
          <p:cNvSpPr/>
          <p:nvPr>
            <p:custDataLst>
              <p:tags r:id="rId6"/>
            </p:custDataLst>
          </p:nvPr>
        </p:nvSpPr>
        <p:spPr bwMode="auto">
          <a:xfrm>
            <a:off x="-3099" y="4596927"/>
            <a:ext cx="4933281" cy="758993"/>
          </a:xfrm>
          <a:custGeom>
            <a:avLst/>
            <a:gdLst>
              <a:gd name="T0" fmla="*/ 0 w 3106"/>
              <a:gd name="T1" fmla="*/ 0 h 545"/>
              <a:gd name="T2" fmla="*/ 0 w 3106"/>
              <a:gd name="T3" fmla="*/ 545 h 545"/>
              <a:gd name="T4" fmla="*/ 3106 w 3106"/>
              <a:gd name="T5" fmla="*/ 545 h 545"/>
              <a:gd name="T6" fmla="*/ 2884 w 3106"/>
              <a:gd name="T7" fmla="*/ 0 h 545"/>
              <a:gd name="T8" fmla="*/ 0 w 3106"/>
              <a:gd name="T9" fmla="*/ 0 h 5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06" h="545">
                <a:moveTo>
                  <a:pt x="0" y="0"/>
                </a:moveTo>
                <a:lnTo>
                  <a:pt x="0" y="545"/>
                </a:lnTo>
                <a:lnTo>
                  <a:pt x="3106" y="545"/>
                </a:lnTo>
                <a:lnTo>
                  <a:pt x="2884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" name="箭头2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255" y="2232212"/>
            <a:ext cx="4933281" cy="760386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" name="箭头7"/>
          <p:cNvSpPr/>
          <p:nvPr>
            <p:custDataLst>
              <p:tags r:id="rId8"/>
            </p:custDataLst>
          </p:nvPr>
        </p:nvSpPr>
        <p:spPr bwMode="auto">
          <a:xfrm>
            <a:off x="6232593" y="3918708"/>
            <a:ext cx="2261749" cy="1460887"/>
          </a:xfrm>
          <a:custGeom>
            <a:avLst/>
            <a:gdLst>
              <a:gd name="T0" fmla="*/ 361 w 787"/>
              <a:gd name="T1" fmla="*/ 579 h 579"/>
              <a:gd name="T2" fmla="*/ 72 w 787"/>
              <a:gd name="T3" fmla="*/ 290 h 579"/>
              <a:gd name="T4" fmla="*/ 5 w 787"/>
              <a:gd name="T5" fmla="*/ 357 h 579"/>
              <a:gd name="T6" fmla="*/ 0 w 787"/>
              <a:gd name="T7" fmla="*/ 23 h 579"/>
              <a:gd name="T8" fmla="*/ 6 w 787"/>
              <a:gd name="T9" fmla="*/ 6 h 579"/>
              <a:gd name="T10" fmla="*/ 23 w 787"/>
              <a:gd name="T11" fmla="*/ 0 h 579"/>
              <a:gd name="T12" fmla="*/ 357 w 787"/>
              <a:gd name="T13" fmla="*/ 5 h 579"/>
              <a:gd name="T14" fmla="*/ 284 w 787"/>
              <a:gd name="T15" fmla="*/ 78 h 579"/>
              <a:gd name="T16" fmla="*/ 787 w 787"/>
              <a:gd name="T17" fmla="*/ 579 h 579"/>
              <a:gd name="T18" fmla="*/ 361 w 787"/>
              <a:gd name="T19" fmla="*/ 579 h 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87" h="579">
                <a:moveTo>
                  <a:pt x="361" y="579"/>
                </a:moveTo>
                <a:cubicBezTo>
                  <a:pt x="72" y="290"/>
                  <a:pt x="72" y="290"/>
                  <a:pt x="72" y="290"/>
                </a:cubicBezTo>
                <a:cubicBezTo>
                  <a:pt x="5" y="357"/>
                  <a:pt x="5" y="357"/>
                  <a:pt x="5" y="357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16"/>
                  <a:pt x="2" y="11"/>
                  <a:pt x="6" y="6"/>
                </a:cubicBezTo>
                <a:cubicBezTo>
                  <a:pt x="11" y="2"/>
                  <a:pt x="16" y="0"/>
                  <a:pt x="23" y="0"/>
                </a:cubicBezTo>
                <a:cubicBezTo>
                  <a:pt x="357" y="5"/>
                  <a:pt x="357" y="5"/>
                  <a:pt x="357" y="5"/>
                </a:cubicBezTo>
                <a:cubicBezTo>
                  <a:pt x="284" y="78"/>
                  <a:pt x="284" y="78"/>
                  <a:pt x="284" y="78"/>
                </a:cubicBezTo>
                <a:cubicBezTo>
                  <a:pt x="787" y="579"/>
                  <a:pt x="787" y="579"/>
                  <a:pt x="787" y="579"/>
                </a:cubicBezTo>
                <a:lnTo>
                  <a:pt x="361" y="579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" name="箭头3"/>
          <p:cNvSpPr/>
          <p:nvPr>
            <p:custDataLst>
              <p:tags r:id="rId9"/>
            </p:custDataLst>
          </p:nvPr>
        </p:nvSpPr>
        <p:spPr bwMode="auto">
          <a:xfrm>
            <a:off x="6229417" y="2253102"/>
            <a:ext cx="2266515" cy="1438604"/>
          </a:xfrm>
          <a:custGeom>
            <a:avLst/>
            <a:gdLst>
              <a:gd name="T0" fmla="*/ 789 w 789"/>
              <a:gd name="T1" fmla="*/ 1 h 570"/>
              <a:gd name="T2" fmla="*/ 290 w 789"/>
              <a:gd name="T3" fmla="*/ 499 h 570"/>
              <a:gd name="T4" fmla="*/ 357 w 789"/>
              <a:gd name="T5" fmla="*/ 567 h 570"/>
              <a:gd name="T6" fmla="*/ 23 w 789"/>
              <a:gd name="T7" fmla="*/ 570 h 570"/>
              <a:gd name="T8" fmla="*/ 7 w 789"/>
              <a:gd name="T9" fmla="*/ 564 h 570"/>
              <a:gd name="T10" fmla="*/ 0 w 789"/>
              <a:gd name="T11" fmla="*/ 548 h 570"/>
              <a:gd name="T12" fmla="*/ 4 w 789"/>
              <a:gd name="T13" fmla="*/ 213 h 570"/>
              <a:gd name="T14" fmla="*/ 77 w 789"/>
              <a:gd name="T15" fmla="*/ 286 h 570"/>
              <a:gd name="T16" fmla="*/ 364 w 789"/>
              <a:gd name="T17" fmla="*/ 0 h 570"/>
              <a:gd name="T18" fmla="*/ 789 w 789"/>
              <a:gd name="T19" fmla="*/ 1 h 5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89" h="570">
                <a:moveTo>
                  <a:pt x="789" y="1"/>
                </a:moveTo>
                <a:cubicBezTo>
                  <a:pt x="290" y="499"/>
                  <a:pt x="290" y="499"/>
                  <a:pt x="290" y="499"/>
                </a:cubicBezTo>
                <a:cubicBezTo>
                  <a:pt x="357" y="567"/>
                  <a:pt x="357" y="567"/>
                  <a:pt x="357" y="567"/>
                </a:cubicBezTo>
                <a:cubicBezTo>
                  <a:pt x="23" y="570"/>
                  <a:pt x="23" y="570"/>
                  <a:pt x="23" y="570"/>
                </a:cubicBezTo>
                <a:cubicBezTo>
                  <a:pt x="17" y="570"/>
                  <a:pt x="11" y="568"/>
                  <a:pt x="7" y="564"/>
                </a:cubicBezTo>
                <a:cubicBezTo>
                  <a:pt x="2" y="559"/>
                  <a:pt x="0" y="554"/>
                  <a:pt x="0" y="548"/>
                </a:cubicBezTo>
                <a:cubicBezTo>
                  <a:pt x="4" y="213"/>
                  <a:pt x="4" y="213"/>
                  <a:pt x="4" y="213"/>
                </a:cubicBezTo>
                <a:cubicBezTo>
                  <a:pt x="77" y="286"/>
                  <a:pt x="77" y="286"/>
                  <a:pt x="77" y="286"/>
                </a:cubicBezTo>
                <a:cubicBezTo>
                  <a:pt x="364" y="0"/>
                  <a:pt x="364" y="0"/>
                  <a:pt x="364" y="0"/>
                </a:cubicBezTo>
                <a:lnTo>
                  <a:pt x="789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箭头1"/>
          <p:cNvSpPr/>
          <p:nvPr>
            <p:custDataLst>
              <p:tags r:id="rId10"/>
            </p:custDataLst>
          </p:nvPr>
        </p:nvSpPr>
        <p:spPr bwMode="auto">
          <a:xfrm>
            <a:off x="3718305" y="2232212"/>
            <a:ext cx="2252220" cy="1460887"/>
          </a:xfrm>
          <a:custGeom>
            <a:avLst/>
            <a:gdLst>
              <a:gd name="T0" fmla="*/ 423 w 784"/>
              <a:gd name="T1" fmla="*/ 0 h 579"/>
              <a:gd name="T2" fmla="*/ 712 w 784"/>
              <a:gd name="T3" fmla="*/ 288 h 579"/>
              <a:gd name="T4" fmla="*/ 779 w 784"/>
              <a:gd name="T5" fmla="*/ 222 h 579"/>
              <a:gd name="T6" fmla="*/ 784 w 784"/>
              <a:gd name="T7" fmla="*/ 556 h 579"/>
              <a:gd name="T8" fmla="*/ 778 w 784"/>
              <a:gd name="T9" fmla="*/ 572 h 579"/>
              <a:gd name="T10" fmla="*/ 762 w 784"/>
              <a:gd name="T11" fmla="*/ 579 h 579"/>
              <a:gd name="T12" fmla="*/ 427 w 784"/>
              <a:gd name="T13" fmla="*/ 573 h 579"/>
              <a:gd name="T14" fmla="*/ 500 w 784"/>
              <a:gd name="T15" fmla="*/ 500 h 579"/>
              <a:gd name="T16" fmla="*/ 0 w 784"/>
              <a:gd name="T17" fmla="*/ 1 h 579"/>
              <a:gd name="T18" fmla="*/ 423 w 784"/>
              <a:gd name="T19" fmla="*/ 0 h 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84" h="579">
                <a:moveTo>
                  <a:pt x="423" y="0"/>
                </a:moveTo>
                <a:cubicBezTo>
                  <a:pt x="712" y="288"/>
                  <a:pt x="712" y="288"/>
                  <a:pt x="712" y="288"/>
                </a:cubicBezTo>
                <a:cubicBezTo>
                  <a:pt x="779" y="222"/>
                  <a:pt x="779" y="222"/>
                  <a:pt x="779" y="222"/>
                </a:cubicBezTo>
                <a:cubicBezTo>
                  <a:pt x="784" y="556"/>
                  <a:pt x="784" y="556"/>
                  <a:pt x="784" y="556"/>
                </a:cubicBezTo>
                <a:cubicBezTo>
                  <a:pt x="784" y="562"/>
                  <a:pt x="782" y="568"/>
                  <a:pt x="778" y="572"/>
                </a:cubicBezTo>
                <a:cubicBezTo>
                  <a:pt x="774" y="576"/>
                  <a:pt x="768" y="579"/>
                  <a:pt x="762" y="579"/>
                </a:cubicBezTo>
                <a:cubicBezTo>
                  <a:pt x="427" y="573"/>
                  <a:pt x="427" y="573"/>
                  <a:pt x="427" y="573"/>
                </a:cubicBezTo>
                <a:cubicBezTo>
                  <a:pt x="500" y="500"/>
                  <a:pt x="500" y="500"/>
                  <a:pt x="500" y="500"/>
                </a:cubicBezTo>
                <a:cubicBezTo>
                  <a:pt x="0" y="1"/>
                  <a:pt x="0" y="1"/>
                  <a:pt x="0" y="1"/>
                </a:cubicBezTo>
                <a:lnTo>
                  <a:pt x="423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id-ID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" name="箭头5"/>
          <p:cNvSpPr/>
          <p:nvPr>
            <p:custDataLst>
              <p:tags r:id="rId11"/>
            </p:custDataLst>
          </p:nvPr>
        </p:nvSpPr>
        <p:spPr bwMode="auto">
          <a:xfrm>
            <a:off x="3708775" y="3918708"/>
            <a:ext cx="2264926" cy="1439996"/>
          </a:xfrm>
          <a:custGeom>
            <a:avLst/>
            <a:gdLst>
              <a:gd name="T0" fmla="*/ 0 w 788"/>
              <a:gd name="T1" fmla="*/ 569 h 571"/>
              <a:gd name="T2" fmla="*/ 498 w 788"/>
              <a:gd name="T3" fmla="*/ 71 h 571"/>
              <a:gd name="T4" fmla="*/ 431 w 788"/>
              <a:gd name="T5" fmla="*/ 4 h 571"/>
              <a:gd name="T6" fmla="*/ 766 w 788"/>
              <a:gd name="T7" fmla="*/ 0 h 571"/>
              <a:gd name="T8" fmla="*/ 782 w 788"/>
              <a:gd name="T9" fmla="*/ 7 h 571"/>
              <a:gd name="T10" fmla="*/ 788 w 788"/>
              <a:gd name="T11" fmla="*/ 23 h 571"/>
              <a:gd name="T12" fmla="*/ 785 w 788"/>
              <a:gd name="T13" fmla="*/ 357 h 571"/>
              <a:gd name="T14" fmla="*/ 711 w 788"/>
              <a:gd name="T15" fmla="*/ 284 h 571"/>
              <a:gd name="T16" fmla="*/ 424 w 788"/>
              <a:gd name="T17" fmla="*/ 571 h 571"/>
              <a:gd name="T18" fmla="*/ 0 w 788"/>
              <a:gd name="T19" fmla="*/ 569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88" h="571">
                <a:moveTo>
                  <a:pt x="0" y="569"/>
                </a:moveTo>
                <a:cubicBezTo>
                  <a:pt x="498" y="71"/>
                  <a:pt x="498" y="71"/>
                  <a:pt x="498" y="71"/>
                </a:cubicBezTo>
                <a:cubicBezTo>
                  <a:pt x="431" y="4"/>
                  <a:pt x="431" y="4"/>
                  <a:pt x="431" y="4"/>
                </a:cubicBezTo>
                <a:cubicBezTo>
                  <a:pt x="766" y="0"/>
                  <a:pt x="766" y="0"/>
                  <a:pt x="766" y="0"/>
                </a:cubicBezTo>
                <a:cubicBezTo>
                  <a:pt x="772" y="0"/>
                  <a:pt x="778" y="3"/>
                  <a:pt x="782" y="7"/>
                </a:cubicBezTo>
                <a:cubicBezTo>
                  <a:pt x="786" y="11"/>
                  <a:pt x="788" y="17"/>
                  <a:pt x="788" y="23"/>
                </a:cubicBezTo>
                <a:cubicBezTo>
                  <a:pt x="785" y="357"/>
                  <a:pt x="785" y="357"/>
                  <a:pt x="785" y="357"/>
                </a:cubicBezTo>
                <a:cubicBezTo>
                  <a:pt x="711" y="284"/>
                  <a:pt x="711" y="284"/>
                  <a:pt x="711" y="284"/>
                </a:cubicBezTo>
                <a:cubicBezTo>
                  <a:pt x="424" y="571"/>
                  <a:pt x="424" y="571"/>
                  <a:pt x="424" y="571"/>
                </a:cubicBezTo>
                <a:lnTo>
                  <a:pt x="0" y="56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>
            <p:custDataLst>
              <p:tags r:id="rId12"/>
            </p:custDataLst>
          </p:nvPr>
        </p:nvSpPr>
        <p:spPr>
          <a:xfrm>
            <a:off x="899168" y="2336070"/>
            <a:ext cx="2761861" cy="552670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t" anchorCtr="0">
            <a:normAutofit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40000"/>
              </a:lnSpc>
            </a:pPr>
            <a:r>
              <a:rPr lang="zh-CN" altLang="en-US" sz="1200" spc="15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开端（第1自然段）：林教头沧州遇旧知。</a:t>
            </a:r>
          </a:p>
        </p:txBody>
      </p:sp>
      <p:sp>
        <p:nvSpPr>
          <p:cNvPr id="27" name="文本框 26"/>
          <p:cNvSpPr txBox="1"/>
          <p:nvPr>
            <p:custDataLst>
              <p:tags r:id="rId13"/>
            </p:custDataLst>
          </p:nvPr>
        </p:nvSpPr>
        <p:spPr>
          <a:xfrm>
            <a:off x="899168" y="4700088"/>
            <a:ext cx="2761861" cy="552670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t" anchorCtr="0">
            <a:normAutofit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40000"/>
              </a:lnSpc>
            </a:pPr>
            <a:r>
              <a:rPr lang="zh-CN" altLang="en-US" sz="1200" spc="15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进一步发展（6-9自然段）：林教头接管草料场。</a:t>
            </a:r>
          </a:p>
        </p:txBody>
      </p:sp>
      <p:sp>
        <p:nvSpPr>
          <p:cNvPr id="29" name="文本框 28"/>
          <p:cNvSpPr txBox="1"/>
          <p:nvPr>
            <p:custDataLst>
              <p:tags r:id="rId14"/>
            </p:custDataLst>
          </p:nvPr>
        </p:nvSpPr>
        <p:spPr>
          <a:xfrm>
            <a:off x="8547044" y="2356263"/>
            <a:ext cx="2761861" cy="552670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t" anchorCtr="0">
            <a:normAutofit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40000"/>
              </a:lnSpc>
            </a:pPr>
            <a:r>
              <a:rPr lang="zh-CN" altLang="en-US" sz="1200" spc="15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发展（2-5自然段）：陆虞候密谋害林冲，林教头买刀寻敌。</a:t>
            </a:r>
          </a:p>
        </p:txBody>
      </p:sp>
      <p:sp>
        <p:nvSpPr>
          <p:cNvPr id="31" name="文本框 30"/>
          <p:cNvSpPr txBox="1"/>
          <p:nvPr>
            <p:custDataLst>
              <p:tags r:id="rId15"/>
            </p:custDataLst>
          </p:nvPr>
        </p:nvSpPr>
        <p:spPr>
          <a:xfrm>
            <a:off x="8547044" y="4720978"/>
            <a:ext cx="2761861" cy="552670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t" anchorCtr="0">
            <a:normAutofit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40000"/>
              </a:lnSpc>
            </a:pPr>
            <a:r>
              <a:rPr lang="zh-CN" altLang="en-US" sz="1200" spc="15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高潮和结局（10-12 自然段）：风雪夜山神庙复仇。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aseline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8134294" y="609600"/>
            <a:ext cx="3352827" cy="4114833"/>
          </a:xfrm>
          <a:prstGeom prst="rect">
            <a:avLst/>
          </a:prstGeom>
          <a:noFill/>
          <a:ln w="38100"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914400" y="1538924"/>
            <a:ext cx="3962400" cy="702944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lstStyle/>
          <a:p>
            <a:pPr algn="l"/>
            <a:r>
              <a:rPr lang="zh-CN" altLang="zh-CN" sz="4000" b="1" spc="160" dirty="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层次结构</a:t>
            </a:r>
          </a:p>
        </p:txBody>
      </p:sp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914400" y="2392894"/>
            <a:ext cx="3962400" cy="292618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 lnSpcReduction="2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开端（第1自然段）：林教头沧州遇旧知。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发展（2-5自然段）：陆虞候密谋害林冲，林教头买刀寻敌。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进一步发展（6-9自然段）：林教头接管草料场。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高潮和结局（10-12 自然段）：风雪夜山神庙复仇。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" r="50000"/>
          <a:stretch>
            <a:fillRect/>
          </a:stretch>
        </p:blipFill>
        <p:spPr>
          <a:xfrm>
            <a:off x="5486280" y="914400"/>
            <a:ext cx="5695950" cy="5334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60" h="8400">
                <a:moveTo>
                  <a:pt x="0" y="0"/>
                </a:moveTo>
                <a:lnTo>
                  <a:pt x="8160" y="0"/>
                </a:lnTo>
                <a:lnTo>
                  <a:pt x="8160" y="8400"/>
                </a:lnTo>
                <a:lnTo>
                  <a:pt x="0" y="84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127000" y="141898"/>
            <a:ext cx="11925300" cy="6574203"/>
          </a:xfrm>
          <a:prstGeom prst="rect">
            <a:avLst/>
          </a:prstGeom>
          <a:pattFill prst="wdUpDiag">
            <a:fgClr>
              <a:schemeClr val="accent1">
                <a:lumMod val="40000"/>
                <a:lumOff val="60000"/>
              </a:schemeClr>
            </a:fgClr>
            <a:bgClr>
              <a:schemeClr val="l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288758" y="288803"/>
            <a:ext cx="11614484" cy="6280392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1424183" y="2022194"/>
            <a:ext cx="9343629" cy="386861"/>
          </a:xfrm>
          <a:prstGeom prst="rect">
            <a:avLst/>
          </a:prstGeom>
          <a:noFill/>
        </p:spPr>
        <p:txBody>
          <a:bodyPr wrap="square" lIns="90170" tIns="46990" rIns="90170" bIns="46990" rtlCol="0" anchor="ctr">
            <a:normAutofit lnSpcReduction="20000"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lvl="0" algn="ctr">
              <a:lnSpc>
                <a:spcPct val="110000"/>
              </a:lnSpc>
              <a:spcAft>
                <a:spcPts val="200"/>
              </a:spcAft>
            </a:pPr>
            <a:r>
              <a:rPr lang="zh-CN" altLang="en-US" sz="180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全文分析</a:t>
            </a: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1424183" y="1215957"/>
            <a:ext cx="9343629" cy="687178"/>
          </a:xfrm>
          <a:prstGeom prst="rect">
            <a:avLst/>
          </a:prstGeom>
          <a:noFill/>
        </p:spPr>
        <p:txBody>
          <a:bodyPr wrap="square" lIns="90170" tIns="46990" rIns="90170" bIns="46990" rtlCol="0">
            <a:normAutofit/>
          </a:bodyPr>
          <a:lstStyle/>
          <a:p>
            <a:pPr algn="ctr"/>
            <a:r>
              <a:rPr lang="zh-CN" altLang="en-US" sz="3600" b="1" spc="3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教学过程</a:t>
            </a: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1424183" y="2720598"/>
            <a:ext cx="9343629" cy="2845511"/>
          </a:xfrm>
          <a:prstGeom prst="rect">
            <a:avLst/>
          </a:prstGeom>
        </p:spPr>
        <p:txBody>
          <a:bodyPr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10000"/>
              </a:lnSpc>
              <a:spcAft>
                <a:spcPts val="400"/>
              </a:spcAft>
              <a:buClr>
                <a:schemeClr val="accent1">
                  <a:lumMod val="20000"/>
                  <a:lumOff val="80000"/>
                </a:schemeClr>
              </a:buClr>
              <a:buFont typeface="Wingdings" panose="05000000000000000000" pitchFamily="2" charset="2"/>
              <a:buChar char="u"/>
            </a:pPr>
            <a:r>
              <a:rPr lang="zh-CN" altLang="en-US" sz="1500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《林教头风雪山神庙》一文，节选自《水浒》第十回。通读全文，概述本文在情节安排上有什么特点。</a:t>
            </a:r>
          </a:p>
          <a:p>
            <a:pPr marL="285750" indent="-285750">
              <a:lnSpc>
                <a:spcPct val="110000"/>
              </a:lnSpc>
              <a:spcAft>
                <a:spcPts val="400"/>
              </a:spcAft>
              <a:buClr>
                <a:schemeClr val="accent1">
                  <a:lumMod val="20000"/>
                  <a:lumOff val="80000"/>
                </a:schemeClr>
              </a:buClr>
              <a:buFont typeface="Wingdings" panose="05000000000000000000" pitchFamily="2" charset="2"/>
              <a:buChar char="u"/>
            </a:pPr>
            <a:r>
              <a:rPr lang="zh-CN" altLang="en-US" sz="1500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本文的细节描述历来为人所推崇，试结合文本，探究这些细节及其作用。</a:t>
            </a:r>
          </a:p>
          <a:p>
            <a:pPr marL="285750" indent="-285750">
              <a:lnSpc>
                <a:spcPct val="110000"/>
              </a:lnSpc>
              <a:spcAft>
                <a:spcPts val="400"/>
              </a:spcAft>
              <a:buClr>
                <a:schemeClr val="accent1">
                  <a:lumMod val="20000"/>
                  <a:lumOff val="80000"/>
                </a:schemeClr>
              </a:buClr>
              <a:buFont typeface="Wingdings" panose="05000000000000000000" pitchFamily="2" charset="2"/>
              <a:buChar char="u"/>
            </a:pPr>
            <a:r>
              <a:rPr lang="zh-CN" altLang="en-US" sz="1500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在本文中，景物描述主要是对风雪的描述，风雪的描述很有神韵，寥寥数笔，仿佛信手点染，却意境深远，它体现了我国古代小说景物描述的艺术特色，试具体分析。</a:t>
            </a:r>
          </a:p>
          <a:p>
            <a:pPr marL="285750" indent="-285750">
              <a:lnSpc>
                <a:spcPct val="110000"/>
              </a:lnSpc>
              <a:spcAft>
                <a:spcPts val="400"/>
              </a:spcAft>
              <a:buClr>
                <a:schemeClr val="accent1">
                  <a:lumMod val="20000"/>
                  <a:lumOff val="80000"/>
                </a:schemeClr>
              </a:buClr>
              <a:buFont typeface="Wingdings" panose="05000000000000000000" pitchFamily="2" charset="2"/>
              <a:buChar char="u"/>
            </a:pPr>
            <a:r>
              <a:rPr lang="zh-CN" altLang="en-US" sz="1500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透过环境描述衬托风害。林冲看那住处草屋时，只见四下里崩坏了，又被朔风吹撼，摇振得动。林冲沽酒回到草料场，那两间草厅已被雪压倒了。写的是草屋，给人的印象却是风很猛，雪很大。</a:t>
            </a:r>
          </a:p>
          <a:p>
            <a:pPr marL="285750" indent="-285750">
              <a:lnSpc>
                <a:spcPct val="110000"/>
              </a:lnSpc>
              <a:spcAft>
                <a:spcPts val="400"/>
              </a:spcAft>
              <a:buClr>
                <a:schemeClr val="accent1">
                  <a:lumMod val="20000"/>
                  <a:lumOff val="80000"/>
                </a:schemeClr>
              </a:buClr>
              <a:buFont typeface="Wingdings" panose="05000000000000000000" pitchFamily="2" charset="2"/>
              <a:buChar char="u"/>
            </a:pPr>
            <a:r>
              <a:rPr lang="zh-CN" altLang="en-US" sz="1500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透过人的动作、感觉衬托风雪。如写林冲在草屋内向了一回火，觉得身上寒冷，是用人物感觉暗写风雪。写林冲到神庙里，先取下毡签子，把身上雪都抖了，上盖白布衫也早有五分湿了。因为风雪大，天气冷，所以吃酒时，林冲把被扯来盖了半截下身。</a:t>
            </a:r>
          </a:p>
        </p:txBody>
      </p:sp>
      <p:sp>
        <p:nvSpPr>
          <p:cNvPr id="14" name="椭圆 13"/>
          <p:cNvSpPr/>
          <p:nvPr>
            <p:custDataLst>
              <p:tags r:id="rId7"/>
            </p:custDataLst>
          </p:nvPr>
        </p:nvSpPr>
        <p:spPr>
          <a:xfrm>
            <a:off x="459582" y="443710"/>
            <a:ext cx="185738" cy="1857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椭圆 14"/>
          <p:cNvSpPr/>
          <p:nvPr>
            <p:custDataLst>
              <p:tags r:id="rId8"/>
            </p:custDataLst>
          </p:nvPr>
        </p:nvSpPr>
        <p:spPr>
          <a:xfrm>
            <a:off x="11546680" y="443710"/>
            <a:ext cx="185738" cy="1857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椭圆 15"/>
          <p:cNvSpPr/>
          <p:nvPr>
            <p:custDataLst>
              <p:tags r:id="rId9"/>
            </p:custDataLst>
          </p:nvPr>
        </p:nvSpPr>
        <p:spPr>
          <a:xfrm>
            <a:off x="459582" y="6228552"/>
            <a:ext cx="185738" cy="1857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椭圆 16"/>
          <p:cNvSpPr/>
          <p:nvPr>
            <p:custDataLst>
              <p:tags r:id="rId10"/>
            </p:custDataLst>
          </p:nvPr>
        </p:nvSpPr>
        <p:spPr>
          <a:xfrm>
            <a:off x="11546680" y="6228552"/>
            <a:ext cx="185738" cy="1857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乘号 17"/>
          <p:cNvSpPr/>
          <p:nvPr>
            <p:custDataLst>
              <p:tags r:id="rId11"/>
            </p:custDataLst>
          </p:nvPr>
        </p:nvSpPr>
        <p:spPr>
          <a:xfrm>
            <a:off x="459582" y="443710"/>
            <a:ext cx="185738" cy="185738"/>
          </a:xfrm>
          <a:prstGeom prst="mathMultiply">
            <a:avLst>
              <a:gd name="adj1" fmla="val 9418"/>
            </a:avLst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乘号 18"/>
          <p:cNvSpPr/>
          <p:nvPr>
            <p:custDataLst>
              <p:tags r:id="rId12"/>
            </p:custDataLst>
          </p:nvPr>
        </p:nvSpPr>
        <p:spPr>
          <a:xfrm>
            <a:off x="11546680" y="443710"/>
            <a:ext cx="185738" cy="185738"/>
          </a:xfrm>
          <a:prstGeom prst="mathMultiply">
            <a:avLst>
              <a:gd name="adj1" fmla="val 9418"/>
            </a:avLst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乘号 19"/>
          <p:cNvSpPr/>
          <p:nvPr>
            <p:custDataLst>
              <p:tags r:id="rId13"/>
            </p:custDataLst>
          </p:nvPr>
        </p:nvSpPr>
        <p:spPr>
          <a:xfrm>
            <a:off x="459582" y="6228552"/>
            <a:ext cx="185738" cy="185738"/>
          </a:xfrm>
          <a:prstGeom prst="mathMultiply">
            <a:avLst>
              <a:gd name="adj1" fmla="val 9418"/>
            </a:avLst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乘号 20"/>
          <p:cNvSpPr/>
          <p:nvPr>
            <p:custDataLst>
              <p:tags r:id="rId14"/>
            </p:custDataLst>
          </p:nvPr>
        </p:nvSpPr>
        <p:spPr>
          <a:xfrm>
            <a:off x="11546680" y="6228552"/>
            <a:ext cx="185738" cy="185738"/>
          </a:xfrm>
          <a:prstGeom prst="mathMultiply">
            <a:avLst>
              <a:gd name="adj1" fmla="val 9418"/>
            </a:avLst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矩形 21"/>
          <p:cNvSpPr/>
          <p:nvPr>
            <p:custDataLst>
              <p:tags r:id="rId15"/>
            </p:custDataLst>
          </p:nvPr>
        </p:nvSpPr>
        <p:spPr>
          <a:xfrm>
            <a:off x="5892800" y="2541967"/>
            <a:ext cx="393700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319378" y="1526650"/>
            <a:ext cx="11553245" cy="4858247"/>
          </a:xfrm>
          <a:prstGeom prst="rect">
            <a:avLst/>
          </a:prstGeom>
          <a:noFill/>
          <a:ln w="6350">
            <a:solidFill>
              <a:schemeClr val="accent1">
                <a:alpha val="2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319379" y="524787"/>
            <a:ext cx="11553244" cy="526373"/>
          </a:xfrm>
          <a:prstGeom prst="rect">
            <a:avLst/>
          </a:prstGeom>
        </p:spPr>
        <p:txBody>
          <a:bodyPr wrap="square" anchor="b">
            <a:normAutofit fontScale="9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780" b="1" i="0" u="none" strike="noStrike" kern="1200" cap="none" spc="30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全文分析</a:t>
            </a:r>
          </a:p>
        </p:txBody>
      </p:sp>
      <p:cxnSp>
        <p:nvCxnSpPr>
          <p:cNvPr id="12" name="直接连接符 11"/>
          <p:cNvCxnSpPr/>
          <p:nvPr>
            <p:custDataLst>
              <p:tags r:id="rId4"/>
            </p:custDataLst>
          </p:nvPr>
        </p:nvCxnSpPr>
        <p:spPr>
          <a:xfrm>
            <a:off x="6096000" y="3929500"/>
            <a:ext cx="0" cy="2240072"/>
          </a:xfrm>
          <a:prstGeom prst="line">
            <a:avLst/>
          </a:prstGeom>
          <a:ln w="6350" cmpd="sng">
            <a:solidFill>
              <a:schemeClr val="accent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>
            <p:custDataLst>
              <p:tags r:id="rId5"/>
            </p:custDataLst>
          </p:nvPr>
        </p:nvCxnSpPr>
        <p:spPr>
          <a:xfrm>
            <a:off x="429757" y="3929500"/>
            <a:ext cx="11268260" cy="1"/>
          </a:xfrm>
          <a:prstGeom prst="line">
            <a:avLst/>
          </a:prstGeom>
          <a:ln w="6350" cmpd="sng">
            <a:solidFill>
              <a:schemeClr val="accent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6"/>
            </p:custDataLst>
          </p:nvPr>
        </p:nvCxnSpPr>
        <p:spPr>
          <a:xfrm>
            <a:off x="4132958" y="1789043"/>
            <a:ext cx="0" cy="2140457"/>
          </a:xfrm>
          <a:prstGeom prst="line">
            <a:avLst/>
          </a:prstGeom>
          <a:ln w="6350" cmpd="sng">
            <a:solidFill>
              <a:schemeClr val="accent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>
            <p:custDataLst>
              <p:tags r:id="rId7"/>
            </p:custDataLst>
          </p:nvPr>
        </p:nvCxnSpPr>
        <p:spPr>
          <a:xfrm>
            <a:off x="8058996" y="1789043"/>
            <a:ext cx="0" cy="2140457"/>
          </a:xfrm>
          <a:prstGeom prst="line">
            <a:avLst/>
          </a:prstGeom>
          <a:ln w="6350" cmpd="sng">
            <a:solidFill>
              <a:schemeClr val="accent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>
            <p:custDataLst>
              <p:tags r:id="rId8"/>
            </p:custDataLst>
          </p:nvPr>
        </p:nvSpPr>
        <p:spPr>
          <a:xfrm>
            <a:off x="617375" y="1789043"/>
            <a:ext cx="3168236" cy="1824913"/>
          </a:xfrm>
          <a:prstGeom prst="rect">
            <a:avLst/>
          </a:prstGeom>
        </p:spPr>
        <p:txBody>
          <a:bodyPr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>
                <a:srgbClr val="000000">
                  <a:lumMod val="75000"/>
                  <a:lumOff val="25000"/>
                </a:srgbClr>
              </a:buClr>
              <a:buSzPct val="90000"/>
              <a:buFont typeface="Wingdings" panose="05000000000000000000" pitchFamily="2" charset="2"/>
              <a:buChar char="n"/>
            </a:pPr>
            <a:r>
              <a:rPr kumimoji="0" lang="zh-CN" altLang="en-US" sz="1200" b="0" i="0" u="none" strike="noStrike" kern="1200" cap="none" spc="150" normalizeH="0" baseline="0" noProof="0">
                <a:ln>
                  <a:noFill/>
                </a:ln>
                <a:solidFill>
                  <a:schemeClr val="dk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《林教头风雪山神庙》一文，节选自《水浒》第十回。通读全文，概述本文在情节安排上有什么特点。</a:t>
            </a:r>
          </a:p>
        </p:txBody>
      </p:sp>
      <p:sp>
        <p:nvSpPr>
          <p:cNvPr id="18" name="矩形 17"/>
          <p:cNvSpPr/>
          <p:nvPr>
            <p:custDataLst>
              <p:tags r:id="rId9"/>
            </p:custDataLst>
          </p:nvPr>
        </p:nvSpPr>
        <p:spPr>
          <a:xfrm>
            <a:off x="4543367" y="1789106"/>
            <a:ext cx="3168282" cy="1824787"/>
          </a:xfrm>
          <a:prstGeom prst="rect">
            <a:avLst/>
          </a:prstGeom>
          <a:ln>
            <a:noFill/>
          </a:ln>
        </p:spPr>
        <p:txBody>
          <a:bodyPr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>
                <a:srgbClr val="000000">
                  <a:lumMod val="75000"/>
                  <a:lumOff val="25000"/>
                </a:srgbClr>
              </a:buClr>
              <a:buSzPct val="90000"/>
              <a:buFont typeface="Wingdings" panose="05000000000000000000" pitchFamily="2" charset="2"/>
              <a:buChar char="n"/>
            </a:pPr>
            <a:r>
              <a:rPr kumimoji="0" lang="zh-CN" altLang="en-US" sz="1200" b="0" i="0" u="none" strike="noStrike" kern="1200" cap="none" spc="150" normalizeH="0" baseline="0" noProof="0">
                <a:ln>
                  <a:noFill/>
                </a:ln>
                <a:solidFill>
                  <a:schemeClr val="dk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本文的细节描述历来为人所推崇，试结合文本，探究这些细节及其作用。</a:t>
            </a:r>
          </a:p>
        </p:txBody>
      </p:sp>
      <p:sp>
        <p:nvSpPr>
          <p:cNvPr id="19" name="矩形 18"/>
          <p:cNvSpPr/>
          <p:nvPr>
            <p:custDataLst>
              <p:tags r:id="rId10"/>
            </p:custDataLst>
          </p:nvPr>
        </p:nvSpPr>
        <p:spPr>
          <a:xfrm>
            <a:off x="8469406" y="1789169"/>
            <a:ext cx="3168282" cy="1824787"/>
          </a:xfrm>
          <a:prstGeom prst="rect">
            <a:avLst/>
          </a:prstGeom>
          <a:ln>
            <a:noFill/>
          </a:ln>
        </p:spPr>
        <p:txBody>
          <a:bodyPr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>
                <a:srgbClr val="000000">
                  <a:lumMod val="75000"/>
                  <a:lumOff val="25000"/>
                </a:srgbClr>
              </a:buClr>
              <a:buSzPct val="90000"/>
              <a:buFont typeface="Wingdings" panose="05000000000000000000" pitchFamily="2" charset="2"/>
              <a:buChar char="n"/>
            </a:pPr>
            <a:r>
              <a:rPr kumimoji="0" lang="zh-CN" altLang="en-US" sz="1200" b="0" i="0" u="none" strike="noStrike" kern="1200" cap="none" spc="150" normalizeH="0" baseline="0" noProof="0">
                <a:ln>
                  <a:noFill/>
                </a:ln>
                <a:solidFill>
                  <a:schemeClr val="dk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在本文中，景物描述主要是对风雪的描述，风雪的描述很有神韵，寥寥数笔，仿佛信手点染，却意境深远，它体现了我国古代小说景物描述的艺术特色，试具体分析。</a:t>
            </a:r>
          </a:p>
        </p:txBody>
      </p:sp>
      <p:sp>
        <p:nvSpPr>
          <p:cNvPr id="20" name="矩形 19"/>
          <p:cNvSpPr/>
          <p:nvPr>
            <p:custDataLst>
              <p:tags r:id="rId11"/>
            </p:custDataLst>
          </p:nvPr>
        </p:nvSpPr>
        <p:spPr>
          <a:xfrm>
            <a:off x="840844" y="4245044"/>
            <a:ext cx="4950392" cy="1824787"/>
          </a:xfrm>
          <a:prstGeom prst="rect">
            <a:avLst/>
          </a:prstGeom>
          <a:ln>
            <a:noFill/>
          </a:ln>
        </p:spPr>
        <p:txBody>
          <a:bodyPr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>
                <a:srgbClr val="000000">
                  <a:lumMod val="75000"/>
                  <a:lumOff val="25000"/>
                </a:srgbClr>
              </a:buClr>
              <a:buSzPct val="90000"/>
              <a:buFont typeface="Wingdings" panose="05000000000000000000" pitchFamily="2" charset="2"/>
              <a:buChar char="n"/>
            </a:pPr>
            <a:r>
              <a:rPr kumimoji="0" lang="zh-CN" altLang="en-US" sz="1200" b="0" i="0" u="none" strike="noStrike" kern="1200" cap="none" spc="150" normalizeH="0" baseline="0" noProof="0">
                <a:ln>
                  <a:noFill/>
                </a:ln>
                <a:solidFill>
                  <a:schemeClr val="dk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透过环境描述衬托风害。林冲看那住处草屋时，只见四下里崩坏了，又被朔风吹撼，摇振得动。林冲沽酒回到草料场，那两间草厅已被雪压倒了。写的是草屋，给人的印象却是风很猛，雪很大。</a:t>
            </a:r>
          </a:p>
        </p:txBody>
      </p:sp>
      <p:sp>
        <p:nvSpPr>
          <p:cNvPr id="21" name="矩形 20"/>
          <p:cNvSpPr/>
          <p:nvPr>
            <p:custDataLst>
              <p:tags r:id="rId12"/>
            </p:custDataLst>
          </p:nvPr>
        </p:nvSpPr>
        <p:spPr>
          <a:xfrm>
            <a:off x="6617443" y="4245044"/>
            <a:ext cx="4950392" cy="1824787"/>
          </a:xfrm>
          <a:prstGeom prst="rect">
            <a:avLst/>
          </a:prstGeom>
          <a:ln>
            <a:noFill/>
          </a:ln>
        </p:spPr>
        <p:txBody>
          <a:bodyPr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>
                <a:srgbClr val="000000">
                  <a:lumMod val="75000"/>
                  <a:lumOff val="25000"/>
                </a:srgbClr>
              </a:buClr>
              <a:buSzPct val="90000"/>
              <a:buFont typeface="Wingdings" panose="05000000000000000000" pitchFamily="2" charset="2"/>
              <a:buChar char="n"/>
            </a:pPr>
            <a:r>
              <a:rPr kumimoji="0" lang="zh-CN" altLang="en-US" sz="1200" b="0" i="0" u="none" strike="noStrike" kern="1200" cap="none" spc="150" normalizeH="0" baseline="0" noProof="0">
                <a:ln>
                  <a:noFill/>
                </a:ln>
                <a:solidFill>
                  <a:schemeClr val="dk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透过人的动作、感觉衬托风雪。如写林冲在草屋内向了一回火，觉得身上寒冷，是用人物感觉暗写风雪。写林冲到神庙里，先取下毡签子，把身上雪都抖了，上盖白布衫也早有五分湿了。因为风雪大，天气冷，所以吃酒时，林冲把被扯来盖了半截下身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>
            <p:custDataLst>
              <p:tags r:id="rId2"/>
            </p:custDataLst>
          </p:nvPr>
        </p:nvSpPr>
        <p:spPr>
          <a:xfrm>
            <a:off x="0" y="1066800"/>
            <a:ext cx="12192000" cy="4724400"/>
          </a:xfrm>
          <a:prstGeom prst="rect">
            <a:avLst/>
          </a:prstGeom>
          <a:solidFill>
            <a:schemeClr val="l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1" name="Title 6"/>
          <p:cNvSpPr txBox="1"/>
          <p:nvPr>
            <p:custDataLst>
              <p:tags r:id="rId3"/>
            </p:custDataLst>
          </p:nvPr>
        </p:nvSpPr>
        <p:spPr>
          <a:xfrm>
            <a:off x="2743174" y="1676386"/>
            <a:ext cx="6705651" cy="350522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全文分析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《林教头风雪山神庙》一文，节选自《水浒》第十回。通读全文，概述本文在情节安排上有什么特点。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课文开始写林冲遇到李小二，既为原文发展埋下伏笔，又显示了林冲扶危济困的精神和忍气吞声、不思反抗的软弱性格。次写陆虞候酒店设计，写得若隐若现，却使读者有山雨欲来之感。之后写林冲得信，又惊又怒，情节渐趋紧张。再写林冲找不到仇敌，苟且偷安的故态复萌，情节又趋平缓。火烧草料场，门后听真情，把故事情节推向高潮，生活现实最后迫使林冲显露英雄本色、奋起反抗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: 形状 19"/>
          <p:cNvSpPr/>
          <p:nvPr>
            <p:custDataLst>
              <p:tags r:id="rId2"/>
            </p:custDataLst>
          </p:nvPr>
        </p:nvSpPr>
        <p:spPr>
          <a:xfrm>
            <a:off x="4742303" y="1800914"/>
            <a:ext cx="7449696" cy="5058061"/>
          </a:xfrm>
          <a:custGeom>
            <a:avLst/>
            <a:gdLst>
              <a:gd name="connsiteX0" fmla="*/ 4941339 w 7449696"/>
              <a:gd name="connsiteY0" fmla="*/ 0 h 5058061"/>
              <a:gd name="connsiteX1" fmla="*/ 7296676 w 7449696"/>
              <a:gd name="connsiteY1" fmla="*/ 596394 h 5058061"/>
              <a:gd name="connsiteX2" fmla="*/ 7449696 w 7449696"/>
              <a:gd name="connsiteY2" fmla="*/ 689356 h 5058061"/>
              <a:gd name="connsiteX3" fmla="*/ 7449696 w 7449696"/>
              <a:gd name="connsiteY3" fmla="*/ 5058061 h 5058061"/>
              <a:gd name="connsiteX4" fmla="*/ 2952 w 7449696"/>
              <a:gd name="connsiteY4" fmla="*/ 5058061 h 5058061"/>
              <a:gd name="connsiteX5" fmla="*/ 0 w 7449696"/>
              <a:gd name="connsiteY5" fmla="*/ 4941340 h 5058061"/>
              <a:gd name="connsiteX6" fmla="*/ 4941339 w 7449696"/>
              <a:gd name="connsiteY6" fmla="*/ 0 h 5058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49696" h="5058061">
                <a:moveTo>
                  <a:pt x="4941339" y="0"/>
                </a:moveTo>
                <a:cubicBezTo>
                  <a:pt x="5794160" y="0"/>
                  <a:pt x="6596521" y="216047"/>
                  <a:pt x="7296676" y="596394"/>
                </a:cubicBezTo>
                <a:lnTo>
                  <a:pt x="7449696" y="689356"/>
                </a:lnTo>
                <a:lnTo>
                  <a:pt x="7449696" y="5058061"/>
                </a:lnTo>
                <a:lnTo>
                  <a:pt x="2952" y="5058061"/>
                </a:lnTo>
                <a:lnTo>
                  <a:pt x="0" y="4941340"/>
                </a:lnTo>
                <a:cubicBezTo>
                  <a:pt x="0" y="2212313"/>
                  <a:pt x="2212313" y="0"/>
                  <a:pt x="4941339" y="0"/>
                </a:cubicBezTo>
                <a:close/>
              </a:path>
            </a:pathLst>
          </a:custGeom>
          <a:pattFill prst="ltUpDiag">
            <a:fgClr>
              <a:schemeClr val="accent1">
                <a:lumMod val="20000"/>
                <a:lumOff val="80000"/>
              </a:schemeClr>
            </a:fgClr>
            <a:bgClr>
              <a:schemeClr val="lt1">
                <a:lumMod val="9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>
            <p:custDataLst>
              <p:tags r:id="rId3"/>
            </p:custDataLst>
          </p:nvPr>
        </p:nvSpPr>
        <p:spPr>
          <a:xfrm>
            <a:off x="1" y="3038168"/>
            <a:ext cx="5230153" cy="3835320"/>
          </a:xfrm>
          <a:custGeom>
            <a:avLst/>
            <a:gdLst>
              <a:gd name="connsiteX0" fmla="*/ 2147740 w 5230153"/>
              <a:gd name="connsiteY0" fmla="*/ 0 h 3835320"/>
              <a:gd name="connsiteX1" fmla="*/ 5230153 w 5230153"/>
              <a:gd name="connsiteY1" fmla="*/ 3082413 h 3835320"/>
              <a:gd name="connsiteX2" fmla="*/ 5167530 w 5230153"/>
              <a:gd name="connsiteY2" fmla="*/ 3703627 h 3835320"/>
              <a:gd name="connsiteX3" fmla="*/ 5133668 w 5230153"/>
              <a:gd name="connsiteY3" fmla="*/ 3835320 h 3835320"/>
              <a:gd name="connsiteX4" fmla="*/ 0 w 5230153"/>
              <a:gd name="connsiteY4" fmla="*/ 3835320 h 3835320"/>
              <a:gd name="connsiteX5" fmla="*/ 0 w 5230153"/>
              <a:gd name="connsiteY5" fmla="*/ 873866 h 3835320"/>
              <a:gd name="connsiteX6" fmla="*/ 187039 w 5230153"/>
              <a:gd name="connsiteY6" fmla="*/ 703873 h 3835320"/>
              <a:gd name="connsiteX7" fmla="*/ 2147740 w 5230153"/>
              <a:gd name="connsiteY7" fmla="*/ 0 h 383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30153" h="3835320">
                <a:moveTo>
                  <a:pt x="2147740" y="0"/>
                </a:moveTo>
                <a:cubicBezTo>
                  <a:pt x="3850110" y="0"/>
                  <a:pt x="5230153" y="1380043"/>
                  <a:pt x="5230153" y="3082413"/>
                </a:cubicBezTo>
                <a:cubicBezTo>
                  <a:pt x="5230153" y="3295210"/>
                  <a:pt x="5208590" y="3502969"/>
                  <a:pt x="5167530" y="3703627"/>
                </a:cubicBezTo>
                <a:lnTo>
                  <a:pt x="5133668" y="3835320"/>
                </a:lnTo>
                <a:lnTo>
                  <a:pt x="0" y="3835320"/>
                </a:lnTo>
                <a:lnTo>
                  <a:pt x="0" y="873866"/>
                </a:lnTo>
                <a:lnTo>
                  <a:pt x="187039" y="703873"/>
                </a:lnTo>
                <a:cubicBezTo>
                  <a:pt x="719862" y="264149"/>
                  <a:pt x="1402953" y="0"/>
                  <a:pt x="2147740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603738" y="2035745"/>
            <a:ext cx="10984523" cy="4466492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76200" sx="101000" sy="101000" algn="ctr" rotWithShape="0">
              <a:schemeClr val="dk1">
                <a:lumMod val="95000"/>
                <a:lumOff val="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1066459" y="1309507"/>
            <a:ext cx="10059078" cy="386861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lnSpcReduction="10000"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lvl="0" algn="ctr">
              <a:lnSpc>
                <a:spcPct val="110000"/>
              </a:lnSpc>
              <a:spcAft>
                <a:spcPts val="200"/>
              </a:spcAft>
            </a:pPr>
            <a:r>
              <a:rPr lang="zh-CN" altLang="en-US" sz="1800" dirty="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本文的细节描述历来为人所推崇，试结合文本，探究这些细节及其作用。</a:t>
            </a: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1066459" y="2296597"/>
            <a:ext cx="10059078" cy="3667652"/>
          </a:xfrm>
          <a:prstGeom prst="rect">
            <a:avLst/>
          </a:prstGeom>
        </p:spPr>
        <p:txBody>
          <a:bodyPr lIns="91440" tIns="45720" rIns="91440" bIns="45720" anchor="ctr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90000"/>
              </a:lnSpc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u"/>
            </a:pPr>
            <a:r>
              <a:rPr lang="zh-CN" altLang="en-US" sz="1400" spc="15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开头细致地描述了陆虞候等人鬼鬼累祟的言谈举止，暗示他们是在干密谋害人的事，而且和林冲有关系。这些细节描述推动了故事情节的发展，引出了李小二给林冲报信，林冲导敌复仇的情节。</a:t>
            </a:r>
          </a:p>
          <a:p>
            <a:pPr marL="285750" indent="-285750">
              <a:lnSpc>
                <a:spcPct val="190000"/>
              </a:lnSpc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u"/>
            </a:pPr>
            <a:r>
              <a:rPr lang="zh-CN" altLang="en-US" sz="1400" spc="15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林冲要去沽酒来吃，离开草料场时，将火炭盖了把两扇草场门反拽上锁了。草厅被雪压倒后，林冲恐怕火盆内有火炭延烧起来，探半身入去摸时，火盆内火种都被雪水浸灭了，这才把门拽上，锁了，到山神庙里去安身。这些细节描述，一方面表现了林冲安分守已、办事谨慎的性格，另一方面也告诉读者，草料场起火并不是因为林冲疏忽，使情节发展合情合理。</a:t>
            </a:r>
          </a:p>
          <a:p>
            <a:pPr marL="285750" indent="-285750">
              <a:lnSpc>
                <a:spcPct val="190000"/>
              </a:lnSpc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u"/>
            </a:pPr>
            <a:r>
              <a:rPr lang="zh-CN" altLang="en-US" sz="1400" spc="15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林冲进了山神庙，入得庙门，再把门掩上。身旁止有一块大石头，掇将过来靠了门。这个细节描述为下文用手推门，却被石头靠住了埋下伏笔，陆虞候等人只好站在庙外边看火边说话，林冲躲在庙内听得一清二楚，明白了事情的真相，完成了性格上的重大转变。所以，这是一个极其重要的细节。</a:t>
            </a:r>
          </a:p>
        </p:txBody>
      </p:sp>
      <p:sp>
        <p:nvSpPr>
          <p:cNvPr id="21" name="椭圆 20"/>
          <p:cNvSpPr/>
          <p:nvPr>
            <p:custDataLst>
              <p:tags r:id="rId7"/>
            </p:custDataLst>
          </p:nvPr>
        </p:nvSpPr>
        <p:spPr>
          <a:xfrm>
            <a:off x="277973" y="239843"/>
            <a:ext cx="386396" cy="386396"/>
          </a:xfrm>
          <a:prstGeom prst="ellipse">
            <a:avLst/>
          </a:pr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>
            <p:custDataLst>
              <p:tags r:id="rId8"/>
            </p:custDataLst>
          </p:nvPr>
        </p:nvSpPr>
        <p:spPr>
          <a:xfrm>
            <a:off x="665006" y="657947"/>
            <a:ext cx="178183" cy="178183"/>
          </a:xfrm>
          <a:prstGeom prst="ellipse">
            <a:avLst/>
          </a:prstGeom>
          <a:solidFill>
            <a:schemeClr val="accent1">
              <a:lumMod val="40000"/>
              <a:lumOff val="60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>
            <p:custDataLst>
              <p:tags r:id="rId9"/>
            </p:custDataLst>
          </p:nvPr>
        </p:nvSpPr>
        <p:spPr>
          <a:xfrm>
            <a:off x="1066459" y="565608"/>
            <a:ext cx="10059078" cy="648896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rmAutofit fontScale="90000"/>
          </a:bodyPr>
          <a:lstStyle/>
          <a:p>
            <a:pPr algn="ctr"/>
            <a:r>
              <a:rPr lang="zh-CN" altLang="en-US" sz="3555" b="1" spc="300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全文分析</a:t>
            </a:r>
          </a:p>
        </p:txBody>
      </p:sp>
    </p:spTree>
    <p:custDataLst>
      <p:tags r:id="rId1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>
            <p:custDataLst>
              <p:tags r:id="rId2"/>
            </p:custDataLst>
          </p:nvPr>
        </p:nvSpPr>
        <p:spPr>
          <a:xfrm>
            <a:off x="0" y="1066800"/>
            <a:ext cx="12192000" cy="4724400"/>
          </a:xfrm>
          <a:prstGeom prst="rect">
            <a:avLst/>
          </a:prstGeom>
          <a:solidFill>
            <a:schemeClr val="l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1" name="Title 6"/>
          <p:cNvSpPr txBox="1"/>
          <p:nvPr>
            <p:custDataLst>
              <p:tags r:id="rId3"/>
            </p:custDataLst>
          </p:nvPr>
        </p:nvSpPr>
        <p:spPr>
          <a:xfrm>
            <a:off x="1536674" y="1676387"/>
            <a:ext cx="9118651" cy="350522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全文分析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在本文中，景物描述主要是对风雪的描述，风雪的描述很有神韵，寥寥数笔，仿佛信手点染，却意境深远，它体现了我国古代小说景物描述的艺术特色，试具体分析。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作者笔下的风雪似乎一向伴随着林冲由惶惑走向反抗，完成性格上质的变化，而我们也仿佛和林冲一块儿置身于风狂雪紧的冰冷的天地之中，为他着急，为他担扰，为他庆贺。鲁迅先生在《大雪纷飞》中曾说：《水浒传》里的一句话那雪正下得紧，就是接近现代的大众语的说法，比大雪纷飞多两个字，但那神韵却好得远了。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另外，小说还用侧而描述衬托风雪。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>
            <p:custDataLst>
              <p:tags r:id="rId2"/>
            </p:custDataLst>
          </p:nvPr>
        </p:nvSpPr>
        <p:spPr>
          <a:xfrm>
            <a:off x="0" y="1066800"/>
            <a:ext cx="12192000" cy="4724400"/>
          </a:xfrm>
          <a:prstGeom prst="rect">
            <a:avLst/>
          </a:prstGeom>
          <a:solidFill>
            <a:schemeClr val="l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1" name="Title 6"/>
          <p:cNvSpPr txBox="1"/>
          <p:nvPr>
            <p:custDataLst>
              <p:tags r:id="rId3"/>
            </p:custDataLst>
          </p:nvPr>
        </p:nvSpPr>
        <p:spPr>
          <a:xfrm>
            <a:off x="2381224" y="1676387"/>
            <a:ext cx="7429551" cy="350522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全文分析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透过人的动作、感觉衬托风雪。如写林冲在草屋内向了一回火，觉得身上寒冷，是用人物感觉暗写风雪。写林冲到神庙里，先取下毡签子，把身上雪都抖了，上盖白布衫也早有五分湿了。因为风雪大，天气冷，所以吃酒时，林冲把被扯来盖了半截下身。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总之，作者在描述人物的动作、感觉时，时时不忘风雪二字。风雪的描述，推动了情节发展，渲染了浓重气氛，烘托了人物形象。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我们能够说风雪把情节推向了高潮，风雪渲染了苍茫、雄浑的气氛，风雪映衬着人物形象。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>
            <p:custDataLst>
              <p:tags r:id="rId2"/>
            </p:custDataLst>
          </p:nvPr>
        </p:nvGrpSpPr>
        <p:grpSpPr>
          <a:xfrm>
            <a:off x="10515684" y="609600"/>
            <a:ext cx="717550" cy="478790"/>
            <a:chOff x="8005" y="6254"/>
            <a:chExt cx="1130" cy="754"/>
          </a:xfrm>
        </p:grpSpPr>
        <p:sp>
          <p:nvSpPr>
            <p:cNvPr id="5" name="装饰 3"/>
            <p:cNvSpPr>
              <a:spLocks noChangeAspect="1"/>
            </p:cNvSpPr>
            <p:nvPr>
              <p:custDataLst>
                <p:tags r:id="rId201"/>
              </p:custDataLst>
            </p:nvPr>
          </p:nvSpPr>
          <p:spPr>
            <a:xfrm>
              <a:off x="8005" y="6254"/>
              <a:ext cx="490" cy="755"/>
            </a:xfrm>
            <a:custGeom>
              <a:avLst/>
              <a:gdLst>
                <a:gd name="connsiteX0" fmla="*/ 0 w 950118"/>
                <a:gd name="connsiteY0" fmla="*/ 0 h 1464467"/>
                <a:gd name="connsiteX1" fmla="*/ 950118 w 950118"/>
                <a:gd name="connsiteY1" fmla="*/ 0 h 1464467"/>
                <a:gd name="connsiteX2" fmla="*/ 950118 w 950118"/>
                <a:gd name="connsiteY2" fmla="*/ 950118 h 1464467"/>
                <a:gd name="connsiteX3" fmla="*/ 945895 w 950118"/>
                <a:gd name="connsiteY3" fmla="*/ 1007193 h 1464467"/>
                <a:gd name="connsiteX4" fmla="*/ 534143 w 950118"/>
                <a:gd name="connsiteY4" fmla="*/ 1464467 h 1464467"/>
                <a:gd name="connsiteX5" fmla="*/ 525809 w 950118"/>
                <a:gd name="connsiteY5" fmla="*/ 1463322 h 1464467"/>
                <a:gd name="connsiteX6" fmla="*/ 525809 w 950118"/>
                <a:gd name="connsiteY6" fmla="*/ 950118 h 1464467"/>
                <a:gd name="connsiteX7" fmla="*/ 0 w 950118"/>
                <a:gd name="connsiteY7" fmla="*/ 950118 h 1464467"/>
                <a:gd name="connsiteX0-1" fmla="*/ 0 w 950118"/>
                <a:gd name="connsiteY0-2" fmla="*/ 0 h 1464467"/>
                <a:gd name="connsiteX1-3" fmla="*/ 950118 w 950118"/>
                <a:gd name="connsiteY1-4" fmla="*/ 0 h 1464467"/>
                <a:gd name="connsiteX2-5" fmla="*/ 950118 w 950118"/>
                <a:gd name="connsiteY2-6" fmla="*/ 950118 h 1464467"/>
                <a:gd name="connsiteX3-7" fmla="*/ 534143 w 950118"/>
                <a:gd name="connsiteY3-8" fmla="*/ 1464467 h 1464467"/>
                <a:gd name="connsiteX4-9" fmla="*/ 525809 w 950118"/>
                <a:gd name="connsiteY4-10" fmla="*/ 1463322 h 1464467"/>
                <a:gd name="connsiteX5-11" fmla="*/ 525809 w 950118"/>
                <a:gd name="connsiteY5-12" fmla="*/ 950118 h 1464467"/>
                <a:gd name="connsiteX6-13" fmla="*/ 0 w 950118"/>
                <a:gd name="connsiteY6-14" fmla="*/ 950118 h 1464467"/>
                <a:gd name="connsiteX7-15" fmla="*/ 0 w 950118"/>
                <a:gd name="connsiteY7-16" fmla="*/ 0 h 1464467"/>
                <a:gd name="connsiteX0-17" fmla="*/ 0 w 950118"/>
                <a:gd name="connsiteY0-18" fmla="*/ 0 h 1464467"/>
                <a:gd name="connsiteX1-19" fmla="*/ 950118 w 950118"/>
                <a:gd name="connsiteY1-20" fmla="*/ 0 h 1464467"/>
                <a:gd name="connsiteX2-21" fmla="*/ 950118 w 950118"/>
                <a:gd name="connsiteY2-22" fmla="*/ 950118 h 1464467"/>
                <a:gd name="connsiteX3-23" fmla="*/ 534143 w 950118"/>
                <a:gd name="connsiteY3-24" fmla="*/ 1464467 h 1464467"/>
                <a:gd name="connsiteX4-25" fmla="*/ 525809 w 950118"/>
                <a:gd name="connsiteY4-26" fmla="*/ 1463322 h 1464467"/>
                <a:gd name="connsiteX5-27" fmla="*/ 525809 w 950118"/>
                <a:gd name="connsiteY5-28" fmla="*/ 950118 h 1464467"/>
                <a:gd name="connsiteX6-29" fmla="*/ 0 w 950118"/>
                <a:gd name="connsiteY6-30" fmla="*/ 950118 h 1464467"/>
                <a:gd name="connsiteX7-31" fmla="*/ 0 w 950118"/>
                <a:gd name="connsiteY7-32" fmla="*/ 0 h 1464467"/>
                <a:gd name="connsiteX0-33" fmla="*/ 0 w 950118"/>
                <a:gd name="connsiteY0-34" fmla="*/ 0 h 1463322"/>
                <a:gd name="connsiteX1-35" fmla="*/ 950118 w 950118"/>
                <a:gd name="connsiteY1-36" fmla="*/ 0 h 1463322"/>
                <a:gd name="connsiteX2-37" fmla="*/ 950118 w 950118"/>
                <a:gd name="connsiteY2-38" fmla="*/ 950118 h 1463322"/>
                <a:gd name="connsiteX3-39" fmla="*/ 525809 w 950118"/>
                <a:gd name="connsiteY3-40" fmla="*/ 1463322 h 1463322"/>
                <a:gd name="connsiteX4-41" fmla="*/ 525809 w 950118"/>
                <a:gd name="connsiteY4-42" fmla="*/ 950118 h 1463322"/>
                <a:gd name="connsiteX5-43" fmla="*/ 0 w 950118"/>
                <a:gd name="connsiteY5-44" fmla="*/ 950118 h 1463322"/>
                <a:gd name="connsiteX6-45" fmla="*/ 0 w 950118"/>
                <a:gd name="connsiteY6-46" fmla="*/ 0 h 1463322"/>
                <a:gd name="connsiteX0-47" fmla="*/ 0 w 950118"/>
                <a:gd name="connsiteY0-48" fmla="*/ 0 h 1463322"/>
                <a:gd name="connsiteX1-49" fmla="*/ 950118 w 950118"/>
                <a:gd name="connsiteY1-50" fmla="*/ 0 h 1463322"/>
                <a:gd name="connsiteX2-51" fmla="*/ 950118 w 950118"/>
                <a:gd name="connsiteY2-52" fmla="*/ 950118 h 1463322"/>
                <a:gd name="connsiteX3-53" fmla="*/ 525809 w 950118"/>
                <a:gd name="connsiteY3-54" fmla="*/ 1463322 h 1463322"/>
                <a:gd name="connsiteX4-55" fmla="*/ 525809 w 950118"/>
                <a:gd name="connsiteY4-56" fmla="*/ 950118 h 1463322"/>
                <a:gd name="connsiteX5-57" fmla="*/ 0 w 950118"/>
                <a:gd name="connsiteY5-58" fmla="*/ 950118 h 1463322"/>
                <a:gd name="connsiteX6-59" fmla="*/ 0 w 950118"/>
                <a:gd name="connsiteY6-60" fmla="*/ 0 h 1463322"/>
                <a:gd name="connsiteX0-61" fmla="*/ 0 w 950118"/>
                <a:gd name="connsiteY0-62" fmla="*/ 0 h 1463322"/>
                <a:gd name="connsiteX1-63" fmla="*/ 950118 w 950118"/>
                <a:gd name="connsiteY1-64" fmla="*/ 0 h 1463322"/>
                <a:gd name="connsiteX2-65" fmla="*/ 950118 w 950118"/>
                <a:gd name="connsiteY2-66" fmla="*/ 923925 h 1463322"/>
                <a:gd name="connsiteX3-67" fmla="*/ 525809 w 950118"/>
                <a:gd name="connsiteY3-68" fmla="*/ 1463322 h 1463322"/>
                <a:gd name="connsiteX4-69" fmla="*/ 525809 w 950118"/>
                <a:gd name="connsiteY4-70" fmla="*/ 950118 h 1463322"/>
                <a:gd name="connsiteX5-71" fmla="*/ 0 w 950118"/>
                <a:gd name="connsiteY5-72" fmla="*/ 950118 h 1463322"/>
                <a:gd name="connsiteX6-73" fmla="*/ 0 w 950118"/>
                <a:gd name="connsiteY6-74" fmla="*/ 0 h 1463322"/>
                <a:gd name="connsiteX0-75" fmla="*/ 0 w 950118"/>
                <a:gd name="connsiteY0-76" fmla="*/ 0 h 1463322"/>
                <a:gd name="connsiteX1-77" fmla="*/ 950118 w 950118"/>
                <a:gd name="connsiteY1-78" fmla="*/ 0 h 1463322"/>
                <a:gd name="connsiteX2-79" fmla="*/ 950118 w 950118"/>
                <a:gd name="connsiteY2-80" fmla="*/ 923925 h 1463322"/>
                <a:gd name="connsiteX3-81" fmla="*/ 525809 w 950118"/>
                <a:gd name="connsiteY3-82" fmla="*/ 1463322 h 1463322"/>
                <a:gd name="connsiteX4-83" fmla="*/ 525809 w 950118"/>
                <a:gd name="connsiteY4-84" fmla="*/ 950118 h 1463322"/>
                <a:gd name="connsiteX5-85" fmla="*/ 0 w 950118"/>
                <a:gd name="connsiteY5-86" fmla="*/ 950118 h 1463322"/>
                <a:gd name="connsiteX6-87" fmla="*/ 0 w 950118"/>
                <a:gd name="connsiteY6-88" fmla="*/ 0 h 1463322"/>
                <a:gd name="connsiteX0-89" fmla="*/ 0 w 950118"/>
                <a:gd name="connsiteY0-90" fmla="*/ 0 h 1463322"/>
                <a:gd name="connsiteX1-91" fmla="*/ 950118 w 950118"/>
                <a:gd name="connsiteY1-92" fmla="*/ 0 h 1463322"/>
                <a:gd name="connsiteX2-93" fmla="*/ 950118 w 950118"/>
                <a:gd name="connsiteY2-94" fmla="*/ 923925 h 1463322"/>
                <a:gd name="connsiteX3-95" fmla="*/ 525809 w 950118"/>
                <a:gd name="connsiteY3-96" fmla="*/ 1463322 h 1463322"/>
                <a:gd name="connsiteX4-97" fmla="*/ 525809 w 950118"/>
                <a:gd name="connsiteY4-98" fmla="*/ 950118 h 1463322"/>
                <a:gd name="connsiteX5-99" fmla="*/ 0 w 950118"/>
                <a:gd name="connsiteY5-100" fmla="*/ 950118 h 1463322"/>
                <a:gd name="connsiteX6-101" fmla="*/ 0 w 950118"/>
                <a:gd name="connsiteY6-102" fmla="*/ 0 h 1463322"/>
                <a:gd name="connsiteX0-103" fmla="*/ 0 w 950118"/>
                <a:gd name="connsiteY0-104" fmla="*/ 0 h 1463322"/>
                <a:gd name="connsiteX1-105" fmla="*/ 950118 w 950118"/>
                <a:gd name="connsiteY1-106" fmla="*/ 0 h 1463322"/>
                <a:gd name="connsiteX2-107" fmla="*/ 950118 w 950118"/>
                <a:gd name="connsiteY2-108" fmla="*/ 923925 h 1463322"/>
                <a:gd name="connsiteX3-109" fmla="*/ 525809 w 950118"/>
                <a:gd name="connsiteY3-110" fmla="*/ 1463322 h 1463322"/>
                <a:gd name="connsiteX4-111" fmla="*/ 525809 w 950118"/>
                <a:gd name="connsiteY4-112" fmla="*/ 950118 h 1463322"/>
                <a:gd name="connsiteX5-113" fmla="*/ 0 w 950118"/>
                <a:gd name="connsiteY5-114" fmla="*/ 950118 h 1463322"/>
                <a:gd name="connsiteX6-115" fmla="*/ 0 w 950118"/>
                <a:gd name="connsiteY6-116" fmla="*/ 0 h 14633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950118" h="1463322">
                  <a:moveTo>
                    <a:pt x="0" y="0"/>
                  </a:moveTo>
                  <a:lnTo>
                    <a:pt x="950118" y="0"/>
                  </a:lnTo>
                  <a:lnTo>
                    <a:pt x="950118" y="923925"/>
                  </a:lnTo>
                  <a:cubicBezTo>
                    <a:pt x="946074" y="1377362"/>
                    <a:pt x="596527" y="1463322"/>
                    <a:pt x="525809" y="1463322"/>
                  </a:cubicBezTo>
                  <a:lnTo>
                    <a:pt x="525809" y="950118"/>
                  </a:lnTo>
                  <a:lnTo>
                    <a:pt x="0" y="9501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6" name="装饰 4"/>
            <p:cNvSpPr>
              <a:spLocks noChangeAspect="1"/>
            </p:cNvSpPr>
            <p:nvPr>
              <p:custDataLst>
                <p:tags r:id="rId202"/>
              </p:custDataLst>
            </p:nvPr>
          </p:nvSpPr>
          <p:spPr>
            <a:xfrm>
              <a:off x="8645" y="6254"/>
              <a:ext cx="490" cy="755"/>
            </a:xfrm>
            <a:custGeom>
              <a:avLst/>
              <a:gdLst>
                <a:gd name="connsiteX0" fmla="*/ 0 w 950118"/>
                <a:gd name="connsiteY0" fmla="*/ 0 h 1464467"/>
                <a:gd name="connsiteX1" fmla="*/ 950118 w 950118"/>
                <a:gd name="connsiteY1" fmla="*/ 0 h 1464467"/>
                <a:gd name="connsiteX2" fmla="*/ 950118 w 950118"/>
                <a:gd name="connsiteY2" fmla="*/ 950118 h 1464467"/>
                <a:gd name="connsiteX3" fmla="*/ 945895 w 950118"/>
                <a:gd name="connsiteY3" fmla="*/ 1007193 h 1464467"/>
                <a:gd name="connsiteX4" fmla="*/ 534143 w 950118"/>
                <a:gd name="connsiteY4" fmla="*/ 1464467 h 1464467"/>
                <a:gd name="connsiteX5" fmla="*/ 525809 w 950118"/>
                <a:gd name="connsiteY5" fmla="*/ 1463322 h 1464467"/>
                <a:gd name="connsiteX6" fmla="*/ 525809 w 950118"/>
                <a:gd name="connsiteY6" fmla="*/ 950118 h 1464467"/>
                <a:gd name="connsiteX7" fmla="*/ 0 w 950118"/>
                <a:gd name="connsiteY7" fmla="*/ 950118 h 1464467"/>
                <a:gd name="connsiteX0-1" fmla="*/ 0 w 950118"/>
                <a:gd name="connsiteY0-2" fmla="*/ 0 h 1464467"/>
                <a:gd name="connsiteX1-3" fmla="*/ 950118 w 950118"/>
                <a:gd name="connsiteY1-4" fmla="*/ 0 h 1464467"/>
                <a:gd name="connsiteX2-5" fmla="*/ 950118 w 950118"/>
                <a:gd name="connsiteY2-6" fmla="*/ 950118 h 1464467"/>
                <a:gd name="connsiteX3-7" fmla="*/ 534143 w 950118"/>
                <a:gd name="connsiteY3-8" fmla="*/ 1464467 h 1464467"/>
                <a:gd name="connsiteX4-9" fmla="*/ 525809 w 950118"/>
                <a:gd name="connsiteY4-10" fmla="*/ 1463322 h 1464467"/>
                <a:gd name="connsiteX5-11" fmla="*/ 525809 w 950118"/>
                <a:gd name="connsiteY5-12" fmla="*/ 950118 h 1464467"/>
                <a:gd name="connsiteX6-13" fmla="*/ 0 w 950118"/>
                <a:gd name="connsiteY6-14" fmla="*/ 950118 h 1464467"/>
                <a:gd name="connsiteX7-15" fmla="*/ 0 w 950118"/>
                <a:gd name="connsiteY7-16" fmla="*/ 0 h 1464467"/>
                <a:gd name="connsiteX0-17" fmla="*/ 0 w 950118"/>
                <a:gd name="connsiteY0-18" fmla="*/ 0 h 1464467"/>
                <a:gd name="connsiteX1-19" fmla="*/ 950118 w 950118"/>
                <a:gd name="connsiteY1-20" fmla="*/ 0 h 1464467"/>
                <a:gd name="connsiteX2-21" fmla="*/ 950118 w 950118"/>
                <a:gd name="connsiteY2-22" fmla="*/ 950118 h 1464467"/>
                <a:gd name="connsiteX3-23" fmla="*/ 534143 w 950118"/>
                <a:gd name="connsiteY3-24" fmla="*/ 1464467 h 1464467"/>
                <a:gd name="connsiteX4-25" fmla="*/ 525809 w 950118"/>
                <a:gd name="connsiteY4-26" fmla="*/ 1463322 h 1464467"/>
                <a:gd name="connsiteX5-27" fmla="*/ 525809 w 950118"/>
                <a:gd name="connsiteY5-28" fmla="*/ 950118 h 1464467"/>
                <a:gd name="connsiteX6-29" fmla="*/ 0 w 950118"/>
                <a:gd name="connsiteY6-30" fmla="*/ 950118 h 1464467"/>
                <a:gd name="connsiteX7-31" fmla="*/ 0 w 950118"/>
                <a:gd name="connsiteY7-32" fmla="*/ 0 h 1464467"/>
                <a:gd name="connsiteX0-33" fmla="*/ 0 w 950118"/>
                <a:gd name="connsiteY0-34" fmla="*/ 0 h 1463322"/>
                <a:gd name="connsiteX1-35" fmla="*/ 950118 w 950118"/>
                <a:gd name="connsiteY1-36" fmla="*/ 0 h 1463322"/>
                <a:gd name="connsiteX2-37" fmla="*/ 950118 w 950118"/>
                <a:gd name="connsiteY2-38" fmla="*/ 950118 h 1463322"/>
                <a:gd name="connsiteX3-39" fmla="*/ 525809 w 950118"/>
                <a:gd name="connsiteY3-40" fmla="*/ 1463322 h 1463322"/>
                <a:gd name="connsiteX4-41" fmla="*/ 525809 w 950118"/>
                <a:gd name="connsiteY4-42" fmla="*/ 950118 h 1463322"/>
                <a:gd name="connsiteX5-43" fmla="*/ 0 w 950118"/>
                <a:gd name="connsiteY5-44" fmla="*/ 950118 h 1463322"/>
                <a:gd name="connsiteX6-45" fmla="*/ 0 w 950118"/>
                <a:gd name="connsiteY6-46" fmla="*/ 0 h 1463322"/>
                <a:gd name="connsiteX0-47" fmla="*/ 0 w 950118"/>
                <a:gd name="connsiteY0-48" fmla="*/ 0 h 1463322"/>
                <a:gd name="connsiteX1-49" fmla="*/ 950118 w 950118"/>
                <a:gd name="connsiteY1-50" fmla="*/ 0 h 1463322"/>
                <a:gd name="connsiteX2-51" fmla="*/ 950118 w 950118"/>
                <a:gd name="connsiteY2-52" fmla="*/ 950118 h 1463322"/>
                <a:gd name="connsiteX3-53" fmla="*/ 525809 w 950118"/>
                <a:gd name="connsiteY3-54" fmla="*/ 1463322 h 1463322"/>
                <a:gd name="connsiteX4-55" fmla="*/ 525809 w 950118"/>
                <a:gd name="connsiteY4-56" fmla="*/ 950118 h 1463322"/>
                <a:gd name="connsiteX5-57" fmla="*/ 0 w 950118"/>
                <a:gd name="connsiteY5-58" fmla="*/ 950118 h 1463322"/>
                <a:gd name="connsiteX6-59" fmla="*/ 0 w 950118"/>
                <a:gd name="connsiteY6-60" fmla="*/ 0 h 1463322"/>
                <a:gd name="connsiteX0-61" fmla="*/ 0 w 950118"/>
                <a:gd name="connsiteY0-62" fmla="*/ 0 h 1463322"/>
                <a:gd name="connsiteX1-63" fmla="*/ 950118 w 950118"/>
                <a:gd name="connsiteY1-64" fmla="*/ 0 h 1463322"/>
                <a:gd name="connsiteX2-65" fmla="*/ 950118 w 950118"/>
                <a:gd name="connsiteY2-66" fmla="*/ 923925 h 1463322"/>
                <a:gd name="connsiteX3-67" fmla="*/ 525809 w 950118"/>
                <a:gd name="connsiteY3-68" fmla="*/ 1463322 h 1463322"/>
                <a:gd name="connsiteX4-69" fmla="*/ 525809 w 950118"/>
                <a:gd name="connsiteY4-70" fmla="*/ 950118 h 1463322"/>
                <a:gd name="connsiteX5-71" fmla="*/ 0 w 950118"/>
                <a:gd name="connsiteY5-72" fmla="*/ 950118 h 1463322"/>
                <a:gd name="connsiteX6-73" fmla="*/ 0 w 950118"/>
                <a:gd name="connsiteY6-74" fmla="*/ 0 h 1463322"/>
                <a:gd name="connsiteX0-75" fmla="*/ 0 w 950118"/>
                <a:gd name="connsiteY0-76" fmla="*/ 0 h 1463322"/>
                <a:gd name="connsiteX1-77" fmla="*/ 950118 w 950118"/>
                <a:gd name="connsiteY1-78" fmla="*/ 0 h 1463322"/>
                <a:gd name="connsiteX2-79" fmla="*/ 950118 w 950118"/>
                <a:gd name="connsiteY2-80" fmla="*/ 923925 h 1463322"/>
                <a:gd name="connsiteX3-81" fmla="*/ 525809 w 950118"/>
                <a:gd name="connsiteY3-82" fmla="*/ 1463322 h 1463322"/>
                <a:gd name="connsiteX4-83" fmla="*/ 525809 w 950118"/>
                <a:gd name="connsiteY4-84" fmla="*/ 950118 h 1463322"/>
                <a:gd name="connsiteX5-85" fmla="*/ 0 w 950118"/>
                <a:gd name="connsiteY5-86" fmla="*/ 950118 h 1463322"/>
                <a:gd name="connsiteX6-87" fmla="*/ 0 w 950118"/>
                <a:gd name="connsiteY6-88" fmla="*/ 0 h 1463322"/>
                <a:gd name="connsiteX0-89" fmla="*/ 0 w 950118"/>
                <a:gd name="connsiteY0-90" fmla="*/ 0 h 1463322"/>
                <a:gd name="connsiteX1-91" fmla="*/ 950118 w 950118"/>
                <a:gd name="connsiteY1-92" fmla="*/ 0 h 1463322"/>
                <a:gd name="connsiteX2-93" fmla="*/ 950118 w 950118"/>
                <a:gd name="connsiteY2-94" fmla="*/ 923925 h 1463322"/>
                <a:gd name="connsiteX3-95" fmla="*/ 525809 w 950118"/>
                <a:gd name="connsiteY3-96" fmla="*/ 1463322 h 1463322"/>
                <a:gd name="connsiteX4-97" fmla="*/ 525809 w 950118"/>
                <a:gd name="connsiteY4-98" fmla="*/ 950118 h 1463322"/>
                <a:gd name="connsiteX5-99" fmla="*/ 0 w 950118"/>
                <a:gd name="connsiteY5-100" fmla="*/ 950118 h 1463322"/>
                <a:gd name="connsiteX6-101" fmla="*/ 0 w 950118"/>
                <a:gd name="connsiteY6-102" fmla="*/ 0 h 1463322"/>
                <a:gd name="connsiteX0-103" fmla="*/ 0 w 950118"/>
                <a:gd name="connsiteY0-104" fmla="*/ 0 h 1463322"/>
                <a:gd name="connsiteX1-105" fmla="*/ 950118 w 950118"/>
                <a:gd name="connsiteY1-106" fmla="*/ 0 h 1463322"/>
                <a:gd name="connsiteX2-107" fmla="*/ 950118 w 950118"/>
                <a:gd name="connsiteY2-108" fmla="*/ 923925 h 1463322"/>
                <a:gd name="connsiteX3-109" fmla="*/ 525809 w 950118"/>
                <a:gd name="connsiteY3-110" fmla="*/ 1463322 h 1463322"/>
                <a:gd name="connsiteX4-111" fmla="*/ 525809 w 950118"/>
                <a:gd name="connsiteY4-112" fmla="*/ 950118 h 1463322"/>
                <a:gd name="connsiteX5-113" fmla="*/ 0 w 950118"/>
                <a:gd name="connsiteY5-114" fmla="*/ 950118 h 1463322"/>
                <a:gd name="connsiteX6-115" fmla="*/ 0 w 950118"/>
                <a:gd name="connsiteY6-116" fmla="*/ 0 h 14633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950118" h="1463322">
                  <a:moveTo>
                    <a:pt x="0" y="0"/>
                  </a:moveTo>
                  <a:lnTo>
                    <a:pt x="950118" y="0"/>
                  </a:lnTo>
                  <a:lnTo>
                    <a:pt x="950118" y="923925"/>
                  </a:lnTo>
                  <a:cubicBezTo>
                    <a:pt x="946074" y="1377362"/>
                    <a:pt x="596527" y="1463322"/>
                    <a:pt x="525809" y="1463322"/>
                  </a:cubicBezTo>
                  <a:lnTo>
                    <a:pt x="525809" y="950118"/>
                  </a:lnTo>
                  <a:lnTo>
                    <a:pt x="0" y="9501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4" name="Object 901"/>
          <p:cNvSpPr txBox="1"/>
          <p:nvPr>
            <p:custDataLst>
              <p:tags r:id="rId3"/>
            </p:custDataLst>
          </p:nvPr>
        </p:nvSpPr>
        <p:spPr>
          <a:xfrm>
            <a:off x="609605" y="609481"/>
            <a:ext cx="9448864" cy="752474"/>
          </a:xfrm>
          <a:prstGeom prst="rect">
            <a:avLst/>
          </a:prstGeom>
        </p:spPr>
        <p:txBody>
          <a:bodyPr vert="horz" lIns="63500" tIns="25400" rIns="63500" bIns="25400" rtlCol="0" anchor="b" anchorCtr="0">
            <a:normAutofit fontScale="90000"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4780" b="1" i="0" spc="320" dirty="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  <p:sp>
        <p:nvSpPr>
          <p:cNvPr id="2" name="Object 902"/>
          <p:cNvSpPr txBox="1"/>
          <p:nvPr>
            <p:custDataLst>
              <p:tags r:id="rId4"/>
            </p:custDataLst>
          </p:nvPr>
        </p:nvSpPr>
        <p:spPr>
          <a:xfrm>
            <a:off x="609605" y="1387355"/>
            <a:ext cx="9448864" cy="378593"/>
          </a:xfrm>
          <a:prstGeom prst="rect">
            <a:avLst/>
          </a:prstGeom>
        </p:spPr>
        <p:txBody>
          <a:bodyPr vert="horz" lIns="63500" tIns="25400" rIns="63500" bIns="25400" rtlCol="0" anchor="t" anchorCtr="0">
            <a:norm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2000" spc="80" dirty="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写作特点</a:t>
            </a:r>
          </a:p>
        </p:txBody>
      </p:sp>
      <p:sp>
        <p:nvSpPr>
          <p:cNvPr id="7" name="装饰3"/>
          <p:cNvSpPr/>
          <p:nvPr>
            <p:custDataLst>
              <p:tags r:id="rId5"/>
            </p:custDataLst>
          </p:nvPr>
        </p:nvSpPr>
        <p:spPr>
          <a:xfrm>
            <a:off x="609605" y="2069104"/>
            <a:ext cx="10972888" cy="4179414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165100" algn="ctr" rotWithShape="0">
              <a:schemeClr val="dk1">
                <a:lumMod val="95000"/>
                <a:lumOff val="5000"/>
                <a:alpha val="1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lnSpc>
                <a:spcPct val="120000"/>
              </a:lnSpc>
              <a:buClrTx/>
              <a:buSzTx/>
              <a:buFontTx/>
            </a:pPr>
            <a:endParaRPr kumimoji="1" lang="zh-CN" altLang="en-US" sz="1600" b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59" name="内容占位符 6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6901498" y="3877945"/>
            <a:ext cx="3258820" cy="164338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30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暗示情节，推动发展：</a:t>
            </a:r>
          </a:p>
        </p:txBody>
      </p:sp>
      <p:sp>
        <p:nvSpPr>
          <p:cNvPr id="58" name="椭圆 57"/>
          <p:cNvSpPr/>
          <p:nvPr>
            <p:custDataLst>
              <p:tags r:id="rId7"/>
            </p:custDataLst>
          </p:nvPr>
        </p:nvSpPr>
        <p:spPr>
          <a:xfrm>
            <a:off x="8340408" y="3270250"/>
            <a:ext cx="482600" cy="483235"/>
          </a:xfrm>
          <a:prstGeom prst="ellipse">
            <a:avLst/>
          </a:prstGeom>
          <a:noFill/>
          <a:ln w="3175">
            <a:solidFill>
              <a:schemeClr val="accent2">
                <a:lumMod val="60000"/>
                <a:lumOff val="40000"/>
              </a:schemeClr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en-US" altLang="zh-CN" sz="16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0" name="Freeform 247"/>
          <p:cNvSpPr>
            <a:spLocks noEditPoints="1"/>
          </p:cNvSpPr>
          <p:nvPr>
            <p:custDataLst>
              <p:tags r:id="rId8"/>
            </p:custDataLst>
          </p:nvPr>
        </p:nvSpPr>
        <p:spPr bwMode="auto">
          <a:xfrm rot="3000000">
            <a:off x="8419381" y="3224639"/>
            <a:ext cx="25769" cy="19311"/>
          </a:xfrm>
          <a:custGeom>
            <a:avLst/>
            <a:gdLst>
              <a:gd name="T0" fmla="*/ 3 w 28"/>
              <a:gd name="T1" fmla="*/ 8 h 21"/>
              <a:gd name="T2" fmla="*/ 2 w 28"/>
              <a:gd name="T3" fmla="*/ 6 h 21"/>
              <a:gd name="T4" fmla="*/ 1 w 28"/>
              <a:gd name="T5" fmla="*/ 9 h 21"/>
              <a:gd name="T6" fmla="*/ 2 w 28"/>
              <a:gd name="T7" fmla="*/ 12 h 21"/>
              <a:gd name="T8" fmla="*/ 4 w 28"/>
              <a:gd name="T9" fmla="*/ 13 h 21"/>
              <a:gd name="T10" fmla="*/ 7 w 28"/>
              <a:gd name="T11" fmla="*/ 16 h 21"/>
              <a:gd name="T12" fmla="*/ 10 w 28"/>
              <a:gd name="T13" fmla="*/ 17 h 21"/>
              <a:gd name="T14" fmla="*/ 16 w 28"/>
              <a:gd name="T15" fmla="*/ 18 h 21"/>
              <a:gd name="T16" fmla="*/ 20 w 28"/>
              <a:gd name="T17" fmla="*/ 18 h 21"/>
              <a:gd name="T18" fmla="*/ 20 w 28"/>
              <a:gd name="T19" fmla="*/ 19 h 21"/>
              <a:gd name="T20" fmla="*/ 21 w 28"/>
              <a:gd name="T21" fmla="*/ 19 h 21"/>
              <a:gd name="T22" fmla="*/ 23 w 28"/>
              <a:gd name="T23" fmla="*/ 19 h 21"/>
              <a:gd name="T24" fmla="*/ 26 w 28"/>
              <a:gd name="T25" fmla="*/ 21 h 21"/>
              <a:gd name="T26" fmla="*/ 26 w 28"/>
              <a:gd name="T27" fmla="*/ 18 h 21"/>
              <a:gd name="T28" fmla="*/ 27 w 28"/>
              <a:gd name="T29" fmla="*/ 18 h 21"/>
              <a:gd name="T30" fmla="*/ 28 w 28"/>
              <a:gd name="T31" fmla="*/ 16 h 21"/>
              <a:gd name="T32" fmla="*/ 26 w 28"/>
              <a:gd name="T33" fmla="*/ 15 h 21"/>
              <a:gd name="T34" fmla="*/ 26 w 28"/>
              <a:gd name="T35" fmla="*/ 13 h 21"/>
              <a:gd name="T36" fmla="*/ 26 w 28"/>
              <a:gd name="T37" fmla="*/ 12 h 21"/>
              <a:gd name="T38" fmla="*/ 23 w 28"/>
              <a:gd name="T39" fmla="*/ 11 h 21"/>
              <a:gd name="T40" fmla="*/ 20 w 28"/>
              <a:gd name="T41" fmla="*/ 11 h 21"/>
              <a:gd name="T42" fmla="*/ 17 w 28"/>
              <a:gd name="T43" fmla="*/ 13 h 21"/>
              <a:gd name="T44" fmla="*/ 16 w 28"/>
              <a:gd name="T45" fmla="*/ 13 h 21"/>
              <a:gd name="T46" fmla="*/ 15 w 28"/>
              <a:gd name="T47" fmla="*/ 12 h 21"/>
              <a:gd name="T48" fmla="*/ 14 w 28"/>
              <a:gd name="T49" fmla="*/ 12 h 21"/>
              <a:gd name="T50" fmla="*/ 14 w 28"/>
              <a:gd name="T51" fmla="*/ 10 h 21"/>
              <a:gd name="T52" fmla="*/ 10 w 28"/>
              <a:gd name="T53" fmla="*/ 9 h 21"/>
              <a:gd name="T54" fmla="*/ 10 w 28"/>
              <a:gd name="T55" fmla="*/ 8 h 21"/>
              <a:gd name="T56" fmla="*/ 10 w 28"/>
              <a:gd name="T57" fmla="*/ 5 h 21"/>
              <a:gd name="T58" fmla="*/ 11 w 28"/>
              <a:gd name="T59" fmla="*/ 5 h 21"/>
              <a:gd name="T60" fmla="*/ 11 w 28"/>
              <a:gd name="T61" fmla="*/ 4 h 21"/>
              <a:gd name="T62" fmla="*/ 11 w 28"/>
              <a:gd name="T63" fmla="*/ 3 h 21"/>
              <a:gd name="T64" fmla="*/ 9 w 28"/>
              <a:gd name="T65" fmla="*/ 2 h 21"/>
              <a:gd name="T66" fmla="*/ 8 w 28"/>
              <a:gd name="T67" fmla="*/ 0 h 21"/>
              <a:gd name="T68" fmla="*/ 4 w 28"/>
              <a:gd name="T69" fmla="*/ 0 h 21"/>
              <a:gd name="T70" fmla="*/ 2 w 28"/>
              <a:gd name="T71" fmla="*/ 0 h 21"/>
              <a:gd name="T72" fmla="*/ 1 w 28"/>
              <a:gd name="T73" fmla="*/ 2 h 21"/>
              <a:gd name="T74" fmla="*/ 1 w 28"/>
              <a:gd name="T75" fmla="*/ 5 h 21"/>
              <a:gd name="T76" fmla="*/ 2 w 28"/>
              <a:gd name="T77" fmla="*/ 5 h 21"/>
              <a:gd name="T78" fmla="*/ 3 w 28"/>
              <a:gd name="T79" fmla="*/ 5 h 21"/>
              <a:gd name="T80" fmla="*/ 3 w 28"/>
              <a:gd name="T81" fmla="*/ 8 h 21"/>
              <a:gd name="T82" fmla="*/ 7 w 28"/>
              <a:gd name="T83" fmla="*/ 6 h 21"/>
              <a:gd name="T84" fmla="*/ 7 w 28"/>
              <a:gd name="T85" fmla="*/ 8 h 21"/>
              <a:gd name="T86" fmla="*/ 7 w 28"/>
              <a:gd name="T87" fmla="*/ 9 h 21"/>
              <a:gd name="T88" fmla="*/ 5 w 28"/>
              <a:gd name="T89" fmla="*/ 9 h 21"/>
              <a:gd name="T90" fmla="*/ 7 w 28"/>
              <a:gd name="T91" fmla="*/ 6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8" h="21">
                <a:moveTo>
                  <a:pt x="3" y="8"/>
                </a:moveTo>
                <a:cubicBezTo>
                  <a:pt x="3" y="7"/>
                  <a:pt x="3" y="6"/>
                  <a:pt x="2" y="6"/>
                </a:cubicBezTo>
                <a:cubicBezTo>
                  <a:pt x="1" y="6"/>
                  <a:pt x="1" y="8"/>
                  <a:pt x="1" y="9"/>
                </a:cubicBezTo>
                <a:cubicBezTo>
                  <a:pt x="0" y="11"/>
                  <a:pt x="2" y="11"/>
                  <a:pt x="2" y="12"/>
                </a:cubicBezTo>
                <a:cubicBezTo>
                  <a:pt x="2" y="13"/>
                  <a:pt x="3" y="13"/>
                  <a:pt x="4" y="13"/>
                </a:cubicBezTo>
                <a:cubicBezTo>
                  <a:pt x="5" y="14"/>
                  <a:pt x="6" y="15"/>
                  <a:pt x="7" y="16"/>
                </a:cubicBezTo>
                <a:cubicBezTo>
                  <a:pt x="7" y="16"/>
                  <a:pt x="8" y="17"/>
                  <a:pt x="10" y="17"/>
                </a:cubicBezTo>
                <a:cubicBezTo>
                  <a:pt x="11" y="18"/>
                  <a:pt x="13" y="19"/>
                  <a:pt x="16" y="18"/>
                </a:cubicBezTo>
                <a:cubicBezTo>
                  <a:pt x="17" y="18"/>
                  <a:pt x="18" y="18"/>
                  <a:pt x="20" y="18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19"/>
                  <a:pt x="20" y="19"/>
                  <a:pt x="21" y="19"/>
                </a:cubicBezTo>
                <a:cubicBezTo>
                  <a:pt x="22" y="19"/>
                  <a:pt x="23" y="21"/>
                  <a:pt x="23" y="19"/>
                </a:cubicBezTo>
                <a:cubicBezTo>
                  <a:pt x="24" y="20"/>
                  <a:pt x="24" y="21"/>
                  <a:pt x="26" y="21"/>
                </a:cubicBezTo>
                <a:cubicBezTo>
                  <a:pt x="26" y="20"/>
                  <a:pt x="26" y="19"/>
                  <a:pt x="26" y="18"/>
                </a:cubicBezTo>
                <a:cubicBezTo>
                  <a:pt x="26" y="18"/>
                  <a:pt x="26" y="18"/>
                  <a:pt x="27" y="18"/>
                </a:cubicBezTo>
                <a:cubicBezTo>
                  <a:pt x="27" y="17"/>
                  <a:pt x="28" y="17"/>
                  <a:pt x="28" y="16"/>
                </a:cubicBezTo>
                <a:cubicBezTo>
                  <a:pt x="27" y="16"/>
                  <a:pt x="26" y="15"/>
                  <a:pt x="26" y="15"/>
                </a:cubicBezTo>
                <a:cubicBezTo>
                  <a:pt x="26" y="14"/>
                  <a:pt x="26" y="14"/>
                  <a:pt x="26" y="13"/>
                </a:cubicBezTo>
                <a:cubicBezTo>
                  <a:pt x="26" y="13"/>
                  <a:pt x="26" y="13"/>
                  <a:pt x="26" y="12"/>
                </a:cubicBezTo>
                <a:cubicBezTo>
                  <a:pt x="25" y="12"/>
                  <a:pt x="23" y="12"/>
                  <a:pt x="23" y="11"/>
                </a:cubicBezTo>
                <a:cubicBezTo>
                  <a:pt x="22" y="10"/>
                  <a:pt x="21" y="11"/>
                  <a:pt x="20" y="11"/>
                </a:cubicBezTo>
                <a:cubicBezTo>
                  <a:pt x="19" y="13"/>
                  <a:pt x="19" y="14"/>
                  <a:pt x="17" y="13"/>
                </a:cubicBezTo>
                <a:cubicBezTo>
                  <a:pt x="17" y="13"/>
                  <a:pt x="16" y="13"/>
                  <a:pt x="16" y="13"/>
                </a:cubicBezTo>
                <a:cubicBezTo>
                  <a:pt x="15" y="13"/>
                  <a:pt x="15" y="13"/>
                  <a:pt x="15" y="12"/>
                </a:cubicBezTo>
                <a:cubicBezTo>
                  <a:pt x="14" y="12"/>
                  <a:pt x="14" y="12"/>
                  <a:pt x="14" y="12"/>
                </a:cubicBezTo>
                <a:cubicBezTo>
                  <a:pt x="14" y="11"/>
                  <a:pt x="14" y="11"/>
                  <a:pt x="14" y="10"/>
                </a:cubicBezTo>
                <a:cubicBezTo>
                  <a:pt x="12" y="10"/>
                  <a:pt x="12" y="9"/>
                  <a:pt x="10" y="9"/>
                </a:cubicBezTo>
                <a:cubicBezTo>
                  <a:pt x="10" y="8"/>
                  <a:pt x="10" y="8"/>
                  <a:pt x="10" y="8"/>
                </a:cubicBezTo>
                <a:cubicBezTo>
                  <a:pt x="6" y="8"/>
                  <a:pt x="9" y="2"/>
                  <a:pt x="10" y="5"/>
                </a:cubicBezTo>
                <a:cubicBezTo>
                  <a:pt x="10" y="5"/>
                  <a:pt x="11" y="5"/>
                  <a:pt x="11" y="5"/>
                </a:cubicBezTo>
                <a:cubicBezTo>
                  <a:pt x="11" y="5"/>
                  <a:pt x="11" y="4"/>
                  <a:pt x="11" y="4"/>
                </a:cubicBezTo>
                <a:cubicBezTo>
                  <a:pt x="11" y="4"/>
                  <a:pt x="11" y="3"/>
                  <a:pt x="11" y="3"/>
                </a:cubicBezTo>
                <a:cubicBezTo>
                  <a:pt x="11" y="2"/>
                  <a:pt x="10" y="2"/>
                  <a:pt x="9" y="2"/>
                </a:cubicBezTo>
                <a:cubicBezTo>
                  <a:pt x="8" y="2"/>
                  <a:pt x="8" y="1"/>
                  <a:pt x="8" y="0"/>
                </a:cubicBezTo>
                <a:cubicBezTo>
                  <a:pt x="7" y="0"/>
                  <a:pt x="5" y="0"/>
                  <a:pt x="4" y="0"/>
                </a:cubicBezTo>
                <a:cubicBezTo>
                  <a:pt x="3" y="0"/>
                  <a:pt x="3" y="0"/>
                  <a:pt x="2" y="0"/>
                </a:cubicBezTo>
                <a:cubicBezTo>
                  <a:pt x="1" y="0"/>
                  <a:pt x="1" y="1"/>
                  <a:pt x="1" y="2"/>
                </a:cubicBezTo>
                <a:cubicBezTo>
                  <a:pt x="1" y="3"/>
                  <a:pt x="1" y="4"/>
                  <a:pt x="1" y="5"/>
                </a:cubicBezTo>
                <a:cubicBezTo>
                  <a:pt x="1" y="5"/>
                  <a:pt x="1" y="5"/>
                  <a:pt x="2" y="5"/>
                </a:cubicBezTo>
                <a:cubicBezTo>
                  <a:pt x="2" y="5"/>
                  <a:pt x="3" y="5"/>
                  <a:pt x="3" y="5"/>
                </a:cubicBezTo>
                <a:cubicBezTo>
                  <a:pt x="4" y="5"/>
                  <a:pt x="4" y="7"/>
                  <a:pt x="3" y="8"/>
                </a:cubicBezTo>
                <a:close/>
                <a:moveTo>
                  <a:pt x="7" y="6"/>
                </a:moveTo>
                <a:cubicBezTo>
                  <a:pt x="7" y="7"/>
                  <a:pt x="7" y="7"/>
                  <a:pt x="7" y="8"/>
                </a:cubicBezTo>
                <a:cubicBezTo>
                  <a:pt x="7" y="8"/>
                  <a:pt x="7" y="8"/>
                  <a:pt x="7" y="9"/>
                </a:cubicBezTo>
                <a:cubicBezTo>
                  <a:pt x="6" y="9"/>
                  <a:pt x="6" y="9"/>
                  <a:pt x="5" y="9"/>
                </a:cubicBezTo>
                <a:cubicBezTo>
                  <a:pt x="6" y="8"/>
                  <a:pt x="5" y="6"/>
                  <a:pt x="7" y="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Freeform 248"/>
          <p:cNvSpPr>
            <a:spLocks noEditPoints="1"/>
          </p:cNvSpPr>
          <p:nvPr>
            <p:custDataLst>
              <p:tags r:id="rId9"/>
            </p:custDataLst>
          </p:nvPr>
        </p:nvSpPr>
        <p:spPr bwMode="auto">
          <a:xfrm rot="3000000">
            <a:off x="8423099" y="3266429"/>
            <a:ext cx="103936" cy="187960"/>
          </a:xfrm>
          <a:custGeom>
            <a:avLst/>
            <a:gdLst>
              <a:gd name="T0" fmla="*/ 108 w 112"/>
              <a:gd name="T1" fmla="*/ 20 h 203"/>
              <a:gd name="T2" fmla="*/ 95 w 112"/>
              <a:gd name="T3" fmla="*/ 4 h 203"/>
              <a:gd name="T4" fmla="*/ 72 w 112"/>
              <a:gd name="T5" fmla="*/ 1 h 203"/>
              <a:gd name="T6" fmla="*/ 70 w 112"/>
              <a:gd name="T7" fmla="*/ 9 h 203"/>
              <a:gd name="T8" fmla="*/ 87 w 112"/>
              <a:gd name="T9" fmla="*/ 5 h 203"/>
              <a:gd name="T10" fmla="*/ 91 w 112"/>
              <a:gd name="T11" fmla="*/ 12 h 203"/>
              <a:gd name="T12" fmla="*/ 96 w 112"/>
              <a:gd name="T13" fmla="*/ 10 h 203"/>
              <a:gd name="T14" fmla="*/ 103 w 112"/>
              <a:gd name="T15" fmla="*/ 32 h 203"/>
              <a:gd name="T16" fmla="*/ 87 w 112"/>
              <a:gd name="T17" fmla="*/ 37 h 203"/>
              <a:gd name="T18" fmla="*/ 70 w 112"/>
              <a:gd name="T19" fmla="*/ 37 h 203"/>
              <a:gd name="T20" fmla="*/ 57 w 112"/>
              <a:gd name="T21" fmla="*/ 45 h 203"/>
              <a:gd name="T22" fmla="*/ 68 w 112"/>
              <a:gd name="T23" fmla="*/ 48 h 203"/>
              <a:gd name="T24" fmla="*/ 78 w 112"/>
              <a:gd name="T25" fmla="*/ 42 h 203"/>
              <a:gd name="T26" fmla="*/ 97 w 112"/>
              <a:gd name="T27" fmla="*/ 42 h 203"/>
              <a:gd name="T28" fmla="*/ 103 w 112"/>
              <a:gd name="T29" fmla="*/ 57 h 203"/>
              <a:gd name="T30" fmla="*/ 96 w 112"/>
              <a:gd name="T31" fmla="*/ 69 h 203"/>
              <a:gd name="T32" fmla="*/ 82 w 112"/>
              <a:gd name="T33" fmla="*/ 96 h 203"/>
              <a:gd name="T34" fmla="*/ 70 w 112"/>
              <a:gd name="T35" fmla="*/ 95 h 203"/>
              <a:gd name="T36" fmla="*/ 53 w 112"/>
              <a:gd name="T37" fmla="*/ 85 h 203"/>
              <a:gd name="T38" fmla="*/ 42 w 112"/>
              <a:gd name="T39" fmla="*/ 79 h 203"/>
              <a:gd name="T40" fmla="*/ 32 w 112"/>
              <a:gd name="T41" fmla="*/ 87 h 203"/>
              <a:gd name="T42" fmla="*/ 12 w 112"/>
              <a:gd name="T43" fmla="*/ 69 h 203"/>
              <a:gd name="T44" fmla="*/ 10 w 112"/>
              <a:gd name="T45" fmla="*/ 87 h 203"/>
              <a:gd name="T46" fmla="*/ 17 w 112"/>
              <a:gd name="T47" fmla="*/ 98 h 203"/>
              <a:gd name="T48" fmla="*/ 33 w 112"/>
              <a:gd name="T49" fmla="*/ 115 h 203"/>
              <a:gd name="T50" fmla="*/ 52 w 112"/>
              <a:gd name="T51" fmla="*/ 128 h 203"/>
              <a:gd name="T52" fmla="*/ 44 w 112"/>
              <a:gd name="T53" fmla="*/ 133 h 203"/>
              <a:gd name="T54" fmla="*/ 52 w 112"/>
              <a:gd name="T55" fmla="*/ 142 h 203"/>
              <a:gd name="T56" fmla="*/ 40 w 112"/>
              <a:gd name="T57" fmla="*/ 137 h 203"/>
              <a:gd name="T58" fmla="*/ 43 w 112"/>
              <a:gd name="T59" fmla="*/ 150 h 203"/>
              <a:gd name="T60" fmla="*/ 44 w 112"/>
              <a:gd name="T61" fmla="*/ 163 h 203"/>
              <a:gd name="T62" fmla="*/ 34 w 112"/>
              <a:gd name="T63" fmla="*/ 163 h 203"/>
              <a:gd name="T64" fmla="*/ 44 w 112"/>
              <a:gd name="T65" fmla="*/ 176 h 203"/>
              <a:gd name="T66" fmla="*/ 44 w 112"/>
              <a:gd name="T67" fmla="*/ 194 h 203"/>
              <a:gd name="T68" fmla="*/ 25 w 112"/>
              <a:gd name="T69" fmla="*/ 182 h 203"/>
              <a:gd name="T70" fmla="*/ 21 w 112"/>
              <a:gd name="T71" fmla="*/ 171 h 203"/>
              <a:gd name="T72" fmla="*/ 14 w 112"/>
              <a:gd name="T73" fmla="*/ 171 h 203"/>
              <a:gd name="T74" fmla="*/ 12 w 112"/>
              <a:gd name="T75" fmla="*/ 155 h 203"/>
              <a:gd name="T76" fmla="*/ 7 w 112"/>
              <a:gd name="T77" fmla="*/ 140 h 203"/>
              <a:gd name="T78" fmla="*/ 0 w 112"/>
              <a:gd name="T79" fmla="*/ 153 h 203"/>
              <a:gd name="T80" fmla="*/ 14 w 112"/>
              <a:gd name="T81" fmla="*/ 188 h 203"/>
              <a:gd name="T82" fmla="*/ 40 w 112"/>
              <a:gd name="T83" fmla="*/ 203 h 203"/>
              <a:gd name="T84" fmla="*/ 56 w 112"/>
              <a:gd name="T85" fmla="*/ 191 h 203"/>
              <a:gd name="T86" fmla="*/ 57 w 112"/>
              <a:gd name="T87" fmla="*/ 175 h 203"/>
              <a:gd name="T88" fmla="*/ 63 w 112"/>
              <a:gd name="T89" fmla="*/ 170 h 203"/>
              <a:gd name="T90" fmla="*/ 53 w 112"/>
              <a:gd name="T91" fmla="*/ 159 h 203"/>
              <a:gd name="T92" fmla="*/ 65 w 112"/>
              <a:gd name="T93" fmla="*/ 157 h 203"/>
              <a:gd name="T94" fmla="*/ 63 w 112"/>
              <a:gd name="T95" fmla="*/ 151 h 203"/>
              <a:gd name="T96" fmla="*/ 57 w 112"/>
              <a:gd name="T97" fmla="*/ 128 h 203"/>
              <a:gd name="T98" fmla="*/ 71 w 112"/>
              <a:gd name="T99" fmla="*/ 124 h 203"/>
              <a:gd name="T100" fmla="*/ 80 w 112"/>
              <a:gd name="T101" fmla="*/ 114 h 203"/>
              <a:gd name="T102" fmla="*/ 97 w 112"/>
              <a:gd name="T103" fmla="*/ 99 h 203"/>
              <a:gd name="T104" fmla="*/ 101 w 112"/>
              <a:gd name="T105" fmla="*/ 85 h 203"/>
              <a:gd name="T106" fmla="*/ 109 w 112"/>
              <a:gd name="T107" fmla="*/ 66 h 203"/>
              <a:gd name="T108" fmla="*/ 7 w 112"/>
              <a:gd name="T109" fmla="*/ 165 h 203"/>
              <a:gd name="T110" fmla="*/ 51 w 112"/>
              <a:gd name="T111" fmla="*/ 152 h 203"/>
              <a:gd name="T112" fmla="*/ 43 w 112"/>
              <a:gd name="T113" fmla="*/ 83 h 203"/>
              <a:gd name="T114" fmla="*/ 46 w 112"/>
              <a:gd name="T115" fmla="*/ 108 h 203"/>
              <a:gd name="T116" fmla="*/ 44 w 112"/>
              <a:gd name="T117" fmla="*/ 98 h 203"/>
              <a:gd name="T118" fmla="*/ 43 w 112"/>
              <a:gd name="T119" fmla="*/ 92 h 203"/>
              <a:gd name="T120" fmla="*/ 55 w 112"/>
              <a:gd name="T121" fmla="*/ 94 h 203"/>
              <a:gd name="T122" fmla="*/ 70 w 112"/>
              <a:gd name="T123" fmla="*/ 102 h 203"/>
              <a:gd name="T124" fmla="*/ 61 w 112"/>
              <a:gd name="T125" fmla="*/ 115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2" h="203">
                <a:moveTo>
                  <a:pt x="112" y="39"/>
                </a:moveTo>
                <a:cubicBezTo>
                  <a:pt x="111" y="39"/>
                  <a:pt x="111" y="39"/>
                  <a:pt x="110" y="39"/>
                </a:cubicBezTo>
                <a:cubicBezTo>
                  <a:pt x="110" y="39"/>
                  <a:pt x="110" y="38"/>
                  <a:pt x="110" y="37"/>
                </a:cubicBezTo>
                <a:cubicBezTo>
                  <a:pt x="110" y="36"/>
                  <a:pt x="110" y="35"/>
                  <a:pt x="110" y="35"/>
                </a:cubicBezTo>
                <a:cubicBezTo>
                  <a:pt x="111" y="33"/>
                  <a:pt x="109" y="33"/>
                  <a:pt x="110" y="32"/>
                </a:cubicBezTo>
                <a:cubicBezTo>
                  <a:pt x="110" y="31"/>
                  <a:pt x="110" y="29"/>
                  <a:pt x="110" y="28"/>
                </a:cubicBezTo>
                <a:cubicBezTo>
                  <a:pt x="110" y="27"/>
                  <a:pt x="110" y="27"/>
                  <a:pt x="110" y="26"/>
                </a:cubicBezTo>
                <a:cubicBezTo>
                  <a:pt x="109" y="26"/>
                  <a:pt x="109" y="24"/>
                  <a:pt x="109" y="23"/>
                </a:cubicBezTo>
                <a:cubicBezTo>
                  <a:pt x="109" y="22"/>
                  <a:pt x="109" y="22"/>
                  <a:pt x="109" y="22"/>
                </a:cubicBezTo>
                <a:cubicBezTo>
                  <a:pt x="108" y="22"/>
                  <a:pt x="108" y="21"/>
                  <a:pt x="108" y="20"/>
                </a:cubicBezTo>
                <a:cubicBezTo>
                  <a:pt x="108" y="20"/>
                  <a:pt x="107" y="20"/>
                  <a:pt x="107" y="20"/>
                </a:cubicBezTo>
                <a:cubicBezTo>
                  <a:pt x="107" y="17"/>
                  <a:pt x="104" y="17"/>
                  <a:pt x="105" y="11"/>
                </a:cubicBezTo>
                <a:cubicBezTo>
                  <a:pt x="104" y="10"/>
                  <a:pt x="103" y="10"/>
                  <a:pt x="101" y="10"/>
                </a:cubicBezTo>
                <a:cubicBezTo>
                  <a:pt x="101" y="9"/>
                  <a:pt x="101" y="9"/>
                  <a:pt x="101" y="9"/>
                </a:cubicBezTo>
                <a:cubicBezTo>
                  <a:pt x="101" y="8"/>
                  <a:pt x="101" y="7"/>
                  <a:pt x="101" y="6"/>
                </a:cubicBezTo>
                <a:cubicBezTo>
                  <a:pt x="101" y="6"/>
                  <a:pt x="100" y="6"/>
                  <a:pt x="100" y="6"/>
                </a:cubicBezTo>
                <a:cubicBezTo>
                  <a:pt x="99" y="6"/>
                  <a:pt x="99" y="5"/>
                  <a:pt x="97" y="5"/>
                </a:cubicBezTo>
                <a:cubicBezTo>
                  <a:pt x="97" y="5"/>
                  <a:pt x="97" y="4"/>
                  <a:pt x="97" y="4"/>
                </a:cubicBezTo>
                <a:cubicBezTo>
                  <a:pt x="97" y="4"/>
                  <a:pt x="97" y="4"/>
                  <a:pt x="96" y="4"/>
                </a:cubicBezTo>
                <a:cubicBezTo>
                  <a:pt x="96" y="4"/>
                  <a:pt x="95" y="4"/>
                  <a:pt x="95" y="4"/>
                </a:cubicBezTo>
                <a:cubicBezTo>
                  <a:pt x="95" y="4"/>
                  <a:pt x="94" y="4"/>
                  <a:pt x="94" y="4"/>
                </a:cubicBezTo>
                <a:cubicBezTo>
                  <a:pt x="92" y="4"/>
                  <a:pt x="90" y="4"/>
                  <a:pt x="90" y="3"/>
                </a:cubicBezTo>
                <a:cubicBezTo>
                  <a:pt x="90" y="2"/>
                  <a:pt x="90" y="2"/>
                  <a:pt x="90" y="1"/>
                </a:cubicBezTo>
                <a:cubicBezTo>
                  <a:pt x="89" y="2"/>
                  <a:pt x="87" y="2"/>
                  <a:pt x="87" y="0"/>
                </a:cubicBezTo>
                <a:cubicBezTo>
                  <a:pt x="85" y="0"/>
                  <a:pt x="84" y="0"/>
                  <a:pt x="82" y="0"/>
                </a:cubicBezTo>
                <a:cubicBezTo>
                  <a:pt x="81" y="0"/>
                  <a:pt x="80" y="0"/>
                  <a:pt x="78" y="0"/>
                </a:cubicBezTo>
                <a:cubicBezTo>
                  <a:pt x="78" y="0"/>
                  <a:pt x="77" y="0"/>
                  <a:pt x="76" y="0"/>
                </a:cubicBezTo>
                <a:cubicBezTo>
                  <a:pt x="76" y="0"/>
                  <a:pt x="75" y="0"/>
                  <a:pt x="75" y="0"/>
                </a:cubicBezTo>
                <a:cubicBezTo>
                  <a:pt x="75" y="1"/>
                  <a:pt x="75" y="2"/>
                  <a:pt x="74" y="1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2" y="1"/>
                  <a:pt x="72" y="0"/>
                </a:cubicBezTo>
                <a:cubicBezTo>
                  <a:pt x="72" y="0"/>
                  <a:pt x="72" y="0"/>
                  <a:pt x="71" y="0"/>
                </a:cubicBezTo>
                <a:cubicBezTo>
                  <a:pt x="71" y="0"/>
                  <a:pt x="71" y="0"/>
                  <a:pt x="70" y="0"/>
                </a:cubicBezTo>
                <a:cubicBezTo>
                  <a:pt x="70" y="1"/>
                  <a:pt x="69" y="2"/>
                  <a:pt x="68" y="1"/>
                </a:cubicBezTo>
                <a:cubicBezTo>
                  <a:pt x="67" y="2"/>
                  <a:pt x="67" y="1"/>
                  <a:pt x="67" y="0"/>
                </a:cubicBezTo>
                <a:cubicBezTo>
                  <a:pt x="66" y="0"/>
                  <a:pt x="65" y="1"/>
                  <a:pt x="65" y="1"/>
                </a:cubicBezTo>
                <a:cubicBezTo>
                  <a:pt x="65" y="2"/>
                  <a:pt x="65" y="3"/>
                  <a:pt x="65" y="4"/>
                </a:cubicBezTo>
                <a:cubicBezTo>
                  <a:pt x="66" y="4"/>
                  <a:pt x="67" y="5"/>
                  <a:pt x="67" y="6"/>
                </a:cubicBezTo>
                <a:cubicBezTo>
                  <a:pt x="67" y="7"/>
                  <a:pt x="67" y="8"/>
                  <a:pt x="68" y="7"/>
                </a:cubicBezTo>
                <a:cubicBezTo>
                  <a:pt x="69" y="7"/>
                  <a:pt x="69" y="8"/>
                  <a:pt x="70" y="9"/>
                </a:cubicBezTo>
                <a:cubicBezTo>
                  <a:pt x="71" y="9"/>
                  <a:pt x="71" y="9"/>
                  <a:pt x="71" y="9"/>
                </a:cubicBezTo>
                <a:cubicBezTo>
                  <a:pt x="75" y="10"/>
                  <a:pt x="74" y="7"/>
                  <a:pt x="77" y="7"/>
                </a:cubicBezTo>
                <a:cubicBezTo>
                  <a:pt x="78" y="7"/>
                  <a:pt x="79" y="7"/>
                  <a:pt x="80" y="7"/>
                </a:cubicBezTo>
                <a:cubicBezTo>
                  <a:pt x="81" y="7"/>
                  <a:pt x="82" y="7"/>
                  <a:pt x="82" y="6"/>
                </a:cubicBezTo>
                <a:cubicBezTo>
                  <a:pt x="81" y="6"/>
                  <a:pt x="80" y="6"/>
                  <a:pt x="80" y="6"/>
                </a:cubicBezTo>
                <a:cubicBezTo>
                  <a:pt x="80" y="5"/>
                  <a:pt x="81" y="5"/>
                  <a:pt x="81" y="4"/>
                </a:cubicBezTo>
                <a:cubicBezTo>
                  <a:pt x="82" y="4"/>
                  <a:pt x="82" y="4"/>
                  <a:pt x="83" y="4"/>
                </a:cubicBezTo>
                <a:cubicBezTo>
                  <a:pt x="84" y="4"/>
                  <a:pt x="84" y="4"/>
                  <a:pt x="84" y="4"/>
                </a:cubicBezTo>
                <a:cubicBezTo>
                  <a:pt x="85" y="4"/>
                  <a:pt x="86" y="4"/>
                  <a:pt x="87" y="4"/>
                </a:cubicBezTo>
                <a:cubicBezTo>
                  <a:pt x="87" y="4"/>
                  <a:pt x="87" y="5"/>
                  <a:pt x="87" y="5"/>
                </a:cubicBezTo>
                <a:cubicBezTo>
                  <a:pt x="88" y="5"/>
                  <a:pt x="89" y="6"/>
                  <a:pt x="89" y="9"/>
                </a:cubicBezTo>
                <a:cubicBezTo>
                  <a:pt x="89" y="9"/>
                  <a:pt x="89" y="10"/>
                  <a:pt x="89" y="11"/>
                </a:cubicBezTo>
                <a:cubicBezTo>
                  <a:pt x="90" y="11"/>
                  <a:pt x="90" y="11"/>
                  <a:pt x="90" y="11"/>
                </a:cubicBezTo>
                <a:cubicBezTo>
                  <a:pt x="90" y="11"/>
                  <a:pt x="90" y="12"/>
                  <a:pt x="90" y="12"/>
                </a:cubicBezTo>
                <a:cubicBezTo>
                  <a:pt x="89" y="12"/>
                  <a:pt x="89" y="13"/>
                  <a:pt x="88" y="13"/>
                </a:cubicBezTo>
                <a:cubicBezTo>
                  <a:pt x="88" y="14"/>
                  <a:pt x="88" y="14"/>
                  <a:pt x="88" y="14"/>
                </a:cubicBezTo>
                <a:cubicBezTo>
                  <a:pt x="89" y="14"/>
                  <a:pt x="89" y="16"/>
                  <a:pt x="89" y="17"/>
                </a:cubicBezTo>
                <a:cubicBezTo>
                  <a:pt x="90" y="17"/>
                  <a:pt x="90" y="17"/>
                  <a:pt x="90" y="17"/>
                </a:cubicBezTo>
                <a:cubicBezTo>
                  <a:pt x="90" y="15"/>
                  <a:pt x="90" y="13"/>
                  <a:pt x="91" y="13"/>
                </a:cubicBezTo>
                <a:cubicBezTo>
                  <a:pt x="91" y="13"/>
                  <a:pt x="91" y="12"/>
                  <a:pt x="91" y="12"/>
                </a:cubicBezTo>
                <a:cubicBezTo>
                  <a:pt x="92" y="12"/>
                  <a:pt x="92" y="12"/>
                  <a:pt x="93" y="12"/>
                </a:cubicBezTo>
                <a:cubicBezTo>
                  <a:pt x="94" y="12"/>
                  <a:pt x="96" y="13"/>
                  <a:pt x="94" y="13"/>
                </a:cubicBezTo>
                <a:cubicBezTo>
                  <a:pt x="94" y="14"/>
                  <a:pt x="93" y="15"/>
                  <a:pt x="93" y="16"/>
                </a:cubicBezTo>
                <a:cubicBezTo>
                  <a:pt x="93" y="16"/>
                  <a:pt x="93" y="16"/>
                  <a:pt x="93" y="17"/>
                </a:cubicBezTo>
                <a:cubicBezTo>
                  <a:pt x="94" y="17"/>
                  <a:pt x="95" y="18"/>
                  <a:pt x="96" y="18"/>
                </a:cubicBezTo>
                <a:cubicBezTo>
                  <a:pt x="97" y="18"/>
                  <a:pt x="97" y="17"/>
                  <a:pt x="97" y="16"/>
                </a:cubicBezTo>
                <a:cubicBezTo>
                  <a:pt x="96" y="15"/>
                  <a:pt x="96" y="15"/>
                  <a:pt x="96" y="13"/>
                </a:cubicBezTo>
                <a:cubicBezTo>
                  <a:pt x="96" y="13"/>
                  <a:pt x="96" y="12"/>
                  <a:pt x="96" y="12"/>
                </a:cubicBezTo>
                <a:cubicBezTo>
                  <a:pt x="96" y="12"/>
                  <a:pt x="95" y="12"/>
                  <a:pt x="95" y="11"/>
                </a:cubicBezTo>
                <a:cubicBezTo>
                  <a:pt x="95" y="10"/>
                  <a:pt x="95" y="10"/>
                  <a:pt x="96" y="10"/>
                </a:cubicBezTo>
                <a:cubicBezTo>
                  <a:pt x="96" y="10"/>
                  <a:pt x="96" y="11"/>
                  <a:pt x="97" y="11"/>
                </a:cubicBezTo>
                <a:cubicBezTo>
                  <a:pt x="100" y="11"/>
                  <a:pt x="100" y="14"/>
                  <a:pt x="101" y="16"/>
                </a:cubicBezTo>
                <a:cubicBezTo>
                  <a:pt x="101" y="16"/>
                  <a:pt x="101" y="17"/>
                  <a:pt x="101" y="18"/>
                </a:cubicBezTo>
                <a:cubicBezTo>
                  <a:pt x="101" y="19"/>
                  <a:pt x="102" y="19"/>
                  <a:pt x="102" y="20"/>
                </a:cubicBezTo>
                <a:cubicBezTo>
                  <a:pt x="103" y="21"/>
                  <a:pt x="104" y="21"/>
                  <a:pt x="103" y="23"/>
                </a:cubicBezTo>
                <a:cubicBezTo>
                  <a:pt x="103" y="23"/>
                  <a:pt x="103" y="23"/>
                  <a:pt x="102" y="23"/>
                </a:cubicBezTo>
                <a:cubicBezTo>
                  <a:pt x="102" y="23"/>
                  <a:pt x="102" y="24"/>
                  <a:pt x="102" y="24"/>
                </a:cubicBezTo>
                <a:cubicBezTo>
                  <a:pt x="102" y="25"/>
                  <a:pt x="102" y="26"/>
                  <a:pt x="102" y="26"/>
                </a:cubicBezTo>
                <a:cubicBezTo>
                  <a:pt x="104" y="27"/>
                  <a:pt x="103" y="28"/>
                  <a:pt x="103" y="30"/>
                </a:cubicBezTo>
                <a:cubicBezTo>
                  <a:pt x="103" y="31"/>
                  <a:pt x="103" y="31"/>
                  <a:pt x="103" y="32"/>
                </a:cubicBezTo>
                <a:cubicBezTo>
                  <a:pt x="103" y="34"/>
                  <a:pt x="102" y="35"/>
                  <a:pt x="102" y="37"/>
                </a:cubicBezTo>
                <a:cubicBezTo>
                  <a:pt x="102" y="37"/>
                  <a:pt x="101" y="37"/>
                  <a:pt x="101" y="37"/>
                </a:cubicBezTo>
                <a:cubicBezTo>
                  <a:pt x="101" y="37"/>
                  <a:pt x="100" y="37"/>
                  <a:pt x="100" y="37"/>
                </a:cubicBezTo>
                <a:cubicBezTo>
                  <a:pt x="100" y="36"/>
                  <a:pt x="99" y="36"/>
                  <a:pt x="99" y="35"/>
                </a:cubicBezTo>
                <a:cubicBezTo>
                  <a:pt x="98" y="33"/>
                  <a:pt x="96" y="34"/>
                  <a:pt x="94" y="33"/>
                </a:cubicBezTo>
                <a:cubicBezTo>
                  <a:pt x="93" y="33"/>
                  <a:pt x="92" y="33"/>
                  <a:pt x="91" y="33"/>
                </a:cubicBezTo>
                <a:cubicBezTo>
                  <a:pt x="91" y="33"/>
                  <a:pt x="91" y="33"/>
                  <a:pt x="90" y="33"/>
                </a:cubicBezTo>
                <a:cubicBezTo>
                  <a:pt x="89" y="33"/>
                  <a:pt x="88" y="34"/>
                  <a:pt x="88" y="35"/>
                </a:cubicBezTo>
                <a:cubicBezTo>
                  <a:pt x="88" y="35"/>
                  <a:pt x="88" y="35"/>
                  <a:pt x="88" y="36"/>
                </a:cubicBezTo>
                <a:cubicBezTo>
                  <a:pt x="87" y="36"/>
                  <a:pt x="87" y="36"/>
                  <a:pt x="87" y="37"/>
                </a:cubicBezTo>
                <a:cubicBezTo>
                  <a:pt x="87" y="38"/>
                  <a:pt x="87" y="39"/>
                  <a:pt x="87" y="39"/>
                </a:cubicBezTo>
                <a:cubicBezTo>
                  <a:pt x="86" y="40"/>
                  <a:pt x="86" y="41"/>
                  <a:pt x="84" y="41"/>
                </a:cubicBezTo>
                <a:cubicBezTo>
                  <a:pt x="85" y="40"/>
                  <a:pt x="84" y="39"/>
                  <a:pt x="83" y="39"/>
                </a:cubicBezTo>
                <a:cubicBezTo>
                  <a:pt x="81" y="40"/>
                  <a:pt x="81" y="38"/>
                  <a:pt x="80" y="38"/>
                </a:cubicBezTo>
                <a:cubicBezTo>
                  <a:pt x="79" y="38"/>
                  <a:pt x="78" y="38"/>
                  <a:pt x="78" y="37"/>
                </a:cubicBezTo>
                <a:cubicBezTo>
                  <a:pt x="78" y="37"/>
                  <a:pt x="78" y="37"/>
                  <a:pt x="77" y="37"/>
                </a:cubicBezTo>
                <a:cubicBezTo>
                  <a:pt x="76" y="37"/>
                  <a:pt x="76" y="37"/>
                  <a:pt x="75" y="37"/>
                </a:cubicBezTo>
                <a:cubicBezTo>
                  <a:pt x="74" y="37"/>
                  <a:pt x="74" y="37"/>
                  <a:pt x="74" y="37"/>
                </a:cubicBezTo>
                <a:cubicBezTo>
                  <a:pt x="73" y="37"/>
                  <a:pt x="73" y="37"/>
                  <a:pt x="72" y="37"/>
                </a:cubicBezTo>
                <a:cubicBezTo>
                  <a:pt x="72" y="37"/>
                  <a:pt x="71" y="37"/>
                  <a:pt x="70" y="37"/>
                </a:cubicBezTo>
                <a:cubicBezTo>
                  <a:pt x="70" y="37"/>
                  <a:pt x="70" y="38"/>
                  <a:pt x="70" y="38"/>
                </a:cubicBezTo>
                <a:cubicBezTo>
                  <a:pt x="69" y="38"/>
                  <a:pt x="69" y="39"/>
                  <a:pt x="68" y="39"/>
                </a:cubicBezTo>
                <a:cubicBezTo>
                  <a:pt x="67" y="40"/>
                  <a:pt x="65" y="41"/>
                  <a:pt x="63" y="41"/>
                </a:cubicBezTo>
                <a:cubicBezTo>
                  <a:pt x="63" y="41"/>
                  <a:pt x="63" y="41"/>
                  <a:pt x="63" y="42"/>
                </a:cubicBezTo>
                <a:cubicBezTo>
                  <a:pt x="64" y="42"/>
                  <a:pt x="64" y="43"/>
                  <a:pt x="65" y="43"/>
                </a:cubicBezTo>
                <a:cubicBezTo>
                  <a:pt x="66" y="43"/>
                  <a:pt x="67" y="43"/>
                  <a:pt x="67" y="44"/>
                </a:cubicBezTo>
                <a:cubicBezTo>
                  <a:pt x="66" y="45"/>
                  <a:pt x="66" y="46"/>
                  <a:pt x="65" y="45"/>
                </a:cubicBezTo>
                <a:cubicBezTo>
                  <a:pt x="65" y="45"/>
                  <a:pt x="65" y="45"/>
                  <a:pt x="64" y="45"/>
                </a:cubicBezTo>
                <a:cubicBezTo>
                  <a:pt x="62" y="45"/>
                  <a:pt x="60" y="45"/>
                  <a:pt x="58" y="45"/>
                </a:cubicBezTo>
                <a:cubicBezTo>
                  <a:pt x="58" y="45"/>
                  <a:pt x="57" y="45"/>
                  <a:pt x="57" y="45"/>
                </a:cubicBezTo>
                <a:cubicBezTo>
                  <a:pt x="57" y="45"/>
                  <a:pt x="56" y="45"/>
                  <a:pt x="56" y="45"/>
                </a:cubicBezTo>
                <a:cubicBezTo>
                  <a:pt x="56" y="46"/>
                  <a:pt x="56" y="46"/>
                  <a:pt x="56" y="47"/>
                </a:cubicBezTo>
                <a:cubicBezTo>
                  <a:pt x="56" y="47"/>
                  <a:pt x="56" y="47"/>
                  <a:pt x="56" y="48"/>
                </a:cubicBezTo>
                <a:cubicBezTo>
                  <a:pt x="56" y="49"/>
                  <a:pt x="57" y="50"/>
                  <a:pt x="58" y="50"/>
                </a:cubicBezTo>
                <a:cubicBezTo>
                  <a:pt x="59" y="50"/>
                  <a:pt x="59" y="50"/>
                  <a:pt x="59" y="49"/>
                </a:cubicBezTo>
                <a:cubicBezTo>
                  <a:pt x="60" y="49"/>
                  <a:pt x="61" y="48"/>
                  <a:pt x="62" y="48"/>
                </a:cubicBezTo>
                <a:cubicBezTo>
                  <a:pt x="62" y="48"/>
                  <a:pt x="63" y="48"/>
                  <a:pt x="63" y="48"/>
                </a:cubicBezTo>
                <a:cubicBezTo>
                  <a:pt x="64" y="48"/>
                  <a:pt x="65" y="48"/>
                  <a:pt x="65" y="48"/>
                </a:cubicBezTo>
                <a:cubicBezTo>
                  <a:pt x="66" y="48"/>
                  <a:pt x="66" y="48"/>
                  <a:pt x="67" y="48"/>
                </a:cubicBezTo>
                <a:cubicBezTo>
                  <a:pt x="67" y="48"/>
                  <a:pt x="67" y="48"/>
                  <a:pt x="68" y="48"/>
                </a:cubicBezTo>
                <a:cubicBezTo>
                  <a:pt x="68" y="47"/>
                  <a:pt x="68" y="47"/>
                  <a:pt x="68" y="47"/>
                </a:cubicBezTo>
                <a:cubicBezTo>
                  <a:pt x="68" y="45"/>
                  <a:pt x="69" y="45"/>
                  <a:pt x="69" y="44"/>
                </a:cubicBezTo>
                <a:cubicBezTo>
                  <a:pt x="69" y="44"/>
                  <a:pt x="69" y="43"/>
                  <a:pt x="69" y="43"/>
                </a:cubicBezTo>
                <a:cubicBezTo>
                  <a:pt x="70" y="43"/>
                  <a:pt x="70" y="42"/>
                  <a:pt x="71" y="42"/>
                </a:cubicBezTo>
                <a:cubicBezTo>
                  <a:pt x="71" y="42"/>
                  <a:pt x="71" y="43"/>
                  <a:pt x="71" y="43"/>
                </a:cubicBezTo>
                <a:cubicBezTo>
                  <a:pt x="72" y="43"/>
                  <a:pt x="73" y="43"/>
                  <a:pt x="72" y="44"/>
                </a:cubicBezTo>
                <a:cubicBezTo>
                  <a:pt x="73" y="45"/>
                  <a:pt x="73" y="46"/>
                  <a:pt x="75" y="45"/>
                </a:cubicBezTo>
                <a:cubicBezTo>
                  <a:pt x="75" y="45"/>
                  <a:pt x="75" y="45"/>
                  <a:pt x="75" y="44"/>
                </a:cubicBezTo>
                <a:cubicBezTo>
                  <a:pt x="75" y="41"/>
                  <a:pt x="75" y="40"/>
                  <a:pt x="77" y="42"/>
                </a:cubicBezTo>
                <a:cubicBezTo>
                  <a:pt x="78" y="42"/>
                  <a:pt x="78" y="42"/>
                  <a:pt x="78" y="42"/>
                </a:cubicBezTo>
                <a:cubicBezTo>
                  <a:pt x="79" y="42"/>
                  <a:pt x="80" y="42"/>
                  <a:pt x="81" y="42"/>
                </a:cubicBezTo>
                <a:cubicBezTo>
                  <a:pt x="81" y="42"/>
                  <a:pt x="82" y="42"/>
                  <a:pt x="82" y="42"/>
                </a:cubicBezTo>
                <a:cubicBezTo>
                  <a:pt x="83" y="42"/>
                  <a:pt x="84" y="43"/>
                  <a:pt x="84" y="44"/>
                </a:cubicBezTo>
                <a:cubicBezTo>
                  <a:pt x="85" y="44"/>
                  <a:pt x="85" y="44"/>
                  <a:pt x="86" y="44"/>
                </a:cubicBezTo>
                <a:cubicBezTo>
                  <a:pt x="86" y="44"/>
                  <a:pt x="86" y="43"/>
                  <a:pt x="86" y="43"/>
                </a:cubicBezTo>
                <a:cubicBezTo>
                  <a:pt x="86" y="43"/>
                  <a:pt x="87" y="43"/>
                  <a:pt x="88" y="43"/>
                </a:cubicBezTo>
                <a:cubicBezTo>
                  <a:pt x="88" y="43"/>
                  <a:pt x="89" y="43"/>
                  <a:pt x="89" y="43"/>
                </a:cubicBezTo>
                <a:cubicBezTo>
                  <a:pt x="89" y="42"/>
                  <a:pt x="89" y="42"/>
                  <a:pt x="90" y="42"/>
                </a:cubicBezTo>
                <a:cubicBezTo>
                  <a:pt x="90" y="40"/>
                  <a:pt x="92" y="40"/>
                  <a:pt x="94" y="41"/>
                </a:cubicBezTo>
                <a:cubicBezTo>
                  <a:pt x="95" y="41"/>
                  <a:pt x="96" y="42"/>
                  <a:pt x="97" y="42"/>
                </a:cubicBezTo>
                <a:cubicBezTo>
                  <a:pt x="98" y="42"/>
                  <a:pt x="99" y="41"/>
                  <a:pt x="100" y="41"/>
                </a:cubicBezTo>
                <a:cubicBezTo>
                  <a:pt x="101" y="41"/>
                  <a:pt x="101" y="42"/>
                  <a:pt x="102" y="42"/>
                </a:cubicBezTo>
                <a:cubicBezTo>
                  <a:pt x="102" y="44"/>
                  <a:pt x="103" y="46"/>
                  <a:pt x="101" y="47"/>
                </a:cubicBezTo>
                <a:cubicBezTo>
                  <a:pt x="101" y="47"/>
                  <a:pt x="101" y="47"/>
                  <a:pt x="101" y="48"/>
                </a:cubicBezTo>
                <a:cubicBezTo>
                  <a:pt x="101" y="49"/>
                  <a:pt x="101" y="49"/>
                  <a:pt x="101" y="50"/>
                </a:cubicBezTo>
                <a:cubicBezTo>
                  <a:pt x="102" y="50"/>
                  <a:pt x="102" y="51"/>
                  <a:pt x="102" y="52"/>
                </a:cubicBezTo>
                <a:cubicBezTo>
                  <a:pt x="102" y="52"/>
                  <a:pt x="101" y="52"/>
                  <a:pt x="101" y="52"/>
                </a:cubicBezTo>
                <a:cubicBezTo>
                  <a:pt x="99" y="53"/>
                  <a:pt x="100" y="55"/>
                  <a:pt x="102" y="55"/>
                </a:cubicBezTo>
                <a:cubicBezTo>
                  <a:pt x="103" y="55"/>
                  <a:pt x="104" y="55"/>
                  <a:pt x="105" y="55"/>
                </a:cubicBezTo>
                <a:cubicBezTo>
                  <a:pt x="104" y="56"/>
                  <a:pt x="105" y="57"/>
                  <a:pt x="103" y="57"/>
                </a:cubicBezTo>
                <a:cubicBezTo>
                  <a:pt x="103" y="58"/>
                  <a:pt x="103" y="58"/>
                  <a:pt x="103" y="58"/>
                </a:cubicBezTo>
                <a:cubicBezTo>
                  <a:pt x="102" y="58"/>
                  <a:pt x="102" y="57"/>
                  <a:pt x="101" y="57"/>
                </a:cubicBezTo>
                <a:cubicBezTo>
                  <a:pt x="101" y="56"/>
                  <a:pt x="101" y="56"/>
                  <a:pt x="100" y="56"/>
                </a:cubicBezTo>
                <a:cubicBezTo>
                  <a:pt x="100" y="57"/>
                  <a:pt x="100" y="58"/>
                  <a:pt x="100" y="58"/>
                </a:cubicBezTo>
                <a:cubicBezTo>
                  <a:pt x="100" y="59"/>
                  <a:pt x="100" y="60"/>
                  <a:pt x="100" y="61"/>
                </a:cubicBezTo>
                <a:cubicBezTo>
                  <a:pt x="100" y="61"/>
                  <a:pt x="100" y="62"/>
                  <a:pt x="100" y="62"/>
                </a:cubicBezTo>
                <a:cubicBezTo>
                  <a:pt x="100" y="62"/>
                  <a:pt x="100" y="63"/>
                  <a:pt x="100" y="63"/>
                </a:cubicBezTo>
                <a:cubicBezTo>
                  <a:pt x="98" y="63"/>
                  <a:pt x="98" y="64"/>
                  <a:pt x="96" y="64"/>
                </a:cubicBezTo>
                <a:cubicBezTo>
                  <a:pt x="96" y="65"/>
                  <a:pt x="96" y="66"/>
                  <a:pt x="96" y="67"/>
                </a:cubicBezTo>
                <a:cubicBezTo>
                  <a:pt x="96" y="68"/>
                  <a:pt x="96" y="68"/>
                  <a:pt x="96" y="69"/>
                </a:cubicBezTo>
                <a:cubicBezTo>
                  <a:pt x="96" y="71"/>
                  <a:pt x="95" y="73"/>
                  <a:pt x="94" y="74"/>
                </a:cubicBezTo>
                <a:cubicBezTo>
                  <a:pt x="94" y="74"/>
                  <a:pt x="94" y="75"/>
                  <a:pt x="94" y="75"/>
                </a:cubicBezTo>
                <a:cubicBezTo>
                  <a:pt x="93" y="75"/>
                  <a:pt x="93" y="75"/>
                  <a:pt x="93" y="75"/>
                </a:cubicBezTo>
                <a:cubicBezTo>
                  <a:pt x="93" y="76"/>
                  <a:pt x="93" y="77"/>
                  <a:pt x="93" y="77"/>
                </a:cubicBezTo>
                <a:cubicBezTo>
                  <a:pt x="91" y="81"/>
                  <a:pt x="87" y="83"/>
                  <a:pt x="87" y="88"/>
                </a:cubicBezTo>
                <a:cubicBezTo>
                  <a:pt x="88" y="87"/>
                  <a:pt x="93" y="85"/>
                  <a:pt x="91" y="89"/>
                </a:cubicBezTo>
                <a:cubicBezTo>
                  <a:pt x="90" y="89"/>
                  <a:pt x="90" y="88"/>
                  <a:pt x="88" y="88"/>
                </a:cubicBezTo>
                <a:cubicBezTo>
                  <a:pt x="85" y="91"/>
                  <a:pt x="90" y="94"/>
                  <a:pt x="86" y="94"/>
                </a:cubicBezTo>
                <a:cubicBezTo>
                  <a:pt x="85" y="95"/>
                  <a:pt x="85" y="97"/>
                  <a:pt x="83" y="96"/>
                </a:cubicBezTo>
                <a:cubicBezTo>
                  <a:pt x="83" y="97"/>
                  <a:pt x="82" y="98"/>
                  <a:pt x="82" y="96"/>
                </a:cubicBezTo>
                <a:cubicBezTo>
                  <a:pt x="82" y="96"/>
                  <a:pt x="82" y="96"/>
                  <a:pt x="82" y="95"/>
                </a:cubicBezTo>
                <a:cubicBezTo>
                  <a:pt x="82" y="95"/>
                  <a:pt x="81" y="95"/>
                  <a:pt x="81" y="95"/>
                </a:cubicBezTo>
                <a:cubicBezTo>
                  <a:pt x="79" y="96"/>
                  <a:pt x="78" y="98"/>
                  <a:pt x="77" y="100"/>
                </a:cubicBezTo>
                <a:cubicBezTo>
                  <a:pt x="77" y="101"/>
                  <a:pt x="77" y="103"/>
                  <a:pt x="76" y="104"/>
                </a:cubicBezTo>
                <a:cubicBezTo>
                  <a:pt x="76" y="104"/>
                  <a:pt x="76" y="104"/>
                  <a:pt x="76" y="105"/>
                </a:cubicBezTo>
                <a:cubicBezTo>
                  <a:pt x="76" y="105"/>
                  <a:pt x="75" y="105"/>
                  <a:pt x="75" y="105"/>
                </a:cubicBezTo>
                <a:cubicBezTo>
                  <a:pt x="74" y="105"/>
                  <a:pt x="73" y="105"/>
                  <a:pt x="74" y="104"/>
                </a:cubicBezTo>
                <a:cubicBezTo>
                  <a:pt x="74" y="103"/>
                  <a:pt x="74" y="103"/>
                  <a:pt x="74" y="102"/>
                </a:cubicBezTo>
                <a:cubicBezTo>
                  <a:pt x="72" y="102"/>
                  <a:pt x="72" y="100"/>
                  <a:pt x="70" y="100"/>
                </a:cubicBezTo>
                <a:cubicBezTo>
                  <a:pt x="70" y="98"/>
                  <a:pt x="70" y="97"/>
                  <a:pt x="70" y="95"/>
                </a:cubicBezTo>
                <a:cubicBezTo>
                  <a:pt x="69" y="95"/>
                  <a:pt x="69" y="95"/>
                  <a:pt x="69" y="94"/>
                </a:cubicBezTo>
                <a:cubicBezTo>
                  <a:pt x="67" y="93"/>
                  <a:pt x="67" y="91"/>
                  <a:pt x="65" y="89"/>
                </a:cubicBezTo>
                <a:cubicBezTo>
                  <a:pt x="65" y="88"/>
                  <a:pt x="65" y="86"/>
                  <a:pt x="65" y="85"/>
                </a:cubicBezTo>
                <a:cubicBezTo>
                  <a:pt x="65" y="85"/>
                  <a:pt x="64" y="85"/>
                  <a:pt x="63" y="85"/>
                </a:cubicBezTo>
                <a:cubicBezTo>
                  <a:pt x="62" y="85"/>
                  <a:pt x="61" y="85"/>
                  <a:pt x="61" y="85"/>
                </a:cubicBezTo>
                <a:cubicBezTo>
                  <a:pt x="60" y="86"/>
                  <a:pt x="60" y="84"/>
                  <a:pt x="58" y="85"/>
                </a:cubicBezTo>
                <a:cubicBezTo>
                  <a:pt x="58" y="85"/>
                  <a:pt x="57" y="85"/>
                  <a:pt x="57" y="85"/>
                </a:cubicBezTo>
                <a:cubicBezTo>
                  <a:pt x="57" y="84"/>
                  <a:pt x="56" y="83"/>
                  <a:pt x="56" y="82"/>
                </a:cubicBezTo>
                <a:cubicBezTo>
                  <a:pt x="55" y="82"/>
                  <a:pt x="55" y="84"/>
                  <a:pt x="55" y="85"/>
                </a:cubicBezTo>
                <a:cubicBezTo>
                  <a:pt x="54" y="85"/>
                  <a:pt x="54" y="85"/>
                  <a:pt x="53" y="85"/>
                </a:cubicBezTo>
                <a:cubicBezTo>
                  <a:pt x="52" y="85"/>
                  <a:pt x="52" y="84"/>
                  <a:pt x="52" y="83"/>
                </a:cubicBezTo>
                <a:cubicBezTo>
                  <a:pt x="51" y="83"/>
                  <a:pt x="51" y="81"/>
                  <a:pt x="50" y="80"/>
                </a:cubicBezTo>
                <a:cubicBezTo>
                  <a:pt x="50" y="80"/>
                  <a:pt x="49" y="80"/>
                  <a:pt x="49" y="80"/>
                </a:cubicBezTo>
                <a:cubicBezTo>
                  <a:pt x="47" y="80"/>
                  <a:pt x="45" y="80"/>
                  <a:pt x="45" y="79"/>
                </a:cubicBezTo>
                <a:cubicBezTo>
                  <a:pt x="44" y="79"/>
                  <a:pt x="44" y="78"/>
                  <a:pt x="44" y="77"/>
                </a:cubicBezTo>
                <a:cubicBezTo>
                  <a:pt x="44" y="76"/>
                  <a:pt x="43" y="76"/>
                  <a:pt x="43" y="75"/>
                </a:cubicBezTo>
                <a:cubicBezTo>
                  <a:pt x="42" y="75"/>
                  <a:pt x="41" y="75"/>
                  <a:pt x="40" y="75"/>
                </a:cubicBezTo>
                <a:cubicBezTo>
                  <a:pt x="40" y="76"/>
                  <a:pt x="39" y="77"/>
                  <a:pt x="38" y="77"/>
                </a:cubicBezTo>
                <a:cubicBezTo>
                  <a:pt x="38" y="78"/>
                  <a:pt x="38" y="79"/>
                  <a:pt x="39" y="79"/>
                </a:cubicBezTo>
                <a:cubicBezTo>
                  <a:pt x="40" y="79"/>
                  <a:pt x="41" y="79"/>
                  <a:pt x="42" y="79"/>
                </a:cubicBezTo>
                <a:cubicBezTo>
                  <a:pt x="42" y="79"/>
                  <a:pt x="42" y="79"/>
                  <a:pt x="42" y="80"/>
                </a:cubicBezTo>
                <a:cubicBezTo>
                  <a:pt x="41" y="80"/>
                  <a:pt x="40" y="80"/>
                  <a:pt x="39" y="80"/>
                </a:cubicBezTo>
                <a:cubicBezTo>
                  <a:pt x="39" y="81"/>
                  <a:pt x="39" y="81"/>
                  <a:pt x="38" y="81"/>
                </a:cubicBezTo>
                <a:cubicBezTo>
                  <a:pt x="38" y="82"/>
                  <a:pt x="38" y="83"/>
                  <a:pt x="38" y="83"/>
                </a:cubicBezTo>
                <a:cubicBezTo>
                  <a:pt x="38" y="84"/>
                  <a:pt x="38" y="85"/>
                  <a:pt x="38" y="86"/>
                </a:cubicBezTo>
                <a:cubicBezTo>
                  <a:pt x="38" y="86"/>
                  <a:pt x="37" y="86"/>
                  <a:pt x="37" y="86"/>
                </a:cubicBezTo>
                <a:cubicBezTo>
                  <a:pt x="37" y="87"/>
                  <a:pt x="37" y="88"/>
                  <a:pt x="37" y="89"/>
                </a:cubicBezTo>
                <a:cubicBezTo>
                  <a:pt x="35" y="89"/>
                  <a:pt x="34" y="94"/>
                  <a:pt x="33" y="90"/>
                </a:cubicBezTo>
                <a:cubicBezTo>
                  <a:pt x="33" y="90"/>
                  <a:pt x="33" y="90"/>
                  <a:pt x="33" y="89"/>
                </a:cubicBezTo>
                <a:cubicBezTo>
                  <a:pt x="33" y="88"/>
                  <a:pt x="32" y="88"/>
                  <a:pt x="32" y="87"/>
                </a:cubicBezTo>
                <a:cubicBezTo>
                  <a:pt x="31" y="87"/>
                  <a:pt x="31" y="88"/>
                  <a:pt x="30" y="88"/>
                </a:cubicBezTo>
                <a:cubicBezTo>
                  <a:pt x="29" y="88"/>
                  <a:pt x="29" y="88"/>
                  <a:pt x="29" y="88"/>
                </a:cubicBezTo>
                <a:cubicBezTo>
                  <a:pt x="29" y="88"/>
                  <a:pt x="29" y="89"/>
                  <a:pt x="29" y="89"/>
                </a:cubicBezTo>
                <a:cubicBezTo>
                  <a:pt x="27" y="89"/>
                  <a:pt x="26" y="87"/>
                  <a:pt x="25" y="86"/>
                </a:cubicBezTo>
                <a:cubicBezTo>
                  <a:pt x="25" y="84"/>
                  <a:pt x="23" y="84"/>
                  <a:pt x="23" y="82"/>
                </a:cubicBezTo>
                <a:cubicBezTo>
                  <a:pt x="21" y="81"/>
                  <a:pt x="18" y="80"/>
                  <a:pt x="18" y="76"/>
                </a:cubicBezTo>
                <a:cubicBezTo>
                  <a:pt x="18" y="75"/>
                  <a:pt x="17" y="75"/>
                  <a:pt x="17" y="74"/>
                </a:cubicBezTo>
                <a:cubicBezTo>
                  <a:pt x="17" y="73"/>
                  <a:pt x="17" y="73"/>
                  <a:pt x="17" y="73"/>
                </a:cubicBezTo>
                <a:cubicBezTo>
                  <a:pt x="17" y="72"/>
                  <a:pt x="17" y="72"/>
                  <a:pt x="17" y="71"/>
                </a:cubicBezTo>
                <a:cubicBezTo>
                  <a:pt x="15" y="71"/>
                  <a:pt x="14" y="70"/>
                  <a:pt x="12" y="69"/>
                </a:cubicBezTo>
                <a:cubicBezTo>
                  <a:pt x="12" y="69"/>
                  <a:pt x="12" y="70"/>
                  <a:pt x="12" y="70"/>
                </a:cubicBezTo>
                <a:cubicBezTo>
                  <a:pt x="12" y="71"/>
                  <a:pt x="10" y="71"/>
                  <a:pt x="10" y="71"/>
                </a:cubicBezTo>
                <a:cubicBezTo>
                  <a:pt x="10" y="72"/>
                  <a:pt x="10" y="72"/>
                  <a:pt x="10" y="73"/>
                </a:cubicBezTo>
                <a:cubicBezTo>
                  <a:pt x="8" y="73"/>
                  <a:pt x="9" y="74"/>
                  <a:pt x="8" y="75"/>
                </a:cubicBezTo>
                <a:cubicBezTo>
                  <a:pt x="8" y="75"/>
                  <a:pt x="8" y="75"/>
                  <a:pt x="7" y="75"/>
                </a:cubicBezTo>
                <a:cubicBezTo>
                  <a:pt x="7" y="77"/>
                  <a:pt x="8" y="77"/>
                  <a:pt x="8" y="79"/>
                </a:cubicBezTo>
                <a:cubicBezTo>
                  <a:pt x="8" y="80"/>
                  <a:pt x="5" y="79"/>
                  <a:pt x="5" y="81"/>
                </a:cubicBezTo>
                <a:cubicBezTo>
                  <a:pt x="5" y="81"/>
                  <a:pt x="5" y="82"/>
                  <a:pt x="5" y="82"/>
                </a:cubicBezTo>
                <a:cubicBezTo>
                  <a:pt x="5" y="84"/>
                  <a:pt x="6" y="85"/>
                  <a:pt x="8" y="85"/>
                </a:cubicBezTo>
                <a:cubicBezTo>
                  <a:pt x="9" y="85"/>
                  <a:pt x="10" y="86"/>
                  <a:pt x="10" y="87"/>
                </a:cubicBezTo>
                <a:cubicBezTo>
                  <a:pt x="11" y="87"/>
                  <a:pt x="11" y="87"/>
                  <a:pt x="11" y="88"/>
                </a:cubicBezTo>
                <a:cubicBezTo>
                  <a:pt x="11" y="89"/>
                  <a:pt x="11" y="90"/>
                  <a:pt x="11" y="90"/>
                </a:cubicBezTo>
                <a:cubicBezTo>
                  <a:pt x="11" y="91"/>
                  <a:pt x="11" y="91"/>
                  <a:pt x="11" y="92"/>
                </a:cubicBezTo>
                <a:cubicBezTo>
                  <a:pt x="12" y="92"/>
                  <a:pt x="14" y="94"/>
                  <a:pt x="12" y="94"/>
                </a:cubicBezTo>
                <a:cubicBezTo>
                  <a:pt x="12" y="94"/>
                  <a:pt x="12" y="95"/>
                  <a:pt x="12" y="95"/>
                </a:cubicBezTo>
                <a:cubicBezTo>
                  <a:pt x="12" y="96"/>
                  <a:pt x="12" y="98"/>
                  <a:pt x="12" y="99"/>
                </a:cubicBezTo>
                <a:cubicBezTo>
                  <a:pt x="12" y="99"/>
                  <a:pt x="12" y="100"/>
                  <a:pt x="12" y="100"/>
                </a:cubicBezTo>
                <a:cubicBezTo>
                  <a:pt x="13" y="100"/>
                  <a:pt x="14" y="100"/>
                  <a:pt x="14" y="99"/>
                </a:cubicBezTo>
                <a:cubicBezTo>
                  <a:pt x="14" y="98"/>
                  <a:pt x="14" y="98"/>
                  <a:pt x="14" y="98"/>
                </a:cubicBezTo>
                <a:cubicBezTo>
                  <a:pt x="14" y="96"/>
                  <a:pt x="16" y="96"/>
                  <a:pt x="17" y="98"/>
                </a:cubicBezTo>
                <a:cubicBezTo>
                  <a:pt x="17" y="98"/>
                  <a:pt x="18" y="98"/>
                  <a:pt x="18" y="99"/>
                </a:cubicBezTo>
                <a:cubicBezTo>
                  <a:pt x="18" y="99"/>
                  <a:pt x="19" y="99"/>
                  <a:pt x="19" y="99"/>
                </a:cubicBezTo>
                <a:cubicBezTo>
                  <a:pt x="19" y="99"/>
                  <a:pt x="19" y="100"/>
                  <a:pt x="19" y="100"/>
                </a:cubicBezTo>
                <a:cubicBezTo>
                  <a:pt x="19" y="103"/>
                  <a:pt x="17" y="102"/>
                  <a:pt x="19" y="105"/>
                </a:cubicBezTo>
                <a:cubicBezTo>
                  <a:pt x="19" y="105"/>
                  <a:pt x="20" y="105"/>
                  <a:pt x="20" y="105"/>
                </a:cubicBezTo>
                <a:cubicBezTo>
                  <a:pt x="21" y="105"/>
                  <a:pt x="21" y="105"/>
                  <a:pt x="21" y="105"/>
                </a:cubicBezTo>
                <a:cubicBezTo>
                  <a:pt x="25" y="105"/>
                  <a:pt x="28" y="106"/>
                  <a:pt x="29" y="109"/>
                </a:cubicBezTo>
                <a:cubicBezTo>
                  <a:pt x="29" y="111"/>
                  <a:pt x="32" y="111"/>
                  <a:pt x="30" y="112"/>
                </a:cubicBezTo>
                <a:cubicBezTo>
                  <a:pt x="30" y="113"/>
                  <a:pt x="31" y="113"/>
                  <a:pt x="31" y="115"/>
                </a:cubicBezTo>
                <a:cubicBezTo>
                  <a:pt x="32" y="115"/>
                  <a:pt x="33" y="115"/>
                  <a:pt x="33" y="115"/>
                </a:cubicBezTo>
                <a:cubicBezTo>
                  <a:pt x="33" y="116"/>
                  <a:pt x="33" y="116"/>
                  <a:pt x="33" y="117"/>
                </a:cubicBezTo>
                <a:cubicBezTo>
                  <a:pt x="34" y="116"/>
                  <a:pt x="34" y="117"/>
                  <a:pt x="34" y="118"/>
                </a:cubicBezTo>
                <a:cubicBezTo>
                  <a:pt x="37" y="118"/>
                  <a:pt x="37" y="121"/>
                  <a:pt x="39" y="121"/>
                </a:cubicBezTo>
                <a:cubicBezTo>
                  <a:pt x="41" y="122"/>
                  <a:pt x="43" y="121"/>
                  <a:pt x="43" y="123"/>
                </a:cubicBezTo>
                <a:cubicBezTo>
                  <a:pt x="43" y="123"/>
                  <a:pt x="44" y="123"/>
                  <a:pt x="44" y="123"/>
                </a:cubicBezTo>
                <a:cubicBezTo>
                  <a:pt x="44" y="124"/>
                  <a:pt x="45" y="124"/>
                  <a:pt x="45" y="125"/>
                </a:cubicBezTo>
                <a:cubicBezTo>
                  <a:pt x="46" y="125"/>
                  <a:pt x="47" y="125"/>
                  <a:pt x="46" y="126"/>
                </a:cubicBezTo>
                <a:cubicBezTo>
                  <a:pt x="47" y="126"/>
                  <a:pt x="47" y="126"/>
                  <a:pt x="48" y="126"/>
                </a:cubicBezTo>
                <a:cubicBezTo>
                  <a:pt x="49" y="126"/>
                  <a:pt x="52" y="126"/>
                  <a:pt x="52" y="127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51" y="128"/>
                  <a:pt x="51" y="129"/>
                  <a:pt x="50" y="130"/>
                </a:cubicBezTo>
                <a:cubicBezTo>
                  <a:pt x="50" y="130"/>
                  <a:pt x="50" y="130"/>
                  <a:pt x="50" y="131"/>
                </a:cubicBezTo>
                <a:cubicBezTo>
                  <a:pt x="50" y="131"/>
                  <a:pt x="51" y="131"/>
                  <a:pt x="51" y="131"/>
                </a:cubicBezTo>
                <a:cubicBezTo>
                  <a:pt x="51" y="131"/>
                  <a:pt x="51" y="132"/>
                  <a:pt x="51" y="132"/>
                </a:cubicBezTo>
                <a:cubicBezTo>
                  <a:pt x="50" y="132"/>
                  <a:pt x="49" y="134"/>
                  <a:pt x="49" y="131"/>
                </a:cubicBezTo>
                <a:cubicBezTo>
                  <a:pt x="48" y="131"/>
                  <a:pt x="46" y="131"/>
                  <a:pt x="46" y="130"/>
                </a:cubicBezTo>
                <a:cubicBezTo>
                  <a:pt x="46" y="130"/>
                  <a:pt x="46" y="130"/>
                  <a:pt x="45" y="130"/>
                </a:cubicBezTo>
                <a:cubicBezTo>
                  <a:pt x="45" y="130"/>
                  <a:pt x="44" y="130"/>
                  <a:pt x="44" y="130"/>
                </a:cubicBezTo>
                <a:cubicBezTo>
                  <a:pt x="44" y="130"/>
                  <a:pt x="44" y="131"/>
                  <a:pt x="44" y="132"/>
                </a:cubicBezTo>
                <a:cubicBezTo>
                  <a:pt x="44" y="132"/>
                  <a:pt x="44" y="133"/>
                  <a:pt x="44" y="133"/>
                </a:cubicBezTo>
                <a:cubicBezTo>
                  <a:pt x="45" y="133"/>
                  <a:pt x="45" y="133"/>
                  <a:pt x="45" y="134"/>
                </a:cubicBezTo>
                <a:cubicBezTo>
                  <a:pt x="46" y="134"/>
                  <a:pt x="47" y="135"/>
                  <a:pt x="46" y="136"/>
                </a:cubicBezTo>
                <a:cubicBezTo>
                  <a:pt x="48" y="136"/>
                  <a:pt x="48" y="139"/>
                  <a:pt x="49" y="137"/>
                </a:cubicBezTo>
                <a:cubicBezTo>
                  <a:pt x="49" y="137"/>
                  <a:pt x="50" y="137"/>
                  <a:pt x="50" y="137"/>
                </a:cubicBezTo>
                <a:cubicBezTo>
                  <a:pt x="51" y="137"/>
                  <a:pt x="52" y="137"/>
                  <a:pt x="53" y="137"/>
                </a:cubicBezTo>
                <a:cubicBezTo>
                  <a:pt x="53" y="136"/>
                  <a:pt x="53" y="136"/>
                  <a:pt x="53" y="136"/>
                </a:cubicBezTo>
                <a:cubicBezTo>
                  <a:pt x="54" y="136"/>
                  <a:pt x="54" y="136"/>
                  <a:pt x="55" y="136"/>
                </a:cubicBezTo>
                <a:cubicBezTo>
                  <a:pt x="55" y="137"/>
                  <a:pt x="55" y="138"/>
                  <a:pt x="55" y="139"/>
                </a:cubicBezTo>
                <a:cubicBezTo>
                  <a:pt x="55" y="140"/>
                  <a:pt x="54" y="140"/>
                  <a:pt x="53" y="140"/>
                </a:cubicBezTo>
                <a:cubicBezTo>
                  <a:pt x="53" y="140"/>
                  <a:pt x="52" y="141"/>
                  <a:pt x="52" y="142"/>
                </a:cubicBezTo>
                <a:cubicBezTo>
                  <a:pt x="52" y="143"/>
                  <a:pt x="50" y="143"/>
                  <a:pt x="49" y="143"/>
                </a:cubicBezTo>
                <a:cubicBezTo>
                  <a:pt x="48" y="143"/>
                  <a:pt x="47" y="143"/>
                  <a:pt x="48" y="142"/>
                </a:cubicBezTo>
                <a:cubicBezTo>
                  <a:pt x="48" y="141"/>
                  <a:pt x="48" y="140"/>
                  <a:pt x="48" y="139"/>
                </a:cubicBezTo>
                <a:cubicBezTo>
                  <a:pt x="47" y="139"/>
                  <a:pt x="46" y="140"/>
                  <a:pt x="46" y="140"/>
                </a:cubicBezTo>
                <a:cubicBezTo>
                  <a:pt x="45" y="140"/>
                  <a:pt x="45" y="139"/>
                  <a:pt x="45" y="138"/>
                </a:cubicBezTo>
                <a:cubicBezTo>
                  <a:pt x="46" y="138"/>
                  <a:pt x="46" y="138"/>
                  <a:pt x="46" y="138"/>
                </a:cubicBezTo>
                <a:cubicBezTo>
                  <a:pt x="46" y="138"/>
                  <a:pt x="46" y="137"/>
                  <a:pt x="46" y="137"/>
                </a:cubicBezTo>
                <a:cubicBezTo>
                  <a:pt x="46" y="137"/>
                  <a:pt x="45" y="137"/>
                  <a:pt x="45" y="136"/>
                </a:cubicBezTo>
                <a:cubicBezTo>
                  <a:pt x="44" y="136"/>
                  <a:pt x="43" y="136"/>
                  <a:pt x="42" y="137"/>
                </a:cubicBezTo>
                <a:cubicBezTo>
                  <a:pt x="41" y="137"/>
                  <a:pt x="41" y="137"/>
                  <a:pt x="40" y="137"/>
                </a:cubicBezTo>
                <a:cubicBezTo>
                  <a:pt x="40" y="138"/>
                  <a:pt x="38" y="138"/>
                  <a:pt x="38" y="139"/>
                </a:cubicBezTo>
                <a:cubicBezTo>
                  <a:pt x="39" y="139"/>
                  <a:pt x="39" y="140"/>
                  <a:pt x="38" y="140"/>
                </a:cubicBezTo>
                <a:cubicBezTo>
                  <a:pt x="38" y="141"/>
                  <a:pt x="38" y="142"/>
                  <a:pt x="38" y="143"/>
                </a:cubicBezTo>
                <a:cubicBezTo>
                  <a:pt x="38" y="144"/>
                  <a:pt x="36" y="145"/>
                  <a:pt x="38" y="145"/>
                </a:cubicBezTo>
                <a:cubicBezTo>
                  <a:pt x="38" y="145"/>
                  <a:pt x="39" y="145"/>
                  <a:pt x="39" y="145"/>
                </a:cubicBezTo>
                <a:cubicBezTo>
                  <a:pt x="39" y="144"/>
                  <a:pt x="41" y="144"/>
                  <a:pt x="42" y="145"/>
                </a:cubicBezTo>
                <a:cubicBezTo>
                  <a:pt x="42" y="145"/>
                  <a:pt x="42" y="146"/>
                  <a:pt x="42" y="146"/>
                </a:cubicBezTo>
                <a:cubicBezTo>
                  <a:pt x="42" y="147"/>
                  <a:pt x="42" y="147"/>
                  <a:pt x="42" y="147"/>
                </a:cubicBezTo>
                <a:cubicBezTo>
                  <a:pt x="43" y="147"/>
                  <a:pt x="43" y="148"/>
                  <a:pt x="43" y="149"/>
                </a:cubicBezTo>
                <a:cubicBezTo>
                  <a:pt x="43" y="149"/>
                  <a:pt x="43" y="149"/>
                  <a:pt x="43" y="150"/>
                </a:cubicBezTo>
                <a:cubicBezTo>
                  <a:pt x="43" y="151"/>
                  <a:pt x="43" y="151"/>
                  <a:pt x="44" y="151"/>
                </a:cubicBezTo>
                <a:cubicBezTo>
                  <a:pt x="44" y="151"/>
                  <a:pt x="45" y="151"/>
                  <a:pt x="45" y="151"/>
                </a:cubicBezTo>
                <a:cubicBezTo>
                  <a:pt x="46" y="151"/>
                  <a:pt x="47" y="150"/>
                  <a:pt x="48" y="150"/>
                </a:cubicBezTo>
                <a:cubicBezTo>
                  <a:pt x="48" y="151"/>
                  <a:pt x="47" y="152"/>
                  <a:pt x="46" y="153"/>
                </a:cubicBezTo>
                <a:cubicBezTo>
                  <a:pt x="47" y="154"/>
                  <a:pt x="48" y="154"/>
                  <a:pt x="48" y="156"/>
                </a:cubicBezTo>
                <a:cubicBezTo>
                  <a:pt x="48" y="157"/>
                  <a:pt x="48" y="158"/>
                  <a:pt x="48" y="159"/>
                </a:cubicBezTo>
                <a:cubicBezTo>
                  <a:pt x="48" y="160"/>
                  <a:pt x="48" y="161"/>
                  <a:pt x="48" y="162"/>
                </a:cubicBezTo>
                <a:cubicBezTo>
                  <a:pt x="49" y="162"/>
                  <a:pt x="49" y="165"/>
                  <a:pt x="48" y="165"/>
                </a:cubicBezTo>
                <a:cubicBezTo>
                  <a:pt x="46" y="165"/>
                  <a:pt x="46" y="164"/>
                  <a:pt x="45" y="164"/>
                </a:cubicBezTo>
                <a:cubicBezTo>
                  <a:pt x="44" y="164"/>
                  <a:pt x="44" y="164"/>
                  <a:pt x="44" y="163"/>
                </a:cubicBezTo>
                <a:cubicBezTo>
                  <a:pt x="44" y="163"/>
                  <a:pt x="43" y="163"/>
                  <a:pt x="43" y="163"/>
                </a:cubicBezTo>
                <a:cubicBezTo>
                  <a:pt x="42" y="163"/>
                  <a:pt x="40" y="162"/>
                  <a:pt x="42" y="162"/>
                </a:cubicBezTo>
                <a:cubicBezTo>
                  <a:pt x="42" y="161"/>
                  <a:pt x="42" y="161"/>
                  <a:pt x="42" y="161"/>
                </a:cubicBezTo>
                <a:cubicBezTo>
                  <a:pt x="41" y="160"/>
                  <a:pt x="40" y="160"/>
                  <a:pt x="40" y="158"/>
                </a:cubicBezTo>
                <a:cubicBezTo>
                  <a:pt x="40" y="158"/>
                  <a:pt x="40" y="158"/>
                  <a:pt x="39" y="158"/>
                </a:cubicBezTo>
                <a:cubicBezTo>
                  <a:pt x="39" y="160"/>
                  <a:pt x="38" y="160"/>
                  <a:pt x="39" y="162"/>
                </a:cubicBezTo>
                <a:cubicBezTo>
                  <a:pt x="39" y="162"/>
                  <a:pt x="38" y="162"/>
                  <a:pt x="38" y="162"/>
                </a:cubicBezTo>
                <a:cubicBezTo>
                  <a:pt x="38" y="162"/>
                  <a:pt x="37" y="162"/>
                  <a:pt x="37" y="162"/>
                </a:cubicBezTo>
                <a:cubicBezTo>
                  <a:pt x="37" y="162"/>
                  <a:pt x="37" y="163"/>
                  <a:pt x="37" y="163"/>
                </a:cubicBezTo>
                <a:cubicBezTo>
                  <a:pt x="36" y="163"/>
                  <a:pt x="35" y="163"/>
                  <a:pt x="34" y="163"/>
                </a:cubicBezTo>
                <a:cubicBezTo>
                  <a:pt x="34" y="164"/>
                  <a:pt x="34" y="164"/>
                  <a:pt x="34" y="165"/>
                </a:cubicBezTo>
                <a:cubicBezTo>
                  <a:pt x="35" y="166"/>
                  <a:pt x="37" y="165"/>
                  <a:pt x="37" y="166"/>
                </a:cubicBezTo>
                <a:cubicBezTo>
                  <a:pt x="37" y="166"/>
                  <a:pt x="38" y="166"/>
                  <a:pt x="38" y="166"/>
                </a:cubicBezTo>
                <a:cubicBezTo>
                  <a:pt x="38" y="167"/>
                  <a:pt x="38" y="167"/>
                  <a:pt x="38" y="168"/>
                </a:cubicBezTo>
                <a:cubicBezTo>
                  <a:pt x="39" y="168"/>
                  <a:pt x="39" y="169"/>
                  <a:pt x="40" y="169"/>
                </a:cubicBezTo>
                <a:cubicBezTo>
                  <a:pt x="42" y="169"/>
                  <a:pt x="42" y="171"/>
                  <a:pt x="43" y="172"/>
                </a:cubicBezTo>
                <a:cubicBezTo>
                  <a:pt x="43" y="173"/>
                  <a:pt x="43" y="173"/>
                  <a:pt x="43" y="174"/>
                </a:cubicBezTo>
                <a:cubicBezTo>
                  <a:pt x="43" y="174"/>
                  <a:pt x="44" y="174"/>
                  <a:pt x="44" y="174"/>
                </a:cubicBezTo>
                <a:cubicBezTo>
                  <a:pt x="44" y="174"/>
                  <a:pt x="44" y="174"/>
                  <a:pt x="44" y="175"/>
                </a:cubicBezTo>
                <a:cubicBezTo>
                  <a:pt x="44" y="175"/>
                  <a:pt x="44" y="176"/>
                  <a:pt x="44" y="176"/>
                </a:cubicBezTo>
                <a:cubicBezTo>
                  <a:pt x="45" y="176"/>
                  <a:pt x="45" y="176"/>
                  <a:pt x="45" y="177"/>
                </a:cubicBezTo>
                <a:cubicBezTo>
                  <a:pt x="46" y="177"/>
                  <a:pt x="46" y="177"/>
                  <a:pt x="46" y="177"/>
                </a:cubicBezTo>
                <a:cubicBezTo>
                  <a:pt x="46" y="178"/>
                  <a:pt x="47" y="179"/>
                  <a:pt x="48" y="178"/>
                </a:cubicBezTo>
                <a:cubicBezTo>
                  <a:pt x="48" y="179"/>
                  <a:pt x="50" y="178"/>
                  <a:pt x="50" y="180"/>
                </a:cubicBezTo>
                <a:cubicBezTo>
                  <a:pt x="49" y="180"/>
                  <a:pt x="49" y="180"/>
                  <a:pt x="49" y="181"/>
                </a:cubicBezTo>
                <a:cubicBezTo>
                  <a:pt x="49" y="183"/>
                  <a:pt x="48" y="184"/>
                  <a:pt x="48" y="185"/>
                </a:cubicBezTo>
                <a:cubicBezTo>
                  <a:pt x="47" y="186"/>
                  <a:pt x="48" y="188"/>
                  <a:pt x="46" y="188"/>
                </a:cubicBezTo>
                <a:cubicBezTo>
                  <a:pt x="46" y="188"/>
                  <a:pt x="46" y="189"/>
                  <a:pt x="46" y="189"/>
                </a:cubicBezTo>
                <a:cubicBezTo>
                  <a:pt x="46" y="190"/>
                  <a:pt x="45" y="190"/>
                  <a:pt x="45" y="191"/>
                </a:cubicBezTo>
                <a:cubicBezTo>
                  <a:pt x="44" y="191"/>
                  <a:pt x="44" y="193"/>
                  <a:pt x="44" y="194"/>
                </a:cubicBezTo>
                <a:cubicBezTo>
                  <a:pt x="44" y="195"/>
                  <a:pt x="44" y="195"/>
                  <a:pt x="43" y="195"/>
                </a:cubicBezTo>
                <a:cubicBezTo>
                  <a:pt x="42" y="195"/>
                  <a:pt x="41" y="195"/>
                  <a:pt x="40" y="195"/>
                </a:cubicBezTo>
                <a:cubicBezTo>
                  <a:pt x="38" y="195"/>
                  <a:pt x="39" y="198"/>
                  <a:pt x="37" y="199"/>
                </a:cubicBezTo>
                <a:cubicBezTo>
                  <a:pt x="37" y="194"/>
                  <a:pt x="33" y="195"/>
                  <a:pt x="32" y="191"/>
                </a:cubicBezTo>
                <a:cubicBezTo>
                  <a:pt x="32" y="191"/>
                  <a:pt x="32" y="191"/>
                  <a:pt x="32" y="190"/>
                </a:cubicBezTo>
                <a:cubicBezTo>
                  <a:pt x="31" y="190"/>
                  <a:pt x="31" y="188"/>
                  <a:pt x="30" y="188"/>
                </a:cubicBezTo>
                <a:cubicBezTo>
                  <a:pt x="29" y="188"/>
                  <a:pt x="27" y="188"/>
                  <a:pt x="27" y="187"/>
                </a:cubicBezTo>
                <a:cubicBezTo>
                  <a:pt x="27" y="186"/>
                  <a:pt x="27" y="185"/>
                  <a:pt x="27" y="184"/>
                </a:cubicBezTo>
                <a:cubicBezTo>
                  <a:pt x="27" y="183"/>
                  <a:pt x="26" y="183"/>
                  <a:pt x="26" y="182"/>
                </a:cubicBezTo>
                <a:cubicBezTo>
                  <a:pt x="26" y="182"/>
                  <a:pt x="25" y="182"/>
                  <a:pt x="25" y="182"/>
                </a:cubicBezTo>
                <a:cubicBezTo>
                  <a:pt x="24" y="182"/>
                  <a:pt x="24" y="181"/>
                  <a:pt x="24" y="180"/>
                </a:cubicBezTo>
                <a:cubicBezTo>
                  <a:pt x="25" y="180"/>
                  <a:pt x="25" y="180"/>
                  <a:pt x="26" y="180"/>
                </a:cubicBezTo>
                <a:cubicBezTo>
                  <a:pt x="26" y="179"/>
                  <a:pt x="26" y="178"/>
                  <a:pt x="27" y="178"/>
                </a:cubicBezTo>
                <a:cubicBezTo>
                  <a:pt x="27" y="178"/>
                  <a:pt x="27" y="178"/>
                  <a:pt x="27" y="177"/>
                </a:cubicBezTo>
                <a:cubicBezTo>
                  <a:pt x="27" y="177"/>
                  <a:pt x="27" y="176"/>
                  <a:pt x="27" y="176"/>
                </a:cubicBezTo>
                <a:cubicBezTo>
                  <a:pt x="27" y="176"/>
                  <a:pt x="26" y="176"/>
                  <a:pt x="25" y="176"/>
                </a:cubicBezTo>
                <a:cubicBezTo>
                  <a:pt x="25" y="176"/>
                  <a:pt x="24" y="176"/>
                  <a:pt x="24" y="176"/>
                </a:cubicBezTo>
                <a:cubicBezTo>
                  <a:pt x="24" y="176"/>
                  <a:pt x="24" y="175"/>
                  <a:pt x="24" y="175"/>
                </a:cubicBezTo>
                <a:cubicBezTo>
                  <a:pt x="23" y="175"/>
                  <a:pt x="22" y="174"/>
                  <a:pt x="23" y="172"/>
                </a:cubicBezTo>
                <a:cubicBezTo>
                  <a:pt x="22" y="172"/>
                  <a:pt x="21" y="172"/>
                  <a:pt x="21" y="171"/>
                </a:cubicBezTo>
                <a:cubicBezTo>
                  <a:pt x="21" y="169"/>
                  <a:pt x="19" y="170"/>
                  <a:pt x="17" y="170"/>
                </a:cubicBezTo>
                <a:cubicBezTo>
                  <a:pt x="17" y="170"/>
                  <a:pt x="17" y="171"/>
                  <a:pt x="17" y="171"/>
                </a:cubicBezTo>
                <a:cubicBezTo>
                  <a:pt x="17" y="172"/>
                  <a:pt x="17" y="172"/>
                  <a:pt x="17" y="172"/>
                </a:cubicBezTo>
                <a:cubicBezTo>
                  <a:pt x="17" y="173"/>
                  <a:pt x="17" y="173"/>
                  <a:pt x="17" y="174"/>
                </a:cubicBezTo>
                <a:cubicBezTo>
                  <a:pt x="17" y="174"/>
                  <a:pt x="18" y="174"/>
                  <a:pt x="18" y="175"/>
                </a:cubicBezTo>
                <a:cubicBezTo>
                  <a:pt x="18" y="175"/>
                  <a:pt x="18" y="176"/>
                  <a:pt x="18" y="176"/>
                </a:cubicBezTo>
                <a:cubicBezTo>
                  <a:pt x="16" y="176"/>
                  <a:pt x="16" y="177"/>
                  <a:pt x="14" y="177"/>
                </a:cubicBezTo>
                <a:cubicBezTo>
                  <a:pt x="14" y="177"/>
                  <a:pt x="14" y="177"/>
                  <a:pt x="13" y="177"/>
                </a:cubicBezTo>
                <a:cubicBezTo>
                  <a:pt x="13" y="176"/>
                  <a:pt x="13" y="174"/>
                  <a:pt x="14" y="174"/>
                </a:cubicBezTo>
                <a:cubicBezTo>
                  <a:pt x="14" y="173"/>
                  <a:pt x="14" y="172"/>
                  <a:pt x="14" y="171"/>
                </a:cubicBezTo>
                <a:cubicBezTo>
                  <a:pt x="11" y="171"/>
                  <a:pt x="13" y="165"/>
                  <a:pt x="11" y="164"/>
                </a:cubicBezTo>
                <a:cubicBezTo>
                  <a:pt x="11" y="163"/>
                  <a:pt x="11" y="163"/>
                  <a:pt x="12" y="163"/>
                </a:cubicBezTo>
                <a:cubicBezTo>
                  <a:pt x="12" y="162"/>
                  <a:pt x="13" y="162"/>
                  <a:pt x="13" y="163"/>
                </a:cubicBezTo>
                <a:cubicBezTo>
                  <a:pt x="14" y="163"/>
                  <a:pt x="14" y="163"/>
                  <a:pt x="14" y="163"/>
                </a:cubicBezTo>
                <a:cubicBezTo>
                  <a:pt x="14" y="161"/>
                  <a:pt x="14" y="160"/>
                  <a:pt x="13" y="159"/>
                </a:cubicBezTo>
                <a:cubicBezTo>
                  <a:pt x="13" y="161"/>
                  <a:pt x="11" y="161"/>
                  <a:pt x="11" y="159"/>
                </a:cubicBezTo>
                <a:cubicBezTo>
                  <a:pt x="11" y="159"/>
                  <a:pt x="11" y="159"/>
                  <a:pt x="11" y="158"/>
                </a:cubicBezTo>
                <a:cubicBezTo>
                  <a:pt x="10" y="158"/>
                  <a:pt x="9" y="158"/>
                  <a:pt x="8" y="158"/>
                </a:cubicBezTo>
                <a:cubicBezTo>
                  <a:pt x="9" y="157"/>
                  <a:pt x="9" y="157"/>
                  <a:pt x="11" y="157"/>
                </a:cubicBezTo>
                <a:cubicBezTo>
                  <a:pt x="12" y="157"/>
                  <a:pt x="12" y="156"/>
                  <a:pt x="12" y="155"/>
                </a:cubicBezTo>
                <a:cubicBezTo>
                  <a:pt x="11" y="155"/>
                  <a:pt x="11" y="154"/>
                  <a:pt x="11" y="153"/>
                </a:cubicBezTo>
                <a:cubicBezTo>
                  <a:pt x="10" y="153"/>
                  <a:pt x="9" y="152"/>
                  <a:pt x="7" y="152"/>
                </a:cubicBezTo>
                <a:cubicBezTo>
                  <a:pt x="6" y="152"/>
                  <a:pt x="5" y="152"/>
                  <a:pt x="4" y="152"/>
                </a:cubicBezTo>
                <a:cubicBezTo>
                  <a:pt x="3" y="148"/>
                  <a:pt x="5" y="148"/>
                  <a:pt x="5" y="144"/>
                </a:cubicBezTo>
                <a:cubicBezTo>
                  <a:pt x="6" y="144"/>
                  <a:pt x="6" y="144"/>
                  <a:pt x="7" y="144"/>
                </a:cubicBezTo>
                <a:cubicBezTo>
                  <a:pt x="8" y="144"/>
                  <a:pt x="8" y="144"/>
                  <a:pt x="8" y="144"/>
                </a:cubicBezTo>
                <a:cubicBezTo>
                  <a:pt x="8" y="144"/>
                  <a:pt x="8" y="143"/>
                  <a:pt x="8" y="143"/>
                </a:cubicBezTo>
                <a:cubicBezTo>
                  <a:pt x="7" y="143"/>
                  <a:pt x="7" y="141"/>
                  <a:pt x="10" y="142"/>
                </a:cubicBezTo>
                <a:cubicBezTo>
                  <a:pt x="10" y="141"/>
                  <a:pt x="10" y="141"/>
                  <a:pt x="10" y="140"/>
                </a:cubicBezTo>
                <a:cubicBezTo>
                  <a:pt x="9" y="140"/>
                  <a:pt x="8" y="140"/>
                  <a:pt x="7" y="140"/>
                </a:cubicBezTo>
                <a:cubicBezTo>
                  <a:pt x="7" y="141"/>
                  <a:pt x="6" y="142"/>
                  <a:pt x="5" y="142"/>
                </a:cubicBezTo>
                <a:cubicBezTo>
                  <a:pt x="5" y="141"/>
                  <a:pt x="5" y="141"/>
                  <a:pt x="5" y="140"/>
                </a:cubicBezTo>
                <a:cubicBezTo>
                  <a:pt x="2" y="139"/>
                  <a:pt x="4" y="134"/>
                  <a:pt x="4" y="131"/>
                </a:cubicBezTo>
                <a:cubicBezTo>
                  <a:pt x="2" y="131"/>
                  <a:pt x="3" y="133"/>
                  <a:pt x="1" y="133"/>
                </a:cubicBezTo>
                <a:cubicBezTo>
                  <a:pt x="1" y="134"/>
                  <a:pt x="1" y="134"/>
                  <a:pt x="1" y="134"/>
                </a:cubicBezTo>
                <a:cubicBezTo>
                  <a:pt x="1" y="136"/>
                  <a:pt x="3" y="141"/>
                  <a:pt x="0" y="140"/>
                </a:cubicBezTo>
                <a:cubicBezTo>
                  <a:pt x="0" y="142"/>
                  <a:pt x="0" y="143"/>
                  <a:pt x="0" y="144"/>
                </a:cubicBezTo>
                <a:cubicBezTo>
                  <a:pt x="0" y="144"/>
                  <a:pt x="0" y="145"/>
                  <a:pt x="0" y="145"/>
                </a:cubicBezTo>
                <a:cubicBezTo>
                  <a:pt x="4" y="145"/>
                  <a:pt x="2" y="150"/>
                  <a:pt x="0" y="151"/>
                </a:cubicBezTo>
                <a:cubicBezTo>
                  <a:pt x="0" y="152"/>
                  <a:pt x="0" y="153"/>
                  <a:pt x="0" y="153"/>
                </a:cubicBezTo>
                <a:cubicBezTo>
                  <a:pt x="8" y="155"/>
                  <a:pt x="1" y="165"/>
                  <a:pt x="5" y="172"/>
                </a:cubicBezTo>
                <a:cubicBezTo>
                  <a:pt x="5" y="173"/>
                  <a:pt x="5" y="174"/>
                  <a:pt x="5" y="175"/>
                </a:cubicBezTo>
                <a:cubicBezTo>
                  <a:pt x="5" y="175"/>
                  <a:pt x="6" y="175"/>
                  <a:pt x="6" y="175"/>
                </a:cubicBezTo>
                <a:cubicBezTo>
                  <a:pt x="7" y="175"/>
                  <a:pt x="7" y="176"/>
                  <a:pt x="7" y="177"/>
                </a:cubicBezTo>
                <a:cubicBezTo>
                  <a:pt x="7" y="178"/>
                  <a:pt x="7" y="178"/>
                  <a:pt x="7" y="178"/>
                </a:cubicBezTo>
                <a:cubicBezTo>
                  <a:pt x="9" y="178"/>
                  <a:pt x="8" y="180"/>
                  <a:pt x="10" y="181"/>
                </a:cubicBezTo>
                <a:cubicBezTo>
                  <a:pt x="10" y="182"/>
                  <a:pt x="11" y="182"/>
                  <a:pt x="11" y="183"/>
                </a:cubicBezTo>
                <a:cubicBezTo>
                  <a:pt x="11" y="184"/>
                  <a:pt x="12" y="185"/>
                  <a:pt x="12" y="185"/>
                </a:cubicBezTo>
                <a:cubicBezTo>
                  <a:pt x="12" y="186"/>
                  <a:pt x="13" y="187"/>
                  <a:pt x="13" y="188"/>
                </a:cubicBezTo>
                <a:cubicBezTo>
                  <a:pt x="14" y="188"/>
                  <a:pt x="14" y="188"/>
                  <a:pt x="14" y="188"/>
                </a:cubicBezTo>
                <a:cubicBezTo>
                  <a:pt x="15" y="188"/>
                  <a:pt x="15" y="188"/>
                  <a:pt x="15" y="188"/>
                </a:cubicBezTo>
                <a:cubicBezTo>
                  <a:pt x="17" y="189"/>
                  <a:pt x="18" y="193"/>
                  <a:pt x="21" y="190"/>
                </a:cubicBezTo>
                <a:cubicBezTo>
                  <a:pt x="21" y="192"/>
                  <a:pt x="22" y="194"/>
                  <a:pt x="23" y="195"/>
                </a:cubicBezTo>
                <a:cubicBezTo>
                  <a:pt x="24" y="196"/>
                  <a:pt x="25" y="196"/>
                  <a:pt x="25" y="197"/>
                </a:cubicBezTo>
                <a:cubicBezTo>
                  <a:pt x="25" y="198"/>
                  <a:pt x="25" y="198"/>
                  <a:pt x="25" y="199"/>
                </a:cubicBezTo>
                <a:cubicBezTo>
                  <a:pt x="27" y="198"/>
                  <a:pt x="29" y="199"/>
                  <a:pt x="30" y="200"/>
                </a:cubicBezTo>
                <a:cubicBezTo>
                  <a:pt x="30" y="200"/>
                  <a:pt x="30" y="201"/>
                  <a:pt x="30" y="201"/>
                </a:cubicBezTo>
                <a:cubicBezTo>
                  <a:pt x="30" y="201"/>
                  <a:pt x="31" y="201"/>
                  <a:pt x="31" y="201"/>
                </a:cubicBezTo>
                <a:cubicBezTo>
                  <a:pt x="31" y="201"/>
                  <a:pt x="32" y="201"/>
                  <a:pt x="32" y="201"/>
                </a:cubicBezTo>
                <a:cubicBezTo>
                  <a:pt x="33" y="203"/>
                  <a:pt x="37" y="203"/>
                  <a:pt x="40" y="203"/>
                </a:cubicBezTo>
                <a:cubicBezTo>
                  <a:pt x="41" y="202"/>
                  <a:pt x="43" y="202"/>
                  <a:pt x="45" y="202"/>
                </a:cubicBezTo>
                <a:cubicBezTo>
                  <a:pt x="46" y="200"/>
                  <a:pt x="47" y="199"/>
                  <a:pt x="49" y="199"/>
                </a:cubicBezTo>
                <a:cubicBezTo>
                  <a:pt x="50" y="199"/>
                  <a:pt x="50" y="199"/>
                  <a:pt x="51" y="199"/>
                </a:cubicBezTo>
                <a:cubicBezTo>
                  <a:pt x="51" y="198"/>
                  <a:pt x="52" y="197"/>
                  <a:pt x="52" y="197"/>
                </a:cubicBezTo>
                <a:cubicBezTo>
                  <a:pt x="52" y="197"/>
                  <a:pt x="52" y="197"/>
                  <a:pt x="52" y="196"/>
                </a:cubicBezTo>
                <a:cubicBezTo>
                  <a:pt x="53" y="196"/>
                  <a:pt x="53" y="196"/>
                  <a:pt x="53" y="196"/>
                </a:cubicBezTo>
                <a:cubicBezTo>
                  <a:pt x="53" y="196"/>
                  <a:pt x="53" y="195"/>
                  <a:pt x="53" y="195"/>
                </a:cubicBezTo>
                <a:cubicBezTo>
                  <a:pt x="53" y="194"/>
                  <a:pt x="53" y="193"/>
                  <a:pt x="53" y="193"/>
                </a:cubicBezTo>
                <a:cubicBezTo>
                  <a:pt x="54" y="192"/>
                  <a:pt x="54" y="191"/>
                  <a:pt x="55" y="191"/>
                </a:cubicBezTo>
                <a:cubicBezTo>
                  <a:pt x="55" y="191"/>
                  <a:pt x="55" y="191"/>
                  <a:pt x="56" y="191"/>
                </a:cubicBezTo>
                <a:cubicBezTo>
                  <a:pt x="57" y="191"/>
                  <a:pt x="58" y="190"/>
                  <a:pt x="58" y="189"/>
                </a:cubicBezTo>
                <a:cubicBezTo>
                  <a:pt x="57" y="189"/>
                  <a:pt x="56" y="189"/>
                  <a:pt x="56" y="188"/>
                </a:cubicBezTo>
                <a:cubicBezTo>
                  <a:pt x="56" y="187"/>
                  <a:pt x="56" y="187"/>
                  <a:pt x="56" y="187"/>
                </a:cubicBezTo>
                <a:cubicBezTo>
                  <a:pt x="58" y="186"/>
                  <a:pt x="57" y="184"/>
                  <a:pt x="56" y="183"/>
                </a:cubicBezTo>
                <a:cubicBezTo>
                  <a:pt x="55" y="183"/>
                  <a:pt x="54" y="183"/>
                  <a:pt x="55" y="182"/>
                </a:cubicBezTo>
                <a:cubicBezTo>
                  <a:pt x="52" y="181"/>
                  <a:pt x="56" y="180"/>
                  <a:pt x="53" y="178"/>
                </a:cubicBezTo>
                <a:cubicBezTo>
                  <a:pt x="53" y="178"/>
                  <a:pt x="53" y="178"/>
                  <a:pt x="53" y="177"/>
                </a:cubicBezTo>
                <a:cubicBezTo>
                  <a:pt x="52" y="177"/>
                  <a:pt x="52" y="175"/>
                  <a:pt x="53" y="175"/>
                </a:cubicBezTo>
                <a:cubicBezTo>
                  <a:pt x="55" y="175"/>
                  <a:pt x="55" y="173"/>
                  <a:pt x="56" y="175"/>
                </a:cubicBezTo>
                <a:cubicBezTo>
                  <a:pt x="56" y="175"/>
                  <a:pt x="57" y="175"/>
                  <a:pt x="57" y="175"/>
                </a:cubicBezTo>
                <a:cubicBezTo>
                  <a:pt x="58" y="175"/>
                  <a:pt x="59" y="176"/>
                  <a:pt x="59" y="177"/>
                </a:cubicBezTo>
                <a:cubicBezTo>
                  <a:pt x="59" y="177"/>
                  <a:pt x="59" y="177"/>
                  <a:pt x="58" y="177"/>
                </a:cubicBezTo>
                <a:cubicBezTo>
                  <a:pt x="58" y="178"/>
                  <a:pt x="58" y="178"/>
                  <a:pt x="58" y="178"/>
                </a:cubicBezTo>
                <a:cubicBezTo>
                  <a:pt x="60" y="179"/>
                  <a:pt x="60" y="180"/>
                  <a:pt x="61" y="181"/>
                </a:cubicBezTo>
                <a:cubicBezTo>
                  <a:pt x="61" y="181"/>
                  <a:pt x="61" y="182"/>
                  <a:pt x="61" y="182"/>
                </a:cubicBezTo>
                <a:cubicBezTo>
                  <a:pt x="61" y="182"/>
                  <a:pt x="61" y="182"/>
                  <a:pt x="62" y="182"/>
                </a:cubicBezTo>
                <a:cubicBezTo>
                  <a:pt x="62" y="181"/>
                  <a:pt x="63" y="181"/>
                  <a:pt x="63" y="180"/>
                </a:cubicBezTo>
                <a:cubicBezTo>
                  <a:pt x="63" y="179"/>
                  <a:pt x="63" y="178"/>
                  <a:pt x="63" y="177"/>
                </a:cubicBezTo>
                <a:cubicBezTo>
                  <a:pt x="63" y="176"/>
                  <a:pt x="63" y="175"/>
                  <a:pt x="63" y="174"/>
                </a:cubicBezTo>
                <a:cubicBezTo>
                  <a:pt x="61" y="173"/>
                  <a:pt x="62" y="171"/>
                  <a:pt x="63" y="170"/>
                </a:cubicBezTo>
                <a:cubicBezTo>
                  <a:pt x="63" y="170"/>
                  <a:pt x="64" y="170"/>
                  <a:pt x="64" y="170"/>
                </a:cubicBezTo>
                <a:cubicBezTo>
                  <a:pt x="64" y="170"/>
                  <a:pt x="64" y="169"/>
                  <a:pt x="64" y="169"/>
                </a:cubicBezTo>
                <a:cubicBezTo>
                  <a:pt x="64" y="168"/>
                  <a:pt x="64" y="167"/>
                  <a:pt x="63" y="168"/>
                </a:cubicBezTo>
                <a:cubicBezTo>
                  <a:pt x="62" y="168"/>
                  <a:pt x="62" y="168"/>
                  <a:pt x="62" y="169"/>
                </a:cubicBezTo>
                <a:cubicBezTo>
                  <a:pt x="63" y="173"/>
                  <a:pt x="59" y="170"/>
                  <a:pt x="59" y="168"/>
                </a:cubicBezTo>
                <a:cubicBezTo>
                  <a:pt x="58" y="166"/>
                  <a:pt x="58" y="164"/>
                  <a:pt x="58" y="162"/>
                </a:cubicBezTo>
                <a:cubicBezTo>
                  <a:pt x="57" y="162"/>
                  <a:pt x="57" y="161"/>
                  <a:pt x="56" y="161"/>
                </a:cubicBezTo>
                <a:cubicBezTo>
                  <a:pt x="56" y="160"/>
                  <a:pt x="56" y="160"/>
                  <a:pt x="56" y="159"/>
                </a:cubicBezTo>
                <a:cubicBezTo>
                  <a:pt x="55" y="159"/>
                  <a:pt x="55" y="159"/>
                  <a:pt x="55" y="159"/>
                </a:cubicBezTo>
                <a:cubicBezTo>
                  <a:pt x="54" y="159"/>
                  <a:pt x="54" y="159"/>
                  <a:pt x="53" y="159"/>
                </a:cubicBezTo>
                <a:cubicBezTo>
                  <a:pt x="53" y="158"/>
                  <a:pt x="52" y="157"/>
                  <a:pt x="53" y="156"/>
                </a:cubicBezTo>
                <a:cubicBezTo>
                  <a:pt x="54" y="156"/>
                  <a:pt x="55" y="156"/>
                  <a:pt x="56" y="156"/>
                </a:cubicBezTo>
                <a:cubicBezTo>
                  <a:pt x="56" y="156"/>
                  <a:pt x="57" y="156"/>
                  <a:pt x="57" y="156"/>
                </a:cubicBezTo>
                <a:cubicBezTo>
                  <a:pt x="57" y="155"/>
                  <a:pt x="59" y="155"/>
                  <a:pt x="58" y="157"/>
                </a:cubicBezTo>
                <a:cubicBezTo>
                  <a:pt x="59" y="157"/>
                  <a:pt x="59" y="157"/>
                  <a:pt x="59" y="157"/>
                </a:cubicBezTo>
                <a:cubicBezTo>
                  <a:pt x="60" y="157"/>
                  <a:pt x="60" y="157"/>
                  <a:pt x="61" y="157"/>
                </a:cubicBezTo>
                <a:cubicBezTo>
                  <a:pt x="61" y="158"/>
                  <a:pt x="62" y="159"/>
                  <a:pt x="63" y="159"/>
                </a:cubicBezTo>
                <a:cubicBezTo>
                  <a:pt x="63" y="159"/>
                  <a:pt x="64" y="159"/>
                  <a:pt x="64" y="159"/>
                </a:cubicBezTo>
                <a:cubicBezTo>
                  <a:pt x="65" y="160"/>
                  <a:pt x="65" y="159"/>
                  <a:pt x="65" y="158"/>
                </a:cubicBezTo>
                <a:cubicBezTo>
                  <a:pt x="65" y="158"/>
                  <a:pt x="65" y="157"/>
                  <a:pt x="65" y="157"/>
                </a:cubicBezTo>
                <a:cubicBezTo>
                  <a:pt x="65" y="157"/>
                  <a:pt x="65" y="156"/>
                  <a:pt x="65" y="156"/>
                </a:cubicBezTo>
                <a:cubicBezTo>
                  <a:pt x="64" y="156"/>
                  <a:pt x="64" y="155"/>
                  <a:pt x="63" y="155"/>
                </a:cubicBezTo>
                <a:cubicBezTo>
                  <a:pt x="62" y="155"/>
                  <a:pt x="62" y="154"/>
                  <a:pt x="61" y="153"/>
                </a:cubicBezTo>
                <a:cubicBezTo>
                  <a:pt x="60" y="153"/>
                  <a:pt x="60" y="153"/>
                  <a:pt x="59" y="153"/>
                </a:cubicBezTo>
                <a:cubicBezTo>
                  <a:pt x="59" y="152"/>
                  <a:pt x="58" y="152"/>
                  <a:pt x="58" y="151"/>
                </a:cubicBezTo>
                <a:cubicBezTo>
                  <a:pt x="58" y="151"/>
                  <a:pt x="57" y="151"/>
                  <a:pt x="57" y="151"/>
                </a:cubicBezTo>
                <a:cubicBezTo>
                  <a:pt x="57" y="151"/>
                  <a:pt x="57" y="150"/>
                  <a:pt x="57" y="150"/>
                </a:cubicBezTo>
                <a:cubicBezTo>
                  <a:pt x="57" y="149"/>
                  <a:pt x="57" y="149"/>
                  <a:pt x="57" y="149"/>
                </a:cubicBezTo>
                <a:cubicBezTo>
                  <a:pt x="57" y="148"/>
                  <a:pt x="57" y="147"/>
                  <a:pt x="58" y="147"/>
                </a:cubicBezTo>
                <a:cubicBezTo>
                  <a:pt x="61" y="147"/>
                  <a:pt x="59" y="152"/>
                  <a:pt x="63" y="151"/>
                </a:cubicBezTo>
                <a:cubicBezTo>
                  <a:pt x="63" y="149"/>
                  <a:pt x="62" y="148"/>
                  <a:pt x="62" y="147"/>
                </a:cubicBezTo>
                <a:cubicBezTo>
                  <a:pt x="62" y="146"/>
                  <a:pt x="62" y="145"/>
                  <a:pt x="62" y="144"/>
                </a:cubicBezTo>
                <a:cubicBezTo>
                  <a:pt x="62" y="144"/>
                  <a:pt x="62" y="143"/>
                  <a:pt x="62" y="143"/>
                </a:cubicBezTo>
                <a:cubicBezTo>
                  <a:pt x="61" y="143"/>
                  <a:pt x="61" y="143"/>
                  <a:pt x="61" y="143"/>
                </a:cubicBezTo>
                <a:cubicBezTo>
                  <a:pt x="60" y="142"/>
                  <a:pt x="59" y="142"/>
                  <a:pt x="59" y="140"/>
                </a:cubicBezTo>
                <a:cubicBezTo>
                  <a:pt x="59" y="140"/>
                  <a:pt x="59" y="140"/>
                  <a:pt x="59" y="139"/>
                </a:cubicBezTo>
                <a:cubicBezTo>
                  <a:pt x="56" y="139"/>
                  <a:pt x="57" y="133"/>
                  <a:pt x="55" y="131"/>
                </a:cubicBezTo>
                <a:cubicBezTo>
                  <a:pt x="55" y="130"/>
                  <a:pt x="55" y="130"/>
                  <a:pt x="55" y="130"/>
                </a:cubicBezTo>
                <a:cubicBezTo>
                  <a:pt x="55" y="130"/>
                  <a:pt x="56" y="130"/>
                  <a:pt x="57" y="130"/>
                </a:cubicBezTo>
                <a:cubicBezTo>
                  <a:pt x="57" y="129"/>
                  <a:pt x="57" y="129"/>
                  <a:pt x="57" y="128"/>
                </a:cubicBezTo>
                <a:cubicBezTo>
                  <a:pt x="57" y="128"/>
                  <a:pt x="58" y="127"/>
                  <a:pt x="59" y="127"/>
                </a:cubicBezTo>
                <a:cubicBezTo>
                  <a:pt x="61" y="127"/>
                  <a:pt x="61" y="129"/>
                  <a:pt x="63" y="128"/>
                </a:cubicBezTo>
                <a:cubicBezTo>
                  <a:pt x="63" y="129"/>
                  <a:pt x="63" y="129"/>
                  <a:pt x="63" y="130"/>
                </a:cubicBezTo>
                <a:cubicBezTo>
                  <a:pt x="64" y="130"/>
                  <a:pt x="65" y="130"/>
                  <a:pt x="67" y="130"/>
                </a:cubicBezTo>
                <a:cubicBezTo>
                  <a:pt x="67" y="129"/>
                  <a:pt x="67" y="127"/>
                  <a:pt x="68" y="127"/>
                </a:cubicBezTo>
                <a:cubicBezTo>
                  <a:pt x="68" y="127"/>
                  <a:pt x="68" y="126"/>
                  <a:pt x="68" y="126"/>
                </a:cubicBezTo>
                <a:cubicBezTo>
                  <a:pt x="68" y="126"/>
                  <a:pt x="68" y="125"/>
                  <a:pt x="68" y="125"/>
                </a:cubicBezTo>
                <a:cubicBezTo>
                  <a:pt x="68" y="124"/>
                  <a:pt x="69" y="123"/>
                  <a:pt x="69" y="123"/>
                </a:cubicBezTo>
                <a:cubicBezTo>
                  <a:pt x="69" y="123"/>
                  <a:pt x="70" y="123"/>
                  <a:pt x="70" y="123"/>
                </a:cubicBezTo>
                <a:cubicBezTo>
                  <a:pt x="71" y="123"/>
                  <a:pt x="72" y="123"/>
                  <a:pt x="71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3" y="123"/>
                  <a:pt x="73" y="121"/>
                  <a:pt x="74" y="121"/>
                </a:cubicBezTo>
                <a:cubicBezTo>
                  <a:pt x="74" y="121"/>
                  <a:pt x="74" y="121"/>
                  <a:pt x="75" y="121"/>
                </a:cubicBezTo>
                <a:cubicBezTo>
                  <a:pt x="75" y="121"/>
                  <a:pt x="75" y="121"/>
                  <a:pt x="75" y="120"/>
                </a:cubicBezTo>
                <a:cubicBezTo>
                  <a:pt x="76" y="120"/>
                  <a:pt x="77" y="120"/>
                  <a:pt x="78" y="120"/>
                </a:cubicBezTo>
                <a:cubicBezTo>
                  <a:pt x="79" y="120"/>
                  <a:pt x="79" y="120"/>
                  <a:pt x="80" y="120"/>
                </a:cubicBezTo>
                <a:cubicBezTo>
                  <a:pt x="80" y="120"/>
                  <a:pt x="80" y="119"/>
                  <a:pt x="80" y="119"/>
                </a:cubicBezTo>
                <a:cubicBezTo>
                  <a:pt x="80" y="118"/>
                  <a:pt x="80" y="117"/>
                  <a:pt x="80" y="117"/>
                </a:cubicBezTo>
                <a:cubicBezTo>
                  <a:pt x="80" y="116"/>
                  <a:pt x="80" y="116"/>
                  <a:pt x="80" y="115"/>
                </a:cubicBezTo>
                <a:cubicBezTo>
                  <a:pt x="80" y="115"/>
                  <a:pt x="80" y="115"/>
                  <a:pt x="80" y="114"/>
                </a:cubicBezTo>
                <a:cubicBezTo>
                  <a:pt x="81" y="114"/>
                  <a:pt x="81" y="112"/>
                  <a:pt x="82" y="114"/>
                </a:cubicBezTo>
                <a:cubicBezTo>
                  <a:pt x="83" y="114"/>
                  <a:pt x="83" y="113"/>
                  <a:pt x="84" y="113"/>
                </a:cubicBezTo>
                <a:cubicBezTo>
                  <a:pt x="85" y="112"/>
                  <a:pt x="84" y="111"/>
                  <a:pt x="86" y="111"/>
                </a:cubicBezTo>
                <a:cubicBezTo>
                  <a:pt x="86" y="110"/>
                  <a:pt x="87" y="110"/>
                  <a:pt x="88" y="109"/>
                </a:cubicBezTo>
                <a:cubicBezTo>
                  <a:pt x="89" y="109"/>
                  <a:pt x="90" y="109"/>
                  <a:pt x="91" y="109"/>
                </a:cubicBezTo>
                <a:cubicBezTo>
                  <a:pt x="92" y="108"/>
                  <a:pt x="93" y="107"/>
                  <a:pt x="93" y="105"/>
                </a:cubicBezTo>
                <a:cubicBezTo>
                  <a:pt x="93" y="105"/>
                  <a:pt x="93" y="105"/>
                  <a:pt x="94" y="105"/>
                </a:cubicBezTo>
                <a:cubicBezTo>
                  <a:pt x="94" y="104"/>
                  <a:pt x="95" y="104"/>
                  <a:pt x="96" y="104"/>
                </a:cubicBezTo>
                <a:cubicBezTo>
                  <a:pt x="97" y="104"/>
                  <a:pt x="97" y="104"/>
                  <a:pt x="97" y="104"/>
                </a:cubicBezTo>
                <a:cubicBezTo>
                  <a:pt x="97" y="103"/>
                  <a:pt x="94" y="99"/>
                  <a:pt x="97" y="99"/>
                </a:cubicBezTo>
                <a:cubicBezTo>
                  <a:pt x="97" y="98"/>
                  <a:pt x="97" y="98"/>
                  <a:pt x="97" y="98"/>
                </a:cubicBezTo>
                <a:cubicBezTo>
                  <a:pt x="97" y="98"/>
                  <a:pt x="97" y="98"/>
                  <a:pt x="96" y="98"/>
                </a:cubicBezTo>
                <a:cubicBezTo>
                  <a:pt x="96" y="97"/>
                  <a:pt x="96" y="97"/>
                  <a:pt x="96" y="96"/>
                </a:cubicBezTo>
                <a:cubicBezTo>
                  <a:pt x="96" y="96"/>
                  <a:pt x="96" y="95"/>
                  <a:pt x="97" y="95"/>
                </a:cubicBezTo>
                <a:cubicBezTo>
                  <a:pt x="98" y="95"/>
                  <a:pt x="99" y="95"/>
                  <a:pt x="99" y="94"/>
                </a:cubicBezTo>
                <a:cubicBezTo>
                  <a:pt x="98" y="94"/>
                  <a:pt x="98" y="94"/>
                  <a:pt x="97" y="94"/>
                </a:cubicBezTo>
                <a:cubicBezTo>
                  <a:pt x="97" y="94"/>
                  <a:pt x="97" y="93"/>
                  <a:pt x="97" y="93"/>
                </a:cubicBezTo>
                <a:cubicBezTo>
                  <a:pt x="97" y="91"/>
                  <a:pt x="98" y="91"/>
                  <a:pt x="99" y="90"/>
                </a:cubicBezTo>
                <a:cubicBezTo>
                  <a:pt x="99" y="90"/>
                  <a:pt x="100" y="89"/>
                  <a:pt x="100" y="87"/>
                </a:cubicBezTo>
                <a:cubicBezTo>
                  <a:pt x="100" y="86"/>
                  <a:pt x="100" y="85"/>
                  <a:pt x="101" y="85"/>
                </a:cubicBezTo>
                <a:cubicBezTo>
                  <a:pt x="101" y="84"/>
                  <a:pt x="101" y="84"/>
                  <a:pt x="101" y="83"/>
                </a:cubicBezTo>
                <a:cubicBezTo>
                  <a:pt x="102" y="83"/>
                  <a:pt x="102" y="82"/>
                  <a:pt x="102" y="81"/>
                </a:cubicBezTo>
                <a:cubicBezTo>
                  <a:pt x="103" y="81"/>
                  <a:pt x="103" y="81"/>
                  <a:pt x="103" y="81"/>
                </a:cubicBezTo>
                <a:cubicBezTo>
                  <a:pt x="103" y="80"/>
                  <a:pt x="103" y="79"/>
                  <a:pt x="103" y="79"/>
                </a:cubicBezTo>
                <a:cubicBezTo>
                  <a:pt x="103" y="79"/>
                  <a:pt x="103" y="79"/>
                  <a:pt x="102" y="79"/>
                </a:cubicBezTo>
                <a:cubicBezTo>
                  <a:pt x="102" y="78"/>
                  <a:pt x="102" y="76"/>
                  <a:pt x="103" y="76"/>
                </a:cubicBezTo>
                <a:cubicBezTo>
                  <a:pt x="104" y="75"/>
                  <a:pt x="103" y="74"/>
                  <a:pt x="105" y="74"/>
                </a:cubicBezTo>
                <a:cubicBezTo>
                  <a:pt x="105" y="74"/>
                  <a:pt x="106" y="74"/>
                  <a:pt x="107" y="74"/>
                </a:cubicBezTo>
                <a:cubicBezTo>
                  <a:pt x="108" y="74"/>
                  <a:pt x="109" y="74"/>
                  <a:pt x="109" y="73"/>
                </a:cubicBezTo>
                <a:cubicBezTo>
                  <a:pt x="109" y="70"/>
                  <a:pt x="109" y="68"/>
                  <a:pt x="109" y="66"/>
                </a:cubicBezTo>
                <a:cubicBezTo>
                  <a:pt x="109" y="65"/>
                  <a:pt x="110" y="64"/>
                  <a:pt x="110" y="64"/>
                </a:cubicBezTo>
                <a:cubicBezTo>
                  <a:pt x="111" y="61"/>
                  <a:pt x="108" y="62"/>
                  <a:pt x="109" y="58"/>
                </a:cubicBezTo>
                <a:cubicBezTo>
                  <a:pt x="110" y="58"/>
                  <a:pt x="110" y="58"/>
                  <a:pt x="110" y="58"/>
                </a:cubicBezTo>
                <a:cubicBezTo>
                  <a:pt x="112" y="57"/>
                  <a:pt x="111" y="57"/>
                  <a:pt x="110" y="55"/>
                </a:cubicBezTo>
                <a:cubicBezTo>
                  <a:pt x="109" y="55"/>
                  <a:pt x="109" y="53"/>
                  <a:pt x="109" y="51"/>
                </a:cubicBezTo>
                <a:cubicBezTo>
                  <a:pt x="109" y="51"/>
                  <a:pt x="109" y="51"/>
                  <a:pt x="108" y="51"/>
                </a:cubicBezTo>
                <a:cubicBezTo>
                  <a:pt x="109" y="49"/>
                  <a:pt x="111" y="47"/>
                  <a:pt x="110" y="43"/>
                </a:cubicBezTo>
                <a:cubicBezTo>
                  <a:pt x="111" y="43"/>
                  <a:pt x="111" y="43"/>
                  <a:pt x="112" y="43"/>
                </a:cubicBezTo>
                <a:cubicBezTo>
                  <a:pt x="112" y="42"/>
                  <a:pt x="112" y="41"/>
                  <a:pt x="112" y="39"/>
                </a:cubicBezTo>
                <a:close/>
                <a:moveTo>
                  <a:pt x="7" y="165"/>
                </a:moveTo>
                <a:cubicBezTo>
                  <a:pt x="5" y="166"/>
                  <a:pt x="4" y="164"/>
                  <a:pt x="6" y="163"/>
                </a:cubicBezTo>
                <a:cubicBezTo>
                  <a:pt x="7" y="163"/>
                  <a:pt x="8" y="163"/>
                  <a:pt x="8" y="162"/>
                </a:cubicBezTo>
                <a:cubicBezTo>
                  <a:pt x="9" y="162"/>
                  <a:pt x="10" y="163"/>
                  <a:pt x="10" y="164"/>
                </a:cubicBezTo>
                <a:cubicBezTo>
                  <a:pt x="8" y="164"/>
                  <a:pt x="8" y="165"/>
                  <a:pt x="7" y="165"/>
                </a:cubicBezTo>
                <a:close/>
                <a:moveTo>
                  <a:pt x="48" y="170"/>
                </a:moveTo>
                <a:cubicBezTo>
                  <a:pt x="52" y="169"/>
                  <a:pt x="50" y="174"/>
                  <a:pt x="48" y="171"/>
                </a:cubicBezTo>
                <a:cubicBezTo>
                  <a:pt x="48" y="171"/>
                  <a:pt x="48" y="170"/>
                  <a:pt x="48" y="170"/>
                </a:cubicBezTo>
                <a:close/>
                <a:moveTo>
                  <a:pt x="55" y="153"/>
                </a:moveTo>
                <a:cubicBezTo>
                  <a:pt x="55" y="154"/>
                  <a:pt x="54" y="155"/>
                  <a:pt x="53" y="155"/>
                </a:cubicBezTo>
                <a:cubicBezTo>
                  <a:pt x="53" y="153"/>
                  <a:pt x="52" y="153"/>
                  <a:pt x="51" y="152"/>
                </a:cubicBezTo>
                <a:cubicBezTo>
                  <a:pt x="51" y="152"/>
                  <a:pt x="51" y="151"/>
                  <a:pt x="51" y="151"/>
                </a:cubicBezTo>
                <a:cubicBezTo>
                  <a:pt x="51" y="150"/>
                  <a:pt x="51" y="148"/>
                  <a:pt x="53" y="149"/>
                </a:cubicBezTo>
                <a:cubicBezTo>
                  <a:pt x="55" y="149"/>
                  <a:pt x="55" y="150"/>
                  <a:pt x="56" y="151"/>
                </a:cubicBezTo>
                <a:cubicBezTo>
                  <a:pt x="56" y="152"/>
                  <a:pt x="56" y="153"/>
                  <a:pt x="55" y="153"/>
                </a:cubicBezTo>
                <a:close/>
                <a:moveTo>
                  <a:pt x="53" y="145"/>
                </a:moveTo>
                <a:cubicBezTo>
                  <a:pt x="54" y="145"/>
                  <a:pt x="55" y="146"/>
                  <a:pt x="56" y="146"/>
                </a:cubicBezTo>
                <a:cubicBezTo>
                  <a:pt x="55" y="149"/>
                  <a:pt x="50" y="147"/>
                  <a:pt x="53" y="145"/>
                </a:cubicBezTo>
                <a:close/>
                <a:moveTo>
                  <a:pt x="40" y="81"/>
                </a:moveTo>
                <a:cubicBezTo>
                  <a:pt x="41" y="81"/>
                  <a:pt x="42" y="81"/>
                  <a:pt x="43" y="81"/>
                </a:cubicBezTo>
                <a:cubicBezTo>
                  <a:pt x="43" y="82"/>
                  <a:pt x="43" y="83"/>
                  <a:pt x="43" y="83"/>
                </a:cubicBezTo>
                <a:cubicBezTo>
                  <a:pt x="42" y="83"/>
                  <a:pt x="41" y="83"/>
                  <a:pt x="40" y="83"/>
                </a:cubicBezTo>
                <a:cubicBezTo>
                  <a:pt x="40" y="83"/>
                  <a:pt x="40" y="82"/>
                  <a:pt x="40" y="81"/>
                </a:cubicBezTo>
                <a:close/>
                <a:moveTo>
                  <a:pt x="56" y="119"/>
                </a:moveTo>
                <a:cubicBezTo>
                  <a:pt x="56" y="119"/>
                  <a:pt x="56" y="118"/>
                  <a:pt x="56" y="118"/>
                </a:cubicBezTo>
                <a:cubicBezTo>
                  <a:pt x="55" y="118"/>
                  <a:pt x="55" y="118"/>
                  <a:pt x="55" y="118"/>
                </a:cubicBezTo>
                <a:cubicBezTo>
                  <a:pt x="55" y="115"/>
                  <a:pt x="51" y="116"/>
                  <a:pt x="51" y="114"/>
                </a:cubicBezTo>
                <a:cubicBezTo>
                  <a:pt x="50" y="114"/>
                  <a:pt x="50" y="114"/>
                  <a:pt x="49" y="114"/>
                </a:cubicBezTo>
                <a:cubicBezTo>
                  <a:pt x="48" y="114"/>
                  <a:pt x="47" y="113"/>
                  <a:pt x="48" y="112"/>
                </a:cubicBezTo>
                <a:cubicBezTo>
                  <a:pt x="48" y="111"/>
                  <a:pt x="48" y="109"/>
                  <a:pt x="48" y="108"/>
                </a:cubicBezTo>
                <a:cubicBezTo>
                  <a:pt x="47" y="108"/>
                  <a:pt x="47" y="108"/>
                  <a:pt x="46" y="108"/>
                </a:cubicBezTo>
                <a:cubicBezTo>
                  <a:pt x="46" y="108"/>
                  <a:pt x="46" y="107"/>
                  <a:pt x="45" y="107"/>
                </a:cubicBezTo>
                <a:cubicBezTo>
                  <a:pt x="44" y="106"/>
                  <a:pt x="43" y="105"/>
                  <a:pt x="43" y="102"/>
                </a:cubicBezTo>
                <a:cubicBezTo>
                  <a:pt x="44" y="102"/>
                  <a:pt x="44" y="102"/>
                  <a:pt x="45" y="102"/>
                </a:cubicBezTo>
                <a:cubicBezTo>
                  <a:pt x="45" y="103"/>
                  <a:pt x="46" y="103"/>
                  <a:pt x="46" y="104"/>
                </a:cubicBezTo>
                <a:cubicBezTo>
                  <a:pt x="46" y="103"/>
                  <a:pt x="46" y="103"/>
                  <a:pt x="46" y="102"/>
                </a:cubicBezTo>
                <a:cubicBezTo>
                  <a:pt x="46" y="102"/>
                  <a:pt x="46" y="102"/>
                  <a:pt x="46" y="101"/>
                </a:cubicBezTo>
                <a:cubicBezTo>
                  <a:pt x="46" y="101"/>
                  <a:pt x="46" y="101"/>
                  <a:pt x="45" y="101"/>
                </a:cubicBezTo>
                <a:cubicBezTo>
                  <a:pt x="45" y="100"/>
                  <a:pt x="45" y="100"/>
                  <a:pt x="45" y="99"/>
                </a:cubicBezTo>
                <a:cubicBezTo>
                  <a:pt x="45" y="98"/>
                  <a:pt x="45" y="98"/>
                  <a:pt x="45" y="98"/>
                </a:cubicBezTo>
                <a:cubicBezTo>
                  <a:pt x="45" y="98"/>
                  <a:pt x="44" y="98"/>
                  <a:pt x="44" y="98"/>
                </a:cubicBezTo>
                <a:cubicBezTo>
                  <a:pt x="44" y="98"/>
                  <a:pt x="43" y="98"/>
                  <a:pt x="43" y="98"/>
                </a:cubicBezTo>
                <a:cubicBezTo>
                  <a:pt x="42" y="98"/>
                  <a:pt x="42" y="98"/>
                  <a:pt x="42" y="98"/>
                </a:cubicBezTo>
                <a:cubicBezTo>
                  <a:pt x="41" y="97"/>
                  <a:pt x="40" y="98"/>
                  <a:pt x="40" y="99"/>
                </a:cubicBezTo>
                <a:cubicBezTo>
                  <a:pt x="40" y="99"/>
                  <a:pt x="40" y="100"/>
                  <a:pt x="40" y="100"/>
                </a:cubicBezTo>
                <a:cubicBezTo>
                  <a:pt x="36" y="101"/>
                  <a:pt x="39" y="98"/>
                  <a:pt x="39" y="96"/>
                </a:cubicBezTo>
                <a:cubicBezTo>
                  <a:pt x="39" y="96"/>
                  <a:pt x="39" y="95"/>
                  <a:pt x="39" y="94"/>
                </a:cubicBezTo>
                <a:cubicBezTo>
                  <a:pt x="39" y="94"/>
                  <a:pt x="39" y="93"/>
                  <a:pt x="39" y="93"/>
                </a:cubicBezTo>
                <a:cubicBezTo>
                  <a:pt x="40" y="93"/>
                  <a:pt x="40" y="93"/>
                  <a:pt x="40" y="93"/>
                </a:cubicBezTo>
                <a:cubicBezTo>
                  <a:pt x="40" y="92"/>
                  <a:pt x="40" y="92"/>
                  <a:pt x="40" y="92"/>
                </a:cubicBezTo>
                <a:cubicBezTo>
                  <a:pt x="41" y="92"/>
                  <a:pt x="42" y="92"/>
                  <a:pt x="43" y="92"/>
                </a:cubicBezTo>
                <a:cubicBezTo>
                  <a:pt x="43" y="92"/>
                  <a:pt x="44" y="92"/>
                  <a:pt x="44" y="92"/>
                </a:cubicBezTo>
                <a:cubicBezTo>
                  <a:pt x="45" y="92"/>
                  <a:pt x="46" y="92"/>
                  <a:pt x="46" y="92"/>
                </a:cubicBezTo>
                <a:cubicBezTo>
                  <a:pt x="47" y="92"/>
                  <a:pt x="47" y="92"/>
                  <a:pt x="48" y="92"/>
                </a:cubicBezTo>
                <a:cubicBezTo>
                  <a:pt x="48" y="91"/>
                  <a:pt x="48" y="91"/>
                  <a:pt x="48" y="90"/>
                </a:cubicBezTo>
                <a:cubicBezTo>
                  <a:pt x="48" y="90"/>
                  <a:pt x="48" y="90"/>
                  <a:pt x="49" y="90"/>
                </a:cubicBezTo>
                <a:cubicBezTo>
                  <a:pt x="49" y="91"/>
                  <a:pt x="50" y="91"/>
                  <a:pt x="50" y="92"/>
                </a:cubicBezTo>
                <a:cubicBezTo>
                  <a:pt x="50" y="92"/>
                  <a:pt x="51" y="92"/>
                  <a:pt x="51" y="92"/>
                </a:cubicBezTo>
                <a:cubicBezTo>
                  <a:pt x="52" y="92"/>
                  <a:pt x="53" y="92"/>
                  <a:pt x="53" y="93"/>
                </a:cubicBezTo>
                <a:cubicBezTo>
                  <a:pt x="54" y="93"/>
                  <a:pt x="54" y="93"/>
                  <a:pt x="55" y="93"/>
                </a:cubicBezTo>
                <a:cubicBezTo>
                  <a:pt x="55" y="93"/>
                  <a:pt x="55" y="94"/>
                  <a:pt x="55" y="94"/>
                </a:cubicBezTo>
                <a:cubicBezTo>
                  <a:pt x="55" y="94"/>
                  <a:pt x="56" y="94"/>
                  <a:pt x="57" y="94"/>
                </a:cubicBezTo>
                <a:cubicBezTo>
                  <a:pt x="58" y="94"/>
                  <a:pt x="59" y="94"/>
                  <a:pt x="59" y="94"/>
                </a:cubicBezTo>
                <a:cubicBezTo>
                  <a:pt x="60" y="94"/>
                  <a:pt x="61" y="94"/>
                  <a:pt x="61" y="95"/>
                </a:cubicBezTo>
                <a:cubicBezTo>
                  <a:pt x="61" y="95"/>
                  <a:pt x="61" y="95"/>
                  <a:pt x="62" y="95"/>
                </a:cubicBezTo>
                <a:cubicBezTo>
                  <a:pt x="62" y="96"/>
                  <a:pt x="63" y="96"/>
                  <a:pt x="63" y="98"/>
                </a:cubicBezTo>
                <a:cubicBezTo>
                  <a:pt x="63" y="98"/>
                  <a:pt x="64" y="98"/>
                  <a:pt x="64" y="98"/>
                </a:cubicBezTo>
                <a:cubicBezTo>
                  <a:pt x="64" y="98"/>
                  <a:pt x="64" y="99"/>
                  <a:pt x="65" y="99"/>
                </a:cubicBezTo>
                <a:cubicBezTo>
                  <a:pt x="66" y="100"/>
                  <a:pt x="65" y="101"/>
                  <a:pt x="67" y="101"/>
                </a:cubicBezTo>
                <a:cubicBezTo>
                  <a:pt x="67" y="101"/>
                  <a:pt x="67" y="101"/>
                  <a:pt x="68" y="101"/>
                </a:cubicBezTo>
                <a:cubicBezTo>
                  <a:pt x="69" y="101"/>
                  <a:pt x="69" y="102"/>
                  <a:pt x="70" y="102"/>
                </a:cubicBezTo>
                <a:cubicBezTo>
                  <a:pt x="71" y="102"/>
                  <a:pt x="72" y="103"/>
                  <a:pt x="71" y="104"/>
                </a:cubicBezTo>
                <a:cubicBezTo>
                  <a:pt x="71" y="104"/>
                  <a:pt x="70" y="104"/>
                  <a:pt x="71" y="105"/>
                </a:cubicBezTo>
                <a:cubicBezTo>
                  <a:pt x="71" y="105"/>
                  <a:pt x="71" y="106"/>
                  <a:pt x="71" y="106"/>
                </a:cubicBezTo>
                <a:cubicBezTo>
                  <a:pt x="71" y="106"/>
                  <a:pt x="71" y="107"/>
                  <a:pt x="71" y="107"/>
                </a:cubicBezTo>
                <a:cubicBezTo>
                  <a:pt x="71" y="109"/>
                  <a:pt x="71" y="110"/>
                  <a:pt x="70" y="111"/>
                </a:cubicBezTo>
                <a:cubicBezTo>
                  <a:pt x="69" y="110"/>
                  <a:pt x="68" y="111"/>
                  <a:pt x="68" y="112"/>
                </a:cubicBezTo>
                <a:cubicBezTo>
                  <a:pt x="67" y="112"/>
                  <a:pt x="67" y="112"/>
                  <a:pt x="67" y="112"/>
                </a:cubicBezTo>
                <a:cubicBezTo>
                  <a:pt x="66" y="114"/>
                  <a:pt x="63" y="113"/>
                  <a:pt x="63" y="115"/>
                </a:cubicBezTo>
                <a:cubicBezTo>
                  <a:pt x="63" y="115"/>
                  <a:pt x="62" y="115"/>
                  <a:pt x="62" y="115"/>
                </a:cubicBezTo>
                <a:cubicBezTo>
                  <a:pt x="61" y="115"/>
                  <a:pt x="61" y="115"/>
                  <a:pt x="61" y="115"/>
                </a:cubicBezTo>
                <a:cubicBezTo>
                  <a:pt x="60" y="117"/>
                  <a:pt x="59" y="117"/>
                  <a:pt x="58" y="118"/>
                </a:cubicBezTo>
                <a:cubicBezTo>
                  <a:pt x="58" y="118"/>
                  <a:pt x="58" y="119"/>
                  <a:pt x="58" y="119"/>
                </a:cubicBezTo>
                <a:cubicBezTo>
                  <a:pt x="57" y="119"/>
                  <a:pt x="57" y="119"/>
                  <a:pt x="56" y="119"/>
                </a:cubicBezTo>
                <a:close/>
                <a:moveTo>
                  <a:pt x="89" y="101"/>
                </a:moveTo>
                <a:cubicBezTo>
                  <a:pt x="86" y="99"/>
                  <a:pt x="89" y="94"/>
                  <a:pt x="93" y="95"/>
                </a:cubicBezTo>
                <a:cubicBezTo>
                  <a:pt x="95" y="96"/>
                  <a:pt x="87" y="97"/>
                  <a:pt x="89" y="10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Freeform 249"/>
          <p:cNvSpPr/>
          <p:nvPr>
            <p:custDataLst>
              <p:tags r:id="rId10"/>
            </p:custDataLst>
          </p:nvPr>
        </p:nvSpPr>
        <p:spPr bwMode="auto">
          <a:xfrm rot="3000000">
            <a:off x="8488834" y="3300169"/>
            <a:ext cx="2577" cy="2146"/>
          </a:xfrm>
          <a:custGeom>
            <a:avLst/>
            <a:gdLst>
              <a:gd name="T0" fmla="*/ 2 w 3"/>
              <a:gd name="T1" fmla="*/ 2 h 2"/>
              <a:gd name="T2" fmla="*/ 3 w 3"/>
              <a:gd name="T3" fmla="*/ 2 h 2"/>
              <a:gd name="T4" fmla="*/ 2 w 3"/>
              <a:gd name="T5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" h="2">
                <a:moveTo>
                  <a:pt x="2" y="2"/>
                </a:moveTo>
                <a:cubicBezTo>
                  <a:pt x="2" y="2"/>
                  <a:pt x="3" y="2"/>
                  <a:pt x="3" y="2"/>
                </a:cubicBezTo>
                <a:cubicBezTo>
                  <a:pt x="2" y="0"/>
                  <a:pt x="0" y="2"/>
                  <a:pt x="2" y="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Freeform 250"/>
          <p:cNvSpPr>
            <a:spLocks noEditPoints="1"/>
          </p:cNvSpPr>
          <p:nvPr>
            <p:custDataLst>
              <p:tags r:id="rId11"/>
            </p:custDataLst>
          </p:nvPr>
        </p:nvSpPr>
        <p:spPr bwMode="auto">
          <a:xfrm rot="3000000">
            <a:off x="8473236" y="3309891"/>
            <a:ext cx="73013" cy="39480"/>
          </a:xfrm>
          <a:custGeom>
            <a:avLst/>
            <a:gdLst>
              <a:gd name="T0" fmla="*/ 16 w 79"/>
              <a:gd name="T1" fmla="*/ 24 h 43"/>
              <a:gd name="T2" fmla="*/ 11 w 79"/>
              <a:gd name="T3" fmla="*/ 25 h 43"/>
              <a:gd name="T4" fmla="*/ 6 w 79"/>
              <a:gd name="T5" fmla="*/ 28 h 43"/>
              <a:gd name="T6" fmla="*/ 4 w 79"/>
              <a:gd name="T7" fmla="*/ 32 h 43"/>
              <a:gd name="T8" fmla="*/ 0 w 79"/>
              <a:gd name="T9" fmla="*/ 37 h 43"/>
              <a:gd name="T10" fmla="*/ 3 w 79"/>
              <a:gd name="T11" fmla="*/ 33 h 43"/>
              <a:gd name="T12" fmla="*/ 5 w 79"/>
              <a:gd name="T13" fmla="*/ 37 h 43"/>
              <a:gd name="T14" fmla="*/ 6 w 79"/>
              <a:gd name="T15" fmla="*/ 37 h 43"/>
              <a:gd name="T16" fmla="*/ 11 w 79"/>
              <a:gd name="T17" fmla="*/ 34 h 43"/>
              <a:gd name="T18" fmla="*/ 12 w 79"/>
              <a:gd name="T19" fmla="*/ 32 h 43"/>
              <a:gd name="T20" fmla="*/ 18 w 79"/>
              <a:gd name="T21" fmla="*/ 30 h 43"/>
              <a:gd name="T22" fmla="*/ 15 w 79"/>
              <a:gd name="T23" fmla="*/ 34 h 43"/>
              <a:gd name="T24" fmla="*/ 12 w 79"/>
              <a:gd name="T25" fmla="*/ 40 h 43"/>
              <a:gd name="T26" fmla="*/ 16 w 79"/>
              <a:gd name="T27" fmla="*/ 43 h 43"/>
              <a:gd name="T28" fmla="*/ 23 w 79"/>
              <a:gd name="T29" fmla="*/ 38 h 43"/>
              <a:gd name="T30" fmla="*/ 27 w 79"/>
              <a:gd name="T31" fmla="*/ 39 h 43"/>
              <a:gd name="T32" fmla="*/ 33 w 79"/>
              <a:gd name="T33" fmla="*/ 39 h 43"/>
              <a:gd name="T34" fmla="*/ 37 w 79"/>
              <a:gd name="T35" fmla="*/ 38 h 43"/>
              <a:gd name="T36" fmla="*/ 37 w 79"/>
              <a:gd name="T37" fmla="*/ 32 h 43"/>
              <a:gd name="T38" fmla="*/ 40 w 79"/>
              <a:gd name="T39" fmla="*/ 32 h 43"/>
              <a:gd name="T40" fmla="*/ 41 w 79"/>
              <a:gd name="T41" fmla="*/ 34 h 43"/>
              <a:gd name="T42" fmla="*/ 46 w 79"/>
              <a:gd name="T43" fmla="*/ 33 h 43"/>
              <a:gd name="T44" fmla="*/ 49 w 79"/>
              <a:gd name="T45" fmla="*/ 32 h 43"/>
              <a:gd name="T46" fmla="*/ 52 w 79"/>
              <a:gd name="T47" fmla="*/ 32 h 43"/>
              <a:gd name="T48" fmla="*/ 54 w 79"/>
              <a:gd name="T49" fmla="*/ 34 h 43"/>
              <a:gd name="T50" fmla="*/ 61 w 79"/>
              <a:gd name="T51" fmla="*/ 34 h 43"/>
              <a:gd name="T52" fmla="*/ 69 w 79"/>
              <a:gd name="T53" fmla="*/ 32 h 43"/>
              <a:gd name="T54" fmla="*/ 73 w 79"/>
              <a:gd name="T55" fmla="*/ 34 h 43"/>
              <a:gd name="T56" fmla="*/ 75 w 79"/>
              <a:gd name="T57" fmla="*/ 34 h 43"/>
              <a:gd name="T58" fmla="*/ 79 w 79"/>
              <a:gd name="T59" fmla="*/ 30 h 43"/>
              <a:gd name="T60" fmla="*/ 75 w 79"/>
              <a:gd name="T61" fmla="*/ 28 h 43"/>
              <a:gd name="T62" fmla="*/ 73 w 79"/>
              <a:gd name="T63" fmla="*/ 26 h 43"/>
              <a:gd name="T64" fmla="*/ 73 w 79"/>
              <a:gd name="T65" fmla="*/ 21 h 43"/>
              <a:gd name="T66" fmla="*/ 69 w 79"/>
              <a:gd name="T67" fmla="*/ 26 h 43"/>
              <a:gd name="T68" fmla="*/ 63 w 79"/>
              <a:gd name="T69" fmla="*/ 24 h 43"/>
              <a:gd name="T70" fmla="*/ 57 w 79"/>
              <a:gd name="T71" fmla="*/ 24 h 43"/>
              <a:gd name="T72" fmla="*/ 55 w 79"/>
              <a:gd name="T73" fmla="*/ 24 h 43"/>
              <a:gd name="T74" fmla="*/ 53 w 79"/>
              <a:gd name="T75" fmla="*/ 25 h 43"/>
              <a:gd name="T76" fmla="*/ 46 w 79"/>
              <a:gd name="T77" fmla="*/ 26 h 43"/>
              <a:gd name="T78" fmla="*/ 40 w 79"/>
              <a:gd name="T79" fmla="*/ 25 h 43"/>
              <a:gd name="T80" fmla="*/ 43 w 79"/>
              <a:gd name="T81" fmla="*/ 21 h 43"/>
              <a:gd name="T82" fmla="*/ 38 w 79"/>
              <a:gd name="T83" fmla="*/ 17 h 43"/>
              <a:gd name="T84" fmla="*/ 36 w 79"/>
              <a:gd name="T85" fmla="*/ 20 h 43"/>
              <a:gd name="T86" fmla="*/ 33 w 79"/>
              <a:gd name="T87" fmla="*/ 18 h 43"/>
              <a:gd name="T88" fmla="*/ 33 w 79"/>
              <a:gd name="T89" fmla="*/ 13 h 43"/>
              <a:gd name="T90" fmla="*/ 36 w 79"/>
              <a:gd name="T91" fmla="*/ 8 h 43"/>
              <a:gd name="T92" fmla="*/ 40 w 79"/>
              <a:gd name="T93" fmla="*/ 5 h 43"/>
              <a:gd name="T94" fmla="*/ 41 w 79"/>
              <a:gd name="T95" fmla="*/ 1 h 43"/>
              <a:gd name="T96" fmla="*/ 27 w 79"/>
              <a:gd name="T97" fmla="*/ 8 h 43"/>
              <a:gd name="T98" fmla="*/ 24 w 79"/>
              <a:gd name="T99" fmla="*/ 13 h 43"/>
              <a:gd name="T100" fmla="*/ 21 w 79"/>
              <a:gd name="T101" fmla="*/ 17 h 43"/>
              <a:gd name="T102" fmla="*/ 15 w 79"/>
              <a:gd name="T103" fmla="*/ 20 h 43"/>
              <a:gd name="T104" fmla="*/ 30 w 79"/>
              <a:gd name="T105" fmla="*/ 21 h 43"/>
              <a:gd name="T106" fmla="*/ 24 w 79"/>
              <a:gd name="T107" fmla="*/ 21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79" h="43">
                <a:moveTo>
                  <a:pt x="15" y="21"/>
                </a:moveTo>
                <a:cubicBezTo>
                  <a:pt x="15" y="22"/>
                  <a:pt x="15" y="23"/>
                  <a:pt x="15" y="24"/>
                </a:cubicBezTo>
                <a:cubicBezTo>
                  <a:pt x="15" y="24"/>
                  <a:pt x="16" y="24"/>
                  <a:pt x="16" y="24"/>
                </a:cubicBezTo>
                <a:cubicBezTo>
                  <a:pt x="16" y="24"/>
                  <a:pt x="16" y="24"/>
                  <a:pt x="16" y="25"/>
                </a:cubicBezTo>
                <a:cubicBezTo>
                  <a:pt x="15" y="25"/>
                  <a:pt x="14" y="25"/>
                  <a:pt x="14" y="25"/>
                </a:cubicBezTo>
                <a:cubicBezTo>
                  <a:pt x="13" y="25"/>
                  <a:pt x="12" y="25"/>
                  <a:pt x="11" y="25"/>
                </a:cubicBezTo>
                <a:cubicBezTo>
                  <a:pt x="10" y="25"/>
                  <a:pt x="9" y="25"/>
                  <a:pt x="9" y="26"/>
                </a:cubicBezTo>
                <a:cubicBezTo>
                  <a:pt x="8" y="26"/>
                  <a:pt x="7" y="27"/>
                  <a:pt x="6" y="27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9"/>
                  <a:pt x="6" y="29"/>
                  <a:pt x="6" y="30"/>
                </a:cubicBezTo>
                <a:cubicBezTo>
                  <a:pt x="5" y="29"/>
                  <a:pt x="5" y="30"/>
                  <a:pt x="5" y="31"/>
                </a:cubicBezTo>
                <a:cubicBezTo>
                  <a:pt x="5" y="32"/>
                  <a:pt x="5" y="32"/>
                  <a:pt x="4" y="32"/>
                </a:cubicBezTo>
                <a:cubicBezTo>
                  <a:pt x="4" y="32"/>
                  <a:pt x="3" y="32"/>
                  <a:pt x="3" y="32"/>
                </a:cubicBezTo>
                <a:cubicBezTo>
                  <a:pt x="2" y="32"/>
                  <a:pt x="2" y="33"/>
                  <a:pt x="0" y="33"/>
                </a:cubicBezTo>
                <a:cubicBezTo>
                  <a:pt x="0" y="34"/>
                  <a:pt x="0" y="36"/>
                  <a:pt x="0" y="37"/>
                </a:cubicBezTo>
                <a:cubicBezTo>
                  <a:pt x="1" y="38"/>
                  <a:pt x="3" y="38"/>
                  <a:pt x="3" y="37"/>
                </a:cubicBezTo>
                <a:cubicBezTo>
                  <a:pt x="3" y="36"/>
                  <a:pt x="3" y="36"/>
                  <a:pt x="3" y="36"/>
                </a:cubicBezTo>
                <a:cubicBezTo>
                  <a:pt x="1" y="35"/>
                  <a:pt x="2" y="34"/>
                  <a:pt x="3" y="33"/>
                </a:cubicBezTo>
                <a:cubicBezTo>
                  <a:pt x="4" y="33"/>
                  <a:pt x="4" y="33"/>
                  <a:pt x="4" y="34"/>
                </a:cubicBezTo>
                <a:cubicBezTo>
                  <a:pt x="4" y="34"/>
                  <a:pt x="5" y="34"/>
                  <a:pt x="5" y="34"/>
                </a:cubicBezTo>
                <a:cubicBezTo>
                  <a:pt x="5" y="35"/>
                  <a:pt x="5" y="36"/>
                  <a:pt x="5" y="37"/>
                </a:cubicBezTo>
                <a:cubicBezTo>
                  <a:pt x="5" y="37"/>
                  <a:pt x="5" y="38"/>
                  <a:pt x="5" y="38"/>
                </a:cubicBezTo>
                <a:cubicBezTo>
                  <a:pt x="6" y="38"/>
                  <a:pt x="6" y="38"/>
                  <a:pt x="6" y="38"/>
                </a:cubicBezTo>
                <a:cubicBezTo>
                  <a:pt x="6" y="38"/>
                  <a:pt x="6" y="37"/>
                  <a:pt x="6" y="37"/>
                </a:cubicBezTo>
                <a:cubicBezTo>
                  <a:pt x="7" y="36"/>
                  <a:pt x="8" y="36"/>
                  <a:pt x="9" y="36"/>
                </a:cubicBezTo>
                <a:cubicBezTo>
                  <a:pt x="10" y="36"/>
                  <a:pt x="10" y="35"/>
                  <a:pt x="10" y="34"/>
                </a:cubicBezTo>
                <a:cubicBezTo>
                  <a:pt x="10" y="34"/>
                  <a:pt x="11" y="34"/>
                  <a:pt x="11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3"/>
                </a:cubicBezTo>
                <a:cubicBezTo>
                  <a:pt x="12" y="33"/>
                  <a:pt x="12" y="32"/>
                  <a:pt x="12" y="32"/>
                </a:cubicBezTo>
                <a:cubicBezTo>
                  <a:pt x="12" y="30"/>
                  <a:pt x="13" y="30"/>
                  <a:pt x="15" y="30"/>
                </a:cubicBezTo>
                <a:cubicBezTo>
                  <a:pt x="16" y="29"/>
                  <a:pt x="17" y="28"/>
                  <a:pt x="18" y="28"/>
                </a:cubicBezTo>
                <a:cubicBezTo>
                  <a:pt x="18" y="29"/>
                  <a:pt x="18" y="29"/>
                  <a:pt x="18" y="30"/>
                </a:cubicBezTo>
                <a:cubicBezTo>
                  <a:pt x="18" y="31"/>
                  <a:pt x="18" y="32"/>
                  <a:pt x="17" y="32"/>
                </a:cubicBezTo>
                <a:cubicBezTo>
                  <a:pt x="17" y="32"/>
                  <a:pt x="16" y="32"/>
                  <a:pt x="16" y="32"/>
                </a:cubicBezTo>
                <a:cubicBezTo>
                  <a:pt x="16" y="33"/>
                  <a:pt x="16" y="34"/>
                  <a:pt x="15" y="34"/>
                </a:cubicBezTo>
                <a:cubicBezTo>
                  <a:pt x="15" y="36"/>
                  <a:pt x="14" y="36"/>
                  <a:pt x="14" y="37"/>
                </a:cubicBezTo>
                <a:cubicBezTo>
                  <a:pt x="14" y="37"/>
                  <a:pt x="14" y="38"/>
                  <a:pt x="14" y="38"/>
                </a:cubicBezTo>
                <a:cubicBezTo>
                  <a:pt x="13" y="38"/>
                  <a:pt x="12" y="39"/>
                  <a:pt x="12" y="40"/>
                </a:cubicBezTo>
                <a:cubicBezTo>
                  <a:pt x="13" y="41"/>
                  <a:pt x="12" y="43"/>
                  <a:pt x="14" y="43"/>
                </a:cubicBezTo>
                <a:cubicBezTo>
                  <a:pt x="14" y="43"/>
                  <a:pt x="14" y="43"/>
                  <a:pt x="15" y="43"/>
                </a:cubicBezTo>
                <a:cubicBezTo>
                  <a:pt x="15" y="43"/>
                  <a:pt x="16" y="43"/>
                  <a:pt x="16" y="43"/>
                </a:cubicBezTo>
                <a:cubicBezTo>
                  <a:pt x="16" y="42"/>
                  <a:pt x="17" y="41"/>
                  <a:pt x="18" y="41"/>
                </a:cubicBezTo>
                <a:cubicBezTo>
                  <a:pt x="19" y="41"/>
                  <a:pt x="19" y="40"/>
                  <a:pt x="21" y="40"/>
                </a:cubicBezTo>
                <a:cubicBezTo>
                  <a:pt x="22" y="40"/>
                  <a:pt x="22" y="38"/>
                  <a:pt x="23" y="38"/>
                </a:cubicBezTo>
                <a:cubicBezTo>
                  <a:pt x="23" y="38"/>
                  <a:pt x="23" y="37"/>
                  <a:pt x="23" y="37"/>
                </a:cubicBezTo>
                <a:cubicBezTo>
                  <a:pt x="24" y="37"/>
                  <a:pt x="25" y="37"/>
                  <a:pt x="25" y="37"/>
                </a:cubicBezTo>
                <a:cubicBezTo>
                  <a:pt x="25" y="38"/>
                  <a:pt x="26" y="38"/>
                  <a:pt x="27" y="39"/>
                </a:cubicBezTo>
                <a:cubicBezTo>
                  <a:pt x="26" y="40"/>
                  <a:pt x="27" y="40"/>
                  <a:pt x="28" y="40"/>
                </a:cubicBezTo>
                <a:cubicBezTo>
                  <a:pt x="29" y="40"/>
                  <a:pt x="31" y="40"/>
                  <a:pt x="31" y="39"/>
                </a:cubicBezTo>
                <a:cubicBezTo>
                  <a:pt x="32" y="39"/>
                  <a:pt x="32" y="39"/>
                  <a:pt x="33" y="39"/>
                </a:cubicBezTo>
                <a:cubicBezTo>
                  <a:pt x="33" y="39"/>
                  <a:pt x="33" y="39"/>
                  <a:pt x="34" y="39"/>
                </a:cubicBezTo>
                <a:cubicBezTo>
                  <a:pt x="35" y="39"/>
                  <a:pt x="35" y="38"/>
                  <a:pt x="36" y="38"/>
                </a:cubicBezTo>
                <a:cubicBezTo>
                  <a:pt x="37" y="38"/>
                  <a:pt x="37" y="38"/>
                  <a:pt x="37" y="38"/>
                </a:cubicBezTo>
                <a:cubicBezTo>
                  <a:pt x="37" y="36"/>
                  <a:pt x="39" y="35"/>
                  <a:pt x="37" y="34"/>
                </a:cubicBezTo>
                <a:cubicBezTo>
                  <a:pt x="37" y="34"/>
                  <a:pt x="37" y="34"/>
                  <a:pt x="37" y="33"/>
                </a:cubicBezTo>
                <a:cubicBezTo>
                  <a:pt x="37" y="33"/>
                  <a:pt x="37" y="32"/>
                  <a:pt x="37" y="32"/>
                </a:cubicBezTo>
                <a:cubicBezTo>
                  <a:pt x="37" y="32"/>
                  <a:pt x="37" y="31"/>
                  <a:pt x="37" y="31"/>
                </a:cubicBezTo>
                <a:cubicBezTo>
                  <a:pt x="35" y="31"/>
                  <a:pt x="38" y="29"/>
                  <a:pt x="38" y="31"/>
                </a:cubicBezTo>
                <a:cubicBezTo>
                  <a:pt x="39" y="31"/>
                  <a:pt x="40" y="31"/>
                  <a:pt x="40" y="32"/>
                </a:cubicBezTo>
                <a:cubicBezTo>
                  <a:pt x="40" y="32"/>
                  <a:pt x="40" y="32"/>
                  <a:pt x="41" y="32"/>
                </a:cubicBezTo>
                <a:cubicBezTo>
                  <a:pt x="41" y="32"/>
                  <a:pt x="41" y="33"/>
                  <a:pt x="41" y="33"/>
                </a:cubicBezTo>
                <a:cubicBezTo>
                  <a:pt x="41" y="34"/>
                  <a:pt x="41" y="34"/>
                  <a:pt x="41" y="34"/>
                </a:cubicBezTo>
                <a:cubicBezTo>
                  <a:pt x="42" y="34"/>
                  <a:pt x="43" y="36"/>
                  <a:pt x="43" y="34"/>
                </a:cubicBezTo>
                <a:cubicBezTo>
                  <a:pt x="43" y="34"/>
                  <a:pt x="43" y="33"/>
                  <a:pt x="44" y="33"/>
                </a:cubicBezTo>
                <a:cubicBezTo>
                  <a:pt x="45" y="33"/>
                  <a:pt x="45" y="33"/>
                  <a:pt x="46" y="33"/>
                </a:cubicBezTo>
                <a:cubicBezTo>
                  <a:pt x="46" y="33"/>
                  <a:pt x="46" y="33"/>
                  <a:pt x="47" y="33"/>
                </a:cubicBezTo>
                <a:cubicBezTo>
                  <a:pt x="48" y="33"/>
                  <a:pt x="48" y="33"/>
                  <a:pt x="48" y="32"/>
                </a:cubicBezTo>
                <a:cubicBezTo>
                  <a:pt x="48" y="32"/>
                  <a:pt x="49" y="32"/>
                  <a:pt x="49" y="32"/>
                </a:cubicBezTo>
                <a:cubicBezTo>
                  <a:pt x="49" y="32"/>
                  <a:pt x="49" y="33"/>
                  <a:pt x="49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2"/>
                  <a:pt x="51" y="32"/>
                  <a:pt x="52" y="32"/>
                </a:cubicBezTo>
                <a:cubicBezTo>
                  <a:pt x="52" y="32"/>
                  <a:pt x="53" y="32"/>
                  <a:pt x="54" y="32"/>
                </a:cubicBezTo>
                <a:cubicBezTo>
                  <a:pt x="54" y="32"/>
                  <a:pt x="54" y="33"/>
                  <a:pt x="54" y="33"/>
                </a:cubicBezTo>
                <a:cubicBezTo>
                  <a:pt x="54" y="34"/>
                  <a:pt x="54" y="34"/>
                  <a:pt x="54" y="34"/>
                </a:cubicBezTo>
                <a:cubicBezTo>
                  <a:pt x="57" y="37"/>
                  <a:pt x="55" y="34"/>
                  <a:pt x="57" y="33"/>
                </a:cubicBezTo>
                <a:cubicBezTo>
                  <a:pt x="58" y="33"/>
                  <a:pt x="60" y="33"/>
                  <a:pt x="60" y="34"/>
                </a:cubicBezTo>
                <a:cubicBezTo>
                  <a:pt x="60" y="34"/>
                  <a:pt x="61" y="34"/>
                  <a:pt x="61" y="34"/>
                </a:cubicBezTo>
                <a:cubicBezTo>
                  <a:pt x="61" y="33"/>
                  <a:pt x="61" y="32"/>
                  <a:pt x="62" y="32"/>
                </a:cubicBezTo>
                <a:cubicBezTo>
                  <a:pt x="64" y="32"/>
                  <a:pt x="65" y="31"/>
                  <a:pt x="67" y="31"/>
                </a:cubicBezTo>
                <a:cubicBezTo>
                  <a:pt x="68" y="31"/>
                  <a:pt x="69" y="31"/>
                  <a:pt x="69" y="32"/>
                </a:cubicBezTo>
                <a:cubicBezTo>
                  <a:pt x="70" y="32"/>
                  <a:pt x="70" y="32"/>
                  <a:pt x="71" y="32"/>
                </a:cubicBezTo>
                <a:cubicBezTo>
                  <a:pt x="71" y="32"/>
                  <a:pt x="71" y="32"/>
                  <a:pt x="72" y="32"/>
                </a:cubicBezTo>
                <a:cubicBezTo>
                  <a:pt x="73" y="32"/>
                  <a:pt x="73" y="33"/>
                  <a:pt x="73" y="34"/>
                </a:cubicBezTo>
                <a:cubicBezTo>
                  <a:pt x="73" y="35"/>
                  <a:pt x="73" y="35"/>
                  <a:pt x="73" y="36"/>
                </a:cubicBezTo>
                <a:cubicBezTo>
                  <a:pt x="74" y="36"/>
                  <a:pt x="75" y="36"/>
                  <a:pt x="75" y="36"/>
                </a:cubicBezTo>
                <a:cubicBezTo>
                  <a:pt x="75" y="35"/>
                  <a:pt x="75" y="35"/>
                  <a:pt x="75" y="34"/>
                </a:cubicBezTo>
                <a:cubicBezTo>
                  <a:pt x="75" y="34"/>
                  <a:pt x="75" y="33"/>
                  <a:pt x="76" y="33"/>
                </a:cubicBezTo>
                <a:cubicBezTo>
                  <a:pt x="76" y="32"/>
                  <a:pt x="77" y="32"/>
                  <a:pt x="78" y="31"/>
                </a:cubicBezTo>
                <a:cubicBezTo>
                  <a:pt x="78" y="30"/>
                  <a:pt x="78" y="29"/>
                  <a:pt x="79" y="30"/>
                </a:cubicBezTo>
                <a:cubicBezTo>
                  <a:pt x="79" y="29"/>
                  <a:pt x="79" y="29"/>
                  <a:pt x="79" y="28"/>
                </a:cubicBezTo>
                <a:cubicBezTo>
                  <a:pt x="79" y="28"/>
                  <a:pt x="79" y="28"/>
                  <a:pt x="79" y="27"/>
                </a:cubicBezTo>
                <a:cubicBezTo>
                  <a:pt x="77" y="27"/>
                  <a:pt x="76" y="28"/>
                  <a:pt x="75" y="28"/>
                </a:cubicBezTo>
                <a:cubicBezTo>
                  <a:pt x="74" y="29"/>
                  <a:pt x="74" y="28"/>
                  <a:pt x="74" y="27"/>
                </a:cubicBezTo>
                <a:cubicBezTo>
                  <a:pt x="74" y="27"/>
                  <a:pt x="74" y="26"/>
                  <a:pt x="74" y="26"/>
                </a:cubicBezTo>
                <a:cubicBezTo>
                  <a:pt x="74" y="26"/>
                  <a:pt x="73" y="26"/>
                  <a:pt x="73" y="26"/>
                </a:cubicBezTo>
                <a:cubicBezTo>
                  <a:pt x="73" y="25"/>
                  <a:pt x="73" y="24"/>
                  <a:pt x="74" y="24"/>
                </a:cubicBezTo>
                <a:cubicBezTo>
                  <a:pt x="74" y="23"/>
                  <a:pt x="74" y="23"/>
                  <a:pt x="74" y="22"/>
                </a:cubicBezTo>
                <a:cubicBezTo>
                  <a:pt x="74" y="21"/>
                  <a:pt x="74" y="21"/>
                  <a:pt x="73" y="21"/>
                </a:cubicBezTo>
                <a:cubicBezTo>
                  <a:pt x="73" y="23"/>
                  <a:pt x="71" y="23"/>
                  <a:pt x="71" y="25"/>
                </a:cubicBezTo>
                <a:cubicBezTo>
                  <a:pt x="71" y="25"/>
                  <a:pt x="71" y="26"/>
                  <a:pt x="71" y="26"/>
                </a:cubicBezTo>
                <a:cubicBezTo>
                  <a:pt x="70" y="26"/>
                  <a:pt x="70" y="26"/>
                  <a:pt x="69" y="26"/>
                </a:cubicBezTo>
                <a:cubicBezTo>
                  <a:pt x="68" y="26"/>
                  <a:pt x="68" y="28"/>
                  <a:pt x="66" y="27"/>
                </a:cubicBezTo>
                <a:cubicBezTo>
                  <a:pt x="62" y="28"/>
                  <a:pt x="62" y="27"/>
                  <a:pt x="63" y="25"/>
                </a:cubicBezTo>
                <a:cubicBezTo>
                  <a:pt x="63" y="24"/>
                  <a:pt x="63" y="24"/>
                  <a:pt x="63" y="24"/>
                </a:cubicBezTo>
                <a:cubicBezTo>
                  <a:pt x="63" y="24"/>
                  <a:pt x="62" y="24"/>
                  <a:pt x="61" y="24"/>
                </a:cubicBezTo>
                <a:cubicBezTo>
                  <a:pt x="60" y="24"/>
                  <a:pt x="59" y="24"/>
                  <a:pt x="59" y="24"/>
                </a:cubicBezTo>
                <a:cubicBezTo>
                  <a:pt x="58" y="24"/>
                  <a:pt x="58" y="24"/>
                  <a:pt x="57" y="24"/>
                </a:cubicBezTo>
                <a:cubicBezTo>
                  <a:pt x="57" y="24"/>
                  <a:pt x="57" y="24"/>
                  <a:pt x="57" y="25"/>
                </a:cubicBezTo>
                <a:cubicBezTo>
                  <a:pt x="57" y="25"/>
                  <a:pt x="56" y="25"/>
                  <a:pt x="55" y="25"/>
                </a:cubicBezTo>
                <a:cubicBezTo>
                  <a:pt x="55" y="24"/>
                  <a:pt x="55" y="24"/>
                  <a:pt x="55" y="24"/>
                </a:cubicBezTo>
                <a:cubicBezTo>
                  <a:pt x="55" y="24"/>
                  <a:pt x="54" y="24"/>
                  <a:pt x="54" y="24"/>
                </a:cubicBezTo>
                <a:cubicBezTo>
                  <a:pt x="54" y="24"/>
                  <a:pt x="54" y="24"/>
                  <a:pt x="54" y="25"/>
                </a:cubicBezTo>
                <a:cubicBezTo>
                  <a:pt x="54" y="25"/>
                  <a:pt x="53" y="25"/>
                  <a:pt x="53" y="25"/>
                </a:cubicBezTo>
                <a:cubicBezTo>
                  <a:pt x="52" y="25"/>
                  <a:pt x="52" y="26"/>
                  <a:pt x="50" y="26"/>
                </a:cubicBezTo>
                <a:cubicBezTo>
                  <a:pt x="50" y="26"/>
                  <a:pt x="50" y="26"/>
                  <a:pt x="49" y="26"/>
                </a:cubicBezTo>
                <a:cubicBezTo>
                  <a:pt x="48" y="26"/>
                  <a:pt x="47" y="26"/>
                  <a:pt x="46" y="26"/>
                </a:cubicBezTo>
                <a:cubicBezTo>
                  <a:pt x="44" y="26"/>
                  <a:pt x="43" y="27"/>
                  <a:pt x="42" y="27"/>
                </a:cubicBezTo>
                <a:cubicBezTo>
                  <a:pt x="41" y="29"/>
                  <a:pt x="39" y="28"/>
                  <a:pt x="40" y="26"/>
                </a:cubicBezTo>
                <a:cubicBezTo>
                  <a:pt x="40" y="26"/>
                  <a:pt x="40" y="25"/>
                  <a:pt x="40" y="25"/>
                </a:cubicBezTo>
                <a:cubicBezTo>
                  <a:pt x="40" y="24"/>
                  <a:pt x="40" y="24"/>
                  <a:pt x="40" y="24"/>
                </a:cubicBezTo>
                <a:cubicBezTo>
                  <a:pt x="39" y="23"/>
                  <a:pt x="40" y="23"/>
                  <a:pt x="41" y="22"/>
                </a:cubicBezTo>
                <a:cubicBezTo>
                  <a:pt x="42" y="23"/>
                  <a:pt x="43" y="22"/>
                  <a:pt x="43" y="21"/>
                </a:cubicBezTo>
                <a:cubicBezTo>
                  <a:pt x="42" y="20"/>
                  <a:pt x="39" y="21"/>
                  <a:pt x="40" y="18"/>
                </a:cubicBezTo>
                <a:cubicBezTo>
                  <a:pt x="40" y="17"/>
                  <a:pt x="40" y="17"/>
                  <a:pt x="40" y="17"/>
                </a:cubicBezTo>
                <a:cubicBezTo>
                  <a:pt x="39" y="17"/>
                  <a:pt x="39" y="17"/>
                  <a:pt x="38" y="17"/>
                </a:cubicBezTo>
                <a:cubicBezTo>
                  <a:pt x="37" y="16"/>
                  <a:pt x="37" y="17"/>
                  <a:pt x="37" y="18"/>
                </a:cubicBezTo>
                <a:cubicBezTo>
                  <a:pt x="38" y="19"/>
                  <a:pt x="37" y="19"/>
                  <a:pt x="36" y="19"/>
                </a:cubicBezTo>
                <a:cubicBezTo>
                  <a:pt x="36" y="19"/>
                  <a:pt x="36" y="20"/>
                  <a:pt x="36" y="20"/>
                </a:cubicBezTo>
                <a:cubicBezTo>
                  <a:pt x="36" y="20"/>
                  <a:pt x="36" y="21"/>
                  <a:pt x="36" y="21"/>
                </a:cubicBezTo>
                <a:cubicBezTo>
                  <a:pt x="35" y="21"/>
                  <a:pt x="35" y="21"/>
                  <a:pt x="34" y="21"/>
                </a:cubicBezTo>
                <a:cubicBezTo>
                  <a:pt x="32" y="21"/>
                  <a:pt x="32" y="19"/>
                  <a:pt x="33" y="18"/>
                </a:cubicBezTo>
                <a:cubicBezTo>
                  <a:pt x="33" y="17"/>
                  <a:pt x="33" y="16"/>
                  <a:pt x="33" y="15"/>
                </a:cubicBezTo>
                <a:cubicBezTo>
                  <a:pt x="33" y="15"/>
                  <a:pt x="33" y="15"/>
                  <a:pt x="33" y="14"/>
                </a:cubicBezTo>
                <a:cubicBezTo>
                  <a:pt x="33" y="14"/>
                  <a:pt x="33" y="13"/>
                  <a:pt x="33" y="13"/>
                </a:cubicBezTo>
                <a:cubicBezTo>
                  <a:pt x="34" y="13"/>
                  <a:pt x="34" y="12"/>
                  <a:pt x="35" y="12"/>
                </a:cubicBezTo>
                <a:cubicBezTo>
                  <a:pt x="35" y="11"/>
                  <a:pt x="35" y="11"/>
                  <a:pt x="35" y="11"/>
                </a:cubicBezTo>
                <a:cubicBezTo>
                  <a:pt x="35" y="9"/>
                  <a:pt x="36" y="9"/>
                  <a:pt x="36" y="8"/>
                </a:cubicBezTo>
                <a:cubicBezTo>
                  <a:pt x="36" y="7"/>
                  <a:pt x="37" y="7"/>
                  <a:pt x="38" y="7"/>
                </a:cubicBezTo>
                <a:cubicBezTo>
                  <a:pt x="39" y="7"/>
                  <a:pt x="40" y="7"/>
                  <a:pt x="40" y="6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1" y="5"/>
                  <a:pt x="42" y="5"/>
                </a:cubicBezTo>
                <a:cubicBezTo>
                  <a:pt x="44" y="4"/>
                  <a:pt x="43" y="2"/>
                  <a:pt x="43" y="0"/>
                </a:cubicBezTo>
                <a:cubicBezTo>
                  <a:pt x="42" y="0"/>
                  <a:pt x="42" y="1"/>
                  <a:pt x="41" y="1"/>
                </a:cubicBezTo>
                <a:cubicBezTo>
                  <a:pt x="41" y="2"/>
                  <a:pt x="39" y="2"/>
                  <a:pt x="37" y="2"/>
                </a:cubicBezTo>
                <a:cubicBezTo>
                  <a:pt x="37" y="2"/>
                  <a:pt x="36" y="2"/>
                  <a:pt x="35" y="2"/>
                </a:cubicBezTo>
                <a:cubicBezTo>
                  <a:pt x="34" y="6"/>
                  <a:pt x="30" y="6"/>
                  <a:pt x="27" y="8"/>
                </a:cubicBezTo>
                <a:cubicBezTo>
                  <a:pt x="27" y="9"/>
                  <a:pt x="27" y="9"/>
                  <a:pt x="27" y="9"/>
                </a:cubicBezTo>
                <a:cubicBezTo>
                  <a:pt x="26" y="11"/>
                  <a:pt x="25" y="11"/>
                  <a:pt x="24" y="12"/>
                </a:cubicBezTo>
                <a:cubicBezTo>
                  <a:pt x="24" y="12"/>
                  <a:pt x="24" y="13"/>
                  <a:pt x="24" y="13"/>
                </a:cubicBezTo>
                <a:cubicBezTo>
                  <a:pt x="24" y="14"/>
                  <a:pt x="22" y="14"/>
                  <a:pt x="22" y="15"/>
                </a:cubicBezTo>
                <a:cubicBezTo>
                  <a:pt x="21" y="15"/>
                  <a:pt x="21" y="15"/>
                  <a:pt x="21" y="15"/>
                </a:cubicBezTo>
                <a:cubicBezTo>
                  <a:pt x="21" y="16"/>
                  <a:pt x="21" y="16"/>
                  <a:pt x="21" y="17"/>
                </a:cubicBezTo>
                <a:cubicBezTo>
                  <a:pt x="21" y="17"/>
                  <a:pt x="21" y="17"/>
                  <a:pt x="21" y="18"/>
                </a:cubicBezTo>
                <a:cubicBezTo>
                  <a:pt x="18" y="18"/>
                  <a:pt x="19" y="21"/>
                  <a:pt x="16" y="20"/>
                </a:cubicBezTo>
                <a:cubicBezTo>
                  <a:pt x="16" y="20"/>
                  <a:pt x="15" y="20"/>
                  <a:pt x="15" y="20"/>
                </a:cubicBezTo>
                <a:cubicBezTo>
                  <a:pt x="15" y="20"/>
                  <a:pt x="15" y="21"/>
                  <a:pt x="15" y="21"/>
                </a:cubicBezTo>
                <a:close/>
                <a:moveTo>
                  <a:pt x="27" y="20"/>
                </a:moveTo>
                <a:cubicBezTo>
                  <a:pt x="28" y="20"/>
                  <a:pt x="30" y="20"/>
                  <a:pt x="30" y="21"/>
                </a:cubicBezTo>
                <a:cubicBezTo>
                  <a:pt x="30" y="22"/>
                  <a:pt x="29" y="23"/>
                  <a:pt x="28" y="22"/>
                </a:cubicBezTo>
                <a:cubicBezTo>
                  <a:pt x="28" y="23"/>
                  <a:pt x="28" y="24"/>
                  <a:pt x="27" y="24"/>
                </a:cubicBezTo>
                <a:cubicBezTo>
                  <a:pt x="25" y="23"/>
                  <a:pt x="25" y="22"/>
                  <a:pt x="24" y="21"/>
                </a:cubicBezTo>
                <a:cubicBezTo>
                  <a:pt x="25" y="21"/>
                  <a:pt x="25" y="20"/>
                  <a:pt x="27" y="2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Freeform 251"/>
          <p:cNvSpPr/>
          <p:nvPr>
            <p:custDataLst>
              <p:tags r:id="rId12"/>
            </p:custDataLst>
          </p:nvPr>
        </p:nvSpPr>
        <p:spPr bwMode="auto">
          <a:xfrm rot="3000000">
            <a:off x="8445987" y="3254211"/>
            <a:ext cx="859" cy="2575"/>
          </a:xfrm>
          <a:custGeom>
            <a:avLst/>
            <a:gdLst>
              <a:gd name="T0" fmla="*/ 1 w 1"/>
              <a:gd name="T1" fmla="*/ 3 h 3"/>
              <a:gd name="T2" fmla="*/ 0 w 1"/>
              <a:gd name="T3" fmla="*/ 0 h 3"/>
              <a:gd name="T4" fmla="*/ 1 w 1"/>
              <a:gd name="T5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3">
                <a:moveTo>
                  <a:pt x="1" y="3"/>
                </a:moveTo>
                <a:cubicBezTo>
                  <a:pt x="1" y="1"/>
                  <a:pt x="1" y="1"/>
                  <a:pt x="0" y="0"/>
                </a:cubicBezTo>
                <a:cubicBezTo>
                  <a:pt x="0" y="2"/>
                  <a:pt x="0" y="2"/>
                  <a:pt x="1" y="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Freeform 252"/>
          <p:cNvSpPr/>
          <p:nvPr>
            <p:custDataLst>
              <p:tags r:id="rId13"/>
            </p:custDataLst>
          </p:nvPr>
        </p:nvSpPr>
        <p:spPr bwMode="auto">
          <a:xfrm rot="3000000">
            <a:off x="8524108" y="3349176"/>
            <a:ext cx="2148" cy="1717"/>
          </a:xfrm>
          <a:custGeom>
            <a:avLst/>
            <a:gdLst>
              <a:gd name="T0" fmla="*/ 0 w 2"/>
              <a:gd name="T1" fmla="*/ 2 h 2"/>
              <a:gd name="T2" fmla="*/ 2 w 2"/>
              <a:gd name="T3" fmla="*/ 0 h 2"/>
              <a:gd name="T4" fmla="*/ 0 w 2"/>
              <a:gd name="T5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" h="2">
                <a:moveTo>
                  <a:pt x="0" y="2"/>
                </a:moveTo>
                <a:cubicBezTo>
                  <a:pt x="1" y="1"/>
                  <a:pt x="2" y="2"/>
                  <a:pt x="2" y="0"/>
                </a:cubicBezTo>
                <a:cubicBezTo>
                  <a:pt x="1" y="1"/>
                  <a:pt x="0" y="1"/>
                  <a:pt x="0" y="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Freeform 253"/>
          <p:cNvSpPr/>
          <p:nvPr>
            <p:custDataLst>
              <p:tags r:id="rId14"/>
            </p:custDataLst>
          </p:nvPr>
        </p:nvSpPr>
        <p:spPr bwMode="auto">
          <a:xfrm rot="3000000">
            <a:off x="8387647" y="3254499"/>
            <a:ext cx="18468" cy="9441"/>
          </a:xfrm>
          <a:custGeom>
            <a:avLst/>
            <a:gdLst>
              <a:gd name="T0" fmla="*/ 20 w 20"/>
              <a:gd name="T1" fmla="*/ 4 h 10"/>
              <a:gd name="T2" fmla="*/ 18 w 20"/>
              <a:gd name="T3" fmla="*/ 2 h 10"/>
              <a:gd name="T4" fmla="*/ 17 w 20"/>
              <a:gd name="T5" fmla="*/ 2 h 10"/>
              <a:gd name="T6" fmla="*/ 16 w 20"/>
              <a:gd name="T7" fmla="*/ 2 h 10"/>
              <a:gd name="T8" fmla="*/ 14 w 20"/>
              <a:gd name="T9" fmla="*/ 2 h 10"/>
              <a:gd name="T10" fmla="*/ 12 w 20"/>
              <a:gd name="T11" fmla="*/ 4 h 10"/>
              <a:gd name="T12" fmla="*/ 11 w 20"/>
              <a:gd name="T13" fmla="*/ 4 h 10"/>
              <a:gd name="T14" fmla="*/ 10 w 20"/>
              <a:gd name="T15" fmla="*/ 2 h 10"/>
              <a:gd name="T16" fmla="*/ 7 w 20"/>
              <a:gd name="T17" fmla="*/ 2 h 10"/>
              <a:gd name="T18" fmla="*/ 4 w 20"/>
              <a:gd name="T19" fmla="*/ 1 h 10"/>
              <a:gd name="T20" fmla="*/ 3 w 20"/>
              <a:gd name="T21" fmla="*/ 1 h 10"/>
              <a:gd name="T22" fmla="*/ 1 w 20"/>
              <a:gd name="T23" fmla="*/ 4 h 10"/>
              <a:gd name="T24" fmla="*/ 2 w 20"/>
              <a:gd name="T25" fmla="*/ 5 h 10"/>
              <a:gd name="T26" fmla="*/ 3 w 20"/>
              <a:gd name="T27" fmla="*/ 8 h 10"/>
              <a:gd name="T28" fmla="*/ 3 w 20"/>
              <a:gd name="T29" fmla="*/ 9 h 10"/>
              <a:gd name="T30" fmla="*/ 5 w 20"/>
              <a:gd name="T31" fmla="*/ 9 h 10"/>
              <a:gd name="T32" fmla="*/ 8 w 20"/>
              <a:gd name="T33" fmla="*/ 9 h 10"/>
              <a:gd name="T34" fmla="*/ 9 w 20"/>
              <a:gd name="T35" fmla="*/ 5 h 10"/>
              <a:gd name="T36" fmla="*/ 10 w 20"/>
              <a:gd name="T37" fmla="*/ 5 h 10"/>
              <a:gd name="T38" fmla="*/ 12 w 20"/>
              <a:gd name="T39" fmla="*/ 5 h 10"/>
              <a:gd name="T40" fmla="*/ 15 w 20"/>
              <a:gd name="T41" fmla="*/ 5 h 10"/>
              <a:gd name="T42" fmla="*/ 15 w 20"/>
              <a:gd name="T43" fmla="*/ 7 h 10"/>
              <a:gd name="T44" fmla="*/ 14 w 20"/>
              <a:gd name="T45" fmla="*/ 10 h 10"/>
              <a:gd name="T46" fmla="*/ 15 w 20"/>
              <a:gd name="T47" fmla="*/ 10 h 10"/>
              <a:gd name="T48" fmla="*/ 16 w 20"/>
              <a:gd name="T49" fmla="*/ 8 h 10"/>
              <a:gd name="T50" fmla="*/ 17 w 20"/>
              <a:gd name="T51" fmla="*/ 8 h 10"/>
              <a:gd name="T52" fmla="*/ 18 w 20"/>
              <a:gd name="T53" fmla="*/ 8 h 10"/>
              <a:gd name="T54" fmla="*/ 20 w 20"/>
              <a:gd name="T55" fmla="*/ 5 h 10"/>
              <a:gd name="T56" fmla="*/ 20 w 20"/>
              <a:gd name="T57" fmla="*/ 4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0" h="10">
                <a:moveTo>
                  <a:pt x="20" y="4"/>
                </a:moveTo>
                <a:cubicBezTo>
                  <a:pt x="19" y="3"/>
                  <a:pt x="18" y="3"/>
                  <a:pt x="18" y="2"/>
                </a:cubicBezTo>
                <a:cubicBezTo>
                  <a:pt x="18" y="2"/>
                  <a:pt x="18" y="2"/>
                  <a:pt x="17" y="2"/>
                </a:cubicBezTo>
                <a:cubicBezTo>
                  <a:pt x="17" y="2"/>
                  <a:pt x="16" y="2"/>
                  <a:pt x="16" y="2"/>
                </a:cubicBezTo>
                <a:cubicBezTo>
                  <a:pt x="15" y="2"/>
                  <a:pt x="14" y="0"/>
                  <a:pt x="14" y="2"/>
                </a:cubicBezTo>
                <a:cubicBezTo>
                  <a:pt x="15" y="2"/>
                  <a:pt x="14" y="4"/>
                  <a:pt x="12" y="4"/>
                </a:cubicBezTo>
                <a:cubicBezTo>
                  <a:pt x="12" y="4"/>
                  <a:pt x="12" y="4"/>
                  <a:pt x="11" y="4"/>
                </a:cubicBezTo>
                <a:cubicBezTo>
                  <a:pt x="10" y="4"/>
                  <a:pt x="10" y="3"/>
                  <a:pt x="10" y="2"/>
                </a:cubicBezTo>
                <a:cubicBezTo>
                  <a:pt x="9" y="2"/>
                  <a:pt x="8" y="2"/>
                  <a:pt x="7" y="2"/>
                </a:cubicBezTo>
                <a:cubicBezTo>
                  <a:pt x="5" y="2"/>
                  <a:pt x="5" y="1"/>
                  <a:pt x="4" y="1"/>
                </a:cubicBezTo>
                <a:cubicBezTo>
                  <a:pt x="4" y="1"/>
                  <a:pt x="3" y="1"/>
                  <a:pt x="3" y="1"/>
                </a:cubicBezTo>
                <a:cubicBezTo>
                  <a:pt x="3" y="3"/>
                  <a:pt x="0" y="2"/>
                  <a:pt x="1" y="4"/>
                </a:cubicBezTo>
                <a:cubicBezTo>
                  <a:pt x="1" y="4"/>
                  <a:pt x="2" y="4"/>
                  <a:pt x="2" y="5"/>
                </a:cubicBezTo>
                <a:cubicBezTo>
                  <a:pt x="4" y="5"/>
                  <a:pt x="5" y="7"/>
                  <a:pt x="3" y="8"/>
                </a:cubicBezTo>
                <a:cubicBezTo>
                  <a:pt x="3" y="8"/>
                  <a:pt x="3" y="9"/>
                  <a:pt x="3" y="9"/>
                </a:cubicBezTo>
                <a:cubicBezTo>
                  <a:pt x="4" y="9"/>
                  <a:pt x="5" y="9"/>
                  <a:pt x="5" y="9"/>
                </a:cubicBezTo>
                <a:cubicBezTo>
                  <a:pt x="6" y="9"/>
                  <a:pt x="7" y="9"/>
                  <a:pt x="8" y="9"/>
                </a:cubicBezTo>
                <a:cubicBezTo>
                  <a:pt x="8" y="8"/>
                  <a:pt x="8" y="6"/>
                  <a:pt x="9" y="5"/>
                </a:cubicBezTo>
                <a:cubicBezTo>
                  <a:pt x="9" y="5"/>
                  <a:pt x="10" y="5"/>
                  <a:pt x="10" y="5"/>
                </a:cubicBezTo>
                <a:cubicBezTo>
                  <a:pt x="11" y="5"/>
                  <a:pt x="12" y="5"/>
                  <a:pt x="12" y="5"/>
                </a:cubicBezTo>
                <a:cubicBezTo>
                  <a:pt x="13" y="5"/>
                  <a:pt x="14" y="5"/>
                  <a:pt x="15" y="5"/>
                </a:cubicBezTo>
                <a:cubicBezTo>
                  <a:pt x="15" y="6"/>
                  <a:pt x="15" y="6"/>
                  <a:pt x="15" y="7"/>
                </a:cubicBezTo>
                <a:cubicBezTo>
                  <a:pt x="13" y="7"/>
                  <a:pt x="14" y="8"/>
                  <a:pt x="14" y="10"/>
                </a:cubicBezTo>
                <a:cubicBezTo>
                  <a:pt x="14" y="10"/>
                  <a:pt x="14" y="10"/>
                  <a:pt x="15" y="10"/>
                </a:cubicBezTo>
                <a:cubicBezTo>
                  <a:pt x="15" y="9"/>
                  <a:pt x="15" y="8"/>
                  <a:pt x="16" y="8"/>
                </a:cubicBezTo>
                <a:cubicBezTo>
                  <a:pt x="16" y="8"/>
                  <a:pt x="17" y="8"/>
                  <a:pt x="17" y="8"/>
                </a:cubicBezTo>
                <a:cubicBezTo>
                  <a:pt x="18" y="8"/>
                  <a:pt x="18" y="8"/>
                  <a:pt x="18" y="8"/>
                </a:cubicBezTo>
                <a:cubicBezTo>
                  <a:pt x="18" y="7"/>
                  <a:pt x="19" y="6"/>
                  <a:pt x="20" y="5"/>
                </a:cubicBezTo>
                <a:cubicBezTo>
                  <a:pt x="20" y="5"/>
                  <a:pt x="20" y="5"/>
                  <a:pt x="20" y="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7" name="Freeform 254"/>
          <p:cNvSpPr/>
          <p:nvPr>
            <p:custDataLst>
              <p:tags r:id="rId15"/>
            </p:custDataLst>
          </p:nvPr>
        </p:nvSpPr>
        <p:spPr bwMode="auto">
          <a:xfrm rot="3000000">
            <a:off x="8402178" y="3269515"/>
            <a:ext cx="19327" cy="13732"/>
          </a:xfrm>
          <a:custGeom>
            <a:avLst/>
            <a:gdLst>
              <a:gd name="T0" fmla="*/ 15 w 21"/>
              <a:gd name="T1" fmla="*/ 11 h 15"/>
              <a:gd name="T2" fmla="*/ 21 w 21"/>
              <a:gd name="T3" fmla="*/ 10 h 15"/>
              <a:gd name="T4" fmla="*/ 18 w 21"/>
              <a:gd name="T5" fmla="*/ 6 h 15"/>
              <a:gd name="T6" fmla="*/ 18 w 21"/>
              <a:gd name="T7" fmla="*/ 5 h 15"/>
              <a:gd name="T8" fmla="*/ 15 w 21"/>
              <a:gd name="T9" fmla="*/ 7 h 15"/>
              <a:gd name="T10" fmla="*/ 12 w 21"/>
              <a:gd name="T11" fmla="*/ 8 h 15"/>
              <a:gd name="T12" fmla="*/ 11 w 21"/>
              <a:gd name="T13" fmla="*/ 8 h 15"/>
              <a:gd name="T14" fmla="*/ 9 w 21"/>
              <a:gd name="T15" fmla="*/ 8 h 15"/>
              <a:gd name="T16" fmla="*/ 9 w 21"/>
              <a:gd name="T17" fmla="*/ 6 h 15"/>
              <a:gd name="T18" fmla="*/ 5 w 21"/>
              <a:gd name="T19" fmla="*/ 4 h 15"/>
              <a:gd name="T20" fmla="*/ 4 w 21"/>
              <a:gd name="T21" fmla="*/ 4 h 15"/>
              <a:gd name="T22" fmla="*/ 3 w 21"/>
              <a:gd name="T23" fmla="*/ 0 h 15"/>
              <a:gd name="T24" fmla="*/ 0 w 21"/>
              <a:gd name="T25" fmla="*/ 1 h 15"/>
              <a:gd name="T26" fmla="*/ 0 w 21"/>
              <a:gd name="T27" fmla="*/ 2 h 15"/>
              <a:gd name="T28" fmla="*/ 0 w 21"/>
              <a:gd name="T29" fmla="*/ 5 h 15"/>
              <a:gd name="T30" fmla="*/ 2 w 21"/>
              <a:gd name="T31" fmla="*/ 6 h 15"/>
              <a:gd name="T32" fmla="*/ 5 w 21"/>
              <a:gd name="T33" fmla="*/ 6 h 15"/>
              <a:gd name="T34" fmla="*/ 6 w 21"/>
              <a:gd name="T35" fmla="*/ 7 h 15"/>
              <a:gd name="T36" fmla="*/ 6 w 21"/>
              <a:gd name="T37" fmla="*/ 8 h 15"/>
              <a:gd name="T38" fmla="*/ 7 w 21"/>
              <a:gd name="T39" fmla="*/ 8 h 15"/>
              <a:gd name="T40" fmla="*/ 7 w 21"/>
              <a:gd name="T41" fmla="*/ 10 h 15"/>
              <a:gd name="T42" fmla="*/ 5 w 21"/>
              <a:gd name="T43" fmla="*/ 12 h 15"/>
              <a:gd name="T44" fmla="*/ 5 w 21"/>
              <a:gd name="T45" fmla="*/ 13 h 15"/>
              <a:gd name="T46" fmla="*/ 7 w 21"/>
              <a:gd name="T47" fmla="*/ 13 h 15"/>
              <a:gd name="T48" fmla="*/ 9 w 21"/>
              <a:gd name="T49" fmla="*/ 12 h 15"/>
              <a:gd name="T50" fmla="*/ 11 w 21"/>
              <a:gd name="T51" fmla="*/ 12 h 15"/>
              <a:gd name="T52" fmla="*/ 11 w 21"/>
              <a:gd name="T53" fmla="*/ 13 h 15"/>
              <a:gd name="T54" fmla="*/ 13 w 21"/>
              <a:gd name="T55" fmla="*/ 14 h 15"/>
              <a:gd name="T56" fmla="*/ 13 w 21"/>
              <a:gd name="T57" fmla="*/ 13 h 15"/>
              <a:gd name="T58" fmla="*/ 13 w 21"/>
              <a:gd name="T59" fmla="*/ 11 h 15"/>
              <a:gd name="T60" fmla="*/ 15 w 21"/>
              <a:gd name="T61" fmla="*/ 11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1" h="15">
                <a:moveTo>
                  <a:pt x="15" y="11"/>
                </a:moveTo>
                <a:cubicBezTo>
                  <a:pt x="17" y="11"/>
                  <a:pt x="17" y="9"/>
                  <a:pt x="21" y="10"/>
                </a:cubicBezTo>
                <a:cubicBezTo>
                  <a:pt x="21" y="8"/>
                  <a:pt x="20" y="7"/>
                  <a:pt x="18" y="6"/>
                </a:cubicBezTo>
                <a:cubicBezTo>
                  <a:pt x="18" y="6"/>
                  <a:pt x="18" y="5"/>
                  <a:pt x="18" y="5"/>
                </a:cubicBezTo>
                <a:cubicBezTo>
                  <a:pt x="16" y="4"/>
                  <a:pt x="14" y="5"/>
                  <a:pt x="15" y="7"/>
                </a:cubicBezTo>
                <a:cubicBezTo>
                  <a:pt x="15" y="8"/>
                  <a:pt x="13" y="8"/>
                  <a:pt x="12" y="8"/>
                </a:cubicBezTo>
                <a:cubicBezTo>
                  <a:pt x="12" y="8"/>
                  <a:pt x="11" y="8"/>
                  <a:pt x="11" y="8"/>
                </a:cubicBezTo>
                <a:cubicBezTo>
                  <a:pt x="10" y="8"/>
                  <a:pt x="9" y="8"/>
                  <a:pt x="9" y="8"/>
                </a:cubicBezTo>
                <a:cubicBezTo>
                  <a:pt x="9" y="8"/>
                  <a:pt x="9" y="7"/>
                  <a:pt x="9" y="6"/>
                </a:cubicBezTo>
                <a:cubicBezTo>
                  <a:pt x="8" y="5"/>
                  <a:pt x="7" y="4"/>
                  <a:pt x="5" y="4"/>
                </a:cubicBezTo>
                <a:cubicBezTo>
                  <a:pt x="5" y="4"/>
                  <a:pt x="4" y="4"/>
                  <a:pt x="4" y="4"/>
                </a:cubicBezTo>
                <a:cubicBezTo>
                  <a:pt x="3" y="3"/>
                  <a:pt x="3" y="1"/>
                  <a:pt x="3" y="0"/>
                </a:cubicBezTo>
                <a:cubicBezTo>
                  <a:pt x="2" y="0"/>
                  <a:pt x="2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2" y="2"/>
                  <a:pt x="2" y="5"/>
                  <a:pt x="0" y="5"/>
                </a:cubicBezTo>
                <a:cubicBezTo>
                  <a:pt x="0" y="6"/>
                  <a:pt x="1" y="6"/>
                  <a:pt x="2" y="6"/>
                </a:cubicBezTo>
                <a:cubicBezTo>
                  <a:pt x="3" y="6"/>
                  <a:pt x="4" y="4"/>
                  <a:pt x="5" y="6"/>
                </a:cubicBezTo>
                <a:cubicBezTo>
                  <a:pt x="6" y="6"/>
                  <a:pt x="7" y="6"/>
                  <a:pt x="6" y="7"/>
                </a:cubicBezTo>
                <a:cubicBezTo>
                  <a:pt x="6" y="8"/>
                  <a:pt x="6" y="8"/>
                  <a:pt x="6" y="8"/>
                </a:cubicBezTo>
                <a:cubicBezTo>
                  <a:pt x="7" y="8"/>
                  <a:pt x="7" y="8"/>
                  <a:pt x="7" y="8"/>
                </a:cubicBezTo>
                <a:cubicBezTo>
                  <a:pt x="7" y="9"/>
                  <a:pt x="7" y="9"/>
                  <a:pt x="7" y="10"/>
                </a:cubicBezTo>
                <a:cubicBezTo>
                  <a:pt x="7" y="11"/>
                  <a:pt x="7" y="12"/>
                  <a:pt x="5" y="12"/>
                </a:cubicBezTo>
                <a:cubicBezTo>
                  <a:pt x="5" y="12"/>
                  <a:pt x="5" y="13"/>
                  <a:pt x="5" y="13"/>
                </a:cubicBezTo>
                <a:cubicBezTo>
                  <a:pt x="6" y="13"/>
                  <a:pt x="7" y="15"/>
                  <a:pt x="7" y="13"/>
                </a:cubicBezTo>
                <a:cubicBezTo>
                  <a:pt x="8" y="12"/>
                  <a:pt x="8" y="12"/>
                  <a:pt x="9" y="12"/>
                </a:cubicBezTo>
                <a:cubicBezTo>
                  <a:pt x="9" y="12"/>
                  <a:pt x="10" y="12"/>
                  <a:pt x="11" y="12"/>
                </a:cubicBezTo>
                <a:cubicBezTo>
                  <a:pt x="11" y="12"/>
                  <a:pt x="11" y="13"/>
                  <a:pt x="11" y="13"/>
                </a:cubicBezTo>
                <a:cubicBezTo>
                  <a:pt x="11" y="14"/>
                  <a:pt x="12" y="14"/>
                  <a:pt x="13" y="14"/>
                </a:cubicBezTo>
                <a:cubicBezTo>
                  <a:pt x="13" y="14"/>
                  <a:pt x="13" y="14"/>
                  <a:pt x="13" y="13"/>
                </a:cubicBezTo>
                <a:cubicBezTo>
                  <a:pt x="12" y="13"/>
                  <a:pt x="14" y="12"/>
                  <a:pt x="13" y="11"/>
                </a:cubicBezTo>
                <a:cubicBezTo>
                  <a:pt x="14" y="11"/>
                  <a:pt x="14" y="11"/>
                  <a:pt x="15" y="1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0" name="Freeform 255"/>
          <p:cNvSpPr/>
          <p:nvPr>
            <p:custDataLst>
              <p:tags r:id="rId16"/>
            </p:custDataLst>
          </p:nvPr>
        </p:nvSpPr>
        <p:spPr bwMode="auto">
          <a:xfrm rot="3000000">
            <a:off x="8402154" y="3273251"/>
            <a:ext cx="1718" cy="2575"/>
          </a:xfrm>
          <a:custGeom>
            <a:avLst/>
            <a:gdLst>
              <a:gd name="T0" fmla="*/ 2 w 2"/>
              <a:gd name="T1" fmla="*/ 1 h 3"/>
              <a:gd name="T2" fmla="*/ 2 w 2"/>
              <a:gd name="T3" fmla="*/ 0 h 3"/>
              <a:gd name="T4" fmla="*/ 1 w 2"/>
              <a:gd name="T5" fmla="*/ 0 h 3"/>
              <a:gd name="T6" fmla="*/ 0 w 2"/>
              <a:gd name="T7" fmla="*/ 0 h 3"/>
              <a:gd name="T8" fmla="*/ 0 w 2"/>
              <a:gd name="T9" fmla="*/ 2 h 3"/>
              <a:gd name="T10" fmla="*/ 1 w 2"/>
              <a:gd name="T11" fmla="*/ 2 h 3"/>
              <a:gd name="T12" fmla="*/ 2 w 2"/>
              <a:gd name="T13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" h="3">
                <a:moveTo>
                  <a:pt x="2" y="1"/>
                </a:moveTo>
                <a:cubicBezTo>
                  <a:pt x="2" y="1"/>
                  <a:pt x="2" y="0"/>
                  <a:pt x="2" y="0"/>
                </a:cubicBezTo>
                <a:cubicBezTo>
                  <a:pt x="2" y="0"/>
                  <a:pt x="1" y="0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2"/>
                  <a:pt x="0" y="2"/>
                </a:cubicBezTo>
                <a:cubicBezTo>
                  <a:pt x="0" y="2"/>
                  <a:pt x="0" y="2"/>
                  <a:pt x="1" y="2"/>
                </a:cubicBezTo>
                <a:cubicBezTo>
                  <a:pt x="2" y="3"/>
                  <a:pt x="2" y="2"/>
                  <a:pt x="2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" name="Freeform 256"/>
          <p:cNvSpPr>
            <a:spLocks noEditPoints="1"/>
          </p:cNvSpPr>
          <p:nvPr>
            <p:custDataLst>
              <p:tags r:id="rId17"/>
            </p:custDataLst>
          </p:nvPr>
        </p:nvSpPr>
        <p:spPr bwMode="auto">
          <a:xfrm rot="3000000">
            <a:off x="8416054" y="3326911"/>
            <a:ext cx="29635" cy="49779"/>
          </a:xfrm>
          <a:custGeom>
            <a:avLst/>
            <a:gdLst>
              <a:gd name="T0" fmla="*/ 6 w 32"/>
              <a:gd name="T1" fmla="*/ 23 h 54"/>
              <a:gd name="T2" fmla="*/ 6 w 32"/>
              <a:gd name="T3" fmla="*/ 21 h 54"/>
              <a:gd name="T4" fmla="*/ 8 w 32"/>
              <a:gd name="T5" fmla="*/ 21 h 54"/>
              <a:gd name="T6" fmla="*/ 12 w 32"/>
              <a:gd name="T7" fmla="*/ 23 h 54"/>
              <a:gd name="T8" fmla="*/ 15 w 32"/>
              <a:gd name="T9" fmla="*/ 26 h 54"/>
              <a:gd name="T10" fmla="*/ 17 w 32"/>
              <a:gd name="T11" fmla="*/ 33 h 54"/>
              <a:gd name="T12" fmla="*/ 18 w 32"/>
              <a:gd name="T13" fmla="*/ 38 h 54"/>
              <a:gd name="T14" fmla="*/ 21 w 32"/>
              <a:gd name="T15" fmla="*/ 40 h 54"/>
              <a:gd name="T16" fmla="*/ 22 w 32"/>
              <a:gd name="T17" fmla="*/ 45 h 54"/>
              <a:gd name="T18" fmla="*/ 23 w 32"/>
              <a:gd name="T19" fmla="*/ 47 h 54"/>
              <a:gd name="T20" fmla="*/ 25 w 32"/>
              <a:gd name="T21" fmla="*/ 48 h 54"/>
              <a:gd name="T22" fmla="*/ 28 w 32"/>
              <a:gd name="T23" fmla="*/ 51 h 54"/>
              <a:gd name="T24" fmla="*/ 31 w 32"/>
              <a:gd name="T25" fmla="*/ 54 h 54"/>
              <a:gd name="T26" fmla="*/ 31 w 32"/>
              <a:gd name="T27" fmla="*/ 52 h 54"/>
              <a:gd name="T28" fmla="*/ 30 w 32"/>
              <a:gd name="T29" fmla="*/ 51 h 54"/>
              <a:gd name="T30" fmla="*/ 29 w 32"/>
              <a:gd name="T31" fmla="*/ 44 h 54"/>
              <a:gd name="T32" fmla="*/ 27 w 32"/>
              <a:gd name="T33" fmla="*/ 38 h 54"/>
              <a:gd name="T34" fmla="*/ 25 w 32"/>
              <a:gd name="T35" fmla="*/ 32 h 54"/>
              <a:gd name="T36" fmla="*/ 25 w 32"/>
              <a:gd name="T37" fmla="*/ 29 h 54"/>
              <a:gd name="T38" fmla="*/ 23 w 32"/>
              <a:gd name="T39" fmla="*/ 25 h 54"/>
              <a:gd name="T40" fmla="*/ 22 w 32"/>
              <a:gd name="T41" fmla="*/ 22 h 54"/>
              <a:gd name="T42" fmla="*/ 18 w 32"/>
              <a:gd name="T43" fmla="*/ 20 h 54"/>
              <a:gd name="T44" fmla="*/ 16 w 32"/>
              <a:gd name="T45" fmla="*/ 19 h 54"/>
              <a:gd name="T46" fmla="*/ 17 w 32"/>
              <a:gd name="T47" fmla="*/ 15 h 54"/>
              <a:gd name="T48" fmla="*/ 18 w 32"/>
              <a:gd name="T49" fmla="*/ 12 h 54"/>
              <a:gd name="T50" fmla="*/ 18 w 32"/>
              <a:gd name="T51" fmla="*/ 9 h 54"/>
              <a:gd name="T52" fmla="*/ 18 w 32"/>
              <a:gd name="T53" fmla="*/ 4 h 54"/>
              <a:gd name="T54" fmla="*/ 12 w 32"/>
              <a:gd name="T55" fmla="*/ 4 h 54"/>
              <a:gd name="T56" fmla="*/ 12 w 32"/>
              <a:gd name="T57" fmla="*/ 1 h 54"/>
              <a:gd name="T58" fmla="*/ 9 w 32"/>
              <a:gd name="T59" fmla="*/ 0 h 54"/>
              <a:gd name="T60" fmla="*/ 10 w 32"/>
              <a:gd name="T61" fmla="*/ 1 h 54"/>
              <a:gd name="T62" fmla="*/ 8 w 32"/>
              <a:gd name="T63" fmla="*/ 4 h 54"/>
              <a:gd name="T64" fmla="*/ 9 w 32"/>
              <a:gd name="T65" fmla="*/ 6 h 54"/>
              <a:gd name="T66" fmla="*/ 8 w 32"/>
              <a:gd name="T67" fmla="*/ 10 h 54"/>
              <a:gd name="T68" fmla="*/ 5 w 32"/>
              <a:gd name="T69" fmla="*/ 13 h 54"/>
              <a:gd name="T70" fmla="*/ 3 w 32"/>
              <a:gd name="T71" fmla="*/ 16 h 54"/>
              <a:gd name="T72" fmla="*/ 0 w 32"/>
              <a:gd name="T73" fmla="*/ 19 h 54"/>
              <a:gd name="T74" fmla="*/ 0 w 32"/>
              <a:gd name="T75" fmla="*/ 25 h 54"/>
              <a:gd name="T76" fmla="*/ 6 w 32"/>
              <a:gd name="T77" fmla="*/ 25 h 54"/>
              <a:gd name="T78" fmla="*/ 11 w 32"/>
              <a:gd name="T79" fmla="*/ 15 h 54"/>
              <a:gd name="T80" fmla="*/ 9 w 32"/>
              <a:gd name="T81" fmla="*/ 1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2" h="54">
                <a:moveTo>
                  <a:pt x="6" y="25"/>
                </a:moveTo>
                <a:cubicBezTo>
                  <a:pt x="6" y="24"/>
                  <a:pt x="6" y="24"/>
                  <a:pt x="6" y="23"/>
                </a:cubicBezTo>
                <a:cubicBezTo>
                  <a:pt x="6" y="23"/>
                  <a:pt x="6" y="23"/>
                  <a:pt x="6" y="22"/>
                </a:cubicBezTo>
                <a:cubicBezTo>
                  <a:pt x="6" y="22"/>
                  <a:pt x="6" y="21"/>
                  <a:pt x="6" y="21"/>
                </a:cubicBezTo>
                <a:cubicBezTo>
                  <a:pt x="5" y="21"/>
                  <a:pt x="6" y="19"/>
                  <a:pt x="8" y="19"/>
                </a:cubicBezTo>
                <a:cubicBezTo>
                  <a:pt x="8" y="20"/>
                  <a:pt x="8" y="20"/>
                  <a:pt x="8" y="21"/>
                </a:cubicBezTo>
                <a:cubicBezTo>
                  <a:pt x="10" y="21"/>
                  <a:pt x="10" y="22"/>
                  <a:pt x="12" y="22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24"/>
                  <a:pt x="12" y="24"/>
                  <a:pt x="12" y="25"/>
                </a:cubicBezTo>
                <a:cubicBezTo>
                  <a:pt x="13" y="25"/>
                  <a:pt x="14" y="26"/>
                  <a:pt x="15" y="26"/>
                </a:cubicBezTo>
                <a:cubicBezTo>
                  <a:pt x="15" y="28"/>
                  <a:pt x="16" y="28"/>
                  <a:pt x="16" y="31"/>
                </a:cubicBezTo>
                <a:cubicBezTo>
                  <a:pt x="16" y="32"/>
                  <a:pt x="17" y="32"/>
                  <a:pt x="17" y="33"/>
                </a:cubicBezTo>
                <a:cubicBezTo>
                  <a:pt x="17" y="34"/>
                  <a:pt x="17" y="35"/>
                  <a:pt x="17" y="35"/>
                </a:cubicBezTo>
                <a:cubicBezTo>
                  <a:pt x="19" y="36"/>
                  <a:pt x="16" y="37"/>
                  <a:pt x="18" y="38"/>
                </a:cubicBezTo>
                <a:cubicBezTo>
                  <a:pt x="19" y="38"/>
                  <a:pt x="20" y="38"/>
                  <a:pt x="19" y="39"/>
                </a:cubicBezTo>
                <a:cubicBezTo>
                  <a:pt x="20" y="39"/>
                  <a:pt x="21" y="39"/>
                  <a:pt x="21" y="40"/>
                </a:cubicBezTo>
                <a:cubicBezTo>
                  <a:pt x="21" y="40"/>
                  <a:pt x="21" y="40"/>
                  <a:pt x="22" y="40"/>
                </a:cubicBezTo>
                <a:cubicBezTo>
                  <a:pt x="20" y="43"/>
                  <a:pt x="25" y="45"/>
                  <a:pt x="22" y="45"/>
                </a:cubicBezTo>
                <a:cubicBezTo>
                  <a:pt x="22" y="45"/>
                  <a:pt x="22" y="46"/>
                  <a:pt x="22" y="46"/>
                </a:cubicBezTo>
                <a:cubicBezTo>
                  <a:pt x="22" y="47"/>
                  <a:pt x="22" y="47"/>
                  <a:pt x="23" y="47"/>
                </a:cubicBezTo>
                <a:cubicBezTo>
                  <a:pt x="23" y="47"/>
                  <a:pt x="24" y="47"/>
                  <a:pt x="24" y="47"/>
                </a:cubicBezTo>
                <a:cubicBezTo>
                  <a:pt x="25" y="47"/>
                  <a:pt x="26" y="47"/>
                  <a:pt x="25" y="48"/>
                </a:cubicBezTo>
                <a:cubicBezTo>
                  <a:pt x="26" y="48"/>
                  <a:pt x="26" y="48"/>
                  <a:pt x="27" y="48"/>
                </a:cubicBezTo>
                <a:cubicBezTo>
                  <a:pt x="28" y="48"/>
                  <a:pt x="27" y="50"/>
                  <a:pt x="28" y="51"/>
                </a:cubicBezTo>
                <a:cubicBezTo>
                  <a:pt x="29" y="51"/>
                  <a:pt x="29" y="53"/>
                  <a:pt x="29" y="54"/>
                </a:cubicBezTo>
                <a:cubicBezTo>
                  <a:pt x="30" y="54"/>
                  <a:pt x="31" y="54"/>
                  <a:pt x="31" y="54"/>
                </a:cubicBezTo>
                <a:cubicBezTo>
                  <a:pt x="32" y="54"/>
                  <a:pt x="32" y="54"/>
                  <a:pt x="32" y="54"/>
                </a:cubicBezTo>
                <a:cubicBezTo>
                  <a:pt x="32" y="53"/>
                  <a:pt x="32" y="53"/>
                  <a:pt x="31" y="52"/>
                </a:cubicBezTo>
                <a:cubicBezTo>
                  <a:pt x="31" y="52"/>
                  <a:pt x="31" y="51"/>
                  <a:pt x="31" y="51"/>
                </a:cubicBezTo>
                <a:cubicBezTo>
                  <a:pt x="31" y="51"/>
                  <a:pt x="31" y="51"/>
                  <a:pt x="30" y="51"/>
                </a:cubicBezTo>
                <a:cubicBezTo>
                  <a:pt x="30" y="49"/>
                  <a:pt x="30" y="48"/>
                  <a:pt x="30" y="46"/>
                </a:cubicBezTo>
                <a:cubicBezTo>
                  <a:pt x="29" y="46"/>
                  <a:pt x="29" y="45"/>
                  <a:pt x="29" y="44"/>
                </a:cubicBezTo>
                <a:cubicBezTo>
                  <a:pt x="28" y="43"/>
                  <a:pt x="28" y="41"/>
                  <a:pt x="28" y="40"/>
                </a:cubicBezTo>
                <a:cubicBezTo>
                  <a:pt x="27" y="39"/>
                  <a:pt x="28" y="38"/>
                  <a:pt x="27" y="38"/>
                </a:cubicBezTo>
                <a:cubicBezTo>
                  <a:pt x="25" y="38"/>
                  <a:pt x="26" y="36"/>
                  <a:pt x="25" y="34"/>
                </a:cubicBezTo>
                <a:cubicBezTo>
                  <a:pt x="25" y="33"/>
                  <a:pt x="25" y="33"/>
                  <a:pt x="25" y="32"/>
                </a:cubicBezTo>
                <a:cubicBezTo>
                  <a:pt x="26" y="31"/>
                  <a:pt x="27" y="31"/>
                  <a:pt x="27" y="29"/>
                </a:cubicBezTo>
                <a:cubicBezTo>
                  <a:pt x="26" y="29"/>
                  <a:pt x="26" y="29"/>
                  <a:pt x="25" y="29"/>
                </a:cubicBezTo>
                <a:cubicBezTo>
                  <a:pt x="25" y="28"/>
                  <a:pt x="23" y="28"/>
                  <a:pt x="23" y="26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24"/>
                  <a:pt x="23" y="24"/>
                  <a:pt x="23" y="23"/>
                </a:cubicBezTo>
                <a:cubicBezTo>
                  <a:pt x="23" y="22"/>
                  <a:pt x="23" y="22"/>
                  <a:pt x="22" y="22"/>
                </a:cubicBezTo>
                <a:cubicBezTo>
                  <a:pt x="20" y="23"/>
                  <a:pt x="20" y="21"/>
                  <a:pt x="18" y="21"/>
                </a:cubicBezTo>
                <a:cubicBezTo>
                  <a:pt x="18" y="21"/>
                  <a:pt x="18" y="20"/>
                  <a:pt x="18" y="20"/>
                </a:cubicBezTo>
                <a:cubicBezTo>
                  <a:pt x="18" y="20"/>
                  <a:pt x="17" y="20"/>
                  <a:pt x="17" y="19"/>
                </a:cubicBezTo>
                <a:cubicBezTo>
                  <a:pt x="17" y="19"/>
                  <a:pt x="16" y="19"/>
                  <a:pt x="16" y="19"/>
                </a:cubicBezTo>
                <a:cubicBezTo>
                  <a:pt x="16" y="18"/>
                  <a:pt x="16" y="16"/>
                  <a:pt x="17" y="16"/>
                </a:cubicBezTo>
                <a:cubicBezTo>
                  <a:pt x="17" y="16"/>
                  <a:pt x="17" y="16"/>
                  <a:pt x="17" y="15"/>
                </a:cubicBezTo>
                <a:cubicBezTo>
                  <a:pt x="17" y="15"/>
                  <a:pt x="17" y="14"/>
                  <a:pt x="17" y="14"/>
                </a:cubicBezTo>
                <a:cubicBezTo>
                  <a:pt x="17" y="13"/>
                  <a:pt x="18" y="13"/>
                  <a:pt x="18" y="12"/>
                </a:cubicBezTo>
                <a:cubicBezTo>
                  <a:pt x="18" y="11"/>
                  <a:pt x="18" y="11"/>
                  <a:pt x="18" y="10"/>
                </a:cubicBezTo>
                <a:cubicBezTo>
                  <a:pt x="18" y="10"/>
                  <a:pt x="18" y="10"/>
                  <a:pt x="18" y="9"/>
                </a:cubicBezTo>
                <a:cubicBezTo>
                  <a:pt x="18" y="7"/>
                  <a:pt x="16" y="6"/>
                  <a:pt x="18" y="6"/>
                </a:cubicBezTo>
                <a:cubicBezTo>
                  <a:pt x="18" y="5"/>
                  <a:pt x="18" y="5"/>
                  <a:pt x="18" y="4"/>
                </a:cubicBezTo>
                <a:cubicBezTo>
                  <a:pt x="18" y="3"/>
                  <a:pt x="17" y="3"/>
                  <a:pt x="16" y="2"/>
                </a:cubicBezTo>
                <a:cubicBezTo>
                  <a:pt x="15" y="4"/>
                  <a:pt x="14" y="5"/>
                  <a:pt x="12" y="4"/>
                </a:cubicBezTo>
                <a:cubicBezTo>
                  <a:pt x="12" y="4"/>
                  <a:pt x="12" y="4"/>
                  <a:pt x="11" y="4"/>
                </a:cubicBezTo>
                <a:cubicBezTo>
                  <a:pt x="11" y="3"/>
                  <a:pt x="11" y="1"/>
                  <a:pt x="12" y="1"/>
                </a:cubicBezTo>
                <a:cubicBezTo>
                  <a:pt x="13" y="0"/>
                  <a:pt x="12" y="0"/>
                  <a:pt x="11" y="0"/>
                </a:cubicBezTo>
                <a:cubicBezTo>
                  <a:pt x="10" y="0"/>
                  <a:pt x="10" y="0"/>
                  <a:pt x="9" y="0"/>
                </a:cubicBezTo>
                <a:cubicBezTo>
                  <a:pt x="9" y="0"/>
                  <a:pt x="9" y="1"/>
                  <a:pt x="9" y="1"/>
                </a:cubicBezTo>
                <a:cubicBezTo>
                  <a:pt x="9" y="1"/>
                  <a:pt x="10" y="1"/>
                  <a:pt x="10" y="1"/>
                </a:cubicBezTo>
                <a:cubicBezTo>
                  <a:pt x="10" y="1"/>
                  <a:pt x="10" y="2"/>
                  <a:pt x="10" y="2"/>
                </a:cubicBezTo>
                <a:cubicBezTo>
                  <a:pt x="9" y="2"/>
                  <a:pt x="8" y="3"/>
                  <a:pt x="8" y="4"/>
                </a:cubicBezTo>
                <a:cubicBezTo>
                  <a:pt x="8" y="5"/>
                  <a:pt x="8" y="5"/>
                  <a:pt x="8" y="6"/>
                </a:cubicBezTo>
                <a:cubicBezTo>
                  <a:pt x="8" y="6"/>
                  <a:pt x="8" y="6"/>
                  <a:pt x="9" y="6"/>
                </a:cubicBezTo>
                <a:cubicBezTo>
                  <a:pt x="12" y="6"/>
                  <a:pt x="8" y="8"/>
                  <a:pt x="9" y="10"/>
                </a:cubicBezTo>
                <a:cubicBezTo>
                  <a:pt x="8" y="10"/>
                  <a:pt x="8" y="10"/>
                  <a:pt x="8" y="10"/>
                </a:cubicBezTo>
                <a:cubicBezTo>
                  <a:pt x="7" y="10"/>
                  <a:pt x="7" y="10"/>
                  <a:pt x="6" y="10"/>
                </a:cubicBezTo>
                <a:cubicBezTo>
                  <a:pt x="6" y="11"/>
                  <a:pt x="5" y="12"/>
                  <a:pt x="5" y="13"/>
                </a:cubicBezTo>
                <a:cubicBezTo>
                  <a:pt x="5" y="13"/>
                  <a:pt x="5" y="14"/>
                  <a:pt x="5" y="14"/>
                </a:cubicBezTo>
                <a:cubicBezTo>
                  <a:pt x="8" y="14"/>
                  <a:pt x="5" y="17"/>
                  <a:pt x="3" y="16"/>
                </a:cubicBezTo>
                <a:cubicBezTo>
                  <a:pt x="2" y="16"/>
                  <a:pt x="1" y="17"/>
                  <a:pt x="2" y="18"/>
                </a:cubicBezTo>
                <a:cubicBezTo>
                  <a:pt x="2" y="19"/>
                  <a:pt x="1" y="19"/>
                  <a:pt x="0" y="19"/>
                </a:cubicBezTo>
                <a:cubicBezTo>
                  <a:pt x="0" y="20"/>
                  <a:pt x="0" y="22"/>
                  <a:pt x="0" y="23"/>
                </a:cubicBezTo>
                <a:cubicBezTo>
                  <a:pt x="0" y="24"/>
                  <a:pt x="0" y="24"/>
                  <a:pt x="0" y="25"/>
                </a:cubicBezTo>
                <a:cubicBezTo>
                  <a:pt x="1" y="25"/>
                  <a:pt x="2" y="25"/>
                  <a:pt x="3" y="25"/>
                </a:cubicBezTo>
                <a:cubicBezTo>
                  <a:pt x="4" y="25"/>
                  <a:pt x="5" y="25"/>
                  <a:pt x="6" y="25"/>
                </a:cubicBezTo>
                <a:close/>
                <a:moveTo>
                  <a:pt x="9" y="14"/>
                </a:moveTo>
                <a:cubicBezTo>
                  <a:pt x="10" y="14"/>
                  <a:pt x="10" y="15"/>
                  <a:pt x="11" y="15"/>
                </a:cubicBezTo>
                <a:cubicBezTo>
                  <a:pt x="11" y="17"/>
                  <a:pt x="9" y="16"/>
                  <a:pt x="8" y="16"/>
                </a:cubicBezTo>
                <a:cubicBezTo>
                  <a:pt x="8" y="15"/>
                  <a:pt x="9" y="15"/>
                  <a:pt x="9" y="1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2" name="Freeform 257"/>
          <p:cNvSpPr/>
          <p:nvPr>
            <p:custDataLst>
              <p:tags r:id="rId18"/>
            </p:custDataLst>
          </p:nvPr>
        </p:nvSpPr>
        <p:spPr bwMode="auto">
          <a:xfrm rot="3000000">
            <a:off x="8433547" y="3365079"/>
            <a:ext cx="3007" cy="3433"/>
          </a:xfrm>
          <a:custGeom>
            <a:avLst/>
            <a:gdLst>
              <a:gd name="T0" fmla="*/ 1 w 3"/>
              <a:gd name="T1" fmla="*/ 0 h 4"/>
              <a:gd name="T2" fmla="*/ 0 w 3"/>
              <a:gd name="T3" fmla="*/ 1 h 4"/>
              <a:gd name="T4" fmla="*/ 0 w 3"/>
              <a:gd name="T5" fmla="*/ 2 h 4"/>
              <a:gd name="T6" fmla="*/ 1 w 3"/>
              <a:gd name="T7" fmla="*/ 2 h 4"/>
              <a:gd name="T8" fmla="*/ 2 w 3"/>
              <a:gd name="T9" fmla="*/ 1 h 4"/>
              <a:gd name="T10" fmla="*/ 1 w 3"/>
              <a:gd name="T11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4">
                <a:moveTo>
                  <a:pt x="1" y="0"/>
                </a:move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0" y="2"/>
                </a:cubicBezTo>
                <a:cubicBezTo>
                  <a:pt x="1" y="2"/>
                  <a:pt x="1" y="2"/>
                  <a:pt x="1" y="2"/>
                </a:cubicBezTo>
                <a:cubicBezTo>
                  <a:pt x="2" y="4"/>
                  <a:pt x="3" y="2"/>
                  <a:pt x="2" y="1"/>
                </a:cubicBezTo>
                <a:cubicBezTo>
                  <a:pt x="3" y="0"/>
                  <a:pt x="2" y="0"/>
                  <a:pt x="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3" name="Freeform 258"/>
          <p:cNvSpPr/>
          <p:nvPr>
            <p:custDataLst>
              <p:tags r:id="rId19"/>
            </p:custDataLst>
          </p:nvPr>
        </p:nvSpPr>
        <p:spPr bwMode="auto">
          <a:xfrm rot="3000000">
            <a:off x="8425142" y="3374834"/>
            <a:ext cx="2577" cy="3433"/>
          </a:xfrm>
          <a:custGeom>
            <a:avLst/>
            <a:gdLst>
              <a:gd name="T0" fmla="*/ 0 w 3"/>
              <a:gd name="T1" fmla="*/ 1 h 4"/>
              <a:gd name="T2" fmla="*/ 3 w 3"/>
              <a:gd name="T3" fmla="*/ 4 h 4"/>
              <a:gd name="T4" fmla="*/ 3 w 3"/>
              <a:gd name="T5" fmla="*/ 2 h 4"/>
              <a:gd name="T6" fmla="*/ 3 w 3"/>
              <a:gd name="T7" fmla="*/ 0 h 4"/>
              <a:gd name="T8" fmla="*/ 0 w 3"/>
              <a:gd name="T9" fmla="*/ 0 h 4"/>
              <a:gd name="T10" fmla="*/ 0 w 3"/>
              <a:gd name="T11" fmla="*/ 1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4">
                <a:moveTo>
                  <a:pt x="0" y="1"/>
                </a:moveTo>
                <a:cubicBezTo>
                  <a:pt x="2" y="2"/>
                  <a:pt x="1" y="4"/>
                  <a:pt x="3" y="4"/>
                </a:cubicBezTo>
                <a:cubicBezTo>
                  <a:pt x="3" y="3"/>
                  <a:pt x="3" y="3"/>
                  <a:pt x="3" y="2"/>
                </a:cubicBezTo>
                <a:cubicBezTo>
                  <a:pt x="3" y="2"/>
                  <a:pt x="3" y="1"/>
                  <a:pt x="3" y="0"/>
                </a:cubicBezTo>
                <a:cubicBezTo>
                  <a:pt x="2" y="0"/>
                  <a:pt x="1" y="0"/>
                  <a:pt x="0" y="0"/>
                </a:cubicBezTo>
                <a:cubicBezTo>
                  <a:pt x="0" y="0"/>
                  <a:pt x="0" y="1"/>
                  <a:pt x="0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4" name="Freeform 259"/>
          <p:cNvSpPr/>
          <p:nvPr>
            <p:custDataLst>
              <p:tags r:id="rId20"/>
            </p:custDataLst>
          </p:nvPr>
        </p:nvSpPr>
        <p:spPr bwMode="auto">
          <a:xfrm rot="3000000">
            <a:off x="8422407" y="3378680"/>
            <a:ext cx="2577" cy="2575"/>
          </a:xfrm>
          <a:custGeom>
            <a:avLst/>
            <a:gdLst>
              <a:gd name="T0" fmla="*/ 1 w 3"/>
              <a:gd name="T1" fmla="*/ 1 h 3"/>
              <a:gd name="T2" fmla="*/ 2 w 3"/>
              <a:gd name="T3" fmla="*/ 3 h 3"/>
              <a:gd name="T4" fmla="*/ 3 w 3"/>
              <a:gd name="T5" fmla="*/ 0 h 3"/>
              <a:gd name="T6" fmla="*/ 2 w 3"/>
              <a:gd name="T7" fmla="*/ 0 h 3"/>
              <a:gd name="T8" fmla="*/ 1 w 3"/>
              <a:gd name="T9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3">
                <a:moveTo>
                  <a:pt x="1" y="1"/>
                </a:moveTo>
                <a:cubicBezTo>
                  <a:pt x="0" y="2"/>
                  <a:pt x="1" y="3"/>
                  <a:pt x="2" y="3"/>
                </a:cubicBezTo>
                <a:cubicBezTo>
                  <a:pt x="3" y="3"/>
                  <a:pt x="3" y="1"/>
                  <a:pt x="3" y="0"/>
                </a:cubicBezTo>
                <a:cubicBezTo>
                  <a:pt x="3" y="0"/>
                  <a:pt x="2" y="0"/>
                  <a:pt x="2" y="0"/>
                </a:cubicBezTo>
                <a:cubicBezTo>
                  <a:pt x="1" y="0"/>
                  <a:pt x="1" y="0"/>
                  <a:pt x="1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5" name="Freeform 260"/>
          <p:cNvSpPr/>
          <p:nvPr>
            <p:custDataLst>
              <p:tags r:id="rId21"/>
            </p:custDataLst>
          </p:nvPr>
        </p:nvSpPr>
        <p:spPr bwMode="auto">
          <a:xfrm rot="3000000">
            <a:off x="8406459" y="3373045"/>
            <a:ext cx="1289" cy="3004"/>
          </a:xfrm>
          <a:custGeom>
            <a:avLst/>
            <a:gdLst>
              <a:gd name="T0" fmla="*/ 0 w 1"/>
              <a:gd name="T1" fmla="*/ 2 h 3"/>
              <a:gd name="T2" fmla="*/ 1 w 1"/>
              <a:gd name="T3" fmla="*/ 2 h 3"/>
              <a:gd name="T4" fmla="*/ 1 w 1"/>
              <a:gd name="T5" fmla="*/ 0 h 3"/>
              <a:gd name="T6" fmla="*/ 0 w 1"/>
              <a:gd name="T7" fmla="*/ 0 h 3"/>
              <a:gd name="T8" fmla="*/ 0 w 1"/>
              <a:gd name="T9" fmla="*/ 2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2"/>
                </a:moveTo>
                <a:cubicBezTo>
                  <a:pt x="0" y="3"/>
                  <a:pt x="1" y="2"/>
                  <a:pt x="1" y="2"/>
                </a:cubicBezTo>
                <a:cubicBezTo>
                  <a:pt x="1" y="1"/>
                  <a:pt x="1" y="1"/>
                  <a:pt x="1" y="0"/>
                </a:cubicBezTo>
                <a:cubicBezTo>
                  <a:pt x="1" y="0"/>
                  <a:pt x="1" y="0"/>
                  <a:pt x="0" y="0"/>
                </a:cubicBezTo>
                <a:cubicBezTo>
                  <a:pt x="0" y="1"/>
                  <a:pt x="0" y="1"/>
                  <a:pt x="0" y="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6" name="Freeform 261"/>
          <p:cNvSpPr/>
          <p:nvPr>
            <p:custDataLst>
              <p:tags r:id="rId22"/>
            </p:custDataLst>
          </p:nvPr>
        </p:nvSpPr>
        <p:spPr bwMode="auto">
          <a:xfrm rot="3000000">
            <a:off x="8400941" y="3388582"/>
            <a:ext cx="10308" cy="5579"/>
          </a:xfrm>
          <a:custGeom>
            <a:avLst/>
            <a:gdLst>
              <a:gd name="T0" fmla="*/ 3 w 11"/>
              <a:gd name="T1" fmla="*/ 0 h 6"/>
              <a:gd name="T2" fmla="*/ 1 w 11"/>
              <a:gd name="T3" fmla="*/ 0 h 6"/>
              <a:gd name="T4" fmla="*/ 8 w 11"/>
              <a:gd name="T5" fmla="*/ 1 h 6"/>
              <a:gd name="T6" fmla="*/ 5 w 11"/>
              <a:gd name="T7" fmla="*/ 1 h 6"/>
              <a:gd name="T8" fmla="*/ 3 w 11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6">
                <a:moveTo>
                  <a:pt x="3" y="0"/>
                </a:moveTo>
                <a:cubicBezTo>
                  <a:pt x="2" y="0"/>
                  <a:pt x="1" y="0"/>
                  <a:pt x="1" y="0"/>
                </a:cubicBezTo>
                <a:cubicBezTo>
                  <a:pt x="0" y="3"/>
                  <a:pt x="11" y="6"/>
                  <a:pt x="8" y="1"/>
                </a:cubicBezTo>
                <a:cubicBezTo>
                  <a:pt x="7" y="1"/>
                  <a:pt x="6" y="1"/>
                  <a:pt x="5" y="1"/>
                </a:cubicBezTo>
                <a:cubicBezTo>
                  <a:pt x="4" y="1"/>
                  <a:pt x="3" y="1"/>
                  <a:pt x="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7" name="Freeform 262"/>
          <p:cNvSpPr/>
          <p:nvPr>
            <p:custDataLst>
              <p:tags r:id="rId23"/>
            </p:custDataLst>
          </p:nvPr>
        </p:nvSpPr>
        <p:spPr bwMode="auto">
          <a:xfrm rot="3000000">
            <a:off x="8319280" y="3291079"/>
            <a:ext cx="1718" cy="1717"/>
          </a:xfrm>
          <a:custGeom>
            <a:avLst/>
            <a:gdLst>
              <a:gd name="T0" fmla="*/ 2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2" y="0"/>
                </a:moveTo>
                <a:cubicBezTo>
                  <a:pt x="2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0" y="2"/>
                </a:cubicBezTo>
                <a:cubicBezTo>
                  <a:pt x="1" y="2"/>
                  <a:pt x="1" y="2"/>
                  <a:pt x="2" y="2"/>
                </a:cubicBezTo>
                <a:cubicBezTo>
                  <a:pt x="2" y="1"/>
                  <a:pt x="2" y="1"/>
                  <a:pt x="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8" name="Freeform 263"/>
          <p:cNvSpPr/>
          <p:nvPr>
            <p:custDataLst>
              <p:tags r:id="rId24"/>
            </p:custDataLst>
          </p:nvPr>
        </p:nvSpPr>
        <p:spPr bwMode="auto">
          <a:xfrm rot="3000000">
            <a:off x="8534567" y="3297149"/>
            <a:ext cx="3436" cy="4721"/>
          </a:xfrm>
          <a:custGeom>
            <a:avLst/>
            <a:gdLst>
              <a:gd name="T0" fmla="*/ 2 w 4"/>
              <a:gd name="T1" fmla="*/ 4 h 5"/>
              <a:gd name="T2" fmla="*/ 4 w 4"/>
              <a:gd name="T3" fmla="*/ 5 h 5"/>
              <a:gd name="T4" fmla="*/ 4 w 4"/>
              <a:gd name="T5" fmla="*/ 1 h 5"/>
              <a:gd name="T6" fmla="*/ 2 w 4"/>
              <a:gd name="T7" fmla="*/ 0 h 5"/>
              <a:gd name="T8" fmla="*/ 0 w 4"/>
              <a:gd name="T9" fmla="*/ 3 h 5"/>
              <a:gd name="T10" fmla="*/ 2 w 4"/>
              <a:gd name="T11" fmla="*/ 4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5">
                <a:moveTo>
                  <a:pt x="2" y="4"/>
                </a:moveTo>
                <a:cubicBezTo>
                  <a:pt x="3" y="4"/>
                  <a:pt x="3" y="5"/>
                  <a:pt x="4" y="5"/>
                </a:cubicBezTo>
                <a:cubicBezTo>
                  <a:pt x="4" y="4"/>
                  <a:pt x="4" y="3"/>
                  <a:pt x="4" y="1"/>
                </a:cubicBezTo>
                <a:cubicBezTo>
                  <a:pt x="3" y="1"/>
                  <a:pt x="3" y="0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2"/>
                  <a:pt x="1" y="3"/>
                  <a:pt x="2" y="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" name="Freeform 264"/>
          <p:cNvSpPr/>
          <p:nvPr>
            <p:custDataLst>
              <p:tags r:id="rId25"/>
            </p:custDataLst>
          </p:nvPr>
        </p:nvSpPr>
        <p:spPr bwMode="auto">
          <a:xfrm rot="3000000">
            <a:off x="8543441" y="3320685"/>
            <a:ext cx="9019" cy="8154"/>
          </a:xfrm>
          <a:custGeom>
            <a:avLst/>
            <a:gdLst>
              <a:gd name="T0" fmla="*/ 3 w 10"/>
              <a:gd name="T1" fmla="*/ 4 h 9"/>
              <a:gd name="T2" fmla="*/ 2 w 10"/>
              <a:gd name="T3" fmla="*/ 4 h 9"/>
              <a:gd name="T4" fmla="*/ 0 w 10"/>
              <a:gd name="T5" fmla="*/ 6 h 9"/>
              <a:gd name="T6" fmla="*/ 3 w 10"/>
              <a:gd name="T7" fmla="*/ 6 h 9"/>
              <a:gd name="T8" fmla="*/ 6 w 10"/>
              <a:gd name="T9" fmla="*/ 8 h 9"/>
              <a:gd name="T10" fmla="*/ 8 w 10"/>
              <a:gd name="T11" fmla="*/ 8 h 9"/>
              <a:gd name="T12" fmla="*/ 9 w 10"/>
              <a:gd name="T13" fmla="*/ 7 h 9"/>
              <a:gd name="T14" fmla="*/ 9 w 10"/>
              <a:gd name="T15" fmla="*/ 6 h 9"/>
              <a:gd name="T16" fmla="*/ 10 w 10"/>
              <a:gd name="T17" fmla="*/ 4 h 9"/>
              <a:gd name="T18" fmla="*/ 10 w 10"/>
              <a:gd name="T19" fmla="*/ 2 h 9"/>
              <a:gd name="T20" fmla="*/ 8 w 10"/>
              <a:gd name="T21" fmla="*/ 0 h 9"/>
              <a:gd name="T22" fmla="*/ 6 w 10"/>
              <a:gd name="T23" fmla="*/ 0 h 9"/>
              <a:gd name="T24" fmla="*/ 3 w 10"/>
              <a:gd name="T25" fmla="*/ 4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" h="9">
                <a:moveTo>
                  <a:pt x="3" y="4"/>
                </a:moveTo>
                <a:cubicBezTo>
                  <a:pt x="2" y="4"/>
                  <a:pt x="2" y="4"/>
                  <a:pt x="2" y="4"/>
                </a:cubicBezTo>
                <a:cubicBezTo>
                  <a:pt x="2" y="5"/>
                  <a:pt x="1" y="5"/>
                  <a:pt x="0" y="6"/>
                </a:cubicBezTo>
                <a:cubicBezTo>
                  <a:pt x="1" y="6"/>
                  <a:pt x="2" y="6"/>
                  <a:pt x="3" y="6"/>
                </a:cubicBezTo>
                <a:cubicBezTo>
                  <a:pt x="4" y="6"/>
                  <a:pt x="5" y="8"/>
                  <a:pt x="6" y="8"/>
                </a:cubicBezTo>
                <a:cubicBezTo>
                  <a:pt x="7" y="8"/>
                  <a:pt x="7" y="8"/>
                  <a:pt x="8" y="8"/>
                </a:cubicBezTo>
                <a:cubicBezTo>
                  <a:pt x="9" y="9"/>
                  <a:pt x="9" y="8"/>
                  <a:pt x="9" y="7"/>
                </a:cubicBezTo>
                <a:cubicBezTo>
                  <a:pt x="9" y="7"/>
                  <a:pt x="9" y="6"/>
                  <a:pt x="9" y="6"/>
                </a:cubicBezTo>
                <a:cubicBezTo>
                  <a:pt x="9" y="5"/>
                  <a:pt x="9" y="4"/>
                  <a:pt x="10" y="4"/>
                </a:cubicBezTo>
                <a:cubicBezTo>
                  <a:pt x="10" y="3"/>
                  <a:pt x="10" y="3"/>
                  <a:pt x="10" y="2"/>
                </a:cubicBezTo>
                <a:cubicBezTo>
                  <a:pt x="10" y="0"/>
                  <a:pt x="9" y="0"/>
                  <a:pt x="8" y="0"/>
                </a:cubicBezTo>
                <a:cubicBezTo>
                  <a:pt x="7" y="0"/>
                  <a:pt x="7" y="0"/>
                  <a:pt x="6" y="0"/>
                </a:cubicBezTo>
                <a:cubicBezTo>
                  <a:pt x="4" y="2"/>
                  <a:pt x="8" y="4"/>
                  <a:pt x="3" y="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0" name="Freeform 265"/>
          <p:cNvSpPr/>
          <p:nvPr>
            <p:custDataLst>
              <p:tags r:id="rId26"/>
            </p:custDataLst>
          </p:nvPr>
        </p:nvSpPr>
        <p:spPr bwMode="auto">
          <a:xfrm rot="3000000">
            <a:off x="8524404" y="3292496"/>
            <a:ext cx="21474" cy="19311"/>
          </a:xfrm>
          <a:custGeom>
            <a:avLst/>
            <a:gdLst>
              <a:gd name="T0" fmla="*/ 2 w 23"/>
              <a:gd name="T1" fmla="*/ 18 h 21"/>
              <a:gd name="T2" fmla="*/ 4 w 23"/>
              <a:gd name="T3" fmla="*/ 18 h 21"/>
              <a:gd name="T4" fmla="*/ 5 w 23"/>
              <a:gd name="T5" fmla="*/ 18 h 21"/>
              <a:gd name="T6" fmla="*/ 5 w 23"/>
              <a:gd name="T7" fmla="*/ 17 h 21"/>
              <a:gd name="T8" fmla="*/ 7 w 23"/>
              <a:gd name="T9" fmla="*/ 17 h 21"/>
              <a:gd name="T10" fmla="*/ 7 w 23"/>
              <a:gd name="T11" fmla="*/ 18 h 21"/>
              <a:gd name="T12" fmla="*/ 12 w 23"/>
              <a:gd name="T13" fmla="*/ 17 h 21"/>
              <a:gd name="T14" fmla="*/ 13 w 23"/>
              <a:gd name="T15" fmla="*/ 16 h 21"/>
              <a:gd name="T16" fmla="*/ 14 w 23"/>
              <a:gd name="T17" fmla="*/ 16 h 21"/>
              <a:gd name="T18" fmla="*/ 15 w 23"/>
              <a:gd name="T19" fmla="*/ 15 h 21"/>
              <a:gd name="T20" fmla="*/ 17 w 23"/>
              <a:gd name="T21" fmla="*/ 13 h 21"/>
              <a:gd name="T22" fmla="*/ 17 w 23"/>
              <a:gd name="T23" fmla="*/ 12 h 21"/>
              <a:gd name="T24" fmla="*/ 18 w 23"/>
              <a:gd name="T25" fmla="*/ 9 h 21"/>
              <a:gd name="T26" fmla="*/ 19 w 23"/>
              <a:gd name="T27" fmla="*/ 8 h 21"/>
              <a:gd name="T28" fmla="*/ 20 w 23"/>
              <a:gd name="T29" fmla="*/ 8 h 21"/>
              <a:gd name="T30" fmla="*/ 21 w 23"/>
              <a:gd name="T31" fmla="*/ 8 h 21"/>
              <a:gd name="T32" fmla="*/ 21 w 23"/>
              <a:gd name="T33" fmla="*/ 4 h 21"/>
              <a:gd name="T34" fmla="*/ 20 w 23"/>
              <a:gd name="T35" fmla="*/ 4 h 21"/>
              <a:gd name="T36" fmla="*/ 20 w 23"/>
              <a:gd name="T37" fmla="*/ 3 h 21"/>
              <a:gd name="T38" fmla="*/ 20 w 23"/>
              <a:gd name="T39" fmla="*/ 0 h 21"/>
              <a:gd name="T40" fmla="*/ 18 w 23"/>
              <a:gd name="T41" fmla="*/ 0 h 21"/>
              <a:gd name="T42" fmla="*/ 14 w 23"/>
              <a:gd name="T43" fmla="*/ 3 h 21"/>
              <a:gd name="T44" fmla="*/ 17 w 23"/>
              <a:gd name="T45" fmla="*/ 4 h 21"/>
              <a:gd name="T46" fmla="*/ 17 w 23"/>
              <a:gd name="T47" fmla="*/ 5 h 21"/>
              <a:gd name="T48" fmla="*/ 15 w 23"/>
              <a:gd name="T49" fmla="*/ 8 h 21"/>
              <a:gd name="T50" fmla="*/ 15 w 23"/>
              <a:gd name="T51" fmla="*/ 9 h 21"/>
              <a:gd name="T52" fmla="*/ 15 w 23"/>
              <a:gd name="T53" fmla="*/ 10 h 21"/>
              <a:gd name="T54" fmla="*/ 14 w 23"/>
              <a:gd name="T55" fmla="*/ 12 h 21"/>
              <a:gd name="T56" fmla="*/ 13 w 23"/>
              <a:gd name="T57" fmla="*/ 13 h 21"/>
              <a:gd name="T58" fmla="*/ 11 w 23"/>
              <a:gd name="T59" fmla="*/ 12 h 21"/>
              <a:gd name="T60" fmla="*/ 8 w 23"/>
              <a:gd name="T61" fmla="*/ 12 h 21"/>
              <a:gd name="T62" fmla="*/ 4 w 23"/>
              <a:gd name="T63" fmla="*/ 13 h 21"/>
              <a:gd name="T64" fmla="*/ 1 w 23"/>
              <a:gd name="T65" fmla="*/ 15 h 21"/>
              <a:gd name="T66" fmla="*/ 0 w 23"/>
              <a:gd name="T67" fmla="*/ 17 h 21"/>
              <a:gd name="T68" fmla="*/ 2 w 23"/>
              <a:gd name="T69" fmla="*/ 18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3" h="21">
                <a:moveTo>
                  <a:pt x="2" y="18"/>
                </a:moveTo>
                <a:cubicBezTo>
                  <a:pt x="3" y="18"/>
                  <a:pt x="3" y="18"/>
                  <a:pt x="4" y="18"/>
                </a:cubicBezTo>
                <a:cubicBezTo>
                  <a:pt x="4" y="18"/>
                  <a:pt x="4" y="18"/>
                  <a:pt x="5" y="18"/>
                </a:cubicBezTo>
                <a:cubicBezTo>
                  <a:pt x="5" y="18"/>
                  <a:pt x="5" y="17"/>
                  <a:pt x="5" y="17"/>
                </a:cubicBezTo>
                <a:cubicBezTo>
                  <a:pt x="6" y="17"/>
                  <a:pt x="6" y="17"/>
                  <a:pt x="7" y="17"/>
                </a:cubicBezTo>
                <a:cubicBezTo>
                  <a:pt x="7" y="17"/>
                  <a:pt x="7" y="18"/>
                  <a:pt x="7" y="18"/>
                </a:cubicBezTo>
                <a:cubicBezTo>
                  <a:pt x="10" y="21"/>
                  <a:pt x="8" y="16"/>
                  <a:pt x="12" y="17"/>
                </a:cubicBezTo>
                <a:cubicBezTo>
                  <a:pt x="12" y="16"/>
                  <a:pt x="12" y="16"/>
                  <a:pt x="13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5"/>
                  <a:pt x="14" y="14"/>
                  <a:pt x="15" y="15"/>
                </a:cubicBezTo>
                <a:cubicBezTo>
                  <a:pt x="16" y="15"/>
                  <a:pt x="17" y="14"/>
                  <a:pt x="17" y="13"/>
                </a:cubicBezTo>
                <a:cubicBezTo>
                  <a:pt x="17" y="13"/>
                  <a:pt x="17" y="13"/>
                  <a:pt x="17" y="12"/>
                </a:cubicBezTo>
                <a:cubicBezTo>
                  <a:pt x="17" y="11"/>
                  <a:pt x="18" y="10"/>
                  <a:pt x="18" y="9"/>
                </a:cubicBezTo>
                <a:cubicBezTo>
                  <a:pt x="19" y="9"/>
                  <a:pt x="19" y="8"/>
                  <a:pt x="19" y="8"/>
                </a:cubicBezTo>
                <a:cubicBezTo>
                  <a:pt x="19" y="8"/>
                  <a:pt x="20" y="8"/>
                  <a:pt x="20" y="8"/>
                </a:cubicBezTo>
                <a:cubicBezTo>
                  <a:pt x="21" y="8"/>
                  <a:pt x="21" y="8"/>
                  <a:pt x="21" y="8"/>
                </a:cubicBezTo>
                <a:cubicBezTo>
                  <a:pt x="23" y="7"/>
                  <a:pt x="22" y="5"/>
                  <a:pt x="21" y="4"/>
                </a:cubicBezTo>
                <a:cubicBezTo>
                  <a:pt x="21" y="4"/>
                  <a:pt x="21" y="4"/>
                  <a:pt x="20" y="4"/>
                </a:cubicBezTo>
                <a:cubicBezTo>
                  <a:pt x="20" y="4"/>
                  <a:pt x="20" y="3"/>
                  <a:pt x="20" y="3"/>
                </a:cubicBezTo>
                <a:cubicBezTo>
                  <a:pt x="20" y="2"/>
                  <a:pt x="20" y="1"/>
                  <a:pt x="20" y="0"/>
                </a:cubicBezTo>
                <a:cubicBezTo>
                  <a:pt x="19" y="0"/>
                  <a:pt x="19" y="0"/>
                  <a:pt x="18" y="0"/>
                </a:cubicBezTo>
                <a:cubicBezTo>
                  <a:pt x="17" y="2"/>
                  <a:pt x="16" y="3"/>
                  <a:pt x="14" y="3"/>
                </a:cubicBezTo>
                <a:cubicBezTo>
                  <a:pt x="15" y="4"/>
                  <a:pt x="15" y="4"/>
                  <a:pt x="17" y="4"/>
                </a:cubicBezTo>
                <a:cubicBezTo>
                  <a:pt x="17" y="4"/>
                  <a:pt x="17" y="5"/>
                  <a:pt x="17" y="5"/>
                </a:cubicBezTo>
                <a:cubicBezTo>
                  <a:pt x="16" y="5"/>
                  <a:pt x="16" y="7"/>
                  <a:pt x="15" y="8"/>
                </a:cubicBezTo>
                <a:cubicBezTo>
                  <a:pt x="15" y="8"/>
                  <a:pt x="15" y="8"/>
                  <a:pt x="15" y="9"/>
                </a:cubicBezTo>
                <a:cubicBezTo>
                  <a:pt x="15" y="9"/>
                  <a:pt x="15" y="10"/>
                  <a:pt x="15" y="10"/>
                </a:cubicBezTo>
                <a:cubicBezTo>
                  <a:pt x="15" y="11"/>
                  <a:pt x="15" y="11"/>
                  <a:pt x="14" y="12"/>
                </a:cubicBezTo>
                <a:cubicBezTo>
                  <a:pt x="14" y="13"/>
                  <a:pt x="14" y="14"/>
                  <a:pt x="13" y="13"/>
                </a:cubicBezTo>
                <a:cubicBezTo>
                  <a:pt x="12" y="14"/>
                  <a:pt x="11" y="13"/>
                  <a:pt x="11" y="12"/>
                </a:cubicBezTo>
                <a:cubicBezTo>
                  <a:pt x="10" y="12"/>
                  <a:pt x="9" y="12"/>
                  <a:pt x="8" y="12"/>
                </a:cubicBezTo>
                <a:cubicBezTo>
                  <a:pt x="6" y="12"/>
                  <a:pt x="5" y="13"/>
                  <a:pt x="4" y="13"/>
                </a:cubicBezTo>
                <a:cubicBezTo>
                  <a:pt x="3" y="14"/>
                  <a:pt x="2" y="15"/>
                  <a:pt x="1" y="15"/>
                </a:cubicBezTo>
                <a:cubicBezTo>
                  <a:pt x="1" y="16"/>
                  <a:pt x="0" y="16"/>
                  <a:pt x="0" y="17"/>
                </a:cubicBezTo>
                <a:cubicBezTo>
                  <a:pt x="1" y="17"/>
                  <a:pt x="2" y="17"/>
                  <a:pt x="2" y="1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1" name="Freeform 266"/>
          <p:cNvSpPr/>
          <p:nvPr>
            <p:custDataLst>
              <p:tags r:id="rId27"/>
            </p:custDataLst>
          </p:nvPr>
        </p:nvSpPr>
        <p:spPr bwMode="auto">
          <a:xfrm rot="3000000">
            <a:off x="8432006" y="3218539"/>
            <a:ext cx="35218" cy="21457"/>
          </a:xfrm>
          <a:custGeom>
            <a:avLst/>
            <a:gdLst>
              <a:gd name="T0" fmla="*/ 12 w 38"/>
              <a:gd name="T1" fmla="*/ 0 h 23"/>
              <a:gd name="T2" fmla="*/ 9 w 38"/>
              <a:gd name="T3" fmla="*/ 0 h 23"/>
              <a:gd name="T4" fmla="*/ 9 w 38"/>
              <a:gd name="T5" fmla="*/ 2 h 23"/>
              <a:gd name="T6" fmla="*/ 5 w 38"/>
              <a:gd name="T7" fmla="*/ 2 h 23"/>
              <a:gd name="T8" fmla="*/ 4 w 38"/>
              <a:gd name="T9" fmla="*/ 2 h 23"/>
              <a:gd name="T10" fmla="*/ 2 w 38"/>
              <a:gd name="T11" fmla="*/ 2 h 23"/>
              <a:gd name="T12" fmla="*/ 2 w 38"/>
              <a:gd name="T13" fmla="*/ 3 h 23"/>
              <a:gd name="T14" fmla="*/ 5 w 38"/>
              <a:gd name="T15" fmla="*/ 5 h 23"/>
              <a:gd name="T16" fmla="*/ 5 w 38"/>
              <a:gd name="T17" fmla="*/ 6 h 23"/>
              <a:gd name="T18" fmla="*/ 7 w 38"/>
              <a:gd name="T19" fmla="*/ 9 h 23"/>
              <a:gd name="T20" fmla="*/ 8 w 38"/>
              <a:gd name="T21" fmla="*/ 9 h 23"/>
              <a:gd name="T22" fmla="*/ 9 w 38"/>
              <a:gd name="T23" fmla="*/ 9 h 23"/>
              <a:gd name="T24" fmla="*/ 12 w 38"/>
              <a:gd name="T25" fmla="*/ 10 h 23"/>
              <a:gd name="T26" fmla="*/ 14 w 38"/>
              <a:gd name="T27" fmla="*/ 11 h 23"/>
              <a:gd name="T28" fmla="*/ 14 w 38"/>
              <a:gd name="T29" fmla="*/ 10 h 23"/>
              <a:gd name="T30" fmla="*/ 17 w 38"/>
              <a:gd name="T31" fmla="*/ 10 h 23"/>
              <a:gd name="T32" fmla="*/ 17 w 38"/>
              <a:gd name="T33" fmla="*/ 9 h 23"/>
              <a:gd name="T34" fmla="*/ 19 w 38"/>
              <a:gd name="T35" fmla="*/ 8 h 23"/>
              <a:gd name="T36" fmla="*/ 20 w 38"/>
              <a:gd name="T37" fmla="*/ 5 h 23"/>
              <a:gd name="T38" fmla="*/ 23 w 38"/>
              <a:gd name="T39" fmla="*/ 6 h 23"/>
              <a:gd name="T40" fmla="*/ 21 w 38"/>
              <a:gd name="T41" fmla="*/ 10 h 23"/>
              <a:gd name="T42" fmla="*/ 21 w 38"/>
              <a:gd name="T43" fmla="*/ 11 h 23"/>
              <a:gd name="T44" fmla="*/ 24 w 38"/>
              <a:gd name="T45" fmla="*/ 11 h 23"/>
              <a:gd name="T46" fmla="*/ 25 w 38"/>
              <a:gd name="T47" fmla="*/ 11 h 23"/>
              <a:gd name="T48" fmla="*/ 25 w 38"/>
              <a:gd name="T49" fmla="*/ 12 h 23"/>
              <a:gd name="T50" fmla="*/ 27 w 38"/>
              <a:gd name="T51" fmla="*/ 13 h 23"/>
              <a:gd name="T52" fmla="*/ 27 w 38"/>
              <a:gd name="T53" fmla="*/ 15 h 23"/>
              <a:gd name="T54" fmla="*/ 27 w 38"/>
              <a:gd name="T55" fmla="*/ 17 h 23"/>
              <a:gd name="T56" fmla="*/ 26 w 38"/>
              <a:gd name="T57" fmla="*/ 21 h 23"/>
              <a:gd name="T58" fmla="*/ 26 w 38"/>
              <a:gd name="T59" fmla="*/ 22 h 23"/>
              <a:gd name="T60" fmla="*/ 28 w 38"/>
              <a:gd name="T61" fmla="*/ 23 h 23"/>
              <a:gd name="T62" fmla="*/ 31 w 38"/>
              <a:gd name="T63" fmla="*/ 23 h 23"/>
              <a:gd name="T64" fmla="*/ 32 w 38"/>
              <a:gd name="T65" fmla="*/ 23 h 23"/>
              <a:gd name="T66" fmla="*/ 32 w 38"/>
              <a:gd name="T67" fmla="*/ 22 h 23"/>
              <a:gd name="T68" fmla="*/ 31 w 38"/>
              <a:gd name="T69" fmla="*/ 19 h 23"/>
              <a:gd name="T70" fmla="*/ 32 w 38"/>
              <a:gd name="T71" fmla="*/ 17 h 23"/>
              <a:gd name="T72" fmla="*/ 32 w 38"/>
              <a:gd name="T73" fmla="*/ 16 h 23"/>
              <a:gd name="T74" fmla="*/ 31 w 38"/>
              <a:gd name="T75" fmla="*/ 16 h 23"/>
              <a:gd name="T76" fmla="*/ 30 w 38"/>
              <a:gd name="T77" fmla="*/ 15 h 23"/>
              <a:gd name="T78" fmla="*/ 32 w 38"/>
              <a:gd name="T79" fmla="*/ 15 h 23"/>
              <a:gd name="T80" fmla="*/ 34 w 38"/>
              <a:gd name="T81" fmla="*/ 15 h 23"/>
              <a:gd name="T82" fmla="*/ 36 w 38"/>
              <a:gd name="T83" fmla="*/ 15 h 23"/>
              <a:gd name="T84" fmla="*/ 37 w 38"/>
              <a:gd name="T85" fmla="*/ 15 h 23"/>
              <a:gd name="T86" fmla="*/ 38 w 38"/>
              <a:gd name="T87" fmla="*/ 13 h 23"/>
              <a:gd name="T88" fmla="*/ 38 w 38"/>
              <a:gd name="T89" fmla="*/ 12 h 23"/>
              <a:gd name="T90" fmla="*/ 37 w 38"/>
              <a:gd name="T91" fmla="*/ 11 h 23"/>
              <a:gd name="T92" fmla="*/ 33 w 38"/>
              <a:gd name="T93" fmla="*/ 11 h 23"/>
              <a:gd name="T94" fmla="*/ 31 w 38"/>
              <a:gd name="T95" fmla="*/ 10 h 23"/>
              <a:gd name="T96" fmla="*/ 31 w 38"/>
              <a:gd name="T97" fmla="*/ 9 h 23"/>
              <a:gd name="T98" fmla="*/ 30 w 38"/>
              <a:gd name="T99" fmla="*/ 9 h 23"/>
              <a:gd name="T100" fmla="*/ 28 w 38"/>
              <a:gd name="T101" fmla="*/ 8 h 23"/>
              <a:gd name="T102" fmla="*/ 27 w 38"/>
              <a:gd name="T103" fmla="*/ 5 h 23"/>
              <a:gd name="T104" fmla="*/ 27 w 38"/>
              <a:gd name="T105" fmla="*/ 4 h 23"/>
              <a:gd name="T106" fmla="*/ 25 w 38"/>
              <a:gd name="T107" fmla="*/ 4 h 23"/>
              <a:gd name="T108" fmla="*/ 21 w 38"/>
              <a:gd name="T109" fmla="*/ 2 h 23"/>
              <a:gd name="T110" fmla="*/ 20 w 38"/>
              <a:gd name="T111" fmla="*/ 2 h 23"/>
              <a:gd name="T112" fmla="*/ 18 w 38"/>
              <a:gd name="T113" fmla="*/ 3 h 23"/>
              <a:gd name="T114" fmla="*/ 17 w 38"/>
              <a:gd name="T115" fmla="*/ 3 h 23"/>
              <a:gd name="T116" fmla="*/ 14 w 38"/>
              <a:gd name="T117" fmla="*/ 3 h 23"/>
              <a:gd name="T118" fmla="*/ 14 w 38"/>
              <a:gd name="T119" fmla="*/ 2 h 23"/>
              <a:gd name="T120" fmla="*/ 12 w 38"/>
              <a:gd name="T121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8" h="23">
                <a:moveTo>
                  <a:pt x="12" y="0"/>
                </a:moveTo>
                <a:cubicBezTo>
                  <a:pt x="11" y="0"/>
                  <a:pt x="10" y="0"/>
                  <a:pt x="9" y="0"/>
                </a:cubicBezTo>
                <a:cubicBezTo>
                  <a:pt x="9" y="1"/>
                  <a:pt x="9" y="1"/>
                  <a:pt x="9" y="2"/>
                </a:cubicBezTo>
                <a:cubicBezTo>
                  <a:pt x="8" y="2"/>
                  <a:pt x="6" y="2"/>
                  <a:pt x="5" y="2"/>
                </a:cubicBezTo>
                <a:cubicBezTo>
                  <a:pt x="4" y="2"/>
                  <a:pt x="4" y="2"/>
                  <a:pt x="4" y="2"/>
                </a:cubicBezTo>
                <a:cubicBezTo>
                  <a:pt x="3" y="2"/>
                  <a:pt x="3" y="2"/>
                  <a:pt x="2" y="2"/>
                </a:cubicBezTo>
                <a:cubicBezTo>
                  <a:pt x="2" y="2"/>
                  <a:pt x="2" y="2"/>
                  <a:pt x="2" y="3"/>
                </a:cubicBezTo>
                <a:cubicBezTo>
                  <a:pt x="6" y="3"/>
                  <a:pt x="0" y="6"/>
                  <a:pt x="5" y="5"/>
                </a:cubicBezTo>
                <a:cubicBezTo>
                  <a:pt x="5" y="6"/>
                  <a:pt x="5" y="6"/>
                  <a:pt x="5" y="6"/>
                </a:cubicBezTo>
                <a:cubicBezTo>
                  <a:pt x="6" y="7"/>
                  <a:pt x="7" y="7"/>
                  <a:pt x="7" y="9"/>
                </a:cubicBezTo>
                <a:cubicBezTo>
                  <a:pt x="7" y="9"/>
                  <a:pt x="8" y="9"/>
                  <a:pt x="8" y="9"/>
                </a:cubicBezTo>
                <a:cubicBezTo>
                  <a:pt x="9" y="9"/>
                  <a:pt x="9" y="9"/>
                  <a:pt x="9" y="9"/>
                </a:cubicBezTo>
                <a:cubicBezTo>
                  <a:pt x="10" y="9"/>
                  <a:pt x="12" y="9"/>
                  <a:pt x="12" y="10"/>
                </a:cubicBezTo>
                <a:cubicBezTo>
                  <a:pt x="13" y="10"/>
                  <a:pt x="13" y="11"/>
                  <a:pt x="14" y="11"/>
                </a:cubicBezTo>
                <a:cubicBezTo>
                  <a:pt x="14" y="11"/>
                  <a:pt x="14" y="10"/>
                  <a:pt x="14" y="10"/>
                </a:cubicBezTo>
                <a:cubicBezTo>
                  <a:pt x="15" y="10"/>
                  <a:pt x="16" y="10"/>
                  <a:pt x="17" y="10"/>
                </a:cubicBezTo>
                <a:cubicBezTo>
                  <a:pt x="17" y="10"/>
                  <a:pt x="17" y="9"/>
                  <a:pt x="17" y="9"/>
                </a:cubicBezTo>
                <a:cubicBezTo>
                  <a:pt x="18" y="8"/>
                  <a:pt x="18" y="8"/>
                  <a:pt x="19" y="8"/>
                </a:cubicBezTo>
                <a:cubicBezTo>
                  <a:pt x="20" y="7"/>
                  <a:pt x="20" y="7"/>
                  <a:pt x="20" y="5"/>
                </a:cubicBezTo>
                <a:cubicBezTo>
                  <a:pt x="21" y="5"/>
                  <a:pt x="23" y="5"/>
                  <a:pt x="23" y="6"/>
                </a:cubicBezTo>
                <a:cubicBezTo>
                  <a:pt x="22" y="8"/>
                  <a:pt x="23" y="10"/>
                  <a:pt x="21" y="10"/>
                </a:cubicBezTo>
                <a:cubicBezTo>
                  <a:pt x="21" y="10"/>
                  <a:pt x="21" y="11"/>
                  <a:pt x="21" y="11"/>
                </a:cubicBezTo>
                <a:cubicBezTo>
                  <a:pt x="22" y="11"/>
                  <a:pt x="23" y="11"/>
                  <a:pt x="24" y="11"/>
                </a:cubicBezTo>
                <a:cubicBezTo>
                  <a:pt x="24" y="11"/>
                  <a:pt x="25" y="11"/>
                  <a:pt x="25" y="11"/>
                </a:cubicBezTo>
                <a:cubicBezTo>
                  <a:pt x="25" y="11"/>
                  <a:pt x="25" y="12"/>
                  <a:pt x="25" y="12"/>
                </a:cubicBezTo>
                <a:cubicBezTo>
                  <a:pt x="26" y="13"/>
                  <a:pt x="27" y="12"/>
                  <a:pt x="27" y="13"/>
                </a:cubicBezTo>
                <a:cubicBezTo>
                  <a:pt x="27" y="14"/>
                  <a:pt x="27" y="14"/>
                  <a:pt x="27" y="15"/>
                </a:cubicBezTo>
                <a:cubicBezTo>
                  <a:pt x="27" y="15"/>
                  <a:pt x="27" y="16"/>
                  <a:pt x="27" y="17"/>
                </a:cubicBezTo>
                <a:cubicBezTo>
                  <a:pt x="30" y="17"/>
                  <a:pt x="29" y="22"/>
                  <a:pt x="26" y="21"/>
                </a:cubicBezTo>
                <a:cubicBezTo>
                  <a:pt x="26" y="21"/>
                  <a:pt x="26" y="21"/>
                  <a:pt x="26" y="22"/>
                </a:cubicBezTo>
                <a:cubicBezTo>
                  <a:pt x="27" y="22"/>
                  <a:pt x="28" y="23"/>
                  <a:pt x="28" y="23"/>
                </a:cubicBezTo>
                <a:cubicBezTo>
                  <a:pt x="30" y="23"/>
                  <a:pt x="30" y="21"/>
                  <a:pt x="31" y="23"/>
                </a:cubicBezTo>
                <a:cubicBezTo>
                  <a:pt x="31" y="23"/>
                  <a:pt x="32" y="23"/>
                  <a:pt x="32" y="23"/>
                </a:cubicBezTo>
                <a:cubicBezTo>
                  <a:pt x="32" y="23"/>
                  <a:pt x="32" y="22"/>
                  <a:pt x="32" y="22"/>
                </a:cubicBezTo>
                <a:cubicBezTo>
                  <a:pt x="32" y="21"/>
                  <a:pt x="31" y="20"/>
                  <a:pt x="31" y="19"/>
                </a:cubicBezTo>
                <a:cubicBezTo>
                  <a:pt x="31" y="18"/>
                  <a:pt x="31" y="17"/>
                  <a:pt x="32" y="17"/>
                </a:cubicBezTo>
                <a:cubicBezTo>
                  <a:pt x="32" y="17"/>
                  <a:pt x="32" y="16"/>
                  <a:pt x="32" y="16"/>
                </a:cubicBezTo>
                <a:cubicBezTo>
                  <a:pt x="32" y="16"/>
                  <a:pt x="31" y="16"/>
                  <a:pt x="31" y="16"/>
                </a:cubicBezTo>
                <a:cubicBezTo>
                  <a:pt x="31" y="15"/>
                  <a:pt x="30" y="15"/>
                  <a:pt x="30" y="15"/>
                </a:cubicBezTo>
                <a:cubicBezTo>
                  <a:pt x="30" y="13"/>
                  <a:pt x="31" y="14"/>
                  <a:pt x="32" y="15"/>
                </a:cubicBezTo>
                <a:cubicBezTo>
                  <a:pt x="33" y="15"/>
                  <a:pt x="34" y="15"/>
                  <a:pt x="34" y="15"/>
                </a:cubicBezTo>
                <a:cubicBezTo>
                  <a:pt x="35" y="15"/>
                  <a:pt x="35" y="15"/>
                  <a:pt x="36" y="15"/>
                </a:cubicBezTo>
                <a:cubicBezTo>
                  <a:pt x="36" y="15"/>
                  <a:pt x="36" y="15"/>
                  <a:pt x="37" y="15"/>
                </a:cubicBezTo>
                <a:cubicBezTo>
                  <a:pt x="37" y="14"/>
                  <a:pt x="37" y="13"/>
                  <a:pt x="38" y="13"/>
                </a:cubicBezTo>
                <a:cubicBezTo>
                  <a:pt x="38" y="13"/>
                  <a:pt x="38" y="13"/>
                  <a:pt x="38" y="12"/>
                </a:cubicBezTo>
                <a:cubicBezTo>
                  <a:pt x="38" y="11"/>
                  <a:pt x="38" y="11"/>
                  <a:pt x="37" y="11"/>
                </a:cubicBezTo>
                <a:cubicBezTo>
                  <a:pt x="36" y="11"/>
                  <a:pt x="34" y="11"/>
                  <a:pt x="33" y="11"/>
                </a:cubicBezTo>
                <a:cubicBezTo>
                  <a:pt x="32" y="11"/>
                  <a:pt x="31" y="11"/>
                  <a:pt x="31" y="10"/>
                </a:cubicBezTo>
                <a:cubicBezTo>
                  <a:pt x="31" y="10"/>
                  <a:pt x="31" y="9"/>
                  <a:pt x="31" y="9"/>
                </a:cubicBezTo>
                <a:cubicBezTo>
                  <a:pt x="30" y="9"/>
                  <a:pt x="30" y="9"/>
                  <a:pt x="30" y="9"/>
                </a:cubicBezTo>
                <a:cubicBezTo>
                  <a:pt x="29" y="9"/>
                  <a:pt x="29" y="8"/>
                  <a:pt x="28" y="8"/>
                </a:cubicBezTo>
                <a:cubicBezTo>
                  <a:pt x="28" y="7"/>
                  <a:pt x="27" y="6"/>
                  <a:pt x="27" y="5"/>
                </a:cubicBezTo>
                <a:cubicBezTo>
                  <a:pt x="27" y="5"/>
                  <a:pt x="27" y="4"/>
                  <a:pt x="27" y="4"/>
                </a:cubicBezTo>
                <a:cubicBezTo>
                  <a:pt x="26" y="4"/>
                  <a:pt x="26" y="4"/>
                  <a:pt x="25" y="4"/>
                </a:cubicBezTo>
                <a:cubicBezTo>
                  <a:pt x="22" y="5"/>
                  <a:pt x="23" y="2"/>
                  <a:pt x="21" y="2"/>
                </a:cubicBezTo>
                <a:cubicBezTo>
                  <a:pt x="21" y="2"/>
                  <a:pt x="21" y="2"/>
                  <a:pt x="20" y="2"/>
                </a:cubicBezTo>
                <a:cubicBezTo>
                  <a:pt x="20" y="3"/>
                  <a:pt x="19" y="3"/>
                  <a:pt x="18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6" y="3"/>
                  <a:pt x="15" y="3"/>
                  <a:pt x="14" y="3"/>
                </a:cubicBezTo>
                <a:cubicBezTo>
                  <a:pt x="14" y="2"/>
                  <a:pt x="14" y="2"/>
                  <a:pt x="14" y="2"/>
                </a:cubicBezTo>
                <a:cubicBezTo>
                  <a:pt x="13" y="1"/>
                  <a:pt x="12" y="2"/>
                  <a:pt x="1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" name="Freeform 267"/>
          <p:cNvSpPr/>
          <p:nvPr>
            <p:custDataLst>
              <p:tags r:id="rId28"/>
            </p:custDataLst>
          </p:nvPr>
        </p:nvSpPr>
        <p:spPr bwMode="auto">
          <a:xfrm rot="3000000">
            <a:off x="8497174" y="3291671"/>
            <a:ext cx="11167" cy="15878"/>
          </a:xfrm>
          <a:custGeom>
            <a:avLst/>
            <a:gdLst>
              <a:gd name="T0" fmla="*/ 2 w 12"/>
              <a:gd name="T1" fmla="*/ 17 h 17"/>
              <a:gd name="T2" fmla="*/ 2 w 12"/>
              <a:gd name="T3" fmla="*/ 16 h 17"/>
              <a:gd name="T4" fmla="*/ 4 w 12"/>
              <a:gd name="T5" fmla="*/ 15 h 17"/>
              <a:gd name="T6" fmla="*/ 5 w 12"/>
              <a:gd name="T7" fmla="*/ 15 h 17"/>
              <a:gd name="T8" fmla="*/ 5 w 12"/>
              <a:gd name="T9" fmla="*/ 14 h 17"/>
              <a:gd name="T10" fmla="*/ 5 w 12"/>
              <a:gd name="T11" fmla="*/ 13 h 17"/>
              <a:gd name="T12" fmla="*/ 5 w 12"/>
              <a:gd name="T13" fmla="*/ 11 h 17"/>
              <a:gd name="T14" fmla="*/ 6 w 12"/>
              <a:gd name="T15" fmla="*/ 11 h 17"/>
              <a:gd name="T16" fmla="*/ 7 w 12"/>
              <a:gd name="T17" fmla="*/ 10 h 17"/>
              <a:gd name="T18" fmla="*/ 8 w 12"/>
              <a:gd name="T19" fmla="*/ 8 h 17"/>
              <a:gd name="T20" fmla="*/ 10 w 12"/>
              <a:gd name="T21" fmla="*/ 7 h 17"/>
              <a:gd name="T22" fmla="*/ 11 w 12"/>
              <a:gd name="T23" fmla="*/ 7 h 17"/>
              <a:gd name="T24" fmla="*/ 11 w 12"/>
              <a:gd name="T25" fmla="*/ 5 h 17"/>
              <a:gd name="T26" fmla="*/ 11 w 12"/>
              <a:gd name="T27" fmla="*/ 4 h 17"/>
              <a:gd name="T28" fmla="*/ 11 w 12"/>
              <a:gd name="T29" fmla="*/ 3 h 17"/>
              <a:gd name="T30" fmla="*/ 11 w 12"/>
              <a:gd name="T31" fmla="*/ 1 h 17"/>
              <a:gd name="T32" fmla="*/ 8 w 12"/>
              <a:gd name="T33" fmla="*/ 0 h 17"/>
              <a:gd name="T34" fmla="*/ 7 w 12"/>
              <a:gd name="T35" fmla="*/ 0 h 17"/>
              <a:gd name="T36" fmla="*/ 5 w 12"/>
              <a:gd name="T37" fmla="*/ 2 h 17"/>
              <a:gd name="T38" fmla="*/ 5 w 12"/>
              <a:gd name="T39" fmla="*/ 3 h 17"/>
              <a:gd name="T40" fmla="*/ 5 w 12"/>
              <a:gd name="T41" fmla="*/ 4 h 17"/>
              <a:gd name="T42" fmla="*/ 5 w 12"/>
              <a:gd name="T43" fmla="*/ 5 h 17"/>
              <a:gd name="T44" fmla="*/ 4 w 12"/>
              <a:gd name="T45" fmla="*/ 5 h 17"/>
              <a:gd name="T46" fmla="*/ 2 w 12"/>
              <a:gd name="T47" fmla="*/ 7 h 17"/>
              <a:gd name="T48" fmla="*/ 2 w 12"/>
              <a:gd name="T49" fmla="*/ 9 h 17"/>
              <a:gd name="T50" fmla="*/ 2 w 12"/>
              <a:gd name="T51" fmla="*/ 11 h 17"/>
              <a:gd name="T52" fmla="*/ 1 w 12"/>
              <a:gd name="T53" fmla="*/ 11 h 17"/>
              <a:gd name="T54" fmla="*/ 0 w 12"/>
              <a:gd name="T55" fmla="*/ 13 h 17"/>
              <a:gd name="T56" fmla="*/ 0 w 12"/>
              <a:gd name="T57" fmla="*/ 15 h 17"/>
              <a:gd name="T58" fmla="*/ 2 w 12"/>
              <a:gd name="T59" fmla="*/ 1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2" h="17">
                <a:moveTo>
                  <a:pt x="2" y="17"/>
                </a:moveTo>
                <a:cubicBezTo>
                  <a:pt x="2" y="17"/>
                  <a:pt x="2" y="17"/>
                  <a:pt x="2" y="16"/>
                </a:cubicBezTo>
                <a:cubicBezTo>
                  <a:pt x="3" y="16"/>
                  <a:pt x="4" y="16"/>
                  <a:pt x="4" y="15"/>
                </a:cubicBezTo>
                <a:cubicBezTo>
                  <a:pt x="4" y="15"/>
                  <a:pt x="4" y="15"/>
                  <a:pt x="5" y="15"/>
                </a:cubicBezTo>
                <a:cubicBezTo>
                  <a:pt x="5" y="15"/>
                  <a:pt x="5" y="14"/>
                  <a:pt x="5" y="14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12"/>
                  <a:pt x="5" y="12"/>
                  <a:pt x="5" y="11"/>
                </a:cubicBezTo>
                <a:cubicBezTo>
                  <a:pt x="5" y="11"/>
                  <a:pt x="6" y="11"/>
                  <a:pt x="6" y="11"/>
                </a:cubicBezTo>
                <a:cubicBezTo>
                  <a:pt x="6" y="10"/>
                  <a:pt x="6" y="10"/>
                  <a:pt x="7" y="10"/>
                </a:cubicBezTo>
                <a:cubicBezTo>
                  <a:pt x="7" y="9"/>
                  <a:pt x="8" y="9"/>
                  <a:pt x="8" y="8"/>
                </a:cubicBezTo>
                <a:cubicBezTo>
                  <a:pt x="9" y="8"/>
                  <a:pt x="9" y="7"/>
                  <a:pt x="10" y="7"/>
                </a:cubicBezTo>
                <a:cubicBezTo>
                  <a:pt x="10" y="7"/>
                  <a:pt x="10" y="7"/>
                  <a:pt x="11" y="7"/>
                </a:cubicBezTo>
                <a:cubicBezTo>
                  <a:pt x="11" y="6"/>
                  <a:pt x="11" y="6"/>
                  <a:pt x="11" y="5"/>
                </a:cubicBezTo>
                <a:cubicBezTo>
                  <a:pt x="11" y="5"/>
                  <a:pt x="11" y="5"/>
                  <a:pt x="11" y="4"/>
                </a:cubicBezTo>
                <a:cubicBezTo>
                  <a:pt x="11" y="4"/>
                  <a:pt x="11" y="3"/>
                  <a:pt x="11" y="3"/>
                </a:cubicBezTo>
                <a:cubicBezTo>
                  <a:pt x="12" y="3"/>
                  <a:pt x="11" y="2"/>
                  <a:pt x="11" y="1"/>
                </a:cubicBezTo>
                <a:cubicBezTo>
                  <a:pt x="10" y="0"/>
                  <a:pt x="10" y="0"/>
                  <a:pt x="8" y="0"/>
                </a:cubicBezTo>
                <a:cubicBezTo>
                  <a:pt x="8" y="0"/>
                  <a:pt x="8" y="0"/>
                  <a:pt x="7" y="0"/>
                </a:cubicBezTo>
                <a:cubicBezTo>
                  <a:pt x="7" y="1"/>
                  <a:pt x="6" y="2"/>
                  <a:pt x="5" y="2"/>
                </a:cubicBezTo>
                <a:cubicBezTo>
                  <a:pt x="5" y="2"/>
                  <a:pt x="5" y="3"/>
                  <a:pt x="5" y="3"/>
                </a:cubicBezTo>
                <a:cubicBezTo>
                  <a:pt x="5" y="3"/>
                  <a:pt x="5" y="4"/>
                  <a:pt x="5" y="4"/>
                </a:cubicBezTo>
                <a:cubicBezTo>
                  <a:pt x="5" y="5"/>
                  <a:pt x="5" y="5"/>
                  <a:pt x="5" y="5"/>
                </a:cubicBezTo>
                <a:cubicBezTo>
                  <a:pt x="4" y="5"/>
                  <a:pt x="4" y="5"/>
                  <a:pt x="4" y="5"/>
                </a:cubicBezTo>
                <a:cubicBezTo>
                  <a:pt x="3" y="5"/>
                  <a:pt x="2" y="6"/>
                  <a:pt x="2" y="7"/>
                </a:cubicBezTo>
                <a:cubicBezTo>
                  <a:pt x="2" y="7"/>
                  <a:pt x="2" y="8"/>
                  <a:pt x="2" y="9"/>
                </a:cubicBezTo>
                <a:cubicBezTo>
                  <a:pt x="2" y="10"/>
                  <a:pt x="2" y="11"/>
                  <a:pt x="2" y="11"/>
                </a:cubicBezTo>
                <a:cubicBezTo>
                  <a:pt x="2" y="11"/>
                  <a:pt x="2" y="11"/>
                  <a:pt x="1" y="11"/>
                </a:cubicBezTo>
                <a:cubicBezTo>
                  <a:pt x="1" y="12"/>
                  <a:pt x="1" y="13"/>
                  <a:pt x="0" y="13"/>
                </a:cubicBezTo>
                <a:cubicBezTo>
                  <a:pt x="0" y="13"/>
                  <a:pt x="0" y="14"/>
                  <a:pt x="0" y="15"/>
                </a:cubicBezTo>
                <a:cubicBezTo>
                  <a:pt x="1" y="16"/>
                  <a:pt x="1" y="17"/>
                  <a:pt x="2" y="1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3" name="Freeform 268"/>
          <p:cNvSpPr/>
          <p:nvPr>
            <p:custDataLst>
              <p:tags r:id="rId29"/>
            </p:custDataLst>
          </p:nvPr>
        </p:nvSpPr>
        <p:spPr bwMode="auto">
          <a:xfrm rot="3000000">
            <a:off x="8476908" y="3297211"/>
            <a:ext cx="9019" cy="12016"/>
          </a:xfrm>
          <a:custGeom>
            <a:avLst/>
            <a:gdLst>
              <a:gd name="T0" fmla="*/ 2 w 10"/>
              <a:gd name="T1" fmla="*/ 8 h 13"/>
              <a:gd name="T2" fmla="*/ 2 w 10"/>
              <a:gd name="T3" fmla="*/ 10 h 13"/>
              <a:gd name="T4" fmla="*/ 4 w 10"/>
              <a:gd name="T5" fmla="*/ 11 h 13"/>
              <a:gd name="T6" fmla="*/ 6 w 10"/>
              <a:gd name="T7" fmla="*/ 13 h 13"/>
              <a:gd name="T8" fmla="*/ 7 w 10"/>
              <a:gd name="T9" fmla="*/ 10 h 13"/>
              <a:gd name="T10" fmla="*/ 7 w 10"/>
              <a:gd name="T11" fmla="*/ 8 h 13"/>
              <a:gd name="T12" fmla="*/ 9 w 10"/>
              <a:gd name="T13" fmla="*/ 5 h 13"/>
              <a:gd name="T14" fmla="*/ 10 w 10"/>
              <a:gd name="T15" fmla="*/ 4 h 13"/>
              <a:gd name="T16" fmla="*/ 10 w 10"/>
              <a:gd name="T17" fmla="*/ 2 h 13"/>
              <a:gd name="T18" fmla="*/ 10 w 10"/>
              <a:gd name="T19" fmla="*/ 0 h 13"/>
              <a:gd name="T20" fmla="*/ 6 w 10"/>
              <a:gd name="T21" fmla="*/ 0 h 13"/>
              <a:gd name="T22" fmla="*/ 5 w 10"/>
              <a:gd name="T23" fmla="*/ 0 h 13"/>
              <a:gd name="T24" fmla="*/ 4 w 10"/>
              <a:gd name="T25" fmla="*/ 0 h 13"/>
              <a:gd name="T26" fmla="*/ 4 w 10"/>
              <a:gd name="T27" fmla="*/ 2 h 13"/>
              <a:gd name="T28" fmla="*/ 4 w 10"/>
              <a:gd name="T29" fmla="*/ 5 h 13"/>
              <a:gd name="T30" fmla="*/ 3 w 10"/>
              <a:gd name="T31" fmla="*/ 5 h 13"/>
              <a:gd name="T32" fmla="*/ 0 w 10"/>
              <a:gd name="T33" fmla="*/ 5 h 13"/>
              <a:gd name="T34" fmla="*/ 2 w 10"/>
              <a:gd name="T35" fmla="*/ 7 h 13"/>
              <a:gd name="T36" fmla="*/ 2 w 10"/>
              <a:gd name="T37" fmla="*/ 8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0" h="13">
                <a:moveTo>
                  <a:pt x="2" y="8"/>
                </a:moveTo>
                <a:cubicBezTo>
                  <a:pt x="2" y="9"/>
                  <a:pt x="2" y="9"/>
                  <a:pt x="2" y="10"/>
                </a:cubicBezTo>
                <a:cubicBezTo>
                  <a:pt x="3" y="10"/>
                  <a:pt x="3" y="11"/>
                  <a:pt x="4" y="11"/>
                </a:cubicBezTo>
                <a:cubicBezTo>
                  <a:pt x="3" y="13"/>
                  <a:pt x="5" y="13"/>
                  <a:pt x="6" y="13"/>
                </a:cubicBezTo>
                <a:cubicBezTo>
                  <a:pt x="6" y="11"/>
                  <a:pt x="6" y="10"/>
                  <a:pt x="7" y="10"/>
                </a:cubicBezTo>
                <a:cubicBezTo>
                  <a:pt x="7" y="9"/>
                  <a:pt x="7" y="9"/>
                  <a:pt x="7" y="8"/>
                </a:cubicBezTo>
                <a:cubicBezTo>
                  <a:pt x="7" y="7"/>
                  <a:pt x="7" y="5"/>
                  <a:pt x="9" y="5"/>
                </a:cubicBezTo>
                <a:cubicBezTo>
                  <a:pt x="10" y="5"/>
                  <a:pt x="10" y="4"/>
                  <a:pt x="10" y="4"/>
                </a:cubicBezTo>
                <a:cubicBezTo>
                  <a:pt x="10" y="3"/>
                  <a:pt x="10" y="3"/>
                  <a:pt x="10" y="2"/>
                </a:cubicBezTo>
                <a:cubicBezTo>
                  <a:pt x="10" y="2"/>
                  <a:pt x="10" y="1"/>
                  <a:pt x="10" y="0"/>
                </a:cubicBezTo>
                <a:cubicBezTo>
                  <a:pt x="9" y="0"/>
                  <a:pt x="7" y="0"/>
                  <a:pt x="6" y="0"/>
                </a:cubicBezTo>
                <a:cubicBezTo>
                  <a:pt x="6" y="0"/>
                  <a:pt x="6" y="0"/>
                  <a:pt x="5" y="0"/>
                </a:cubicBezTo>
                <a:cubicBezTo>
                  <a:pt x="5" y="0"/>
                  <a:pt x="4" y="0"/>
                  <a:pt x="4" y="0"/>
                </a:cubicBezTo>
                <a:cubicBezTo>
                  <a:pt x="4" y="1"/>
                  <a:pt x="4" y="2"/>
                  <a:pt x="4" y="2"/>
                </a:cubicBezTo>
                <a:cubicBezTo>
                  <a:pt x="4" y="3"/>
                  <a:pt x="4" y="4"/>
                  <a:pt x="4" y="5"/>
                </a:cubicBezTo>
                <a:cubicBezTo>
                  <a:pt x="4" y="5"/>
                  <a:pt x="3" y="5"/>
                  <a:pt x="3" y="5"/>
                </a:cubicBezTo>
                <a:cubicBezTo>
                  <a:pt x="2" y="5"/>
                  <a:pt x="1" y="5"/>
                  <a:pt x="0" y="5"/>
                </a:cubicBezTo>
                <a:cubicBezTo>
                  <a:pt x="0" y="6"/>
                  <a:pt x="1" y="6"/>
                  <a:pt x="2" y="7"/>
                </a:cubicBezTo>
                <a:cubicBezTo>
                  <a:pt x="2" y="8"/>
                  <a:pt x="2" y="8"/>
                  <a:pt x="2" y="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4" name="Freeform 269"/>
          <p:cNvSpPr/>
          <p:nvPr>
            <p:custDataLst>
              <p:tags r:id="rId30"/>
            </p:custDataLst>
          </p:nvPr>
        </p:nvSpPr>
        <p:spPr bwMode="auto">
          <a:xfrm rot="3000000">
            <a:off x="8406799" y="3241144"/>
            <a:ext cx="22333" cy="10299"/>
          </a:xfrm>
          <a:custGeom>
            <a:avLst/>
            <a:gdLst>
              <a:gd name="T0" fmla="*/ 19 w 24"/>
              <a:gd name="T1" fmla="*/ 10 h 11"/>
              <a:gd name="T2" fmla="*/ 24 w 24"/>
              <a:gd name="T3" fmla="*/ 6 h 11"/>
              <a:gd name="T4" fmla="*/ 24 w 24"/>
              <a:gd name="T5" fmla="*/ 4 h 11"/>
              <a:gd name="T6" fmla="*/ 19 w 24"/>
              <a:gd name="T7" fmla="*/ 0 h 11"/>
              <a:gd name="T8" fmla="*/ 18 w 24"/>
              <a:gd name="T9" fmla="*/ 0 h 11"/>
              <a:gd name="T10" fmla="*/ 13 w 24"/>
              <a:gd name="T11" fmla="*/ 2 h 11"/>
              <a:gd name="T12" fmla="*/ 12 w 24"/>
              <a:gd name="T13" fmla="*/ 2 h 11"/>
              <a:gd name="T14" fmla="*/ 9 w 24"/>
              <a:gd name="T15" fmla="*/ 2 h 11"/>
              <a:gd name="T16" fmla="*/ 7 w 24"/>
              <a:gd name="T17" fmla="*/ 3 h 11"/>
              <a:gd name="T18" fmla="*/ 7 w 24"/>
              <a:gd name="T19" fmla="*/ 4 h 11"/>
              <a:gd name="T20" fmla="*/ 6 w 24"/>
              <a:gd name="T21" fmla="*/ 4 h 11"/>
              <a:gd name="T22" fmla="*/ 5 w 24"/>
              <a:gd name="T23" fmla="*/ 3 h 11"/>
              <a:gd name="T24" fmla="*/ 2 w 24"/>
              <a:gd name="T25" fmla="*/ 5 h 11"/>
              <a:gd name="T26" fmla="*/ 3 w 24"/>
              <a:gd name="T27" fmla="*/ 5 h 11"/>
              <a:gd name="T28" fmla="*/ 3 w 24"/>
              <a:gd name="T29" fmla="*/ 7 h 11"/>
              <a:gd name="T30" fmla="*/ 2 w 24"/>
              <a:gd name="T31" fmla="*/ 10 h 11"/>
              <a:gd name="T32" fmla="*/ 2 w 24"/>
              <a:gd name="T33" fmla="*/ 11 h 11"/>
              <a:gd name="T34" fmla="*/ 5 w 24"/>
              <a:gd name="T35" fmla="*/ 11 h 11"/>
              <a:gd name="T36" fmla="*/ 7 w 24"/>
              <a:gd name="T37" fmla="*/ 10 h 11"/>
              <a:gd name="T38" fmla="*/ 8 w 24"/>
              <a:gd name="T39" fmla="*/ 9 h 11"/>
              <a:gd name="T40" fmla="*/ 7 w 24"/>
              <a:gd name="T41" fmla="*/ 7 h 11"/>
              <a:gd name="T42" fmla="*/ 7 w 24"/>
              <a:gd name="T43" fmla="*/ 6 h 11"/>
              <a:gd name="T44" fmla="*/ 12 w 24"/>
              <a:gd name="T45" fmla="*/ 10 h 11"/>
              <a:gd name="T46" fmla="*/ 15 w 24"/>
              <a:gd name="T47" fmla="*/ 10 h 11"/>
              <a:gd name="T48" fmla="*/ 18 w 24"/>
              <a:gd name="T49" fmla="*/ 9 h 11"/>
              <a:gd name="T50" fmla="*/ 19 w 24"/>
              <a:gd name="T51" fmla="*/ 1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4" h="11">
                <a:moveTo>
                  <a:pt x="19" y="10"/>
                </a:moveTo>
                <a:cubicBezTo>
                  <a:pt x="21" y="9"/>
                  <a:pt x="21" y="7"/>
                  <a:pt x="24" y="6"/>
                </a:cubicBezTo>
                <a:cubicBezTo>
                  <a:pt x="24" y="5"/>
                  <a:pt x="24" y="5"/>
                  <a:pt x="24" y="4"/>
                </a:cubicBezTo>
                <a:cubicBezTo>
                  <a:pt x="23" y="1"/>
                  <a:pt x="20" y="2"/>
                  <a:pt x="19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6" y="1"/>
                  <a:pt x="13" y="0"/>
                  <a:pt x="13" y="2"/>
                </a:cubicBezTo>
                <a:cubicBezTo>
                  <a:pt x="12" y="2"/>
                  <a:pt x="12" y="2"/>
                  <a:pt x="12" y="2"/>
                </a:cubicBezTo>
                <a:cubicBezTo>
                  <a:pt x="11" y="2"/>
                  <a:pt x="10" y="2"/>
                  <a:pt x="9" y="2"/>
                </a:cubicBezTo>
                <a:cubicBezTo>
                  <a:pt x="9" y="2"/>
                  <a:pt x="8" y="3"/>
                  <a:pt x="7" y="3"/>
                </a:cubicBezTo>
                <a:cubicBezTo>
                  <a:pt x="7" y="3"/>
                  <a:pt x="7" y="4"/>
                  <a:pt x="7" y="4"/>
                </a:cubicBezTo>
                <a:cubicBezTo>
                  <a:pt x="7" y="4"/>
                  <a:pt x="6" y="4"/>
                  <a:pt x="6" y="4"/>
                </a:cubicBezTo>
                <a:cubicBezTo>
                  <a:pt x="5" y="4"/>
                  <a:pt x="4" y="4"/>
                  <a:pt x="5" y="3"/>
                </a:cubicBezTo>
                <a:cubicBezTo>
                  <a:pt x="1" y="2"/>
                  <a:pt x="0" y="3"/>
                  <a:pt x="2" y="5"/>
                </a:cubicBezTo>
                <a:cubicBezTo>
                  <a:pt x="3" y="5"/>
                  <a:pt x="3" y="5"/>
                  <a:pt x="3" y="5"/>
                </a:cubicBezTo>
                <a:cubicBezTo>
                  <a:pt x="5" y="5"/>
                  <a:pt x="5" y="7"/>
                  <a:pt x="3" y="7"/>
                </a:cubicBezTo>
                <a:cubicBezTo>
                  <a:pt x="4" y="9"/>
                  <a:pt x="5" y="10"/>
                  <a:pt x="2" y="10"/>
                </a:cubicBezTo>
                <a:cubicBezTo>
                  <a:pt x="2" y="10"/>
                  <a:pt x="2" y="11"/>
                  <a:pt x="2" y="11"/>
                </a:cubicBezTo>
                <a:cubicBezTo>
                  <a:pt x="3" y="11"/>
                  <a:pt x="4" y="11"/>
                  <a:pt x="5" y="11"/>
                </a:cubicBezTo>
                <a:cubicBezTo>
                  <a:pt x="5" y="10"/>
                  <a:pt x="6" y="10"/>
                  <a:pt x="7" y="10"/>
                </a:cubicBezTo>
                <a:cubicBezTo>
                  <a:pt x="7" y="9"/>
                  <a:pt x="7" y="8"/>
                  <a:pt x="8" y="9"/>
                </a:cubicBezTo>
                <a:cubicBezTo>
                  <a:pt x="8" y="8"/>
                  <a:pt x="8" y="8"/>
                  <a:pt x="7" y="7"/>
                </a:cubicBezTo>
                <a:cubicBezTo>
                  <a:pt x="7" y="7"/>
                  <a:pt x="7" y="7"/>
                  <a:pt x="7" y="6"/>
                </a:cubicBezTo>
                <a:cubicBezTo>
                  <a:pt x="10" y="4"/>
                  <a:pt x="10" y="8"/>
                  <a:pt x="12" y="10"/>
                </a:cubicBezTo>
                <a:cubicBezTo>
                  <a:pt x="13" y="10"/>
                  <a:pt x="14" y="10"/>
                  <a:pt x="15" y="10"/>
                </a:cubicBezTo>
                <a:cubicBezTo>
                  <a:pt x="15" y="9"/>
                  <a:pt x="16" y="8"/>
                  <a:pt x="18" y="9"/>
                </a:cubicBezTo>
                <a:cubicBezTo>
                  <a:pt x="18" y="9"/>
                  <a:pt x="19" y="9"/>
                  <a:pt x="19" y="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5" name="Freeform 270"/>
          <p:cNvSpPr/>
          <p:nvPr>
            <p:custDataLst>
              <p:tags r:id="rId31"/>
            </p:custDataLst>
          </p:nvPr>
        </p:nvSpPr>
        <p:spPr bwMode="auto">
          <a:xfrm rot="3000000">
            <a:off x="8469661" y="3300727"/>
            <a:ext cx="4724" cy="7295"/>
          </a:xfrm>
          <a:custGeom>
            <a:avLst/>
            <a:gdLst>
              <a:gd name="T0" fmla="*/ 5 w 5"/>
              <a:gd name="T1" fmla="*/ 5 h 8"/>
              <a:gd name="T2" fmla="*/ 5 w 5"/>
              <a:gd name="T3" fmla="*/ 3 h 8"/>
              <a:gd name="T4" fmla="*/ 3 w 5"/>
              <a:gd name="T5" fmla="*/ 2 h 8"/>
              <a:gd name="T6" fmla="*/ 3 w 5"/>
              <a:gd name="T7" fmla="*/ 1 h 8"/>
              <a:gd name="T8" fmla="*/ 3 w 5"/>
              <a:gd name="T9" fmla="*/ 0 h 8"/>
              <a:gd name="T10" fmla="*/ 1 w 5"/>
              <a:gd name="T11" fmla="*/ 0 h 8"/>
              <a:gd name="T12" fmla="*/ 0 w 5"/>
              <a:gd name="T13" fmla="*/ 1 h 8"/>
              <a:gd name="T14" fmla="*/ 0 w 5"/>
              <a:gd name="T15" fmla="*/ 2 h 8"/>
              <a:gd name="T16" fmla="*/ 0 w 5"/>
              <a:gd name="T17" fmla="*/ 3 h 8"/>
              <a:gd name="T18" fmla="*/ 0 w 5"/>
              <a:gd name="T19" fmla="*/ 5 h 8"/>
              <a:gd name="T20" fmla="*/ 0 w 5"/>
              <a:gd name="T21" fmla="*/ 7 h 8"/>
              <a:gd name="T22" fmla="*/ 0 w 5"/>
              <a:gd name="T23" fmla="*/ 8 h 8"/>
              <a:gd name="T24" fmla="*/ 5 w 5"/>
              <a:gd name="T25" fmla="*/ 5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" h="8">
                <a:moveTo>
                  <a:pt x="5" y="5"/>
                </a:moveTo>
                <a:cubicBezTo>
                  <a:pt x="5" y="4"/>
                  <a:pt x="5" y="4"/>
                  <a:pt x="5" y="3"/>
                </a:cubicBezTo>
                <a:cubicBezTo>
                  <a:pt x="4" y="3"/>
                  <a:pt x="3" y="3"/>
                  <a:pt x="3" y="2"/>
                </a:cubicBezTo>
                <a:cubicBezTo>
                  <a:pt x="3" y="2"/>
                  <a:pt x="3" y="1"/>
                  <a:pt x="3" y="1"/>
                </a:cubicBezTo>
                <a:cubicBezTo>
                  <a:pt x="3" y="1"/>
                  <a:pt x="3" y="0"/>
                  <a:pt x="3" y="0"/>
                </a:cubicBezTo>
                <a:cubicBezTo>
                  <a:pt x="3" y="0"/>
                  <a:pt x="2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0" y="2"/>
                </a:cubicBezTo>
                <a:cubicBezTo>
                  <a:pt x="0" y="3"/>
                  <a:pt x="0" y="3"/>
                  <a:pt x="0" y="3"/>
                </a:cubicBezTo>
                <a:cubicBezTo>
                  <a:pt x="0" y="4"/>
                  <a:pt x="0" y="4"/>
                  <a:pt x="0" y="5"/>
                </a:cubicBezTo>
                <a:cubicBezTo>
                  <a:pt x="0" y="5"/>
                  <a:pt x="0" y="6"/>
                  <a:pt x="0" y="7"/>
                </a:cubicBezTo>
                <a:cubicBezTo>
                  <a:pt x="0" y="7"/>
                  <a:pt x="0" y="8"/>
                  <a:pt x="0" y="8"/>
                </a:cubicBezTo>
                <a:cubicBezTo>
                  <a:pt x="2" y="8"/>
                  <a:pt x="2" y="5"/>
                  <a:pt x="5" y="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6" name="Freeform 271"/>
          <p:cNvSpPr/>
          <p:nvPr>
            <p:custDataLst>
              <p:tags r:id="rId32"/>
            </p:custDataLst>
          </p:nvPr>
        </p:nvSpPr>
        <p:spPr bwMode="auto">
          <a:xfrm rot="3000000">
            <a:off x="8399460" y="3225505"/>
            <a:ext cx="11167" cy="9441"/>
          </a:xfrm>
          <a:custGeom>
            <a:avLst/>
            <a:gdLst>
              <a:gd name="T0" fmla="*/ 5 w 12"/>
              <a:gd name="T1" fmla="*/ 2 h 10"/>
              <a:gd name="T2" fmla="*/ 4 w 12"/>
              <a:gd name="T3" fmla="*/ 0 h 10"/>
              <a:gd name="T4" fmla="*/ 3 w 12"/>
              <a:gd name="T5" fmla="*/ 0 h 10"/>
              <a:gd name="T6" fmla="*/ 2 w 12"/>
              <a:gd name="T7" fmla="*/ 0 h 10"/>
              <a:gd name="T8" fmla="*/ 0 w 12"/>
              <a:gd name="T9" fmla="*/ 4 h 10"/>
              <a:gd name="T10" fmla="*/ 2 w 12"/>
              <a:gd name="T11" fmla="*/ 6 h 10"/>
              <a:gd name="T12" fmla="*/ 4 w 12"/>
              <a:gd name="T13" fmla="*/ 5 h 10"/>
              <a:gd name="T14" fmla="*/ 6 w 12"/>
              <a:gd name="T15" fmla="*/ 10 h 10"/>
              <a:gd name="T16" fmla="*/ 10 w 12"/>
              <a:gd name="T17" fmla="*/ 6 h 10"/>
              <a:gd name="T18" fmla="*/ 10 w 12"/>
              <a:gd name="T19" fmla="*/ 5 h 10"/>
              <a:gd name="T20" fmla="*/ 9 w 12"/>
              <a:gd name="T21" fmla="*/ 5 h 10"/>
              <a:gd name="T22" fmla="*/ 7 w 12"/>
              <a:gd name="T23" fmla="*/ 4 h 10"/>
              <a:gd name="T24" fmla="*/ 7 w 12"/>
              <a:gd name="T25" fmla="*/ 3 h 10"/>
              <a:gd name="T26" fmla="*/ 5 w 12"/>
              <a:gd name="T27" fmla="*/ 2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" h="10">
                <a:moveTo>
                  <a:pt x="5" y="2"/>
                </a:moveTo>
                <a:cubicBezTo>
                  <a:pt x="4" y="2"/>
                  <a:pt x="4" y="1"/>
                  <a:pt x="4" y="0"/>
                </a:cubicBezTo>
                <a:cubicBezTo>
                  <a:pt x="4" y="0"/>
                  <a:pt x="3" y="0"/>
                  <a:pt x="3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1"/>
                  <a:pt x="0" y="2"/>
                  <a:pt x="0" y="4"/>
                </a:cubicBezTo>
                <a:cubicBezTo>
                  <a:pt x="0" y="5"/>
                  <a:pt x="1" y="6"/>
                  <a:pt x="2" y="6"/>
                </a:cubicBezTo>
                <a:cubicBezTo>
                  <a:pt x="2" y="6"/>
                  <a:pt x="3" y="5"/>
                  <a:pt x="4" y="5"/>
                </a:cubicBezTo>
                <a:cubicBezTo>
                  <a:pt x="6" y="6"/>
                  <a:pt x="6" y="8"/>
                  <a:pt x="6" y="10"/>
                </a:cubicBezTo>
                <a:cubicBezTo>
                  <a:pt x="10" y="10"/>
                  <a:pt x="12" y="8"/>
                  <a:pt x="10" y="6"/>
                </a:cubicBezTo>
                <a:cubicBezTo>
                  <a:pt x="10" y="6"/>
                  <a:pt x="10" y="5"/>
                  <a:pt x="10" y="5"/>
                </a:cubicBezTo>
                <a:cubicBezTo>
                  <a:pt x="9" y="5"/>
                  <a:pt x="9" y="5"/>
                  <a:pt x="9" y="5"/>
                </a:cubicBezTo>
                <a:cubicBezTo>
                  <a:pt x="9" y="4"/>
                  <a:pt x="8" y="4"/>
                  <a:pt x="7" y="4"/>
                </a:cubicBezTo>
                <a:cubicBezTo>
                  <a:pt x="7" y="4"/>
                  <a:pt x="7" y="3"/>
                  <a:pt x="7" y="3"/>
                </a:cubicBezTo>
                <a:cubicBezTo>
                  <a:pt x="7" y="2"/>
                  <a:pt x="6" y="2"/>
                  <a:pt x="5" y="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7" name="Freeform 272"/>
          <p:cNvSpPr/>
          <p:nvPr>
            <p:custDataLst>
              <p:tags r:id="rId33"/>
            </p:custDataLst>
          </p:nvPr>
        </p:nvSpPr>
        <p:spPr bwMode="auto">
          <a:xfrm rot="3000000">
            <a:off x="8423506" y="3272509"/>
            <a:ext cx="12026" cy="11157"/>
          </a:xfrm>
          <a:custGeom>
            <a:avLst/>
            <a:gdLst>
              <a:gd name="T0" fmla="*/ 8 w 13"/>
              <a:gd name="T1" fmla="*/ 11 h 12"/>
              <a:gd name="T2" fmla="*/ 11 w 13"/>
              <a:gd name="T3" fmla="*/ 9 h 12"/>
              <a:gd name="T4" fmla="*/ 12 w 13"/>
              <a:gd name="T5" fmla="*/ 9 h 12"/>
              <a:gd name="T6" fmla="*/ 13 w 13"/>
              <a:gd name="T7" fmla="*/ 9 h 12"/>
              <a:gd name="T8" fmla="*/ 13 w 13"/>
              <a:gd name="T9" fmla="*/ 7 h 12"/>
              <a:gd name="T10" fmla="*/ 10 w 13"/>
              <a:gd name="T11" fmla="*/ 6 h 12"/>
              <a:gd name="T12" fmla="*/ 8 w 13"/>
              <a:gd name="T13" fmla="*/ 7 h 12"/>
              <a:gd name="T14" fmla="*/ 7 w 13"/>
              <a:gd name="T15" fmla="*/ 10 h 12"/>
              <a:gd name="T16" fmla="*/ 6 w 13"/>
              <a:gd name="T17" fmla="*/ 9 h 12"/>
              <a:gd name="T18" fmla="*/ 5 w 13"/>
              <a:gd name="T19" fmla="*/ 9 h 12"/>
              <a:gd name="T20" fmla="*/ 4 w 13"/>
              <a:gd name="T21" fmla="*/ 7 h 12"/>
              <a:gd name="T22" fmla="*/ 4 w 13"/>
              <a:gd name="T23" fmla="*/ 6 h 12"/>
              <a:gd name="T24" fmla="*/ 6 w 13"/>
              <a:gd name="T25" fmla="*/ 5 h 12"/>
              <a:gd name="T26" fmla="*/ 6 w 13"/>
              <a:gd name="T27" fmla="*/ 4 h 12"/>
              <a:gd name="T28" fmla="*/ 6 w 13"/>
              <a:gd name="T29" fmla="*/ 3 h 12"/>
              <a:gd name="T30" fmla="*/ 0 w 13"/>
              <a:gd name="T31" fmla="*/ 0 h 12"/>
              <a:gd name="T32" fmla="*/ 0 w 13"/>
              <a:gd name="T33" fmla="*/ 3 h 12"/>
              <a:gd name="T34" fmla="*/ 3 w 13"/>
              <a:gd name="T35" fmla="*/ 5 h 12"/>
              <a:gd name="T36" fmla="*/ 3 w 13"/>
              <a:gd name="T37" fmla="*/ 7 h 12"/>
              <a:gd name="T38" fmla="*/ 4 w 13"/>
              <a:gd name="T39" fmla="*/ 11 h 12"/>
              <a:gd name="T40" fmla="*/ 6 w 13"/>
              <a:gd name="T41" fmla="*/ 12 h 12"/>
              <a:gd name="T42" fmla="*/ 8 w 13"/>
              <a:gd name="T43" fmla="*/ 11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3" h="12">
                <a:moveTo>
                  <a:pt x="8" y="11"/>
                </a:moveTo>
                <a:cubicBezTo>
                  <a:pt x="9" y="10"/>
                  <a:pt x="10" y="9"/>
                  <a:pt x="11" y="9"/>
                </a:cubicBezTo>
                <a:cubicBezTo>
                  <a:pt x="11" y="9"/>
                  <a:pt x="12" y="9"/>
                  <a:pt x="12" y="9"/>
                </a:cubicBezTo>
                <a:cubicBezTo>
                  <a:pt x="12" y="9"/>
                  <a:pt x="13" y="9"/>
                  <a:pt x="13" y="9"/>
                </a:cubicBezTo>
                <a:cubicBezTo>
                  <a:pt x="13" y="8"/>
                  <a:pt x="13" y="8"/>
                  <a:pt x="13" y="7"/>
                </a:cubicBezTo>
                <a:cubicBezTo>
                  <a:pt x="12" y="7"/>
                  <a:pt x="11" y="7"/>
                  <a:pt x="10" y="6"/>
                </a:cubicBezTo>
                <a:cubicBezTo>
                  <a:pt x="10" y="7"/>
                  <a:pt x="9" y="8"/>
                  <a:pt x="8" y="7"/>
                </a:cubicBezTo>
                <a:cubicBezTo>
                  <a:pt x="8" y="8"/>
                  <a:pt x="8" y="10"/>
                  <a:pt x="7" y="10"/>
                </a:cubicBezTo>
                <a:cubicBezTo>
                  <a:pt x="7" y="10"/>
                  <a:pt x="6" y="10"/>
                  <a:pt x="6" y="9"/>
                </a:cubicBezTo>
                <a:cubicBezTo>
                  <a:pt x="6" y="9"/>
                  <a:pt x="5" y="9"/>
                  <a:pt x="5" y="9"/>
                </a:cubicBezTo>
                <a:cubicBezTo>
                  <a:pt x="4" y="9"/>
                  <a:pt x="4" y="8"/>
                  <a:pt x="4" y="7"/>
                </a:cubicBezTo>
                <a:cubicBezTo>
                  <a:pt x="4" y="7"/>
                  <a:pt x="4" y="7"/>
                  <a:pt x="4" y="6"/>
                </a:cubicBezTo>
                <a:cubicBezTo>
                  <a:pt x="5" y="6"/>
                  <a:pt x="5" y="5"/>
                  <a:pt x="6" y="5"/>
                </a:cubicBezTo>
                <a:cubicBezTo>
                  <a:pt x="6" y="5"/>
                  <a:pt x="6" y="4"/>
                  <a:pt x="6" y="4"/>
                </a:cubicBezTo>
                <a:cubicBezTo>
                  <a:pt x="6" y="3"/>
                  <a:pt x="6" y="3"/>
                  <a:pt x="6" y="3"/>
                </a:cubicBezTo>
                <a:cubicBezTo>
                  <a:pt x="4" y="2"/>
                  <a:pt x="3" y="0"/>
                  <a:pt x="0" y="0"/>
                </a:cubicBezTo>
                <a:cubicBezTo>
                  <a:pt x="0" y="1"/>
                  <a:pt x="0" y="2"/>
                  <a:pt x="0" y="3"/>
                </a:cubicBezTo>
                <a:cubicBezTo>
                  <a:pt x="0" y="4"/>
                  <a:pt x="2" y="4"/>
                  <a:pt x="3" y="5"/>
                </a:cubicBezTo>
                <a:cubicBezTo>
                  <a:pt x="3" y="6"/>
                  <a:pt x="3" y="7"/>
                  <a:pt x="3" y="7"/>
                </a:cubicBezTo>
                <a:cubicBezTo>
                  <a:pt x="3" y="9"/>
                  <a:pt x="4" y="9"/>
                  <a:pt x="4" y="11"/>
                </a:cubicBezTo>
                <a:cubicBezTo>
                  <a:pt x="4" y="12"/>
                  <a:pt x="5" y="12"/>
                  <a:pt x="6" y="12"/>
                </a:cubicBezTo>
                <a:cubicBezTo>
                  <a:pt x="6" y="11"/>
                  <a:pt x="7" y="11"/>
                  <a:pt x="8" y="1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8" name="Freeform 273"/>
          <p:cNvSpPr/>
          <p:nvPr>
            <p:custDataLst>
              <p:tags r:id="rId34"/>
            </p:custDataLst>
          </p:nvPr>
        </p:nvSpPr>
        <p:spPr bwMode="auto">
          <a:xfrm rot="3000000">
            <a:off x="8417084" y="3266081"/>
            <a:ext cx="8160" cy="9441"/>
          </a:xfrm>
          <a:custGeom>
            <a:avLst/>
            <a:gdLst>
              <a:gd name="T0" fmla="*/ 2 w 9"/>
              <a:gd name="T1" fmla="*/ 9 h 10"/>
              <a:gd name="T2" fmla="*/ 4 w 9"/>
              <a:gd name="T3" fmla="*/ 10 h 10"/>
              <a:gd name="T4" fmla="*/ 5 w 9"/>
              <a:gd name="T5" fmla="*/ 10 h 10"/>
              <a:gd name="T6" fmla="*/ 5 w 9"/>
              <a:gd name="T7" fmla="*/ 9 h 10"/>
              <a:gd name="T8" fmla="*/ 5 w 9"/>
              <a:gd name="T9" fmla="*/ 6 h 10"/>
              <a:gd name="T10" fmla="*/ 8 w 9"/>
              <a:gd name="T11" fmla="*/ 8 h 10"/>
              <a:gd name="T12" fmla="*/ 9 w 9"/>
              <a:gd name="T13" fmla="*/ 6 h 10"/>
              <a:gd name="T14" fmla="*/ 9 w 9"/>
              <a:gd name="T15" fmla="*/ 3 h 10"/>
              <a:gd name="T16" fmla="*/ 9 w 9"/>
              <a:gd name="T17" fmla="*/ 1 h 10"/>
              <a:gd name="T18" fmla="*/ 3 w 9"/>
              <a:gd name="T19" fmla="*/ 2 h 10"/>
              <a:gd name="T20" fmla="*/ 2 w 9"/>
              <a:gd name="T21" fmla="*/ 2 h 10"/>
              <a:gd name="T22" fmla="*/ 2 w 9"/>
              <a:gd name="T23" fmla="*/ 4 h 10"/>
              <a:gd name="T24" fmla="*/ 1 w 9"/>
              <a:gd name="T25" fmla="*/ 8 h 10"/>
              <a:gd name="T26" fmla="*/ 2 w 9"/>
              <a:gd name="T27" fmla="*/ 9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" h="10">
                <a:moveTo>
                  <a:pt x="2" y="9"/>
                </a:moveTo>
                <a:cubicBezTo>
                  <a:pt x="3" y="9"/>
                  <a:pt x="3" y="10"/>
                  <a:pt x="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5" y="10"/>
                  <a:pt x="5" y="9"/>
                  <a:pt x="5" y="9"/>
                </a:cubicBezTo>
                <a:cubicBezTo>
                  <a:pt x="5" y="8"/>
                  <a:pt x="5" y="7"/>
                  <a:pt x="5" y="6"/>
                </a:cubicBezTo>
                <a:cubicBezTo>
                  <a:pt x="7" y="6"/>
                  <a:pt x="7" y="8"/>
                  <a:pt x="8" y="8"/>
                </a:cubicBezTo>
                <a:cubicBezTo>
                  <a:pt x="8" y="7"/>
                  <a:pt x="8" y="6"/>
                  <a:pt x="9" y="6"/>
                </a:cubicBezTo>
                <a:cubicBezTo>
                  <a:pt x="9" y="5"/>
                  <a:pt x="9" y="4"/>
                  <a:pt x="9" y="3"/>
                </a:cubicBezTo>
                <a:cubicBezTo>
                  <a:pt x="9" y="2"/>
                  <a:pt x="9" y="2"/>
                  <a:pt x="9" y="1"/>
                </a:cubicBezTo>
                <a:cubicBezTo>
                  <a:pt x="6" y="0"/>
                  <a:pt x="6" y="2"/>
                  <a:pt x="3" y="2"/>
                </a:cubicBezTo>
                <a:cubicBezTo>
                  <a:pt x="3" y="2"/>
                  <a:pt x="2" y="2"/>
                  <a:pt x="2" y="2"/>
                </a:cubicBezTo>
                <a:cubicBezTo>
                  <a:pt x="2" y="3"/>
                  <a:pt x="2" y="4"/>
                  <a:pt x="2" y="4"/>
                </a:cubicBezTo>
                <a:cubicBezTo>
                  <a:pt x="2" y="6"/>
                  <a:pt x="1" y="7"/>
                  <a:pt x="1" y="8"/>
                </a:cubicBezTo>
                <a:cubicBezTo>
                  <a:pt x="0" y="9"/>
                  <a:pt x="1" y="9"/>
                  <a:pt x="2" y="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9" name="Freeform 274"/>
          <p:cNvSpPr/>
          <p:nvPr>
            <p:custDataLst>
              <p:tags r:id="rId35"/>
            </p:custDataLst>
          </p:nvPr>
        </p:nvSpPr>
        <p:spPr bwMode="auto">
          <a:xfrm rot="3000000">
            <a:off x="8397392" y="3278011"/>
            <a:ext cx="3866" cy="4291"/>
          </a:xfrm>
          <a:custGeom>
            <a:avLst/>
            <a:gdLst>
              <a:gd name="T0" fmla="*/ 2 w 4"/>
              <a:gd name="T1" fmla="*/ 5 h 5"/>
              <a:gd name="T2" fmla="*/ 2 w 4"/>
              <a:gd name="T3" fmla="*/ 3 h 5"/>
              <a:gd name="T4" fmla="*/ 2 w 4"/>
              <a:gd name="T5" fmla="*/ 2 h 5"/>
              <a:gd name="T6" fmla="*/ 2 w 4"/>
              <a:gd name="T7" fmla="*/ 0 h 5"/>
              <a:gd name="T8" fmla="*/ 1 w 4"/>
              <a:gd name="T9" fmla="*/ 0 h 5"/>
              <a:gd name="T10" fmla="*/ 0 w 4"/>
              <a:gd name="T11" fmla="*/ 2 h 5"/>
              <a:gd name="T12" fmla="*/ 0 w 4"/>
              <a:gd name="T13" fmla="*/ 5 h 5"/>
              <a:gd name="T14" fmla="*/ 1 w 4"/>
              <a:gd name="T15" fmla="*/ 5 h 5"/>
              <a:gd name="T16" fmla="*/ 2 w 4"/>
              <a:gd name="T17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5">
                <a:moveTo>
                  <a:pt x="2" y="5"/>
                </a:moveTo>
                <a:cubicBezTo>
                  <a:pt x="2" y="4"/>
                  <a:pt x="2" y="4"/>
                  <a:pt x="2" y="3"/>
                </a:cubicBezTo>
                <a:cubicBezTo>
                  <a:pt x="2" y="3"/>
                  <a:pt x="2" y="3"/>
                  <a:pt x="2" y="2"/>
                </a:cubicBezTo>
                <a:cubicBezTo>
                  <a:pt x="4" y="2"/>
                  <a:pt x="3" y="1"/>
                  <a:pt x="2" y="0"/>
                </a:cubicBezTo>
                <a:cubicBezTo>
                  <a:pt x="2" y="0"/>
                  <a:pt x="1" y="0"/>
                  <a:pt x="1" y="0"/>
                </a:cubicBezTo>
                <a:cubicBezTo>
                  <a:pt x="0" y="0"/>
                  <a:pt x="0" y="1"/>
                  <a:pt x="0" y="2"/>
                </a:cubicBezTo>
                <a:cubicBezTo>
                  <a:pt x="0" y="3"/>
                  <a:pt x="0" y="4"/>
                  <a:pt x="0" y="5"/>
                </a:cubicBezTo>
                <a:cubicBezTo>
                  <a:pt x="0" y="5"/>
                  <a:pt x="1" y="5"/>
                  <a:pt x="1" y="5"/>
                </a:cubicBezTo>
                <a:cubicBezTo>
                  <a:pt x="1" y="5"/>
                  <a:pt x="2" y="5"/>
                  <a:pt x="2" y="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0" name="Freeform 275"/>
          <p:cNvSpPr/>
          <p:nvPr>
            <p:custDataLst>
              <p:tags r:id="rId36"/>
            </p:custDataLst>
          </p:nvPr>
        </p:nvSpPr>
        <p:spPr bwMode="auto">
          <a:xfrm rot="3000000">
            <a:off x="8393474" y="3274439"/>
            <a:ext cx="3866" cy="3433"/>
          </a:xfrm>
          <a:custGeom>
            <a:avLst/>
            <a:gdLst>
              <a:gd name="T0" fmla="*/ 1 w 4"/>
              <a:gd name="T1" fmla="*/ 4 h 4"/>
              <a:gd name="T2" fmla="*/ 2 w 4"/>
              <a:gd name="T3" fmla="*/ 2 h 4"/>
              <a:gd name="T4" fmla="*/ 3 w 4"/>
              <a:gd name="T5" fmla="*/ 2 h 4"/>
              <a:gd name="T6" fmla="*/ 2 w 4"/>
              <a:gd name="T7" fmla="*/ 0 h 4"/>
              <a:gd name="T8" fmla="*/ 1 w 4"/>
              <a:gd name="T9" fmla="*/ 0 h 4"/>
              <a:gd name="T10" fmla="*/ 0 w 4"/>
              <a:gd name="T11" fmla="*/ 2 h 4"/>
              <a:gd name="T12" fmla="*/ 1 w 4"/>
              <a:gd name="T13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4">
                <a:moveTo>
                  <a:pt x="1" y="4"/>
                </a:moveTo>
                <a:cubicBezTo>
                  <a:pt x="1" y="3"/>
                  <a:pt x="1" y="2"/>
                  <a:pt x="2" y="2"/>
                </a:cubicBezTo>
                <a:cubicBezTo>
                  <a:pt x="3" y="2"/>
                  <a:pt x="3" y="2"/>
                  <a:pt x="3" y="2"/>
                </a:cubicBezTo>
                <a:cubicBezTo>
                  <a:pt x="4" y="1"/>
                  <a:pt x="3" y="0"/>
                  <a:pt x="2" y="0"/>
                </a:cubicBezTo>
                <a:cubicBezTo>
                  <a:pt x="2" y="0"/>
                  <a:pt x="1" y="0"/>
                  <a:pt x="1" y="0"/>
                </a:cubicBezTo>
                <a:cubicBezTo>
                  <a:pt x="1" y="1"/>
                  <a:pt x="1" y="2"/>
                  <a:pt x="0" y="2"/>
                </a:cubicBezTo>
                <a:cubicBezTo>
                  <a:pt x="0" y="3"/>
                  <a:pt x="0" y="4"/>
                  <a:pt x="1" y="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1" name="Freeform 276"/>
          <p:cNvSpPr>
            <a:spLocks noEditPoints="1"/>
          </p:cNvSpPr>
          <p:nvPr>
            <p:custDataLst>
              <p:tags r:id="rId37"/>
            </p:custDataLst>
          </p:nvPr>
        </p:nvSpPr>
        <p:spPr bwMode="auto">
          <a:xfrm rot="3000000">
            <a:off x="8346009" y="3180241"/>
            <a:ext cx="100070" cy="180665"/>
          </a:xfrm>
          <a:custGeom>
            <a:avLst/>
            <a:gdLst>
              <a:gd name="T0" fmla="*/ 96 w 108"/>
              <a:gd name="T1" fmla="*/ 97 h 195"/>
              <a:gd name="T2" fmla="*/ 89 w 108"/>
              <a:gd name="T3" fmla="*/ 97 h 195"/>
              <a:gd name="T4" fmla="*/ 99 w 108"/>
              <a:gd name="T5" fmla="*/ 89 h 195"/>
              <a:gd name="T6" fmla="*/ 87 w 108"/>
              <a:gd name="T7" fmla="*/ 92 h 195"/>
              <a:gd name="T8" fmla="*/ 64 w 108"/>
              <a:gd name="T9" fmla="*/ 106 h 195"/>
              <a:gd name="T10" fmla="*/ 43 w 108"/>
              <a:gd name="T11" fmla="*/ 110 h 195"/>
              <a:gd name="T12" fmla="*/ 24 w 108"/>
              <a:gd name="T13" fmla="*/ 94 h 195"/>
              <a:gd name="T14" fmla="*/ 18 w 108"/>
              <a:gd name="T15" fmla="*/ 66 h 195"/>
              <a:gd name="T16" fmla="*/ 17 w 108"/>
              <a:gd name="T17" fmla="*/ 30 h 195"/>
              <a:gd name="T18" fmla="*/ 36 w 108"/>
              <a:gd name="T19" fmla="*/ 11 h 195"/>
              <a:gd name="T20" fmla="*/ 64 w 108"/>
              <a:gd name="T21" fmla="*/ 7 h 195"/>
              <a:gd name="T22" fmla="*/ 82 w 108"/>
              <a:gd name="T23" fmla="*/ 25 h 195"/>
              <a:gd name="T24" fmla="*/ 81 w 108"/>
              <a:gd name="T25" fmla="*/ 35 h 195"/>
              <a:gd name="T26" fmla="*/ 75 w 108"/>
              <a:gd name="T27" fmla="*/ 49 h 195"/>
              <a:gd name="T28" fmla="*/ 62 w 108"/>
              <a:gd name="T29" fmla="*/ 61 h 195"/>
              <a:gd name="T30" fmla="*/ 80 w 108"/>
              <a:gd name="T31" fmla="*/ 67 h 195"/>
              <a:gd name="T32" fmla="*/ 95 w 108"/>
              <a:gd name="T33" fmla="*/ 63 h 195"/>
              <a:gd name="T34" fmla="*/ 94 w 108"/>
              <a:gd name="T35" fmla="*/ 53 h 195"/>
              <a:gd name="T36" fmla="*/ 94 w 108"/>
              <a:gd name="T37" fmla="*/ 48 h 195"/>
              <a:gd name="T38" fmla="*/ 97 w 108"/>
              <a:gd name="T39" fmla="*/ 37 h 195"/>
              <a:gd name="T40" fmla="*/ 82 w 108"/>
              <a:gd name="T41" fmla="*/ 18 h 195"/>
              <a:gd name="T42" fmla="*/ 61 w 108"/>
              <a:gd name="T43" fmla="*/ 2 h 195"/>
              <a:gd name="T44" fmla="*/ 39 w 108"/>
              <a:gd name="T45" fmla="*/ 4 h 195"/>
              <a:gd name="T46" fmla="*/ 14 w 108"/>
              <a:gd name="T47" fmla="*/ 21 h 195"/>
              <a:gd name="T48" fmla="*/ 8 w 108"/>
              <a:gd name="T49" fmla="*/ 42 h 195"/>
              <a:gd name="T50" fmla="*/ 0 w 108"/>
              <a:gd name="T51" fmla="*/ 66 h 195"/>
              <a:gd name="T52" fmla="*/ 9 w 108"/>
              <a:gd name="T53" fmla="*/ 97 h 195"/>
              <a:gd name="T54" fmla="*/ 33 w 108"/>
              <a:gd name="T55" fmla="*/ 117 h 195"/>
              <a:gd name="T56" fmla="*/ 38 w 108"/>
              <a:gd name="T57" fmla="*/ 136 h 195"/>
              <a:gd name="T58" fmla="*/ 59 w 108"/>
              <a:gd name="T59" fmla="*/ 118 h 195"/>
              <a:gd name="T60" fmla="*/ 77 w 108"/>
              <a:gd name="T61" fmla="*/ 114 h 195"/>
              <a:gd name="T62" fmla="*/ 66 w 108"/>
              <a:gd name="T63" fmla="*/ 129 h 195"/>
              <a:gd name="T64" fmla="*/ 62 w 108"/>
              <a:gd name="T65" fmla="*/ 127 h 195"/>
              <a:gd name="T66" fmla="*/ 57 w 108"/>
              <a:gd name="T67" fmla="*/ 138 h 195"/>
              <a:gd name="T68" fmla="*/ 49 w 108"/>
              <a:gd name="T69" fmla="*/ 155 h 195"/>
              <a:gd name="T70" fmla="*/ 55 w 108"/>
              <a:gd name="T71" fmla="*/ 171 h 195"/>
              <a:gd name="T72" fmla="*/ 59 w 108"/>
              <a:gd name="T73" fmla="*/ 182 h 195"/>
              <a:gd name="T74" fmla="*/ 44 w 108"/>
              <a:gd name="T75" fmla="*/ 184 h 195"/>
              <a:gd name="T76" fmla="*/ 38 w 108"/>
              <a:gd name="T77" fmla="*/ 171 h 195"/>
              <a:gd name="T78" fmla="*/ 37 w 108"/>
              <a:gd name="T79" fmla="*/ 155 h 195"/>
              <a:gd name="T80" fmla="*/ 33 w 108"/>
              <a:gd name="T81" fmla="*/ 140 h 195"/>
              <a:gd name="T82" fmla="*/ 28 w 108"/>
              <a:gd name="T83" fmla="*/ 157 h 195"/>
              <a:gd name="T84" fmla="*/ 18 w 108"/>
              <a:gd name="T85" fmla="*/ 170 h 195"/>
              <a:gd name="T86" fmla="*/ 31 w 108"/>
              <a:gd name="T87" fmla="*/ 184 h 195"/>
              <a:gd name="T88" fmla="*/ 55 w 108"/>
              <a:gd name="T89" fmla="*/ 190 h 195"/>
              <a:gd name="T90" fmla="*/ 83 w 108"/>
              <a:gd name="T91" fmla="*/ 174 h 195"/>
              <a:gd name="T92" fmla="*/ 93 w 108"/>
              <a:gd name="T93" fmla="*/ 152 h 195"/>
              <a:gd name="T94" fmla="*/ 104 w 108"/>
              <a:gd name="T95" fmla="*/ 125 h 195"/>
              <a:gd name="T96" fmla="*/ 82 w 108"/>
              <a:gd name="T97" fmla="*/ 60 h 195"/>
              <a:gd name="T98" fmla="*/ 51 w 108"/>
              <a:gd name="T99" fmla="*/ 112 h 195"/>
              <a:gd name="T100" fmla="*/ 93 w 108"/>
              <a:gd name="T101" fmla="*/ 118 h 195"/>
              <a:gd name="T102" fmla="*/ 80 w 108"/>
              <a:gd name="T103" fmla="*/ 113 h 195"/>
              <a:gd name="T104" fmla="*/ 82 w 108"/>
              <a:gd name="T105" fmla="*/ 117 h 195"/>
              <a:gd name="T106" fmla="*/ 70 w 108"/>
              <a:gd name="T107" fmla="*/ 139 h 195"/>
              <a:gd name="T108" fmla="*/ 83 w 108"/>
              <a:gd name="T109" fmla="*/ 152 h 195"/>
              <a:gd name="T110" fmla="*/ 68 w 108"/>
              <a:gd name="T111" fmla="*/ 175 h 195"/>
              <a:gd name="T112" fmla="*/ 63 w 108"/>
              <a:gd name="T113" fmla="*/ 159 h 195"/>
              <a:gd name="T114" fmla="*/ 70 w 108"/>
              <a:gd name="T115" fmla="*/ 151 h 195"/>
              <a:gd name="T116" fmla="*/ 74 w 108"/>
              <a:gd name="T117" fmla="*/ 140 h 195"/>
              <a:gd name="T118" fmla="*/ 81 w 108"/>
              <a:gd name="T119" fmla="*/ 127 h 195"/>
              <a:gd name="T120" fmla="*/ 84 w 108"/>
              <a:gd name="T121" fmla="*/ 130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08" h="195">
                <a:moveTo>
                  <a:pt x="107" y="113"/>
                </a:moveTo>
                <a:cubicBezTo>
                  <a:pt x="107" y="112"/>
                  <a:pt x="107" y="111"/>
                  <a:pt x="107" y="110"/>
                </a:cubicBezTo>
                <a:cubicBezTo>
                  <a:pt x="107" y="109"/>
                  <a:pt x="106" y="108"/>
                  <a:pt x="106" y="108"/>
                </a:cubicBezTo>
                <a:cubicBezTo>
                  <a:pt x="105" y="108"/>
                  <a:pt x="105" y="108"/>
                  <a:pt x="104" y="108"/>
                </a:cubicBezTo>
                <a:cubicBezTo>
                  <a:pt x="104" y="108"/>
                  <a:pt x="104" y="107"/>
                  <a:pt x="104" y="106"/>
                </a:cubicBezTo>
                <a:cubicBezTo>
                  <a:pt x="104" y="105"/>
                  <a:pt x="104" y="104"/>
                  <a:pt x="104" y="104"/>
                </a:cubicBezTo>
                <a:cubicBezTo>
                  <a:pt x="104" y="103"/>
                  <a:pt x="104" y="103"/>
                  <a:pt x="104" y="102"/>
                </a:cubicBezTo>
                <a:cubicBezTo>
                  <a:pt x="104" y="102"/>
                  <a:pt x="104" y="102"/>
                  <a:pt x="103" y="102"/>
                </a:cubicBezTo>
                <a:cubicBezTo>
                  <a:pt x="103" y="102"/>
                  <a:pt x="103" y="102"/>
                  <a:pt x="103" y="101"/>
                </a:cubicBezTo>
                <a:cubicBezTo>
                  <a:pt x="103" y="100"/>
                  <a:pt x="102" y="100"/>
                  <a:pt x="102" y="99"/>
                </a:cubicBezTo>
                <a:cubicBezTo>
                  <a:pt x="102" y="99"/>
                  <a:pt x="101" y="99"/>
                  <a:pt x="101" y="99"/>
                </a:cubicBezTo>
                <a:cubicBezTo>
                  <a:pt x="99" y="99"/>
                  <a:pt x="99" y="97"/>
                  <a:pt x="97" y="97"/>
                </a:cubicBezTo>
                <a:cubicBezTo>
                  <a:pt x="97" y="97"/>
                  <a:pt x="97" y="97"/>
                  <a:pt x="96" y="97"/>
                </a:cubicBezTo>
                <a:cubicBezTo>
                  <a:pt x="96" y="98"/>
                  <a:pt x="96" y="98"/>
                  <a:pt x="95" y="98"/>
                </a:cubicBezTo>
                <a:cubicBezTo>
                  <a:pt x="95" y="98"/>
                  <a:pt x="95" y="99"/>
                  <a:pt x="95" y="99"/>
                </a:cubicBezTo>
                <a:cubicBezTo>
                  <a:pt x="96" y="99"/>
                  <a:pt x="96" y="101"/>
                  <a:pt x="96" y="102"/>
                </a:cubicBezTo>
                <a:cubicBezTo>
                  <a:pt x="96" y="104"/>
                  <a:pt x="92" y="108"/>
                  <a:pt x="90" y="105"/>
                </a:cubicBezTo>
                <a:cubicBezTo>
                  <a:pt x="90" y="105"/>
                  <a:pt x="89" y="105"/>
                  <a:pt x="89" y="105"/>
                </a:cubicBezTo>
                <a:cubicBezTo>
                  <a:pt x="88" y="106"/>
                  <a:pt x="86" y="106"/>
                  <a:pt x="84" y="106"/>
                </a:cubicBezTo>
                <a:cubicBezTo>
                  <a:pt x="84" y="106"/>
                  <a:pt x="84" y="106"/>
                  <a:pt x="83" y="106"/>
                </a:cubicBezTo>
                <a:cubicBezTo>
                  <a:pt x="83" y="105"/>
                  <a:pt x="83" y="105"/>
                  <a:pt x="82" y="105"/>
                </a:cubicBezTo>
                <a:cubicBezTo>
                  <a:pt x="82" y="104"/>
                  <a:pt x="82" y="104"/>
                  <a:pt x="82" y="104"/>
                </a:cubicBezTo>
                <a:cubicBezTo>
                  <a:pt x="84" y="103"/>
                  <a:pt x="84" y="99"/>
                  <a:pt x="87" y="99"/>
                </a:cubicBezTo>
                <a:cubicBezTo>
                  <a:pt x="87" y="99"/>
                  <a:pt x="87" y="98"/>
                  <a:pt x="87" y="98"/>
                </a:cubicBezTo>
                <a:cubicBezTo>
                  <a:pt x="88" y="98"/>
                  <a:pt x="88" y="97"/>
                  <a:pt x="88" y="97"/>
                </a:cubicBezTo>
                <a:cubicBezTo>
                  <a:pt x="88" y="97"/>
                  <a:pt x="89" y="97"/>
                  <a:pt x="89" y="97"/>
                </a:cubicBezTo>
                <a:cubicBezTo>
                  <a:pt x="90" y="97"/>
                  <a:pt x="91" y="97"/>
                  <a:pt x="91" y="97"/>
                </a:cubicBezTo>
                <a:cubicBezTo>
                  <a:pt x="92" y="97"/>
                  <a:pt x="92" y="97"/>
                  <a:pt x="93" y="97"/>
                </a:cubicBezTo>
                <a:cubicBezTo>
                  <a:pt x="93" y="96"/>
                  <a:pt x="93" y="96"/>
                  <a:pt x="93" y="95"/>
                </a:cubicBezTo>
                <a:cubicBezTo>
                  <a:pt x="93" y="95"/>
                  <a:pt x="93" y="95"/>
                  <a:pt x="93" y="94"/>
                </a:cubicBezTo>
                <a:cubicBezTo>
                  <a:pt x="93" y="94"/>
                  <a:pt x="94" y="94"/>
                  <a:pt x="95" y="94"/>
                </a:cubicBezTo>
                <a:cubicBezTo>
                  <a:pt x="96" y="94"/>
                  <a:pt x="97" y="94"/>
                  <a:pt x="97" y="94"/>
                </a:cubicBezTo>
                <a:cubicBezTo>
                  <a:pt x="98" y="93"/>
                  <a:pt x="99" y="94"/>
                  <a:pt x="99" y="94"/>
                </a:cubicBezTo>
                <a:cubicBezTo>
                  <a:pt x="99" y="94"/>
                  <a:pt x="100" y="94"/>
                  <a:pt x="100" y="95"/>
                </a:cubicBezTo>
                <a:cubicBezTo>
                  <a:pt x="101" y="95"/>
                  <a:pt x="101" y="95"/>
                  <a:pt x="102" y="95"/>
                </a:cubicBezTo>
                <a:cubicBezTo>
                  <a:pt x="102" y="93"/>
                  <a:pt x="101" y="93"/>
                  <a:pt x="101" y="92"/>
                </a:cubicBezTo>
                <a:cubicBezTo>
                  <a:pt x="100" y="92"/>
                  <a:pt x="100" y="92"/>
                  <a:pt x="100" y="91"/>
                </a:cubicBezTo>
                <a:cubicBezTo>
                  <a:pt x="100" y="90"/>
                  <a:pt x="100" y="90"/>
                  <a:pt x="100" y="89"/>
                </a:cubicBezTo>
                <a:cubicBezTo>
                  <a:pt x="99" y="89"/>
                  <a:pt x="99" y="89"/>
                  <a:pt x="99" y="89"/>
                </a:cubicBezTo>
                <a:cubicBezTo>
                  <a:pt x="99" y="88"/>
                  <a:pt x="100" y="88"/>
                  <a:pt x="101" y="87"/>
                </a:cubicBezTo>
                <a:cubicBezTo>
                  <a:pt x="101" y="87"/>
                  <a:pt x="101" y="86"/>
                  <a:pt x="101" y="86"/>
                </a:cubicBezTo>
                <a:cubicBezTo>
                  <a:pt x="101" y="84"/>
                  <a:pt x="101" y="83"/>
                  <a:pt x="101" y="81"/>
                </a:cubicBezTo>
                <a:cubicBezTo>
                  <a:pt x="101" y="80"/>
                  <a:pt x="101" y="80"/>
                  <a:pt x="101" y="79"/>
                </a:cubicBezTo>
                <a:cubicBezTo>
                  <a:pt x="100" y="79"/>
                  <a:pt x="99" y="79"/>
                  <a:pt x="97" y="79"/>
                </a:cubicBezTo>
                <a:cubicBezTo>
                  <a:pt x="97" y="80"/>
                  <a:pt x="96" y="81"/>
                  <a:pt x="96" y="82"/>
                </a:cubicBezTo>
                <a:cubicBezTo>
                  <a:pt x="96" y="84"/>
                  <a:pt x="94" y="84"/>
                  <a:pt x="93" y="85"/>
                </a:cubicBezTo>
                <a:cubicBezTo>
                  <a:pt x="92" y="86"/>
                  <a:pt x="93" y="87"/>
                  <a:pt x="91" y="87"/>
                </a:cubicBezTo>
                <a:cubicBezTo>
                  <a:pt x="90" y="87"/>
                  <a:pt x="89" y="87"/>
                  <a:pt x="88" y="87"/>
                </a:cubicBezTo>
                <a:cubicBezTo>
                  <a:pt x="88" y="87"/>
                  <a:pt x="88" y="88"/>
                  <a:pt x="88" y="88"/>
                </a:cubicBezTo>
                <a:cubicBezTo>
                  <a:pt x="88" y="89"/>
                  <a:pt x="88" y="89"/>
                  <a:pt x="88" y="89"/>
                </a:cubicBezTo>
                <a:cubicBezTo>
                  <a:pt x="88" y="90"/>
                  <a:pt x="88" y="91"/>
                  <a:pt x="88" y="92"/>
                </a:cubicBezTo>
                <a:cubicBezTo>
                  <a:pt x="87" y="92"/>
                  <a:pt x="87" y="92"/>
                  <a:pt x="87" y="92"/>
                </a:cubicBezTo>
                <a:cubicBezTo>
                  <a:pt x="86" y="93"/>
                  <a:pt x="86" y="93"/>
                  <a:pt x="84" y="93"/>
                </a:cubicBezTo>
                <a:cubicBezTo>
                  <a:pt x="84" y="93"/>
                  <a:pt x="84" y="93"/>
                  <a:pt x="83" y="93"/>
                </a:cubicBezTo>
                <a:cubicBezTo>
                  <a:pt x="83" y="93"/>
                  <a:pt x="82" y="93"/>
                  <a:pt x="82" y="93"/>
                </a:cubicBezTo>
                <a:cubicBezTo>
                  <a:pt x="82" y="94"/>
                  <a:pt x="81" y="95"/>
                  <a:pt x="80" y="95"/>
                </a:cubicBezTo>
                <a:cubicBezTo>
                  <a:pt x="80" y="96"/>
                  <a:pt x="80" y="96"/>
                  <a:pt x="80" y="97"/>
                </a:cubicBezTo>
                <a:cubicBezTo>
                  <a:pt x="79" y="97"/>
                  <a:pt x="79" y="98"/>
                  <a:pt x="78" y="98"/>
                </a:cubicBezTo>
                <a:cubicBezTo>
                  <a:pt x="77" y="98"/>
                  <a:pt x="77" y="99"/>
                  <a:pt x="76" y="99"/>
                </a:cubicBezTo>
                <a:cubicBezTo>
                  <a:pt x="76" y="99"/>
                  <a:pt x="76" y="100"/>
                  <a:pt x="76" y="100"/>
                </a:cubicBezTo>
                <a:cubicBezTo>
                  <a:pt x="74" y="100"/>
                  <a:pt x="75" y="102"/>
                  <a:pt x="74" y="102"/>
                </a:cubicBezTo>
                <a:cubicBezTo>
                  <a:pt x="72" y="102"/>
                  <a:pt x="72" y="103"/>
                  <a:pt x="71" y="104"/>
                </a:cubicBezTo>
                <a:cubicBezTo>
                  <a:pt x="70" y="105"/>
                  <a:pt x="69" y="106"/>
                  <a:pt x="66" y="106"/>
                </a:cubicBezTo>
                <a:cubicBezTo>
                  <a:pt x="66" y="106"/>
                  <a:pt x="66" y="106"/>
                  <a:pt x="65" y="106"/>
                </a:cubicBezTo>
                <a:cubicBezTo>
                  <a:pt x="65" y="106"/>
                  <a:pt x="64" y="106"/>
                  <a:pt x="64" y="106"/>
                </a:cubicBezTo>
                <a:cubicBezTo>
                  <a:pt x="64" y="107"/>
                  <a:pt x="62" y="107"/>
                  <a:pt x="62" y="108"/>
                </a:cubicBezTo>
                <a:cubicBezTo>
                  <a:pt x="62" y="109"/>
                  <a:pt x="58" y="112"/>
                  <a:pt x="58" y="110"/>
                </a:cubicBezTo>
                <a:cubicBezTo>
                  <a:pt x="58" y="110"/>
                  <a:pt x="57" y="110"/>
                  <a:pt x="57" y="110"/>
                </a:cubicBezTo>
                <a:cubicBezTo>
                  <a:pt x="57" y="108"/>
                  <a:pt x="55" y="109"/>
                  <a:pt x="53" y="108"/>
                </a:cubicBezTo>
                <a:cubicBezTo>
                  <a:pt x="53" y="108"/>
                  <a:pt x="53" y="108"/>
                  <a:pt x="53" y="107"/>
                </a:cubicBezTo>
                <a:cubicBezTo>
                  <a:pt x="53" y="107"/>
                  <a:pt x="53" y="106"/>
                  <a:pt x="53" y="106"/>
                </a:cubicBezTo>
                <a:cubicBezTo>
                  <a:pt x="53" y="106"/>
                  <a:pt x="52" y="106"/>
                  <a:pt x="52" y="105"/>
                </a:cubicBezTo>
                <a:cubicBezTo>
                  <a:pt x="50" y="105"/>
                  <a:pt x="50" y="106"/>
                  <a:pt x="49" y="106"/>
                </a:cubicBezTo>
                <a:cubicBezTo>
                  <a:pt x="47" y="106"/>
                  <a:pt x="47" y="105"/>
                  <a:pt x="46" y="105"/>
                </a:cubicBezTo>
                <a:cubicBezTo>
                  <a:pt x="46" y="105"/>
                  <a:pt x="45" y="105"/>
                  <a:pt x="45" y="105"/>
                </a:cubicBezTo>
                <a:cubicBezTo>
                  <a:pt x="45" y="105"/>
                  <a:pt x="45" y="106"/>
                  <a:pt x="45" y="106"/>
                </a:cubicBezTo>
                <a:cubicBezTo>
                  <a:pt x="45" y="106"/>
                  <a:pt x="45" y="107"/>
                  <a:pt x="45" y="107"/>
                </a:cubicBezTo>
                <a:cubicBezTo>
                  <a:pt x="45" y="109"/>
                  <a:pt x="44" y="109"/>
                  <a:pt x="43" y="110"/>
                </a:cubicBezTo>
                <a:cubicBezTo>
                  <a:pt x="43" y="108"/>
                  <a:pt x="41" y="108"/>
                  <a:pt x="42" y="106"/>
                </a:cubicBezTo>
                <a:cubicBezTo>
                  <a:pt x="42" y="105"/>
                  <a:pt x="43" y="105"/>
                  <a:pt x="43" y="104"/>
                </a:cubicBezTo>
                <a:cubicBezTo>
                  <a:pt x="42" y="104"/>
                  <a:pt x="42" y="104"/>
                  <a:pt x="42" y="104"/>
                </a:cubicBezTo>
                <a:cubicBezTo>
                  <a:pt x="42" y="103"/>
                  <a:pt x="42" y="103"/>
                  <a:pt x="42" y="102"/>
                </a:cubicBezTo>
                <a:cubicBezTo>
                  <a:pt x="41" y="102"/>
                  <a:pt x="41" y="102"/>
                  <a:pt x="40" y="102"/>
                </a:cubicBezTo>
                <a:cubicBezTo>
                  <a:pt x="40" y="104"/>
                  <a:pt x="40" y="105"/>
                  <a:pt x="39" y="106"/>
                </a:cubicBezTo>
                <a:cubicBezTo>
                  <a:pt x="39" y="106"/>
                  <a:pt x="38" y="106"/>
                  <a:pt x="38" y="106"/>
                </a:cubicBezTo>
                <a:cubicBezTo>
                  <a:pt x="38" y="106"/>
                  <a:pt x="37" y="106"/>
                  <a:pt x="37" y="106"/>
                </a:cubicBezTo>
                <a:cubicBezTo>
                  <a:pt x="37" y="105"/>
                  <a:pt x="37" y="104"/>
                  <a:pt x="36" y="104"/>
                </a:cubicBezTo>
                <a:cubicBezTo>
                  <a:pt x="32" y="103"/>
                  <a:pt x="30" y="101"/>
                  <a:pt x="28" y="99"/>
                </a:cubicBezTo>
                <a:cubicBezTo>
                  <a:pt x="29" y="97"/>
                  <a:pt x="27" y="96"/>
                  <a:pt x="28" y="95"/>
                </a:cubicBezTo>
                <a:cubicBezTo>
                  <a:pt x="28" y="92"/>
                  <a:pt x="24" y="95"/>
                  <a:pt x="24" y="95"/>
                </a:cubicBezTo>
                <a:cubicBezTo>
                  <a:pt x="24" y="95"/>
                  <a:pt x="24" y="95"/>
                  <a:pt x="24" y="94"/>
                </a:cubicBezTo>
                <a:cubicBezTo>
                  <a:pt x="24" y="93"/>
                  <a:pt x="24" y="93"/>
                  <a:pt x="24" y="92"/>
                </a:cubicBezTo>
                <a:cubicBezTo>
                  <a:pt x="23" y="92"/>
                  <a:pt x="23" y="92"/>
                  <a:pt x="23" y="92"/>
                </a:cubicBezTo>
                <a:cubicBezTo>
                  <a:pt x="23" y="91"/>
                  <a:pt x="23" y="91"/>
                  <a:pt x="23" y="91"/>
                </a:cubicBezTo>
                <a:cubicBezTo>
                  <a:pt x="23" y="90"/>
                  <a:pt x="23" y="89"/>
                  <a:pt x="23" y="88"/>
                </a:cubicBezTo>
                <a:cubicBezTo>
                  <a:pt x="22" y="88"/>
                  <a:pt x="20" y="88"/>
                  <a:pt x="20" y="87"/>
                </a:cubicBezTo>
                <a:cubicBezTo>
                  <a:pt x="19" y="87"/>
                  <a:pt x="19" y="87"/>
                  <a:pt x="19" y="86"/>
                </a:cubicBezTo>
                <a:cubicBezTo>
                  <a:pt x="19" y="85"/>
                  <a:pt x="19" y="85"/>
                  <a:pt x="19" y="85"/>
                </a:cubicBezTo>
                <a:cubicBezTo>
                  <a:pt x="19" y="83"/>
                  <a:pt x="18" y="82"/>
                  <a:pt x="17" y="81"/>
                </a:cubicBezTo>
                <a:cubicBezTo>
                  <a:pt x="15" y="81"/>
                  <a:pt x="10" y="79"/>
                  <a:pt x="15" y="79"/>
                </a:cubicBezTo>
                <a:cubicBezTo>
                  <a:pt x="15" y="78"/>
                  <a:pt x="15" y="76"/>
                  <a:pt x="15" y="75"/>
                </a:cubicBezTo>
                <a:cubicBezTo>
                  <a:pt x="14" y="75"/>
                  <a:pt x="14" y="73"/>
                  <a:pt x="15" y="73"/>
                </a:cubicBezTo>
                <a:cubicBezTo>
                  <a:pt x="15" y="72"/>
                  <a:pt x="15" y="72"/>
                  <a:pt x="15" y="72"/>
                </a:cubicBezTo>
                <a:cubicBezTo>
                  <a:pt x="12" y="70"/>
                  <a:pt x="16" y="66"/>
                  <a:pt x="18" y="66"/>
                </a:cubicBezTo>
                <a:cubicBezTo>
                  <a:pt x="18" y="63"/>
                  <a:pt x="16" y="62"/>
                  <a:pt x="14" y="61"/>
                </a:cubicBezTo>
                <a:cubicBezTo>
                  <a:pt x="14" y="63"/>
                  <a:pt x="16" y="67"/>
                  <a:pt x="13" y="67"/>
                </a:cubicBezTo>
                <a:cubicBezTo>
                  <a:pt x="12" y="59"/>
                  <a:pt x="9" y="59"/>
                  <a:pt x="9" y="51"/>
                </a:cubicBezTo>
                <a:cubicBezTo>
                  <a:pt x="10" y="51"/>
                  <a:pt x="11" y="51"/>
                  <a:pt x="12" y="51"/>
                </a:cubicBezTo>
                <a:cubicBezTo>
                  <a:pt x="12" y="51"/>
                  <a:pt x="12" y="51"/>
                  <a:pt x="12" y="50"/>
                </a:cubicBezTo>
                <a:cubicBezTo>
                  <a:pt x="12" y="49"/>
                  <a:pt x="13" y="49"/>
                  <a:pt x="13" y="47"/>
                </a:cubicBezTo>
                <a:cubicBezTo>
                  <a:pt x="13" y="46"/>
                  <a:pt x="13" y="45"/>
                  <a:pt x="13" y="44"/>
                </a:cubicBezTo>
                <a:cubicBezTo>
                  <a:pt x="13" y="44"/>
                  <a:pt x="13" y="43"/>
                  <a:pt x="13" y="43"/>
                </a:cubicBezTo>
                <a:cubicBezTo>
                  <a:pt x="14" y="43"/>
                  <a:pt x="15" y="42"/>
                  <a:pt x="15" y="41"/>
                </a:cubicBezTo>
                <a:cubicBezTo>
                  <a:pt x="17" y="39"/>
                  <a:pt x="12" y="37"/>
                  <a:pt x="15" y="36"/>
                </a:cubicBezTo>
                <a:cubicBezTo>
                  <a:pt x="15" y="36"/>
                  <a:pt x="15" y="35"/>
                  <a:pt x="15" y="35"/>
                </a:cubicBezTo>
                <a:cubicBezTo>
                  <a:pt x="16" y="33"/>
                  <a:pt x="15" y="31"/>
                  <a:pt x="17" y="31"/>
                </a:cubicBezTo>
                <a:cubicBezTo>
                  <a:pt x="17" y="31"/>
                  <a:pt x="17" y="30"/>
                  <a:pt x="17" y="30"/>
                </a:cubicBezTo>
                <a:cubicBezTo>
                  <a:pt x="17" y="28"/>
                  <a:pt x="16" y="26"/>
                  <a:pt x="18" y="25"/>
                </a:cubicBezTo>
                <a:cubicBezTo>
                  <a:pt x="18" y="24"/>
                  <a:pt x="18" y="24"/>
                  <a:pt x="18" y="23"/>
                </a:cubicBezTo>
                <a:cubicBezTo>
                  <a:pt x="18" y="21"/>
                  <a:pt x="19" y="20"/>
                  <a:pt x="19" y="18"/>
                </a:cubicBezTo>
                <a:cubicBezTo>
                  <a:pt x="20" y="18"/>
                  <a:pt x="21" y="18"/>
                  <a:pt x="21" y="18"/>
                </a:cubicBezTo>
                <a:cubicBezTo>
                  <a:pt x="21" y="18"/>
                  <a:pt x="21" y="17"/>
                  <a:pt x="21" y="17"/>
                </a:cubicBezTo>
                <a:cubicBezTo>
                  <a:pt x="22" y="17"/>
                  <a:pt x="22" y="17"/>
                  <a:pt x="23" y="17"/>
                </a:cubicBezTo>
                <a:cubicBezTo>
                  <a:pt x="24" y="17"/>
                  <a:pt x="24" y="16"/>
                  <a:pt x="25" y="16"/>
                </a:cubicBezTo>
                <a:cubicBezTo>
                  <a:pt x="25" y="15"/>
                  <a:pt x="25" y="15"/>
                  <a:pt x="26" y="15"/>
                </a:cubicBezTo>
                <a:cubicBezTo>
                  <a:pt x="28" y="15"/>
                  <a:pt x="28" y="11"/>
                  <a:pt x="31" y="12"/>
                </a:cubicBezTo>
                <a:cubicBezTo>
                  <a:pt x="31" y="12"/>
                  <a:pt x="32" y="12"/>
                  <a:pt x="32" y="12"/>
                </a:cubicBezTo>
                <a:cubicBezTo>
                  <a:pt x="32" y="11"/>
                  <a:pt x="32" y="11"/>
                  <a:pt x="33" y="11"/>
                </a:cubicBezTo>
                <a:cubicBezTo>
                  <a:pt x="34" y="11"/>
                  <a:pt x="34" y="11"/>
                  <a:pt x="34" y="11"/>
                </a:cubicBezTo>
                <a:cubicBezTo>
                  <a:pt x="35" y="11"/>
                  <a:pt x="35" y="11"/>
                  <a:pt x="36" y="11"/>
                </a:cubicBezTo>
                <a:cubicBezTo>
                  <a:pt x="36" y="10"/>
                  <a:pt x="37" y="10"/>
                  <a:pt x="37" y="9"/>
                </a:cubicBezTo>
                <a:cubicBezTo>
                  <a:pt x="37" y="9"/>
                  <a:pt x="38" y="9"/>
                  <a:pt x="38" y="9"/>
                </a:cubicBezTo>
                <a:cubicBezTo>
                  <a:pt x="40" y="9"/>
                  <a:pt x="40" y="7"/>
                  <a:pt x="43" y="7"/>
                </a:cubicBezTo>
                <a:cubicBezTo>
                  <a:pt x="43" y="7"/>
                  <a:pt x="44" y="7"/>
                  <a:pt x="44" y="7"/>
                </a:cubicBezTo>
                <a:cubicBezTo>
                  <a:pt x="45" y="6"/>
                  <a:pt x="46" y="6"/>
                  <a:pt x="47" y="5"/>
                </a:cubicBezTo>
                <a:cubicBezTo>
                  <a:pt x="48" y="5"/>
                  <a:pt x="48" y="5"/>
                  <a:pt x="49" y="5"/>
                </a:cubicBezTo>
                <a:cubicBezTo>
                  <a:pt x="49" y="5"/>
                  <a:pt x="50" y="5"/>
                  <a:pt x="51" y="5"/>
                </a:cubicBezTo>
                <a:cubicBezTo>
                  <a:pt x="52" y="5"/>
                  <a:pt x="53" y="5"/>
                  <a:pt x="53" y="5"/>
                </a:cubicBezTo>
                <a:cubicBezTo>
                  <a:pt x="54" y="5"/>
                  <a:pt x="54" y="5"/>
                  <a:pt x="55" y="5"/>
                </a:cubicBezTo>
                <a:cubicBezTo>
                  <a:pt x="56" y="5"/>
                  <a:pt x="57" y="5"/>
                  <a:pt x="58" y="5"/>
                </a:cubicBezTo>
                <a:cubicBezTo>
                  <a:pt x="60" y="5"/>
                  <a:pt x="62" y="5"/>
                  <a:pt x="62" y="6"/>
                </a:cubicBezTo>
                <a:cubicBezTo>
                  <a:pt x="62" y="7"/>
                  <a:pt x="62" y="8"/>
                  <a:pt x="63" y="7"/>
                </a:cubicBezTo>
                <a:cubicBezTo>
                  <a:pt x="63" y="7"/>
                  <a:pt x="64" y="7"/>
                  <a:pt x="64" y="7"/>
                </a:cubicBezTo>
                <a:cubicBezTo>
                  <a:pt x="65" y="7"/>
                  <a:pt x="66" y="8"/>
                  <a:pt x="66" y="9"/>
                </a:cubicBezTo>
                <a:cubicBezTo>
                  <a:pt x="66" y="9"/>
                  <a:pt x="66" y="9"/>
                  <a:pt x="66" y="10"/>
                </a:cubicBezTo>
                <a:cubicBezTo>
                  <a:pt x="67" y="10"/>
                  <a:pt x="67" y="10"/>
                  <a:pt x="68" y="10"/>
                </a:cubicBezTo>
                <a:cubicBezTo>
                  <a:pt x="68" y="10"/>
                  <a:pt x="68" y="10"/>
                  <a:pt x="69" y="10"/>
                </a:cubicBezTo>
                <a:cubicBezTo>
                  <a:pt x="71" y="10"/>
                  <a:pt x="71" y="12"/>
                  <a:pt x="72" y="12"/>
                </a:cubicBezTo>
                <a:cubicBezTo>
                  <a:pt x="73" y="13"/>
                  <a:pt x="74" y="13"/>
                  <a:pt x="76" y="13"/>
                </a:cubicBezTo>
                <a:cubicBezTo>
                  <a:pt x="76" y="14"/>
                  <a:pt x="76" y="15"/>
                  <a:pt x="76" y="16"/>
                </a:cubicBezTo>
                <a:cubicBezTo>
                  <a:pt x="76" y="17"/>
                  <a:pt x="76" y="17"/>
                  <a:pt x="77" y="17"/>
                </a:cubicBezTo>
                <a:cubicBezTo>
                  <a:pt x="77" y="17"/>
                  <a:pt x="77" y="18"/>
                  <a:pt x="77" y="18"/>
                </a:cubicBezTo>
                <a:cubicBezTo>
                  <a:pt x="77" y="19"/>
                  <a:pt x="79" y="19"/>
                  <a:pt x="80" y="19"/>
                </a:cubicBezTo>
                <a:cubicBezTo>
                  <a:pt x="81" y="20"/>
                  <a:pt x="81" y="21"/>
                  <a:pt x="82" y="22"/>
                </a:cubicBezTo>
                <a:cubicBezTo>
                  <a:pt x="83" y="22"/>
                  <a:pt x="83" y="23"/>
                  <a:pt x="83" y="24"/>
                </a:cubicBezTo>
                <a:cubicBezTo>
                  <a:pt x="83" y="25"/>
                  <a:pt x="83" y="25"/>
                  <a:pt x="82" y="25"/>
                </a:cubicBezTo>
                <a:cubicBezTo>
                  <a:pt x="82" y="25"/>
                  <a:pt x="81" y="25"/>
                  <a:pt x="81" y="25"/>
                </a:cubicBezTo>
                <a:cubicBezTo>
                  <a:pt x="81" y="26"/>
                  <a:pt x="81" y="27"/>
                  <a:pt x="80" y="26"/>
                </a:cubicBezTo>
                <a:cubicBezTo>
                  <a:pt x="80" y="28"/>
                  <a:pt x="80" y="30"/>
                  <a:pt x="80" y="31"/>
                </a:cubicBezTo>
                <a:cubicBezTo>
                  <a:pt x="80" y="32"/>
                  <a:pt x="81" y="33"/>
                  <a:pt x="81" y="34"/>
                </a:cubicBezTo>
                <a:cubicBezTo>
                  <a:pt x="82" y="34"/>
                  <a:pt x="82" y="33"/>
                  <a:pt x="82" y="32"/>
                </a:cubicBezTo>
                <a:cubicBezTo>
                  <a:pt x="82" y="32"/>
                  <a:pt x="82" y="32"/>
                  <a:pt x="82" y="31"/>
                </a:cubicBezTo>
                <a:cubicBezTo>
                  <a:pt x="83" y="30"/>
                  <a:pt x="84" y="30"/>
                  <a:pt x="84" y="31"/>
                </a:cubicBezTo>
                <a:cubicBezTo>
                  <a:pt x="85" y="31"/>
                  <a:pt x="85" y="31"/>
                  <a:pt x="85" y="31"/>
                </a:cubicBezTo>
                <a:cubicBezTo>
                  <a:pt x="86" y="31"/>
                  <a:pt x="87" y="31"/>
                  <a:pt x="87" y="32"/>
                </a:cubicBezTo>
                <a:cubicBezTo>
                  <a:pt x="87" y="33"/>
                  <a:pt x="87" y="34"/>
                  <a:pt x="87" y="35"/>
                </a:cubicBezTo>
                <a:cubicBezTo>
                  <a:pt x="87" y="35"/>
                  <a:pt x="87" y="36"/>
                  <a:pt x="87" y="36"/>
                </a:cubicBezTo>
                <a:cubicBezTo>
                  <a:pt x="85" y="36"/>
                  <a:pt x="83" y="36"/>
                  <a:pt x="82" y="37"/>
                </a:cubicBezTo>
                <a:cubicBezTo>
                  <a:pt x="82" y="36"/>
                  <a:pt x="82" y="35"/>
                  <a:pt x="81" y="35"/>
                </a:cubicBezTo>
                <a:cubicBezTo>
                  <a:pt x="80" y="35"/>
                  <a:pt x="80" y="35"/>
                  <a:pt x="80" y="35"/>
                </a:cubicBezTo>
                <a:cubicBezTo>
                  <a:pt x="80" y="35"/>
                  <a:pt x="80" y="36"/>
                  <a:pt x="80" y="36"/>
                </a:cubicBezTo>
                <a:cubicBezTo>
                  <a:pt x="83" y="38"/>
                  <a:pt x="78" y="40"/>
                  <a:pt x="78" y="36"/>
                </a:cubicBezTo>
                <a:cubicBezTo>
                  <a:pt x="78" y="36"/>
                  <a:pt x="78" y="36"/>
                  <a:pt x="77" y="36"/>
                </a:cubicBezTo>
                <a:cubicBezTo>
                  <a:pt x="77" y="36"/>
                  <a:pt x="77" y="37"/>
                  <a:pt x="77" y="37"/>
                </a:cubicBezTo>
                <a:cubicBezTo>
                  <a:pt x="77" y="38"/>
                  <a:pt x="77" y="40"/>
                  <a:pt x="77" y="41"/>
                </a:cubicBezTo>
                <a:cubicBezTo>
                  <a:pt x="77" y="41"/>
                  <a:pt x="77" y="42"/>
                  <a:pt x="77" y="42"/>
                </a:cubicBezTo>
                <a:cubicBezTo>
                  <a:pt x="78" y="42"/>
                  <a:pt x="78" y="42"/>
                  <a:pt x="78" y="42"/>
                </a:cubicBezTo>
                <a:cubicBezTo>
                  <a:pt x="79" y="42"/>
                  <a:pt x="81" y="42"/>
                  <a:pt x="81" y="43"/>
                </a:cubicBezTo>
                <a:cubicBezTo>
                  <a:pt x="83" y="43"/>
                  <a:pt x="82" y="47"/>
                  <a:pt x="84" y="47"/>
                </a:cubicBezTo>
                <a:cubicBezTo>
                  <a:pt x="84" y="49"/>
                  <a:pt x="82" y="47"/>
                  <a:pt x="81" y="47"/>
                </a:cubicBezTo>
                <a:cubicBezTo>
                  <a:pt x="81" y="47"/>
                  <a:pt x="81" y="48"/>
                  <a:pt x="80" y="48"/>
                </a:cubicBezTo>
                <a:cubicBezTo>
                  <a:pt x="79" y="50"/>
                  <a:pt x="78" y="48"/>
                  <a:pt x="75" y="49"/>
                </a:cubicBezTo>
                <a:cubicBezTo>
                  <a:pt x="75" y="49"/>
                  <a:pt x="75" y="50"/>
                  <a:pt x="75" y="50"/>
                </a:cubicBezTo>
                <a:cubicBezTo>
                  <a:pt x="75" y="51"/>
                  <a:pt x="75" y="51"/>
                  <a:pt x="75" y="51"/>
                </a:cubicBezTo>
                <a:cubicBezTo>
                  <a:pt x="74" y="51"/>
                  <a:pt x="72" y="51"/>
                  <a:pt x="71" y="51"/>
                </a:cubicBezTo>
                <a:cubicBezTo>
                  <a:pt x="71" y="51"/>
                  <a:pt x="71" y="51"/>
                  <a:pt x="71" y="50"/>
                </a:cubicBezTo>
                <a:cubicBezTo>
                  <a:pt x="70" y="50"/>
                  <a:pt x="70" y="50"/>
                  <a:pt x="70" y="49"/>
                </a:cubicBezTo>
                <a:cubicBezTo>
                  <a:pt x="69" y="49"/>
                  <a:pt x="69" y="49"/>
                  <a:pt x="69" y="48"/>
                </a:cubicBezTo>
                <a:cubicBezTo>
                  <a:pt x="68" y="48"/>
                  <a:pt x="68" y="48"/>
                  <a:pt x="68" y="48"/>
                </a:cubicBezTo>
                <a:cubicBezTo>
                  <a:pt x="67" y="48"/>
                  <a:pt x="66" y="48"/>
                  <a:pt x="65" y="48"/>
                </a:cubicBezTo>
                <a:cubicBezTo>
                  <a:pt x="65" y="48"/>
                  <a:pt x="64" y="48"/>
                  <a:pt x="64" y="48"/>
                </a:cubicBezTo>
                <a:cubicBezTo>
                  <a:pt x="62" y="52"/>
                  <a:pt x="66" y="53"/>
                  <a:pt x="64" y="55"/>
                </a:cubicBezTo>
                <a:cubicBezTo>
                  <a:pt x="64" y="56"/>
                  <a:pt x="64" y="56"/>
                  <a:pt x="63" y="56"/>
                </a:cubicBezTo>
                <a:cubicBezTo>
                  <a:pt x="63" y="57"/>
                  <a:pt x="63" y="57"/>
                  <a:pt x="63" y="57"/>
                </a:cubicBezTo>
                <a:cubicBezTo>
                  <a:pt x="62" y="58"/>
                  <a:pt x="62" y="59"/>
                  <a:pt x="62" y="61"/>
                </a:cubicBezTo>
                <a:cubicBezTo>
                  <a:pt x="62" y="61"/>
                  <a:pt x="63" y="61"/>
                  <a:pt x="63" y="62"/>
                </a:cubicBezTo>
                <a:cubicBezTo>
                  <a:pt x="64" y="62"/>
                  <a:pt x="65" y="62"/>
                  <a:pt x="65" y="61"/>
                </a:cubicBezTo>
                <a:cubicBezTo>
                  <a:pt x="65" y="60"/>
                  <a:pt x="65" y="59"/>
                  <a:pt x="65" y="57"/>
                </a:cubicBezTo>
                <a:cubicBezTo>
                  <a:pt x="66" y="57"/>
                  <a:pt x="66" y="57"/>
                  <a:pt x="66" y="57"/>
                </a:cubicBezTo>
                <a:cubicBezTo>
                  <a:pt x="67" y="59"/>
                  <a:pt x="68" y="59"/>
                  <a:pt x="69" y="60"/>
                </a:cubicBezTo>
                <a:cubicBezTo>
                  <a:pt x="70" y="60"/>
                  <a:pt x="70" y="60"/>
                  <a:pt x="70" y="61"/>
                </a:cubicBezTo>
                <a:cubicBezTo>
                  <a:pt x="71" y="61"/>
                  <a:pt x="72" y="61"/>
                  <a:pt x="72" y="61"/>
                </a:cubicBezTo>
                <a:cubicBezTo>
                  <a:pt x="73" y="60"/>
                  <a:pt x="72" y="59"/>
                  <a:pt x="74" y="59"/>
                </a:cubicBezTo>
                <a:cubicBezTo>
                  <a:pt x="74" y="59"/>
                  <a:pt x="74" y="59"/>
                  <a:pt x="75" y="59"/>
                </a:cubicBezTo>
                <a:cubicBezTo>
                  <a:pt x="76" y="60"/>
                  <a:pt x="78" y="59"/>
                  <a:pt x="78" y="61"/>
                </a:cubicBezTo>
                <a:cubicBezTo>
                  <a:pt x="78" y="62"/>
                  <a:pt x="79" y="62"/>
                  <a:pt x="80" y="63"/>
                </a:cubicBezTo>
                <a:cubicBezTo>
                  <a:pt x="80" y="64"/>
                  <a:pt x="80" y="65"/>
                  <a:pt x="80" y="66"/>
                </a:cubicBezTo>
                <a:cubicBezTo>
                  <a:pt x="80" y="66"/>
                  <a:pt x="80" y="66"/>
                  <a:pt x="80" y="67"/>
                </a:cubicBezTo>
                <a:cubicBezTo>
                  <a:pt x="80" y="67"/>
                  <a:pt x="80" y="68"/>
                  <a:pt x="80" y="68"/>
                </a:cubicBezTo>
                <a:cubicBezTo>
                  <a:pt x="81" y="68"/>
                  <a:pt x="81" y="67"/>
                  <a:pt x="82" y="66"/>
                </a:cubicBezTo>
                <a:cubicBezTo>
                  <a:pt x="83" y="66"/>
                  <a:pt x="84" y="66"/>
                  <a:pt x="84" y="66"/>
                </a:cubicBezTo>
                <a:cubicBezTo>
                  <a:pt x="84" y="66"/>
                  <a:pt x="84" y="66"/>
                  <a:pt x="84" y="67"/>
                </a:cubicBezTo>
                <a:cubicBezTo>
                  <a:pt x="84" y="67"/>
                  <a:pt x="84" y="68"/>
                  <a:pt x="84" y="68"/>
                </a:cubicBezTo>
                <a:cubicBezTo>
                  <a:pt x="85" y="68"/>
                  <a:pt x="85" y="68"/>
                  <a:pt x="85" y="68"/>
                </a:cubicBezTo>
                <a:cubicBezTo>
                  <a:pt x="86" y="68"/>
                  <a:pt x="87" y="68"/>
                  <a:pt x="87" y="67"/>
                </a:cubicBezTo>
                <a:cubicBezTo>
                  <a:pt x="87" y="66"/>
                  <a:pt x="87" y="66"/>
                  <a:pt x="87" y="66"/>
                </a:cubicBezTo>
                <a:cubicBezTo>
                  <a:pt x="87" y="66"/>
                  <a:pt x="88" y="65"/>
                  <a:pt x="88" y="64"/>
                </a:cubicBezTo>
                <a:cubicBezTo>
                  <a:pt x="88" y="64"/>
                  <a:pt x="89" y="64"/>
                  <a:pt x="89" y="64"/>
                </a:cubicBezTo>
                <a:cubicBezTo>
                  <a:pt x="89" y="64"/>
                  <a:pt x="90" y="63"/>
                  <a:pt x="90" y="64"/>
                </a:cubicBezTo>
                <a:cubicBezTo>
                  <a:pt x="91" y="64"/>
                  <a:pt x="93" y="64"/>
                  <a:pt x="94" y="64"/>
                </a:cubicBezTo>
                <a:cubicBezTo>
                  <a:pt x="94" y="64"/>
                  <a:pt x="94" y="63"/>
                  <a:pt x="95" y="63"/>
                </a:cubicBezTo>
                <a:cubicBezTo>
                  <a:pt x="95" y="63"/>
                  <a:pt x="95" y="62"/>
                  <a:pt x="95" y="62"/>
                </a:cubicBezTo>
                <a:cubicBezTo>
                  <a:pt x="95" y="62"/>
                  <a:pt x="96" y="62"/>
                  <a:pt x="96" y="62"/>
                </a:cubicBezTo>
                <a:cubicBezTo>
                  <a:pt x="98" y="62"/>
                  <a:pt x="100" y="62"/>
                  <a:pt x="100" y="64"/>
                </a:cubicBezTo>
                <a:cubicBezTo>
                  <a:pt x="100" y="65"/>
                  <a:pt x="100" y="65"/>
                  <a:pt x="100" y="66"/>
                </a:cubicBezTo>
                <a:cubicBezTo>
                  <a:pt x="101" y="66"/>
                  <a:pt x="101" y="64"/>
                  <a:pt x="102" y="63"/>
                </a:cubicBezTo>
                <a:cubicBezTo>
                  <a:pt x="102" y="62"/>
                  <a:pt x="102" y="62"/>
                  <a:pt x="102" y="61"/>
                </a:cubicBezTo>
                <a:cubicBezTo>
                  <a:pt x="102" y="60"/>
                  <a:pt x="103" y="60"/>
                  <a:pt x="103" y="60"/>
                </a:cubicBezTo>
                <a:cubicBezTo>
                  <a:pt x="103" y="59"/>
                  <a:pt x="103" y="59"/>
                  <a:pt x="103" y="59"/>
                </a:cubicBezTo>
                <a:cubicBezTo>
                  <a:pt x="102" y="58"/>
                  <a:pt x="101" y="59"/>
                  <a:pt x="101" y="60"/>
                </a:cubicBezTo>
                <a:cubicBezTo>
                  <a:pt x="99" y="60"/>
                  <a:pt x="99" y="61"/>
                  <a:pt x="97" y="60"/>
                </a:cubicBezTo>
                <a:cubicBezTo>
                  <a:pt x="97" y="60"/>
                  <a:pt x="96" y="60"/>
                  <a:pt x="96" y="59"/>
                </a:cubicBezTo>
                <a:cubicBezTo>
                  <a:pt x="95" y="58"/>
                  <a:pt x="94" y="57"/>
                  <a:pt x="94" y="56"/>
                </a:cubicBezTo>
                <a:cubicBezTo>
                  <a:pt x="96" y="56"/>
                  <a:pt x="93" y="55"/>
                  <a:pt x="94" y="53"/>
                </a:cubicBezTo>
                <a:cubicBezTo>
                  <a:pt x="93" y="52"/>
                  <a:pt x="93" y="51"/>
                  <a:pt x="91" y="51"/>
                </a:cubicBezTo>
                <a:cubicBezTo>
                  <a:pt x="91" y="52"/>
                  <a:pt x="91" y="53"/>
                  <a:pt x="91" y="54"/>
                </a:cubicBezTo>
                <a:cubicBezTo>
                  <a:pt x="91" y="54"/>
                  <a:pt x="91" y="55"/>
                  <a:pt x="91" y="55"/>
                </a:cubicBezTo>
                <a:cubicBezTo>
                  <a:pt x="91" y="55"/>
                  <a:pt x="90" y="55"/>
                  <a:pt x="90" y="56"/>
                </a:cubicBezTo>
                <a:cubicBezTo>
                  <a:pt x="90" y="56"/>
                  <a:pt x="89" y="56"/>
                  <a:pt x="89" y="56"/>
                </a:cubicBezTo>
                <a:cubicBezTo>
                  <a:pt x="89" y="56"/>
                  <a:pt x="88" y="56"/>
                  <a:pt x="88" y="56"/>
                </a:cubicBezTo>
                <a:cubicBezTo>
                  <a:pt x="88" y="57"/>
                  <a:pt x="86" y="57"/>
                  <a:pt x="85" y="57"/>
                </a:cubicBezTo>
                <a:cubicBezTo>
                  <a:pt x="85" y="56"/>
                  <a:pt x="84" y="56"/>
                  <a:pt x="84" y="55"/>
                </a:cubicBezTo>
                <a:cubicBezTo>
                  <a:pt x="84" y="54"/>
                  <a:pt x="84" y="53"/>
                  <a:pt x="84" y="51"/>
                </a:cubicBezTo>
                <a:cubicBezTo>
                  <a:pt x="84" y="51"/>
                  <a:pt x="84" y="50"/>
                  <a:pt x="84" y="49"/>
                </a:cubicBezTo>
                <a:cubicBezTo>
                  <a:pt x="86" y="47"/>
                  <a:pt x="88" y="46"/>
                  <a:pt x="89" y="43"/>
                </a:cubicBezTo>
                <a:cubicBezTo>
                  <a:pt x="89" y="46"/>
                  <a:pt x="92" y="45"/>
                  <a:pt x="94" y="47"/>
                </a:cubicBezTo>
                <a:cubicBezTo>
                  <a:pt x="94" y="47"/>
                  <a:pt x="94" y="47"/>
                  <a:pt x="94" y="48"/>
                </a:cubicBezTo>
                <a:cubicBezTo>
                  <a:pt x="94" y="49"/>
                  <a:pt x="94" y="50"/>
                  <a:pt x="95" y="51"/>
                </a:cubicBezTo>
                <a:cubicBezTo>
                  <a:pt x="96" y="52"/>
                  <a:pt x="97" y="51"/>
                  <a:pt x="97" y="53"/>
                </a:cubicBezTo>
                <a:cubicBezTo>
                  <a:pt x="98" y="53"/>
                  <a:pt x="98" y="53"/>
                  <a:pt x="99" y="53"/>
                </a:cubicBezTo>
                <a:cubicBezTo>
                  <a:pt x="99" y="54"/>
                  <a:pt x="100" y="55"/>
                  <a:pt x="101" y="56"/>
                </a:cubicBezTo>
                <a:cubicBezTo>
                  <a:pt x="101" y="56"/>
                  <a:pt x="102" y="56"/>
                  <a:pt x="102" y="56"/>
                </a:cubicBezTo>
                <a:cubicBezTo>
                  <a:pt x="103" y="56"/>
                  <a:pt x="103" y="56"/>
                  <a:pt x="103" y="56"/>
                </a:cubicBezTo>
                <a:cubicBezTo>
                  <a:pt x="103" y="55"/>
                  <a:pt x="104" y="55"/>
                  <a:pt x="104" y="55"/>
                </a:cubicBezTo>
                <a:cubicBezTo>
                  <a:pt x="104" y="54"/>
                  <a:pt x="104" y="53"/>
                  <a:pt x="104" y="53"/>
                </a:cubicBezTo>
                <a:cubicBezTo>
                  <a:pt x="104" y="53"/>
                  <a:pt x="104" y="53"/>
                  <a:pt x="103" y="53"/>
                </a:cubicBezTo>
                <a:cubicBezTo>
                  <a:pt x="103" y="50"/>
                  <a:pt x="100" y="55"/>
                  <a:pt x="101" y="49"/>
                </a:cubicBezTo>
                <a:cubicBezTo>
                  <a:pt x="101" y="48"/>
                  <a:pt x="101" y="47"/>
                  <a:pt x="101" y="47"/>
                </a:cubicBezTo>
                <a:cubicBezTo>
                  <a:pt x="101" y="46"/>
                  <a:pt x="101" y="45"/>
                  <a:pt x="101" y="44"/>
                </a:cubicBezTo>
                <a:cubicBezTo>
                  <a:pt x="99" y="43"/>
                  <a:pt x="99" y="39"/>
                  <a:pt x="97" y="37"/>
                </a:cubicBezTo>
                <a:cubicBezTo>
                  <a:pt x="97" y="37"/>
                  <a:pt x="97" y="37"/>
                  <a:pt x="96" y="37"/>
                </a:cubicBezTo>
                <a:cubicBezTo>
                  <a:pt x="96" y="36"/>
                  <a:pt x="96" y="36"/>
                  <a:pt x="95" y="36"/>
                </a:cubicBezTo>
                <a:cubicBezTo>
                  <a:pt x="95" y="35"/>
                  <a:pt x="94" y="35"/>
                  <a:pt x="94" y="34"/>
                </a:cubicBezTo>
                <a:cubicBezTo>
                  <a:pt x="94" y="33"/>
                  <a:pt x="94" y="32"/>
                  <a:pt x="94" y="31"/>
                </a:cubicBezTo>
                <a:cubicBezTo>
                  <a:pt x="93" y="31"/>
                  <a:pt x="93" y="31"/>
                  <a:pt x="93" y="31"/>
                </a:cubicBezTo>
                <a:cubicBezTo>
                  <a:pt x="92" y="31"/>
                  <a:pt x="92" y="31"/>
                  <a:pt x="91" y="31"/>
                </a:cubicBezTo>
                <a:cubicBezTo>
                  <a:pt x="91" y="30"/>
                  <a:pt x="91" y="29"/>
                  <a:pt x="91" y="28"/>
                </a:cubicBezTo>
                <a:cubicBezTo>
                  <a:pt x="91" y="26"/>
                  <a:pt x="90" y="26"/>
                  <a:pt x="90" y="24"/>
                </a:cubicBezTo>
                <a:cubicBezTo>
                  <a:pt x="90" y="23"/>
                  <a:pt x="89" y="22"/>
                  <a:pt x="88" y="22"/>
                </a:cubicBezTo>
                <a:cubicBezTo>
                  <a:pt x="88" y="20"/>
                  <a:pt x="87" y="20"/>
                  <a:pt x="85" y="19"/>
                </a:cubicBezTo>
                <a:cubicBezTo>
                  <a:pt x="85" y="18"/>
                  <a:pt x="85" y="17"/>
                  <a:pt x="85" y="16"/>
                </a:cubicBezTo>
                <a:cubicBezTo>
                  <a:pt x="85" y="16"/>
                  <a:pt x="84" y="17"/>
                  <a:pt x="82" y="17"/>
                </a:cubicBezTo>
                <a:cubicBezTo>
                  <a:pt x="82" y="17"/>
                  <a:pt x="82" y="18"/>
                  <a:pt x="82" y="18"/>
                </a:cubicBezTo>
                <a:cubicBezTo>
                  <a:pt x="79" y="17"/>
                  <a:pt x="84" y="14"/>
                  <a:pt x="80" y="12"/>
                </a:cubicBezTo>
                <a:cubicBezTo>
                  <a:pt x="80" y="12"/>
                  <a:pt x="80" y="11"/>
                  <a:pt x="80" y="11"/>
                </a:cubicBezTo>
                <a:cubicBezTo>
                  <a:pt x="79" y="11"/>
                  <a:pt x="79" y="11"/>
                  <a:pt x="78" y="11"/>
                </a:cubicBezTo>
                <a:cubicBezTo>
                  <a:pt x="78" y="11"/>
                  <a:pt x="78" y="11"/>
                  <a:pt x="77" y="11"/>
                </a:cubicBezTo>
                <a:cubicBezTo>
                  <a:pt x="77" y="11"/>
                  <a:pt x="77" y="10"/>
                  <a:pt x="77" y="10"/>
                </a:cubicBezTo>
                <a:cubicBezTo>
                  <a:pt x="77" y="9"/>
                  <a:pt x="76" y="8"/>
                  <a:pt x="75" y="7"/>
                </a:cubicBezTo>
                <a:cubicBezTo>
                  <a:pt x="75" y="6"/>
                  <a:pt x="74" y="6"/>
                  <a:pt x="74" y="6"/>
                </a:cubicBezTo>
                <a:cubicBezTo>
                  <a:pt x="74" y="6"/>
                  <a:pt x="74" y="5"/>
                  <a:pt x="74" y="5"/>
                </a:cubicBezTo>
                <a:cubicBezTo>
                  <a:pt x="73" y="5"/>
                  <a:pt x="72" y="5"/>
                  <a:pt x="71" y="5"/>
                </a:cubicBezTo>
                <a:cubicBezTo>
                  <a:pt x="70" y="5"/>
                  <a:pt x="70" y="3"/>
                  <a:pt x="69" y="3"/>
                </a:cubicBezTo>
                <a:cubicBezTo>
                  <a:pt x="68" y="3"/>
                  <a:pt x="67" y="3"/>
                  <a:pt x="66" y="3"/>
                </a:cubicBezTo>
                <a:cubicBezTo>
                  <a:pt x="66" y="1"/>
                  <a:pt x="64" y="2"/>
                  <a:pt x="63" y="2"/>
                </a:cubicBezTo>
                <a:cubicBezTo>
                  <a:pt x="62" y="2"/>
                  <a:pt x="61" y="2"/>
                  <a:pt x="61" y="2"/>
                </a:cubicBezTo>
                <a:cubicBezTo>
                  <a:pt x="60" y="2"/>
                  <a:pt x="59" y="1"/>
                  <a:pt x="59" y="0"/>
                </a:cubicBezTo>
                <a:cubicBezTo>
                  <a:pt x="59" y="0"/>
                  <a:pt x="59" y="0"/>
                  <a:pt x="58" y="0"/>
                </a:cubicBezTo>
                <a:cubicBezTo>
                  <a:pt x="57" y="0"/>
                  <a:pt x="57" y="0"/>
                  <a:pt x="56" y="0"/>
                </a:cubicBezTo>
                <a:cubicBezTo>
                  <a:pt x="55" y="0"/>
                  <a:pt x="53" y="0"/>
                  <a:pt x="52" y="0"/>
                </a:cubicBezTo>
                <a:cubicBezTo>
                  <a:pt x="52" y="1"/>
                  <a:pt x="52" y="1"/>
                  <a:pt x="52" y="2"/>
                </a:cubicBezTo>
                <a:cubicBezTo>
                  <a:pt x="51" y="2"/>
                  <a:pt x="51" y="2"/>
                  <a:pt x="50" y="2"/>
                </a:cubicBezTo>
                <a:cubicBezTo>
                  <a:pt x="49" y="2"/>
                  <a:pt x="49" y="2"/>
                  <a:pt x="49" y="2"/>
                </a:cubicBezTo>
                <a:cubicBezTo>
                  <a:pt x="48" y="2"/>
                  <a:pt x="48" y="2"/>
                  <a:pt x="47" y="2"/>
                </a:cubicBezTo>
                <a:cubicBezTo>
                  <a:pt x="47" y="2"/>
                  <a:pt x="47" y="2"/>
                  <a:pt x="47" y="3"/>
                </a:cubicBezTo>
                <a:cubicBezTo>
                  <a:pt x="47" y="3"/>
                  <a:pt x="47" y="3"/>
                  <a:pt x="46" y="3"/>
                </a:cubicBezTo>
                <a:cubicBezTo>
                  <a:pt x="46" y="3"/>
                  <a:pt x="45" y="3"/>
                  <a:pt x="45" y="3"/>
                </a:cubicBezTo>
                <a:cubicBezTo>
                  <a:pt x="43" y="3"/>
                  <a:pt x="41" y="3"/>
                  <a:pt x="39" y="3"/>
                </a:cubicBezTo>
                <a:cubicBezTo>
                  <a:pt x="39" y="3"/>
                  <a:pt x="39" y="4"/>
                  <a:pt x="39" y="4"/>
                </a:cubicBezTo>
                <a:cubicBezTo>
                  <a:pt x="38" y="4"/>
                  <a:pt x="38" y="4"/>
                  <a:pt x="37" y="4"/>
                </a:cubicBezTo>
                <a:cubicBezTo>
                  <a:pt x="36" y="5"/>
                  <a:pt x="35" y="6"/>
                  <a:pt x="33" y="6"/>
                </a:cubicBezTo>
                <a:cubicBezTo>
                  <a:pt x="33" y="6"/>
                  <a:pt x="32" y="6"/>
                  <a:pt x="32" y="6"/>
                </a:cubicBezTo>
                <a:cubicBezTo>
                  <a:pt x="32" y="6"/>
                  <a:pt x="31" y="6"/>
                  <a:pt x="31" y="6"/>
                </a:cubicBezTo>
                <a:cubicBezTo>
                  <a:pt x="31" y="8"/>
                  <a:pt x="28" y="7"/>
                  <a:pt x="28" y="9"/>
                </a:cubicBezTo>
                <a:cubicBezTo>
                  <a:pt x="29" y="10"/>
                  <a:pt x="28" y="10"/>
                  <a:pt x="27" y="10"/>
                </a:cubicBezTo>
                <a:cubicBezTo>
                  <a:pt x="26" y="10"/>
                  <a:pt x="25" y="11"/>
                  <a:pt x="25" y="12"/>
                </a:cubicBezTo>
                <a:cubicBezTo>
                  <a:pt x="25" y="12"/>
                  <a:pt x="24" y="12"/>
                  <a:pt x="24" y="12"/>
                </a:cubicBezTo>
                <a:cubicBezTo>
                  <a:pt x="23" y="12"/>
                  <a:pt x="22" y="12"/>
                  <a:pt x="21" y="12"/>
                </a:cubicBezTo>
                <a:cubicBezTo>
                  <a:pt x="21" y="13"/>
                  <a:pt x="21" y="13"/>
                  <a:pt x="21" y="13"/>
                </a:cubicBezTo>
                <a:cubicBezTo>
                  <a:pt x="21" y="13"/>
                  <a:pt x="21" y="13"/>
                  <a:pt x="20" y="13"/>
                </a:cubicBezTo>
                <a:cubicBezTo>
                  <a:pt x="20" y="15"/>
                  <a:pt x="19" y="15"/>
                  <a:pt x="18" y="16"/>
                </a:cubicBezTo>
                <a:cubicBezTo>
                  <a:pt x="16" y="17"/>
                  <a:pt x="15" y="19"/>
                  <a:pt x="14" y="21"/>
                </a:cubicBezTo>
                <a:cubicBezTo>
                  <a:pt x="13" y="24"/>
                  <a:pt x="11" y="19"/>
                  <a:pt x="9" y="22"/>
                </a:cubicBezTo>
                <a:cubicBezTo>
                  <a:pt x="9" y="22"/>
                  <a:pt x="9" y="23"/>
                  <a:pt x="9" y="23"/>
                </a:cubicBezTo>
                <a:cubicBezTo>
                  <a:pt x="9" y="23"/>
                  <a:pt x="9" y="23"/>
                  <a:pt x="8" y="23"/>
                </a:cubicBezTo>
                <a:cubicBezTo>
                  <a:pt x="8" y="23"/>
                  <a:pt x="8" y="24"/>
                  <a:pt x="8" y="24"/>
                </a:cubicBezTo>
                <a:cubicBezTo>
                  <a:pt x="9" y="24"/>
                  <a:pt x="9" y="25"/>
                  <a:pt x="9" y="25"/>
                </a:cubicBezTo>
                <a:cubicBezTo>
                  <a:pt x="9" y="26"/>
                  <a:pt x="9" y="26"/>
                  <a:pt x="9" y="26"/>
                </a:cubicBezTo>
                <a:cubicBezTo>
                  <a:pt x="10" y="29"/>
                  <a:pt x="8" y="29"/>
                  <a:pt x="8" y="31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3"/>
                  <a:pt x="8" y="33"/>
                  <a:pt x="8" y="34"/>
                </a:cubicBezTo>
                <a:cubicBezTo>
                  <a:pt x="8" y="35"/>
                  <a:pt x="8" y="36"/>
                  <a:pt x="7" y="36"/>
                </a:cubicBezTo>
                <a:cubicBezTo>
                  <a:pt x="7" y="37"/>
                  <a:pt x="6" y="38"/>
                  <a:pt x="6" y="40"/>
                </a:cubicBezTo>
                <a:cubicBezTo>
                  <a:pt x="7" y="40"/>
                  <a:pt x="7" y="40"/>
                  <a:pt x="8" y="40"/>
                </a:cubicBezTo>
                <a:cubicBezTo>
                  <a:pt x="8" y="40"/>
                  <a:pt x="8" y="41"/>
                  <a:pt x="8" y="42"/>
                </a:cubicBezTo>
                <a:cubicBezTo>
                  <a:pt x="5" y="42"/>
                  <a:pt x="7" y="47"/>
                  <a:pt x="4" y="45"/>
                </a:cubicBezTo>
                <a:cubicBezTo>
                  <a:pt x="4" y="46"/>
                  <a:pt x="4" y="46"/>
                  <a:pt x="4" y="47"/>
                </a:cubicBezTo>
                <a:cubicBezTo>
                  <a:pt x="5" y="47"/>
                  <a:pt x="5" y="49"/>
                  <a:pt x="4" y="49"/>
                </a:cubicBezTo>
                <a:cubicBezTo>
                  <a:pt x="3" y="49"/>
                  <a:pt x="3" y="49"/>
                  <a:pt x="2" y="49"/>
                </a:cubicBezTo>
                <a:cubicBezTo>
                  <a:pt x="2" y="50"/>
                  <a:pt x="1" y="50"/>
                  <a:pt x="1" y="51"/>
                </a:cubicBezTo>
                <a:cubicBezTo>
                  <a:pt x="1" y="52"/>
                  <a:pt x="1" y="52"/>
                  <a:pt x="1" y="53"/>
                </a:cubicBezTo>
                <a:cubicBezTo>
                  <a:pt x="1" y="53"/>
                  <a:pt x="1" y="53"/>
                  <a:pt x="1" y="54"/>
                </a:cubicBezTo>
                <a:cubicBezTo>
                  <a:pt x="1" y="54"/>
                  <a:pt x="1" y="55"/>
                  <a:pt x="1" y="55"/>
                </a:cubicBezTo>
                <a:cubicBezTo>
                  <a:pt x="1" y="55"/>
                  <a:pt x="0" y="55"/>
                  <a:pt x="0" y="55"/>
                </a:cubicBezTo>
                <a:cubicBezTo>
                  <a:pt x="0" y="55"/>
                  <a:pt x="0" y="56"/>
                  <a:pt x="0" y="56"/>
                </a:cubicBezTo>
                <a:cubicBezTo>
                  <a:pt x="0" y="59"/>
                  <a:pt x="0" y="60"/>
                  <a:pt x="2" y="60"/>
                </a:cubicBezTo>
                <a:cubicBezTo>
                  <a:pt x="2" y="61"/>
                  <a:pt x="3" y="63"/>
                  <a:pt x="1" y="63"/>
                </a:cubicBezTo>
                <a:cubicBezTo>
                  <a:pt x="1" y="64"/>
                  <a:pt x="0" y="64"/>
                  <a:pt x="0" y="66"/>
                </a:cubicBezTo>
                <a:cubicBezTo>
                  <a:pt x="1" y="67"/>
                  <a:pt x="0" y="68"/>
                  <a:pt x="0" y="69"/>
                </a:cubicBezTo>
                <a:cubicBezTo>
                  <a:pt x="1" y="70"/>
                  <a:pt x="2" y="71"/>
                  <a:pt x="2" y="73"/>
                </a:cubicBezTo>
                <a:cubicBezTo>
                  <a:pt x="3" y="73"/>
                  <a:pt x="4" y="74"/>
                  <a:pt x="4" y="75"/>
                </a:cubicBezTo>
                <a:cubicBezTo>
                  <a:pt x="4" y="75"/>
                  <a:pt x="5" y="76"/>
                  <a:pt x="5" y="78"/>
                </a:cubicBezTo>
                <a:cubicBezTo>
                  <a:pt x="5" y="78"/>
                  <a:pt x="5" y="78"/>
                  <a:pt x="5" y="79"/>
                </a:cubicBezTo>
                <a:cubicBezTo>
                  <a:pt x="5" y="80"/>
                  <a:pt x="5" y="80"/>
                  <a:pt x="5" y="81"/>
                </a:cubicBezTo>
                <a:cubicBezTo>
                  <a:pt x="5" y="82"/>
                  <a:pt x="5" y="83"/>
                  <a:pt x="5" y="85"/>
                </a:cubicBezTo>
                <a:cubicBezTo>
                  <a:pt x="5" y="85"/>
                  <a:pt x="6" y="85"/>
                  <a:pt x="6" y="85"/>
                </a:cubicBezTo>
                <a:cubicBezTo>
                  <a:pt x="6" y="85"/>
                  <a:pt x="6" y="85"/>
                  <a:pt x="6" y="86"/>
                </a:cubicBezTo>
                <a:cubicBezTo>
                  <a:pt x="6" y="86"/>
                  <a:pt x="6" y="87"/>
                  <a:pt x="6" y="87"/>
                </a:cubicBezTo>
                <a:cubicBezTo>
                  <a:pt x="8" y="87"/>
                  <a:pt x="10" y="90"/>
                  <a:pt x="6" y="89"/>
                </a:cubicBezTo>
                <a:cubicBezTo>
                  <a:pt x="6" y="91"/>
                  <a:pt x="7" y="91"/>
                  <a:pt x="7" y="93"/>
                </a:cubicBezTo>
                <a:cubicBezTo>
                  <a:pt x="9" y="93"/>
                  <a:pt x="10" y="95"/>
                  <a:pt x="9" y="97"/>
                </a:cubicBezTo>
                <a:cubicBezTo>
                  <a:pt x="9" y="98"/>
                  <a:pt x="10" y="99"/>
                  <a:pt x="11" y="99"/>
                </a:cubicBezTo>
                <a:cubicBezTo>
                  <a:pt x="11" y="99"/>
                  <a:pt x="11" y="99"/>
                  <a:pt x="12" y="99"/>
                </a:cubicBezTo>
                <a:cubicBezTo>
                  <a:pt x="12" y="100"/>
                  <a:pt x="13" y="100"/>
                  <a:pt x="13" y="101"/>
                </a:cubicBezTo>
                <a:cubicBezTo>
                  <a:pt x="13" y="102"/>
                  <a:pt x="13" y="103"/>
                  <a:pt x="13" y="104"/>
                </a:cubicBezTo>
                <a:cubicBezTo>
                  <a:pt x="14" y="104"/>
                  <a:pt x="14" y="105"/>
                  <a:pt x="15" y="105"/>
                </a:cubicBezTo>
                <a:cubicBezTo>
                  <a:pt x="16" y="105"/>
                  <a:pt x="17" y="105"/>
                  <a:pt x="18" y="105"/>
                </a:cubicBezTo>
                <a:cubicBezTo>
                  <a:pt x="18" y="105"/>
                  <a:pt x="19" y="105"/>
                  <a:pt x="19" y="105"/>
                </a:cubicBezTo>
                <a:cubicBezTo>
                  <a:pt x="19" y="106"/>
                  <a:pt x="21" y="107"/>
                  <a:pt x="21" y="108"/>
                </a:cubicBezTo>
                <a:cubicBezTo>
                  <a:pt x="22" y="108"/>
                  <a:pt x="22" y="108"/>
                  <a:pt x="23" y="108"/>
                </a:cubicBezTo>
                <a:cubicBezTo>
                  <a:pt x="24" y="108"/>
                  <a:pt x="24" y="109"/>
                  <a:pt x="24" y="110"/>
                </a:cubicBezTo>
                <a:cubicBezTo>
                  <a:pt x="25" y="112"/>
                  <a:pt x="28" y="112"/>
                  <a:pt x="30" y="113"/>
                </a:cubicBezTo>
                <a:cubicBezTo>
                  <a:pt x="31" y="113"/>
                  <a:pt x="31" y="114"/>
                  <a:pt x="32" y="114"/>
                </a:cubicBezTo>
                <a:cubicBezTo>
                  <a:pt x="32" y="116"/>
                  <a:pt x="33" y="116"/>
                  <a:pt x="33" y="117"/>
                </a:cubicBezTo>
                <a:cubicBezTo>
                  <a:pt x="34" y="117"/>
                  <a:pt x="34" y="117"/>
                  <a:pt x="34" y="117"/>
                </a:cubicBezTo>
                <a:cubicBezTo>
                  <a:pt x="36" y="117"/>
                  <a:pt x="37" y="118"/>
                  <a:pt x="38" y="119"/>
                </a:cubicBezTo>
                <a:cubicBezTo>
                  <a:pt x="39" y="119"/>
                  <a:pt x="40" y="119"/>
                  <a:pt x="42" y="119"/>
                </a:cubicBezTo>
                <a:cubicBezTo>
                  <a:pt x="42" y="119"/>
                  <a:pt x="42" y="120"/>
                  <a:pt x="42" y="120"/>
                </a:cubicBezTo>
                <a:cubicBezTo>
                  <a:pt x="42" y="120"/>
                  <a:pt x="43" y="120"/>
                  <a:pt x="44" y="120"/>
                </a:cubicBezTo>
                <a:cubicBezTo>
                  <a:pt x="44" y="122"/>
                  <a:pt x="43" y="122"/>
                  <a:pt x="43" y="124"/>
                </a:cubicBezTo>
                <a:cubicBezTo>
                  <a:pt x="43" y="124"/>
                  <a:pt x="43" y="125"/>
                  <a:pt x="43" y="125"/>
                </a:cubicBezTo>
                <a:cubicBezTo>
                  <a:pt x="42" y="125"/>
                  <a:pt x="42" y="126"/>
                  <a:pt x="40" y="126"/>
                </a:cubicBezTo>
                <a:cubicBezTo>
                  <a:pt x="40" y="127"/>
                  <a:pt x="40" y="127"/>
                  <a:pt x="40" y="127"/>
                </a:cubicBezTo>
                <a:cubicBezTo>
                  <a:pt x="39" y="128"/>
                  <a:pt x="39" y="129"/>
                  <a:pt x="38" y="129"/>
                </a:cubicBezTo>
                <a:cubicBezTo>
                  <a:pt x="38" y="130"/>
                  <a:pt x="37" y="130"/>
                  <a:pt x="37" y="131"/>
                </a:cubicBezTo>
                <a:cubicBezTo>
                  <a:pt x="37" y="132"/>
                  <a:pt x="37" y="133"/>
                  <a:pt x="37" y="133"/>
                </a:cubicBezTo>
                <a:cubicBezTo>
                  <a:pt x="37" y="135"/>
                  <a:pt x="38" y="135"/>
                  <a:pt x="38" y="136"/>
                </a:cubicBezTo>
                <a:cubicBezTo>
                  <a:pt x="40" y="134"/>
                  <a:pt x="41" y="131"/>
                  <a:pt x="44" y="130"/>
                </a:cubicBezTo>
                <a:cubicBezTo>
                  <a:pt x="44" y="130"/>
                  <a:pt x="45" y="130"/>
                  <a:pt x="45" y="130"/>
                </a:cubicBezTo>
                <a:cubicBezTo>
                  <a:pt x="45" y="130"/>
                  <a:pt x="45" y="131"/>
                  <a:pt x="45" y="131"/>
                </a:cubicBezTo>
                <a:cubicBezTo>
                  <a:pt x="47" y="131"/>
                  <a:pt x="47" y="129"/>
                  <a:pt x="49" y="129"/>
                </a:cubicBezTo>
                <a:cubicBezTo>
                  <a:pt x="49" y="128"/>
                  <a:pt x="49" y="128"/>
                  <a:pt x="49" y="127"/>
                </a:cubicBezTo>
                <a:cubicBezTo>
                  <a:pt x="50" y="127"/>
                  <a:pt x="50" y="126"/>
                  <a:pt x="51" y="126"/>
                </a:cubicBezTo>
                <a:cubicBezTo>
                  <a:pt x="51" y="126"/>
                  <a:pt x="51" y="125"/>
                  <a:pt x="51" y="125"/>
                </a:cubicBezTo>
                <a:cubicBezTo>
                  <a:pt x="51" y="124"/>
                  <a:pt x="51" y="124"/>
                  <a:pt x="52" y="124"/>
                </a:cubicBezTo>
                <a:cubicBezTo>
                  <a:pt x="52" y="123"/>
                  <a:pt x="52" y="122"/>
                  <a:pt x="52" y="121"/>
                </a:cubicBezTo>
                <a:cubicBezTo>
                  <a:pt x="53" y="120"/>
                  <a:pt x="54" y="119"/>
                  <a:pt x="56" y="119"/>
                </a:cubicBezTo>
                <a:cubicBezTo>
                  <a:pt x="56" y="119"/>
                  <a:pt x="57" y="119"/>
                  <a:pt x="57" y="119"/>
                </a:cubicBezTo>
                <a:cubicBezTo>
                  <a:pt x="57" y="118"/>
                  <a:pt x="57" y="118"/>
                  <a:pt x="58" y="118"/>
                </a:cubicBezTo>
                <a:cubicBezTo>
                  <a:pt x="59" y="118"/>
                  <a:pt x="59" y="118"/>
                  <a:pt x="59" y="118"/>
                </a:cubicBezTo>
                <a:cubicBezTo>
                  <a:pt x="60" y="118"/>
                  <a:pt x="60" y="118"/>
                  <a:pt x="61" y="118"/>
                </a:cubicBezTo>
                <a:cubicBezTo>
                  <a:pt x="62" y="118"/>
                  <a:pt x="62" y="116"/>
                  <a:pt x="64" y="117"/>
                </a:cubicBezTo>
                <a:cubicBezTo>
                  <a:pt x="64" y="116"/>
                  <a:pt x="64" y="116"/>
                  <a:pt x="64" y="116"/>
                </a:cubicBezTo>
                <a:cubicBezTo>
                  <a:pt x="67" y="115"/>
                  <a:pt x="67" y="112"/>
                  <a:pt x="70" y="111"/>
                </a:cubicBezTo>
                <a:cubicBezTo>
                  <a:pt x="71" y="111"/>
                  <a:pt x="72" y="111"/>
                  <a:pt x="72" y="111"/>
                </a:cubicBezTo>
                <a:cubicBezTo>
                  <a:pt x="74" y="111"/>
                  <a:pt x="74" y="110"/>
                  <a:pt x="75" y="110"/>
                </a:cubicBezTo>
                <a:cubicBezTo>
                  <a:pt x="75" y="108"/>
                  <a:pt x="77" y="107"/>
                  <a:pt x="78" y="106"/>
                </a:cubicBezTo>
                <a:cubicBezTo>
                  <a:pt x="79" y="106"/>
                  <a:pt x="79" y="106"/>
                  <a:pt x="80" y="106"/>
                </a:cubicBezTo>
                <a:cubicBezTo>
                  <a:pt x="80" y="106"/>
                  <a:pt x="80" y="106"/>
                  <a:pt x="81" y="106"/>
                </a:cubicBezTo>
                <a:cubicBezTo>
                  <a:pt x="80" y="107"/>
                  <a:pt x="81" y="108"/>
                  <a:pt x="80" y="108"/>
                </a:cubicBezTo>
                <a:cubicBezTo>
                  <a:pt x="80" y="109"/>
                  <a:pt x="80" y="109"/>
                  <a:pt x="80" y="110"/>
                </a:cubicBezTo>
                <a:cubicBezTo>
                  <a:pt x="79" y="111"/>
                  <a:pt x="78" y="112"/>
                  <a:pt x="77" y="112"/>
                </a:cubicBezTo>
                <a:cubicBezTo>
                  <a:pt x="77" y="113"/>
                  <a:pt x="77" y="114"/>
                  <a:pt x="77" y="114"/>
                </a:cubicBezTo>
                <a:cubicBezTo>
                  <a:pt x="79" y="116"/>
                  <a:pt x="76" y="118"/>
                  <a:pt x="75" y="120"/>
                </a:cubicBezTo>
                <a:cubicBezTo>
                  <a:pt x="75" y="121"/>
                  <a:pt x="75" y="122"/>
                  <a:pt x="74" y="121"/>
                </a:cubicBezTo>
                <a:cubicBezTo>
                  <a:pt x="74" y="122"/>
                  <a:pt x="74" y="122"/>
                  <a:pt x="74" y="123"/>
                </a:cubicBezTo>
                <a:cubicBezTo>
                  <a:pt x="72" y="123"/>
                  <a:pt x="72" y="124"/>
                  <a:pt x="71" y="124"/>
                </a:cubicBezTo>
                <a:cubicBezTo>
                  <a:pt x="71" y="125"/>
                  <a:pt x="71" y="125"/>
                  <a:pt x="72" y="125"/>
                </a:cubicBezTo>
                <a:cubicBezTo>
                  <a:pt x="73" y="125"/>
                  <a:pt x="74" y="125"/>
                  <a:pt x="74" y="126"/>
                </a:cubicBezTo>
                <a:cubicBezTo>
                  <a:pt x="74" y="127"/>
                  <a:pt x="74" y="127"/>
                  <a:pt x="74" y="127"/>
                </a:cubicBezTo>
                <a:cubicBezTo>
                  <a:pt x="74" y="128"/>
                  <a:pt x="74" y="128"/>
                  <a:pt x="74" y="129"/>
                </a:cubicBezTo>
                <a:cubicBezTo>
                  <a:pt x="73" y="129"/>
                  <a:pt x="72" y="129"/>
                  <a:pt x="71" y="129"/>
                </a:cubicBezTo>
                <a:cubicBezTo>
                  <a:pt x="70" y="128"/>
                  <a:pt x="70" y="127"/>
                  <a:pt x="70" y="125"/>
                </a:cubicBezTo>
                <a:cubicBezTo>
                  <a:pt x="70" y="125"/>
                  <a:pt x="69" y="125"/>
                  <a:pt x="69" y="125"/>
                </a:cubicBezTo>
                <a:cubicBezTo>
                  <a:pt x="68" y="125"/>
                  <a:pt x="68" y="125"/>
                  <a:pt x="68" y="125"/>
                </a:cubicBezTo>
                <a:cubicBezTo>
                  <a:pt x="67" y="126"/>
                  <a:pt x="68" y="128"/>
                  <a:pt x="66" y="129"/>
                </a:cubicBezTo>
                <a:cubicBezTo>
                  <a:pt x="66" y="129"/>
                  <a:pt x="66" y="129"/>
                  <a:pt x="66" y="130"/>
                </a:cubicBezTo>
                <a:cubicBezTo>
                  <a:pt x="67" y="130"/>
                  <a:pt x="67" y="130"/>
                  <a:pt x="68" y="130"/>
                </a:cubicBezTo>
                <a:cubicBezTo>
                  <a:pt x="68" y="131"/>
                  <a:pt x="69" y="131"/>
                  <a:pt x="69" y="132"/>
                </a:cubicBezTo>
                <a:cubicBezTo>
                  <a:pt x="71" y="131"/>
                  <a:pt x="71" y="131"/>
                  <a:pt x="70" y="133"/>
                </a:cubicBezTo>
                <a:cubicBezTo>
                  <a:pt x="70" y="134"/>
                  <a:pt x="70" y="134"/>
                  <a:pt x="70" y="135"/>
                </a:cubicBezTo>
                <a:cubicBezTo>
                  <a:pt x="70" y="135"/>
                  <a:pt x="70" y="136"/>
                  <a:pt x="70" y="137"/>
                </a:cubicBezTo>
                <a:cubicBezTo>
                  <a:pt x="69" y="137"/>
                  <a:pt x="69" y="136"/>
                  <a:pt x="68" y="136"/>
                </a:cubicBezTo>
                <a:cubicBezTo>
                  <a:pt x="68" y="135"/>
                  <a:pt x="67" y="134"/>
                  <a:pt x="66" y="135"/>
                </a:cubicBezTo>
                <a:cubicBezTo>
                  <a:pt x="66" y="134"/>
                  <a:pt x="66" y="134"/>
                  <a:pt x="66" y="133"/>
                </a:cubicBezTo>
                <a:cubicBezTo>
                  <a:pt x="66" y="132"/>
                  <a:pt x="66" y="132"/>
                  <a:pt x="65" y="131"/>
                </a:cubicBezTo>
                <a:cubicBezTo>
                  <a:pt x="64" y="131"/>
                  <a:pt x="65" y="130"/>
                  <a:pt x="65" y="130"/>
                </a:cubicBezTo>
                <a:cubicBezTo>
                  <a:pt x="65" y="129"/>
                  <a:pt x="64" y="129"/>
                  <a:pt x="64" y="127"/>
                </a:cubicBezTo>
                <a:cubicBezTo>
                  <a:pt x="63" y="127"/>
                  <a:pt x="63" y="127"/>
                  <a:pt x="62" y="127"/>
                </a:cubicBezTo>
                <a:cubicBezTo>
                  <a:pt x="61" y="131"/>
                  <a:pt x="64" y="130"/>
                  <a:pt x="64" y="132"/>
                </a:cubicBezTo>
                <a:cubicBezTo>
                  <a:pt x="64" y="133"/>
                  <a:pt x="64" y="134"/>
                  <a:pt x="63" y="133"/>
                </a:cubicBezTo>
                <a:cubicBezTo>
                  <a:pt x="63" y="133"/>
                  <a:pt x="62" y="133"/>
                  <a:pt x="62" y="133"/>
                </a:cubicBezTo>
                <a:cubicBezTo>
                  <a:pt x="62" y="134"/>
                  <a:pt x="62" y="134"/>
                  <a:pt x="62" y="135"/>
                </a:cubicBezTo>
                <a:cubicBezTo>
                  <a:pt x="62" y="135"/>
                  <a:pt x="62" y="135"/>
                  <a:pt x="62" y="136"/>
                </a:cubicBezTo>
                <a:cubicBezTo>
                  <a:pt x="62" y="136"/>
                  <a:pt x="62" y="137"/>
                  <a:pt x="62" y="137"/>
                </a:cubicBezTo>
                <a:cubicBezTo>
                  <a:pt x="62" y="138"/>
                  <a:pt x="62" y="139"/>
                  <a:pt x="62" y="140"/>
                </a:cubicBezTo>
                <a:cubicBezTo>
                  <a:pt x="61" y="141"/>
                  <a:pt x="62" y="143"/>
                  <a:pt x="61" y="143"/>
                </a:cubicBezTo>
                <a:cubicBezTo>
                  <a:pt x="60" y="142"/>
                  <a:pt x="60" y="141"/>
                  <a:pt x="58" y="142"/>
                </a:cubicBezTo>
                <a:cubicBezTo>
                  <a:pt x="58" y="141"/>
                  <a:pt x="58" y="141"/>
                  <a:pt x="58" y="140"/>
                </a:cubicBezTo>
                <a:cubicBezTo>
                  <a:pt x="58" y="140"/>
                  <a:pt x="58" y="140"/>
                  <a:pt x="58" y="139"/>
                </a:cubicBezTo>
                <a:cubicBezTo>
                  <a:pt x="58" y="139"/>
                  <a:pt x="58" y="138"/>
                  <a:pt x="58" y="138"/>
                </a:cubicBezTo>
                <a:cubicBezTo>
                  <a:pt x="58" y="138"/>
                  <a:pt x="57" y="138"/>
                  <a:pt x="57" y="138"/>
                </a:cubicBezTo>
                <a:cubicBezTo>
                  <a:pt x="56" y="138"/>
                  <a:pt x="56" y="139"/>
                  <a:pt x="56" y="140"/>
                </a:cubicBezTo>
                <a:cubicBezTo>
                  <a:pt x="55" y="140"/>
                  <a:pt x="55" y="140"/>
                  <a:pt x="55" y="140"/>
                </a:cubicBezTo>
                <a:cubicBezTo>
                  <a:pt x="55" y="141"/>
                  <a:pt x="54" y="142"/>
                  <a:pt x="53" y="142"/>
                </a:cubicBezTo>
                <a:cubicBezTo>
                  <a:pt x="53" y="142"/>
                  <a:pt x="53" y="142"/>
                  <a:pt x="53" y="143"/>
                </a:cubicBezTo>
                <a:cubicBezTo>
                  <a:pt x="54" y="143"/>
                  <a:pt x="55" y="143"/>
                  <a:pt x="55" y="144"/>
                </a:cubicBezTo>
                <a:cubicBezTo>
                  <a:pt x="54" y="145"/>
                  <a:pt x="54" y="147"/>
                  <a:pt x="52" y="146"/>
                </a:cubicBezTo>
                <a:cubicBezTo>
                  <a:pt x="52" y="147"/>
                  <a:pt x="52" y="148"/>
                  <a:pt x="53" y="148"/>
                </a:cubicBezTo>
                <a:cubicBezTo>
                  <a:pt x="53" y="148"/>
                  <a:pt x="53" y="148"/>
                  <a:pt x="53" y="149"/>
                </a:cubicBezTo>
                <a:cubicBezTo>
                  <a:pt x="53" y="150"/>
                  <a:pt x="54" y="150"/>
                  <a:pt x="55" y="151"/>
                </a:cubicBezTo>
                <a:cubicBezTo>
                  <a:pt x="53" y="152"/>
                  <a:pt x="53" y="154"/>
                  <a:pt x="51" y="154"/>
                </a:cubicBezTo>
                <a:cubicBezTo>
                  <a:pt x="51" y="154"/>
                  <a:pt x="50" y="154"/>
                  <a:pt x="50" y="154"/>
                </a:cubicBezTo>
                <a:cubicBezTo>
                  <a:pt x="50" y="154"/>
                  <a:pt x="50" y="154"/>
                  <a:pt x="50" y="155"/>
                </a:cubicBezTo>
                <a:cubicBezTo>
                  <a:pt x="49" y="155"/>
                  <a:pt x="49" y="155"/>
                  <a:pt x="49" y="155"/>
                </a:cubicBezTo>
                <a:cubicBezTo>
                  <a:pt x="49" y="154"/>
                  <a:pt x="48" y="154"/>
                  <a:pt x="47" y="154"/>
                </a:cubicBezTo>
                <a:cubicBezTo>
                  <a:pt x="47" y="154"/>
                  <a:pt x="47" y="154"/>
                  <a:pt x="46" y="154"/>
                </a:cubicBezTo>
                <a:cubicBezTo>
                  <a:pt x="47" y="155"/>
                  <a:pt x="45" y="156"/>
                  <a:pt x="45" y="157"/>
                </a:cubicBezTo>
                <a:cubicBezTo>
                  <a:pt x="45" y="158"/>
                  <a:pt x="46" y="159"/>
                  <a:pt x="46" y="159"/>
                </a:cubicBezTo>
                <a:cubicBezTo>
                  <a:pt x="46" y="162"/>
                  <a:pt x="48" y="161"/>
                  <a:pt x="47" y="159"/>
                </a:cubicBezTo>
                <a:cubicBezTo>
                  <a:pt x="48" y="159"/>
                  <a:pt x="48" y="159"/>
                  <a:pt x="49" y="159"/>
                </a:cubicBezTo>
                <a:cubicBezTo>
                  <a:pt x="49" y="161"/>
                  <a:pt x="49" y="162"/>
                  <a:pt x="49" y="163"/>
                </a:cubicBezTo>
                <a:cubicBezTo>
                  <a:pt x="49" y="164"/>
                  <a:pt x="50" y="165"/>
                  <a:pt x="49" y="165"/>
                </a:cubicBezTo>
                <a:cubicBezTo>
                  <a:pt x="49" y="166"/>
                  <a:pt x="49" y="166"/>
                  <a:pt x="49" y="167"/>
                </a:cubicBezTo>
                <a:cubicBezTo>
                  <a:pt x="50" y="167"/>
                  <a:pt x="53" y="163"/>
                  <a:pt x="53" y="165"/>
                </a:cubicBezTo>
                <a:cubicBezTo>
                  <a:pt x="52" y="166"/>
                  <a:pt x="52" y="167"/>
                  <a:pt x="51" y="168"/>
                </a:cubicBezTo>
                <a:cubicBezTo>
                  <a:pt x="51" y="168"/>
                  <a:pt x="52" y="168"/>
                  <a:pt x="52" y="168"/>
                </a:cubicBezTo>
                <a:cubicBezTo>
                  <a:pt x="54" y="168"/>
                  <a:pt x="55" y="169"/>
                  <a:pt x="55" y="171"/>
                </a:cubicBezTo>
                <a:cubicBezTo>
                  <a:pt x="53" y="171"/>
                  <a:pt x="52" y="172"/>
                  <a:pt x="51" y="173"/>
                </a:cubicBezTo>
                <a:cubicBezTo>
                  <a:pt x="51" y="173"/>
                  <a:pt x="51" y="173"/>
                  <a:pt x="51" y="174"/>
                </a:cubicBezTo>
                <a:cubicBezTo>
                  <a:pt x="53" y="174"/>
                  <a:pt x="54" y="174"/>
                  <a:pt x="55" y="175"/>
                </a:cubicBezTo>
                <a:cubicBezTo>
                  <a:pt x="56" y="175"/>
                  <a:pt x="58" y="175"/>
                  <a:pt x="59" y="175"/>
                </a:cubicBezTo>
                <a:cubicBezTo>
                  <a:pt x="60" y="176"/>
                  <a:pt x="59" y="176"/>
                  <a:pt x="58" y="176"/>
                </a:cubicBezTo>
                <a:cubicBezTo>
                  <a:pt x="58" y="176"/>
                  <a:pt x="58" y="177"/>
                  <a:pt x="58" y="177"/>
                </a:cubicBezTo>
                <a:cubicBezTo>
                  <a:pt x="57" y="177"/>
                  <a:pt x="57" y="177"/>
                  <a:pt x="57" y="178"/>
                </a:cubicBezTo>
                <a:cubicBezTo>
                  <a:pt x="57" y="179"/>
                  <a:pt x="57" y="179"/>
                  <a:pt x="57" y="180"/>
                </a:cubicBezTo>
                <a:cubicBezTo>
                  <a:pt x="57" y="180"/>
                  <a:pt x="58" y="180"/>
                  <a:pt x="58" y="180"/>
                </a:cubicBezTo>
                <a:cubicBezTo>
                  <a:pt x="59" y="180"/>
                  <a:pt x="59" y="180"/>
                  <a:pt x="59" y="180"/>
                </a:cubicBezTo>
                <a:cubicBezTo>
                  <a:pt x="60" y="180"/>
                  <a:pt x="60" y="180"/>
                  <a:pt x="61" y="180"/>
                </a:cubicBezTo>
                <a:cubicBezTo>
                  <a:pt x="62" y="180"/>
                  <a:pt x="63" y="182"/>
                  <a:pt x="62" y="182"/>
                </a:cubicBezTo>
                <a:cubicBezTo>
                  <a:pt x="61" y="182"/>
                  <a:pt x="60" y="182"/>
                  <a:pt x="59" y="182"/>
                </a:cubicBezTo>
                <a:cubicBezTo>
                  <a:pt x="59" y="183"/>
                  <a:pt x="58" y="183"/>
                  <a:pt x="58" y="184"/>
                </a:cubicBezTo>
                <a:cubicBezTo>
                  <a:pt x="57" y="184"/>
                  <a:pt x="56" y="186"/>
                  <a:pt x="56" y="184"/>
                </a:cubicBezTo>
                <a:cubicBezTo>
                  <a:pt x="55" y="184"/>
                  <a:pt x="55" y="184"/>
                  <a:pt x="55" y="184"/>
                </a:cubicBezTo>
                <a:cubicBezTo>
                  <a:pt x="54" y="184"/>
                  <a:pt x="54" y="184"/>
                  <a:pt x="53" y="184"/>
                </a:cubicBezTo>
                <a:cubicBezTo>
                  <a:pt x="53" y="185"/>
                  <a:pt x="53" y="186"/>
                  <a:pt x="52" y="186"/>
                </a:cubicBezTo>
                <a:cubicBezTo>
                  <a:pt x="52" y="187"/>
                  <a:pt x="51" y="187"/>
                  <a:pt x="51" y="188"/>
                </a:cubicBezTo>
                <a:cubicBezTo>
                  <a:pt x="51" y="188"/>
                  <a:pt x="50" y="188"/>
                  <a:pt x="50" y="188"/>
                </a:cubicBezTo>
                <a:cubicBezTo>
                  <a:pt x="49" y="188"/>
                  <a:pt x="48" y="188"/>
                  <a:pt x="49" y="187"/>
                </a:cubicBezTo>
                <a:cubicBezTo>
                  <a:pt x="48" y="187"/>
                  <a:pt x="48" y="187"/>
                  <a:pt x="47" y="187"/>
                </a:cubicBezTo>
                <a:cubicBezTo>
                  <a:pt x="47" y="187"/>
                  <a:pt x="47" y="187"/>
                  <a:pt x="46" y="187"/>
                </a:cubicBezTo>
                <a:cubicBezTo>
                  <a:pt x="46" y="186"/>
                  <a:pt x="46" y="185"/>
                  <a:pt x="45" y="186"/>
                </a:cubicBezTo>
                <a:cubicBezTo>
                  <a:pt x="45" y="185"/>
                  <a:pt x="45" y="185"/>
                  <a:pt x="45" y="184"/>
                </a:cubicBezTo>
                <a:cubicBezTo>
                  <a:pt x="45" y="184"/>
                  <a:pt x="44" y="184"/>
                  <a:pt x="44" y="184"/>
                </a:cubicBezTo>
                <a:cubicBezTo>
                  <a:pt x="44" y="184"/>
                  <a:pt x="43" y="184"/>
                  <a:pt x="43" y="184"/>
                </a:cubicBezTo>
                <a:cubicBezTo>
                  <a:pt x="42" y="184"/>
                  <a:pt x="42" y="184"/>
                  <a:pt x="42" y="184"/>
                </a:cubicBezTo>
                <a:cubicBezTo>
                  <a:pt x="42" y="184"/>
                  <a:pt x="42" y="183"/>
                  <a:pt x="42" y="182"/>
                </a:cubicBezTo>
                <a:cubicBezTo>
                  <a:pt x="41" y="182"/>
                  <a:pt x="40" y="181"/>
                  <a:pt x="39" y="181"/>
                </a:cubicBezTo>
                <a:cubicBezTo>
                  <a:pt x="39" y="181"/>
                  <a:pt x="38" y="181"/>
                  <a:pt x="38" y="181"/>
                </a:cubicBezTo>
                <a:cubicBezTo>
                  <a:pt x="37" y="181"/>
                  <a:pt x="37" y="181"/>
                  <a:pt x="37" y="180"/>
                </a:cubicBezTo>
                <a:cubicBezTo>
                  <a:pt x="35" y="180"/>
                  <a:pt x="34" y="179"/>
                  <a:pt x="34" y="177"/>
                </a:cubicBezTo>
                <a:cubicBezTo>
                  <a:pt x="36" y="177"/>
                  <a:pt x="37" y="177"/>
                  <a:pt x="38" y="177"/>
                </a:cubicBezTo>
                <a:cubicBezTo>
                  <a:pt x="38" y="178"/>
                  <a:pt x="37" y="178"/>
                  <a:pt x="37" y="180"/>
                </a:cubicBezTo>
                <a:cubicBezTo>
                  <a:pt x="38" y="180"/>
                  <a:pt x="38" y="180"/>
                  <a:pt x="39" y="180"/>
                </a:cubicBezTo>
                <a:cubicBezTo>
                  <a:pt x="40" y="180"/>
                  <a:pt x="40" y="178"/>
                  <a:pt x="40" y="177"/>
                </a:cubicBezTo>
                <a:cubicBezTo>
                  <a:pt x="39" y="177"/>
                  <a:pt x="38" y="176"/>
                  <a:pt x="38" y="175"/>
                </a:cubicBezTo>
                <a:cubicBezTo>
                  <a:pt x="37" y="174"/>
                  <a:pt x="36" y="172"/>
                  <a:pt x="38" y="171"/>
                </a:cubicBezTo>
                <a:cubicBezTo>
                  <a:pt x="38" y="171"/>
                  <a:pt x="38" y="171"/>
                  <a:pt x="38" y="170"/>
                </a:cubicBezTo>
                <a:cubicBezTo>
                  <a:pt x="39" y="166"/>
                  <a:pt x="34" y="169"/>
                  <a:pt x="34" y="165"/>
                </a:cubicBezTo>
                <a:cubicBezTo>
                  <a:pt x="36" y="165"/>
                  <a:pt x="37" y="165"/>
                  <a:pt x="38" y="165"/>
                </a:cubicBezTo>
                <a:cubicBezTo>
                  <a:pt x="38" y="166"/>
                  <a:pt x="38" y="166"/>
                  <a:pt x="38" y="167"/>
                </a:cubicBezTo>
                <a:cubicBezTo>
                  <a:pt x="39" y="167"/>
                  <a:pt x="40" y="167"/>
                  <a:pt x="40" y="167"/>
                </a:cubicBezTo>
                <a:cubicBezTo>
                  <a:pt x="40" y="166"/>
                  <a:pt x="40" y="166"/>
                  <a:pt x="40" y="165"/>
                </a:cubicBezTo>
                <a:cubicBezTo>
                  <a:pt x="40" y="165"/>
                  <a:pt x="40" y="165"/>
                  <a:pt x="39" y="165"/>
                </a:cubicBezTo>
                <a:cubicBezTo>
                  <a:pt x="39" y="165"/>
                  <a:pt x="39" y="165"/>
                  <a:pt x="39" y="164"/>
                </a:cubicBezTo>
                <a:cubicBezTo>
                  <a:pt x="39" y="163"/>
                  <a:pt x="38" y="162"/>
                  <a:pt x="37" y="162"/>
                </a:cubicBezTo>
                <a:cubicBezTo>
                  <a:pt x="37" y="161"/>
                  <a:pt x="37" y="160"/>
                  <a:pt x="37" y="159"/>
                </a:cubicBezTo>
                <a:cubicBezTo>
                  <a:pt x="37" y="158"/>
                  <a:pt x="38" y="158"/>
                  <a:pt x="38" y="156"/>
                </a:cubicBezTo>
                <a:cubicBezTo>
                  <a:pt x="38" y="156"/>
                  <a:pt x="37" y="156"/>
                  <a:pt x="37" y="156"/>
                </a:cubicBezTo>
                <a:cubicBezTo>
                  <a:pt x="37" y="156"/>
                  <a:pt x="37" y="155"/>
                  <a:pt x="37" y="155"/>
                </a:cubicBezTo>
                <a:cubicBezTo>
                  <a:pt x="35" y="154"/>
                  <a:pt x="36" y="152"/>
                  <a:pt x="37" y="151"/>
                </a:cubicBezTo>
                <a:cubicBezTo>
                  <a:pt x="37" y="151"/>
                  <a:pt x="38" y="151"/>
                  <a:pt x="38" y="151"/>
                </a:cubicBezTo>
                <a:cubicBezTo>
                  <a:pt x="38" y="151"/>
                  <a:pt x="38" y="150"/>
                  <a:pt x="38" y="150"/>
                </a:cubicBezTo>
                <a:cubicBezTo>
                  <a:pt x="38" y="150"/>
                  <a:pt x="38" y="149"/>
                  <a:pt x="38" y="149"/>
                </a:cubicBezTo>
                <a:cubicBezTo>
                  <a:pt x="38" y="148"/>
                  <a:pt x="38" y="147"/>
                  <a:pt x="38" y="146"/>
                </a:cubicBezTo>
                <a:cubicBezTo>
                  <a:pt x="38" y="146"/>
                  <a:pt x="38" y="146"/>
                  <a:pt x="38" y="145"/>
                </a:cubicBezTo>
                <a:cubicBezTo>
                  <a:pt x="39" y="145"/>
                  <a:pt x="39" y="145"/>
                  <a:pt x="39" y="144"/>
                </a:cubicBezTo>
                <a:cubicBezTo>
                  <a:pt x="39" y="144"/>
                  <a:pt x="39" y="143"/>
                  <a:pt x="39" y="143"/>
                </a:cubicBezTo>
                <a:cubicBezTo>
                  <a:pt x="38" y="142"/>
                  <a:pt x="39" y="138"/>
                  <a:pt x="37" y="138"/>
                </a:cubicBezTo>
                <a:cubicBezTo>
                  <a:pt x="36" y="138"/>
                  <a:pt x="36" y="138"/>
                  <a:pt x="36" y="138"/>
                </a:cubicBezTo>
                <a:cubicBezTo>
                  <a:pt x="35" y="138"/>
                  <a:pt x="34" y="138"/>
                  <a:pt x="33" y="138"/>
                </a:cubicBezTo>
                <a:cubicBezTo>
                  <a:pt x="33" y="138"/>
                  <a:pt x="33" y="139"/>
                  <a:pt x="33" y="139"/>
                </a:cubicBezTo>
                <a:cubicBezTo>
                  <a:pt x="33" y="140"/>
                  <a:pt x="33" y="140"/>
                  <a:pt x="33" y="140"/>
                </a:cubicBezTo>
                <a:cubicBezTo>
                  <a:pt x="33" y="140"/>
                  <a:pt x="32" y="140"/>
                  <a:pt x="32" y="140"/>
                </a:cubicBezTo>
                <a:cubicBezTo>
                  <a:pt x="32" y="141"/>
                  <a:pt x="31" y="142"/>
                  <a:pt x="31" y="143"/>
                </a:cubicBezTo>
                <a:cubicBezTo>
                  <a:pt x="30" y="143"/>
                  <a:pt x="30" y="143"/>
                  <a:pt x="30" y="144"/>
                </a:cubicBezTo>
                <a:cubicBezTo>
                  <a:pt x="29" y="146"/>
                  <a:pt x="28" y="146"/>
                  <a:pt x="27" y="148"/>
                </a:cubicBezTo>
                <a:cubicBezTo>
                  <a:pt x="27" y="148"/>
                  <a:pt x="26" y="148"/>
                  <a:pt x="26" y="148"/>
                </a:cubicBezTo>
                <a:cubicBezTo>
                  <a:pt x="26" y="149"/>
                  <a:pt x="26" y="150"/>
                  <a:pt x="25" y="151"/>
                </a:cubicBezTo>
                <a:cubicBezTo>
                  <a:pt x="26" y="151"/>
                  <a:pt x="26" y="151"/>
                  <a:pt x="26" y="152"/>
                </a:cubicBezTo>
                <a:cubicBezTo>
                  <a:pt x="26" y="153"/>
                  <a:pt x="26" y="153"/>
                  <a:pt x="26" y="154"/>
                </a:cubicBezTo>
                <a:cubicBezTo>
                  <a:pt x="27" y="154"/>
                  <a:pt x="28" y="155"/>
                  <a:pt x="28" y="154"/>
                </a:cubicBezTo>
                <a:cubicBezTo>
                  <a:pt x="29" y="154"/>
                  <a:pt x="29" y="154"/>
                  <a:pt x="30" y="154"/>
                </a:cubicBezTo>
                <a:cubicBezTo>
                  <a:pt x="30" y="154"/>
                  <a:pt x="30" y="154"/>
                  <a:pt x="30" y="155"/>
                </a:cubicBezTo>
                <a:cubicBezTo>
                  <a:pt x="30" y="155"/>
                  <a:pt x="29" y="156"/>
                  <a:pt x="28" y="156"/>
                </a:cubicBezTo>
                <a:cubicBezTo>
                  <a:pt x="28" y="156"/>
                  <a:pt x="28" y="157"/>
                  <a:pt x="28" y="157"/>
                </a:cubicBezTo>
                <a:cubicBezTo>
                  <a:pt x="29" y="159"/>
                  <a:pt x="28" y="160"/>
                  <a:pt x="26" y="161"/>
                </a:cubicBezTo>
                <a:cubicBezTo>
                  <a:pt x="24" y="161"/>
                  <a:pt x="25" y="158"/>
                  <a:pt x="23" y="158"/>
                </a:cubicBezTo>
                <a:cubicBezTo>
                  <a:pt x="22" y="158"/>
                  <a:pt x="22" y="158"/>
                  <a:pt x="21" y="158"/>
                </a:cubicBezTo>
                <a:cubicBezTo>
                  <a:pt x="20" y="158"/>
                  <a:pt x="20" y="160"/>
                  <a:pt x="20" y="161"/>
                </a:cubicBezTo>
                <a:cubicBezTo>
                  <a:pt x="20" y="161"/>
                  <a:pt x="20" y="162"/>
                  <a:pt x="21" y="162"/>
                </a:cubicBezTo>
                <a:cubicBezTo>
                  <a:pt x="21" y="161"/>
                  <a:pt x="23" y="160"/>
                  <a:pt x="24" y="162"/>
                </a:cubicBezTo>
                <a:cubicBezTo>
                  <a:pt x="24" y="162"/>
                  <a:pt x="24" y="163"/>
                  <a:pt x="24" y="163"/>
                </a:cubicBezTo>
                <a:cubicBezTo>
                  <a:pt x="24" y="164"/>
                  <a:pt x="24" y="164"/>
                  <a:pt x="23" y="164"/>
                </a:cubicBezTo>
                <a:cubicBezTo>
                  <a:pt x="21" y="164"/>
                  <a:pt x="21" y="162"/>
                  <a:pt x="19" y="162"/>
                </a:cubicBezTo>
                <a:cubicBezTo>
                  <a:pt x="19" y="162"/>
                  <a:pt x="19" y="163"/>
                  <a:pt x="19" y="163"/>
                </a:cubicBezTo>
                <a:cubicBezTo>
                  <a:pt x="21" y="163"/>
                  <a:pt x="20" y="166"/>
                  <a:pt x="19" y="167"/>
                </a:cubicBezTo>
                <a:cubicBezTo>
                  <a:pt x="19" y="167"/>
                  <a:pt x="18" y="167"/>
                  <a:pt x="18" y="167"/>
                </a:cubicBezTo>
                <a:cubicBezTo>
                  <a:pt x="18" y="168"/>
                  <a:pt x="18" y="169"/>
                  <a:pt x="18" y="170"/>
                </a:cubicBezTo>
                <a:cubicBezTo>
                  <a:pt x="18" y="170"/>
                  <a:pt x="19" y="170"/>
                  <a:pt x="19" y="170"/>
                </a:cubicBezTo>
                <a:cubicBezTo>
                  <a:pt x="19" y="169"/>
                  <a:pt x="19" y="169"/>
                  <a:pt x="20" y="169"/>
                </a:cubicBezTo>
                <a:cubicBezTo>
                  <a:pt x="20" y="168"/>
                  <a:pt x="21" y="168"/>
                  <a:pt x="21" y="167"/>
                </a:cubicBezTo>
                <a:cubicBezTo>
                  <a:pt x="23" y="167"/>
                  <a:pt x="23" y="168"/>
                  <a:pt x="23" y="170"/>
                </a:cubicBezTo>
                <a:cubicBezTo>
                  <a:pt x="23" y="171"/>
                  <a:pt x="23" y="171"/>
                  <a:pt x="23" y="171"/>
                </a:cubicBezTo>
                <a:cubicBezTo>
                  <a:pt x="23" y="173"/>
                  <a:pt x="23" y="175"/>
                  <a:pt x="23" y="176"/>
                </a:cubicBezTo>
                <a:cubicBezTo>
                  <a:pt x="19" y="176"/>
                  <a:pt x="19" y="179"/>
                  <a:pt x="20" y="181"/>
                </a:cubicBezTo>
                <a:cubicBezTo>
                  <a:pt x="21" y="181"/>
                  <a:pt x="22" y="181"/>
                  <a:pt x="21" y="180"/>
                </a:cubicBezTo>
                <a:cubicBezTo>
                  <a:pt x="22" y="179"/>
                  <a:pt x="24" y="180"/>
                  <a:pt x="24" y="178"/>
                </a:cubicBezTo>
                <a:cubicBezTo>
                  <a:pt x="24" y="179"/>
                  <a:pt x="25" y="179"/>
                  <a:pt x="25" y="180"/>
                </a:cubicBezTo>
                <a:cubicBezTo>
                  <a:pt x="27" y="180"/>
                  <a:pt x="26" y="184"/>
                  <a:pt x="27" y="184"/>
                </a:cubicBezTo>
                <a:cubicBezTo>
                  <a:pt x="28" y="184"/>
                  <a:pt x="28" y="184"/>
                  <a:pt x="28" y="184"/>
                </a:cubicBezTo>
                <a:cubicBezTo>
                  <a:pt x="29" y="184"/>
                  <a:pt x="30" y="184"/>
                  <a:pt x="31" y="184"/>
                </a:cubicBezTo>
                <a:cubicBezTo>
                  <a:pt x="31" y="185"/>
                  <a:pt x="31" y="186"/>
                  <a:pt x="31" y="187"/>
                </a:cubicBezTo>
                <a:cubicBezTo>
                  <a:pt x="31" y="188"/>
                  <a:pt x="30" y="188"/>
                  <a:pt x="30" y="189"/>
                </a:cubicBezTo>
                <a:cubicBezTo>
                  <a:pt x="30" y="190"/>
                  <a:pt x="30" y="190"/>
                  <a:pt x="30" y="190"/>
                </a:cubicBezTo>
                <a:cubicBezTo>
                  <a:pt x="30" y="190"/>
                  <a:pt x="30" y="190"/>
                  <a:pt x="31" y="190"/>
                </a:cubicBezTo>
                <a:cubicBezTo>
                  <a:pt x="32" y="191"/>
                  <a:pt x="33" y="190"/>
                  <a:pt x="33" y="192"/>
                </a:cubicBezTo>
                <a:cubicBezTo>
                  <a:pt x="34" y="192"/>
                  <a:pt x="34" y="192"/>
                  <a:pt x="34" y="192"/>
                </a:cubicBezTo>
                <a:cubicBezTo>
                  <a:pt x="36" y="192"/>
                  <a:pt x="37" y="193"/>
                  <a:pt x="39" y="193"/>
                </a:cubicBezTo>
                <a:cubicBezTo>
                  <a:pt x="40" y="193"/>
                  <a:pt x="41" y="193"/>
                  <a:pt x="42" y="193"/>
                </a:cubicBezTo>
                <a:cubicBezTo>
                  <a:pt x="42" y="193"/>
                  <a:pt x="42" y="193"/>
                  <a:pt x="43" y="193"/>
                </a:cubicBezTo>
                <a:cubicBezTo>
                  <a:pt x="45" y="195"/>
                  <a:pt x="49" y="193"/>
                  <a:pt x="51" y="192"/>
                </a:cubicBezTo>
                <a:cubicBezTo>
                  <a:pt x="52" y="192"/>
                  <a:pt x="53" y="192"/>
                  <a:pt x="53" y="192"/>
                </a:cubicBezTo>
                <a:cubicBezTo>
                  <a:pt x="54" y="192"/>
                  <a:pt x="54" y="192"/>
                  <a:pt x="55" y="192"/>
                </a:cubicBezTo>
                <a:cubicBezTo>
                  <a:pt x="55" y="191"/>
                  <a:pt x="55" y="191"/>
                  <a:pt x="55" y="190"/>
                </a:cubicBezTo>
                <a:cubicBezTo>
                  <a:pt x="56" y="190"/>
                  <a:pt x="58" y="190"/>
                  <a:pt x="59" y="190"/>
                </a:cubicBezTo>
                <a:cubicBezTo>
                  <a:pt x="60" y="189"/>
                  <a:pt x="62" y="189"/>
                  <a:pt x="63" y="188"/>
                </a:cubicBezTo>
                <a:cubicBezTo>
                  <a:pt x="63" y="188"/>
                  <a:pt x="64" y="188"/>
                  <a:pt x="64" y="188"/>
                </a:cubicBezTo>
                <a:cubicBezTo>
                  <a:pt x="64" y="187"/>
                  <a:pt x="64" y="187"/>
                  <a:pt x="65" y="187"/>
                </a:cubicBezTo>
                <a:cubicBezTo>
                  <a:pt x="66" y="187"/>
                  <a:pt x="66" y="187"/>
                  <a:pt x="66" y="187"/>
                </a:cubicBezTo>
                <a:cubicBezTo>
                  <a:pt x="67" y="187"/>
                  <a:pt x="67" y="187"/>
                  <a:pt x="68" y="187"/>
                </a:cubicBezTo>
                <a:cubicBezTo>
                  <a:pt x="68" y="186"/>
                  <a:pt x="68" y="186"/>
                  <a:pt x="68" y="186"/>
                </a:cubicBezTo>
                <a:cubicBezTo>
                  <a:pt x="69" y="186"/>
                  <a:pt x="70" y="186"/>
                  <a:pt x="71" y="186"/>
                </a:cubicBezTo>
                <a:cubicBezTo>
                  <a:pt x="71" y="183"/>
                  <a:pt x="74" y="184"/>
                  <a:pt x="74" y="181"/>
                </a:cubicBezTo>
                <a:cubicBezTo>
                  <a:pt x="74" y="180"/>
                  <a:pt x="75" y="179"/>
                  <a:pt x="76" y="178"/>
                </a:cubicBezTo>
                <a:cubicBezTo>
                  <a:pt x="77" y="178"/>
                  <a:pt x="78" y="177"/>
                  <a:pt x="78" y="176"/>
                </a:cubicBezTo>
                <a:cubicBezTo>
                  <a:pt x="78" y="175"/>
                  <a:pt x="79" y="173"/>
                  <a:pt x="81" y="174"/>
                </a:cubicBezTo>
                <a:cubicBezTo>
                  <a:pt x="82" y="174"/>
                  <a:pt x="82" y="174"/>
                  <a:pt x="83" y="174"/>
                </a:cubicBezTo>
                <a:cubicBezTo>
                  <a:pt x="83" y="172"/>
                  <a:pt x="83" y="172"/>
                  <a:pt x="84" y="171"/>
                </a:cubicBezTo>
                <a:cubicBezTo>
                  <a:pt x="84" y="171"/>
                  <a:pt x="84" y="171"/>
                  <a:pt x="84" y="170"/>
                </a:cubicBezTo>
                <a:cubicBezTo>
                  <a:pt x="85" y="170"/>
                  <a:pt x="85" y="169"/>
                  <a:pt x="87" y="169"/>
                </a:cubicBezTo>
                <a:cubicBezTo>
                  <a:pt x="87" y="169"/>
                  <a:pt x="87" y="169"/>
                  <a:pt x="88" y="169"/>
                </a:cubicBezTo>
                <a:cubicBezTo>
                  <a:pt x="88" y="169"/>
                  <a:pt x="88" y="168"/>
                  <a:pt x="88" y="168"/>
                </a:cubicBezTo>
                <a:cubicBezTo>
                  <a:pt x="89" y="166"/>
                  <a:pt x="89" y="163"/>
                  <a:pt x="90" y="162"/>
                </a:cubicBezTo>
                <a:cubicBezTo>
                  <a:pt x="91" y="162"/>
                  <a:pt x="91" y="162"/>
                  <a:pt x="91" y="162"/>
                </a:cubicBezTo>
                <a:cubicBezTo>
                  <a:pt x="92" y="161"/>
                  <a:pt x="93" y="160"/>
                  <a:pt x="93" y="158"/>
                </a:cubicBezTo>
                <a:cubicBezTo>
                  <a:pt x="93" y="157"/>
                  <a:pt x="93" y="157"/>
                  <a:pt x="93" y="156"/>
                </a:cubicBezTo>
                <a:cubicBezTo>
                  <a:pt x="92" y="156"/>
                  <a:pt x="92" y="156"/>
                  <a:pt x="91" y="156"/>
                </a:cubicBezTo>
                <a:cubicBezTo>
                  <a:pt x="91" y="156"/>
                  <a:pt x="91" y="155"/>
                  <a:pt x="91" y="155"/>
                </a:cubicBezTo>
                <a:cubicBezTo>
                  <a:pt x="91" y="154"/>
                  <a:pt x="91" y="153"/>
                  <a:pt x="91" y="152"/>
                </a:cubicBezTo>
                <a:cubicBezTo>
                  <a:pt x="92" y="152"/>
                  <a:pt x="92" y="152"/>
                  <a:pt x="93" y="152"/>
                </a:cubicBezTo>
                <a:cubicBezTo>
                  <a:pt x="93" y="151"/>
                  <a:pt x="95" y="151"/>
                  <a:pt x="95" y="152"/>
                </a:cubicBezTo>
                <a:cubicBezTo>
                  <a:pt x="95" y="152"/>
                  <a:pt x="96" y="152"/>
                  <a:pt x="96" y="152"/>
                </a:cubicBezTo>
                <a:cubicBezTo>
                  <a:pt x="98" y="152"/>
                  <a:pt x="98" y="149"/>
                  <a:pt x="96" y="149"/>
                </a:cubicBezTo>
                <a:cubicBezTo>
                  <a:pt x="96" y="148"/>
                  <a:pt x="96" y="147"/>
                  <a:pt x="96" y="146"/>
                </a:cubicBezTo>
                <a:cubicBezTo>
                  <a:pt x="96" y="146"/>
                  <a:pt x="96" y="146"/>
                  <a:pt x="96" y="145"/>
                </a:cubicBezTo>
                <a:cubicBezTo>
                  <a:pt x="96" y="144"/>
                  <a:pt x="96" y="144"/>
                  <a:pt x="96" y="143"/>
                </a:cubicBezTo>
                <a:cubicBezTo>
                  <a:pt x="96" y="141"/>
                  <a:pt x="97" y="140"/>
                  <a:pt x="97" y="139"/>
                </a:cubicBezTo>
                <a:cubicBezTo>
                  <a:pt x="98" y="139"/>
                  <a:pt x="98" y="139"/>
                  <a:pt x="99" y="139"/>
                </a:cubicBezTo>
                <a:cubicBezTo>
                  <a:pt x="99" y="138"/>
                  <a:pt x="100" y="137"/>
                  <a:pt x="101" y="137"/>
                </a:cubicBezTo>
                <a:cubicBezTo>
                  <a:pt x="101" y="137"/>
                  <a:pt x="101" y="136"/>
                  <a:pt x="101" y="136"/>
                </a:cubicBezTo>
                <a:cubicBezTo>
                  <a:pt x="98" y="136"/>
                  <a:pt x="101" y="132"/>
                  <a:pt x="101" y="131"/>
                </a:cubicBezTo>
                <a:cubicBezTo>
                  <a:pt x="101" y="130"/>
                  <a:pt x="101" y="130"/>
                  <a:pt x="102" y="130"/>
                </a:cubicBezTo>
                <a:cubicBezTo>
                  <a:pt x="102" y="127"/>
                  <a:pt x="102" y="125"/>
                  <a:pt x="104" y="125"/>
                </a:cubicBezTo>
                <a:cubicBezTo>
                  <a:pt x="104" y="125"/>
                  <a:pt x="104" y="124"/>
                  <a:pt x="104" y="124"/>
                </a:cubicBezTo>
                <a:cubicBezTo>
                  <a:pt x="105" y="123"/>
                  <a:pt x="105" y="122"/>
                  <a:pt x="106" y="121"/>
                </a:cubicBezTo>
                <a:cubicBezTo>
                  <a:pt x="106" y="121"/>
                  <a:pt x="106" y="121"/>
                  <a:pt x="106" y="120"/>
                </a:cubicBezTo>
                <a:cubicBezTo>
                  <a:pt x="106" y="119"/>
                  <a:pt x="106" y="118"/>
                  <a:pt x="107" y="118"/>
                </a:cubicBezTo>
                <a:cubicBezTo>
                  <a:pt x="107" y="117"/>
                  <a:pt x="107" y="116"/>
                  <a:pt x="107" y="116"/>
                </a:cubicBezTo>
                <a:cubicBezTo>
                  <a:pt x="107" y="116"/>
                  <a:pt x="108" y="116"/>
                  <a:pt x="108" y="116"/>
                </a:cubicBezTo>
                <a:cubicBezTo>
                  <a:pt x="108" y="115"/>
                  <a:pt x="108" y="115"/>
                  <a:pt x="108" y="114"/>
                </a:cubicBezTo>
                <a:cubicBezTo>
                  <a:pt x="108" y="114"/>
                  <a:pt x="107" y="114"/>
                  <a:pt x="107" y="114"/>
                </a:cubicBezTo>
                <a:cubicBezTo>
                  <a:pt x="107" y="114"/>
                  <a:pt x="107" y="114"/>
                  <a:pt x="107" y="113"/>
                </a:cubicBezTo>
                <a:close/>
                <a:moveTo>
                  <a:pt x="82" y="60"/>
                </a:moveTo>
                <a:cubicBezTo>
                  <a:pt x="83" y="60"/>
                  <a:pt x="85" y="60"/>
                  <a:pt x="84" y="62"/>
                </a:cubicBezTo>
                <a:cubicBezTo>
                  <a:pt x="83" y="62"/>
                  <a:pt x="82" y="62"/>
                  <a:pt x="82" y="61"/>
                </a:cubicBezTo>
                <a:cubicBezTo>
                  <a:pt x="82" y="61"/>
                  <a:pt x="82" y="60"/>
                  <a:pt x="82" y="60"/>
                </a:cubicBezTo>
                <a:close/>
                <a:moveTo>
                  <a:pt x="89" y="42"/>
                </a:moveTo>
                <a:cubicBezTo>
                  <a:pt x="86" y="38"/>
                  <a:pt x="93" y="45"/>
                  <a:pt x="89" y="42"/>
                </a:cubicBezTo>
                <a:close/>
                <a:moveTo>
                  <a:pt x="7" y="75"/>
                </a:moveTo>
                <a:cubicBezTo>
                  <a:pt x="7" y="74"/>
                  <a:pt x="7" y="72"/>
                  <a:pt x="8" y="72"/>
                </a:cubicBezTo>
                <a:cubicBezTo>
                  <a:pt x="9" y="73"/>
                  <a:pt x="10" y="74"/>
                  <a:pt x="9" y="76"/>
                </a:cubicBezTo>
                <a:cubicBezTo>
                  <a:pt x="9" y="76"/>
                  <a:pt x="7" y="76"/>
                  <a:pt x="7" y="75"/>
                </a:cubicBezTo>
                <a:close/>
                <a:moveTo>
                  <a:pt x="8" y="60"/>
                </a:moveTo>
                <a:cubicBezTo>
                  <a:pt x="7" y="63"/>
                  <a:pt x="7" y="62"/>
                  <a:pt x="8" y="66"/>
                </a:cubicBezTo>
                <a:cubicBezTo>
                  <a:pt x="4" y="65"/>
                  <a:pt x="6" y="60"/>
                  <a:pt x="5" y="60"/>
                </a:cubicBezTo>
                <a:cubicBezTo>
                  <a:pt x="5" y="58"/>
                  <a:pt x="6" y="60"/>
                  <a:pt x="8" y="60"/>
                </a:cubicBezTo>
                <a:close/>
                <a:moveTo>
                  <a:pt x="47" y="114"/>
                </a:moveTo>
                <a:cubicBezTo>
                  <a:pt x="46" y="114"/>
                  <a:pt x="47" y="112"/>
                  <a:pt x="45" y="112"/>
                </a:cubicBezTo>
                <a:cubicBezTo>
                  <a:pt x="46" y="108"/>
                  <a:pt x="49" y="113"/>
                  <a:pt x="51" y="112"/>
                </a:cubicBezTo>
                <a:cubicBezTo>
                  <a:pt x="51" y="114"/>
                  <a:pt x="47" y="112"/>
                  <a:pt x="47" y="114"/>
                </a:cubicBezTo>
                <a:close/>
                <a:moveTo>
                  <a:pt x="28" y="170"/>
                </a:moveTo>
                <a:cubicBezTo>
                  <a:pt x="30" y="170"/>
                  <a:pt x="32" y="173"/>
                  <a:pt x="28" y="173"/>
                </a:cubicBezTo>
                <a:cubicBezTo>
                  <a:pt x="27" y="172"/>
                  <a:pt x="27" y="170"/>
                  <a:pt x="28" y="170"/>
                </a:cubicBezTo>
                <a:close/>
                <a:moveTo>
                  <a:pt x="89" y="119"/>
                </a:moveTo>
                <a:cubicBezTo>
                  <a:pt x="90" y="119"/>
                  <a:pt x="90" y="118"/>
                  <a:pt x="90" y="117"/>
                </a:cubicBezTo>
                <a:cubicBezTo>
                  <a:pt x="90" y="116"/>
                  <a:pt x="90" y="116"/>
                  <a:pt x="90" y="116"/>
                </a:cubicBezTo>
                <a:cubicBezTo>
                  <a:pt x="91" y="115"/>
                  <a:pt x="93" y="116"/>
                  <a:pt x="93" y="114"/>
                </a:cubicBezTo>
                <a:cubicBezTo>
                  <a:pt x="94" y="114"/>
                  <a:pt x="94" y="113"/>
                  <a:pt x="95" y="113"/>
                </a:cubicBezTo>
                <a:cubicBezTo>
                  <a:pt x="95" y="113"/>
                  <a:pt x="96" y="113"/>
                  <a:pt x="96" y="113"/>
                </a:cubicBezTo>
                <a:cubicBezTo>
                  <a:pt x="96" y="114"/>
                  <a:pt x="98" y="115"/>
                  <a:pt x="96" y="116"/>
                </a:cubicBezTo>
                <a:cubicBezTo>
                  <a:pt x="96" y="116"/>
                  <a:pt x="96" y="118"/>
                  <a:pt x="95" y="118"/>
                </a:cubicBezTo>
                <a:cubicBezTo>
                  <a:pt x="94" y="118"/>
                  <a:pt x="93" y="118"/>
                  <a:pt x="93" y="118"/>
                </a:cubicBezTo>
                <a:cubicBezTo>
                  <a:pt x="91" y="118"/>
                  <a:pt x="92" y="121"/>
                  <a:pt x="89" y="120"/>
                </a:cubicBezTo>
                <a:cubicBezTo>
                  <a:pt x="89" y="120"/>
                  <a:pt x="89" y="119"/>
                  <a:pt x="89" y="119"/>
                </a:cubicBezTo>
                <a:close/>
                <a:moveTo>
                  <a:pt x="102" y="118"/>
                </a:moveTo>
                <a:cubicBezTo>
                  <a:pt x="102" y="118"/>
                  <a:pt x="102" y="119"/>
                  <a:pt x="102" y="119"/>
                </a:cubicBezTo>
                <a:cubicBezTo>
                  <a:pt x="102" y="121"/>
                  <a:pt x="100" y="121"/>
                  <a:pt x="100" y="123"/>
                </a:cubicBezTo>
                <a:cubicBezTo>
                  <a:pt x="99" y="123"/>
                  <a:pt x="98" y="123"/>
                  <a:pt x="97" y="123"/>
                </a:cubicBezTo>
                <a:cubicBezTo>
                  <a:pt x="97" y="122"/>
                  <a:pt x="97" y="121"/>
                  <a:pt x="97" y="120"/>
                </a:cubicBezTo>
                <a:cubicBezTo>
                  <a:pt x="97" y="119"/>
                  <a:pt x="97" y="119"/>
                  <a:pt x="97" y="118"/>
                </a:cubicBezTo>
                <a:cubicBezTo>
                  <a:pt x="98" y="118"/>
                  <a:pt x="98" y="118"/>
                  <a:pt x="99" y="118"/>
                </a:cubicBezTo>
                <a:cubicBezTo>
                  <a:pt x="99" y="117"/>
                  <a:pt x="99" y="116"/>
                  <a:pt x="100" y="116"/>
                </a:cubicBezTo>
                <a:cubicBezTo>
                  <a:pt x="100" y="114"/>
                  <a:pt x="102" y="114"/>
                  <a:pt x="102" y="116"/>
                </a:cubicBezTo>
                <a:cubicBezTo>
                  <a:pt x="102" y="116"/>
                  <a:pt x="102" y="117"/>
                  <a:pt x="102" y="118"/>
                </a:cubicBezTo>
                <a:close/>
                <a:moveTo>
                  <a:pt x="80" y="113"/>
                </a:moveTo>
                <a:cubicBezTo>
                  <a:pt x="81" y="113"/>
                  <a:pt x="83" y="111"/>
                  <a:pt x="84" y="111"/>
                </a:cubicBezTo>
                <a:cubicBezTo>
                  <a:pt x="85" y="111"/>
                  <a:pt x="85" y="112"/>
                  <a:pt x="87" y="112"/>
                </a:cubicBezTo>
                <a:cubicBezTo>
                  <a:pt x="88" y="112"/>
                  <a:pt x="89" y="112"/>
                  <a:pt x="89" y="113"/>
                </a:cubicBezTo>
                <a:cubicBezTo>
                  <a:pt x="89" y="114"/>
                  <a:pt x="89" y="115"/>
                  <a:pt x="88" y="114"/>
                </a:cubicBezTo>
                <a:cubicBezTo>
                  <a:pt x="88" y="116"/>
                  <a:pt x="86" y="115"/>
                  <a:pt x="85" y="113"/>
                </a:cubicBezTo>
                <a:cubicBezTo>
                  <a:pt x="86" y="112"/>
                  <a:pt x="85" y="112"/>
                  <a:pt x="84" y="112"/>
                </a:cubicBezTo>
                <a:cubicBezTo>
                  <a:pt x="84" y="113"/>
                  <a:pt x="83" y="113"/>
                  <a:pt x="83" y="114"/>
                </a:cubicBezTo>
                <a:cubicBezTo>
                  <a:pt x="83" y="115"/>
                  <a:pt x="83" y="115"/>
                  <a:pt x="83" y="11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85" y="116"/>
                  <a:pt x="87" y="116"/>
                  <a:pt x="87" y="117"/>
                </a:cubicBezTo>
                <a:cubicBezTo>
                  <a:pt x="86" y="117"/>
                  <a:pt x="84" y="117"/>
                  <a:pt x="84" y="118"/>
                </a:cubicBezTo>
                <a:cubicBezTo>
                  <a:pt x="84" y="118"/>
                  <a:pt x="84" y="118"/>
                  <a:pt x="83" y="118"/>
                </a:cubicBezTo>
                <a:cubicBezTo>
                  <a:pt x="82" y="118"/>
                  <a:pt x="82" y="118"/>
                  <a:pt x="82" y="117"/>
                </a:cubicBezTo>
                <a:cubicBezTo>
                  <a:pt x="82" y="117"/>
                  <a:pt x="81" y="117"/>
                  <a:pt x="81" y="117"/>
                </a:cubicBezTo>
                <a:cubicBezTo>
                  <a:pt x="81" y="116"/>
                  <a:pt x="80" y="115"/>
                  <a:pt x="80" y="114"/>
                </a:cubicBezTo>
                <a:cubicBezTo>
                  <a:pt x="80" y="114"/>
                  <a:pt x="80" y="114"/>
                  <a:pt x="80" y="113"/>
                </a:cubicBezTo>
                <a:close/>
                <a:moveTo>
                  <a:pt x="80" y="125"/>
                </a:moveTo>
                <a:cubicBezTo>
                  <a:pt x="79" y="125"/>
                  <a:pt x="79" y="125"/>
                  <a:pt x="78" y="125"/>
                </a:cubicBezTo>
                <a:cubicBezTo>
                  <a:pt x="78" y="123"/>
                  <a:pt x="80" y="122"/>
                  <a:pt x="82" y="123"/>
                </a:cubicBezTo>
                <a:cubicBezTo>
                  <a:pt x="82" y="123"/>
                  <a:pt x="82" y="123"/>
                  <a:pt x="82" y="124"/>
                </a:cubicBezTo>
                <a:cubicBezTo>
                  <a:pt x="81" y="124"/>
                  <a:pt x="81" y="125"/>
                  <a:pt x="80" y="125"/>
                </a:cubicBezTo>
                <a:close/>
                <a:moveTo>
                  <a:pt x="70" y="139"/>
                </a:moveTo>
                <a:cubicBezTo>
                  <a:pt x="70" y="139"/>
                  <a:pt x="71" y="139"/>
                  <a:pt x="71" y="139"/>
                </a:cubicBezTo>
                <a:cubicBezTo>
                  <a:pt x="71" y="140"/>
                  <a:pt x="71" y="140"/>
                  <a:pt x="71" y="140"/>
                </a:cubicBezTo>
                <a:cubicBezTo>
                  <a:pt x="71" y="142"/>
                  <a:pt x="70" y="141"/>
                  <a:pt x="69" y="140"/>
                </a:cubicBezTo>
                <a:cubicBezTo>
                  <a:pt x="69" y="140"/>
                  <a:pt x="69" y="139"/>
                  <a:pt x="70" y="139"/>
                </a:cubicBezTo>
                <a:close/>
                <a:moveTo>
                  <a:pt x="57" y="167"/>
                </a:moveTo>
                <a:cubicBezTo>
                  <a:pt x="57" y="166"/>
                  <a:pt x="58" y="165"/>
                  <a:pt x="59" y="165"/>
                </a:cubicBezTo>
                <a:cubicBezTo>
                  <a:pt x="59" y="166"/>
                  <a:pt x="59" y="166"/>
                  <a:pt x="59" y="167"/>
                </a:cubicBezTo>
                <a:cubicBezTo>
                  <a:pt x="59" y="167"/>
                  <a:pt x="59" y="167"/>
                  <a:pt x="58" y="167"/>
                </a:cubicBezTo>
                <a:cubicBezTo>
                  <a:pt x="58" y="167"/>
                  <a:pt x="57" y="167"/>
                  <a:pt x="57" y="167"/>
                </a:cubicBezTo>
                <a:close/>
                <a:moveTo>
                  <a:pt x="87" y="139"/>
                </a:moveTo>
                <a:cubicBezTo>
                  <a:pt x="87" y="140"/>
                  <a:pt x="87" y="140"/>
                  <a:pt x="87" y="140"/>
                </a:cubicBezTo>
                <a:cubicBezTo>
                  <a:pt x="86" y="142"/>
                  <a:pt x="87" y="144"/>
                  <a:pt x="85" y="144"/>
                </a:cubicBezTo>
                <a:cubicBezTo>
                  <a:pt x="85" y="145"/>
                  <a:pt x="85" y="145"/>
                  <a:pt x="84" y="146"/>
                </a:cubicBezTo>
                <a:cubicBezTo>
                  <a:pt x="83" y="147"/>
                  <a:pt x="83" y="149"/>
                  <a:pt x="83" y="150"/>
                </a:cubicBezTo>
                <a:cubicBezTo>
                  <a:pt x="83" y="151"/>
                  <a:pt x="84" y="151"/>
                  <a:pt x="84" y="151"/>
                </a:cubicBezTo>
                <a:cubicBezTo>
                  <a:pt x="84" y="152"/>
                  <a:pt x="84" y="152"/>
                  <a:pt x="84" y="152"/>
                </a:cubicBezTo>
                <a:cubicBezTo>
                  <a:pt x="84" y="152"/>
                  <a:pt x="84" y="152"/>
                  <a:pt x="83" y="152"/>
                </a:cubicBezTo>
                <a:cubicBezTo>
                  <a:pt x="81" y="152"/>
                  <a:pt x="82" y="156"/>
                  <a:pt x="81" y="156"/>
                </a:cubicBezTo>
                <a:cubicBezTo>
                  <a:pt x="81" y="156"/>
                  <a:pt x="81" y="157"/>
                  <a:pt x="81" y="157"/>
                </a:cubicBezTo>
                <a:cubicBezTo>
                  <a:pt x="81" y="157"/>
                  <a:pt x="81" y="158"/>
                  <a:pt x="81" y="158"/>
                </a:cubicBezTo>
                <a:cubicBezTo>
                  <a:pt x="80" y="158"/>
                  <a:pt x="80" y="158"/>
                  <a:pt x="80" y="158"/>
                </a:cubicBezTo>
                <a:cubicBezTo>
                  <a:pt x="80" y="159"/>
                  <a:pt x="80" y="160"/>
                  <a:pt x="80" y="161"/>
                </a:cubicBezTo>
                <a:cubicBezTo>
                  <a:pt x="79" y="162"/>
                  <a:pt x="78" y="163"/>
                  <a:pt x="77" y="163"/>
                </a:cubicBezTo>
                <a:cubicBezTo>
                  <a:pt x="77" y="163"/>
                  <a:pt x="77" y="164"/>
                  <a:pt x="77" y="164"/>
                </a:cubicBezTo>
                <a:cubicBezTo>
                  <a:pt x="77" y="166"/>
                  <a:pt x="77" y="168"/>
                  <a:pt x="76" y="168"/>
                </a:cubicBezTo>
                <a:cubicBezTo>
                  <a:pt x="76" y="169"/>
                  <a:pt x="76" y="170"/>
                  <a:pt x="75" y="170"/>
                </a:cubicBezTo>
                <a:cubicBezTo>
                  <a:pt x="75" y="171"/>
                  <a:pt x="75" y="172"/>
                  <a:pt x="74" y="171"/>
                </a:cubicBezTo>
                <a:cubicBezTo>
                  <a:pt x="72" y="171"/>
                  <a:pt x="71" y="172"/>
                  <a:pt x="71" y="173"/>
                </a:cubicBezTo>
                <a:cubicBezTo>
                  <a:pt x="70" y="173"/>
                  <a:pt x="68" y="173"/>
                  <a:pt x="69" y="175"/>
                </a:cubicBezTo>
                <a:cubicBezTo>
                  <a:pt x="68" y="175"/>
                  <a:pt x="68" y="175"/>
                  <a:pt x="68" y="175"/>
                </a:cubicBezTo>
                <a:cubicBezTo>
                  <a:pt x="68" y="175"/>
                  <a:pt x="68" y="176"/>
                  <a:pt x="68" y="176"/>
                </a:cubicBezTo>
                <a:cubicBezTo>
                  <a:pt x="68" y="177"/>
                  <a:pt x="67" y="178"/>
                  <a:pt x="66" y="178"/>
                </a:cubicBezTo>
                <a:cubicBezTo>
                  <a:pt x="66" y="178"/>
                  <a:pt x="66" y="178"/>
                  <a:pt x="65" y="178"/>
                </a:cubicBezTo>
                <a:cubicBezTo>
                  <a:pt x="65" y="178"/>
                  <a:pt x="64" y="178"/>
                  <a:pt x="64" y="177"/>
                </a:cubicBezTo>
                <a:cubicBezTo>
                  <a:pt x="64" y="177"/>
                  <a:pt x="63" y="177"/>
                  <a:pt x="63" y="177"/>
                </a:cubicBezTo>
                <a:cubicBezTo>
                  <a:pt x="63" y="176"/>
                  <a:pt x="61" y="175"/>
                  <a:pt x="63" y="175"/>
                </a:cubicBezTo>
                <a:cubicBezTo>
                  <a:pt x="63" y="175"/>
                  <a:pt x="63" y="174"/>
                  <a:pt x="63" y="174"/>
                </a:cubicBezTo>
                <a:cubicBezTo>
                  <a:pt x="69" y="172"/>
                  <a:pt x="59" y="171"/>
                  <a:pt x="63" y="168"/>
                </a:cubicBezTo>
                <a:cubicBezTo>
                  <a:pt x="63" y="167"/>
                  <a:pt x="63" y="166"/>
                  <a:pt x="64" y="167"/>
                </a:cubicBezTo>
                <a:cubicBezTo>
                  <a:pt x="64" y="166"/>
                  <a:pt x="64" y="166"/>
                  <a:pt x="64" y="165"/>
                </a:cubicBezTo>
                <a:cubicBezTo>
                  <a:pt x="64" y="165"/>
                  <a:pt x="64" y="164"/>
                  <a:pt x="64" y="163"/>
                </a:cubicBezTo>
                <a:cubicBezTo>
                  <a:pt x="64" y="163"/>
                  <a:pt x="65" y="163"/>
                  <a:pt x="65" y="163"/>
                </a:cubicBezTo>
                <a:cubicBezTo>
                  <a:pt x="65" y="162"/>
                  <a:pt x="63" y="162"/>
                  <a:pt x="63" y="159"/>
                </a:cubicBezTo>
                <a:cubicBezTo>
                  <a:pt x="63" y="159"/>
                  <a:pt x="63" y="159"/>
                  <a:pt x="63" y="158"/>
                </a:cubicBezTo>
                <a:cubicBezTo>
                  <a:pt x="63" y="158"/>
                  <a:pt x="64" y="158"/>
                  <a:pt x="64" y="158"/>
                </a:cubicBezTo>
                <a:cubicBezTo>
                  <a:pt x="64" y="158"/>
                  <a:pt x="64" y="157"/>
                  <a:pt x="64" y="157"/>
                </a:cubicBezTo>
                <a:cubicBezTo>
                  <a:pt x="64" y="156"/>
                  <a:pt x="64" y="156"/>
                  <a:pt x="64" y="155"/>
                </a:cubicBezTo>
                <a:cubicBezTo>
                  <a:pt x="64" y="154"/>
                  <a:pt x="64" y="154"/>
                  <a:pt x="63" y="154"/>
                </a:cubicBezTo>
                <a:cubicBezTo>
                  <a:pt x="63" y="153"/>
                  <a:pt x="63" y="153"/>
                  <a:pt x="63" y="152"/>
                </a:cubicBezTo>
                <a:cubicBezTo>
                  <a:pt x="63" y="152"/>
                  <a:pt x="64" y="152"/>
                  <a:pt x="64" y="152"/>
                </a:cubicBezTo>
                <a:cubicBezTo>
                  <a:pt x="64" y="152"/>
                  <a:pt x="64" y="152"/>
                  <a:pt x="64" y="151"/>
                </a:cubicBezTo>
                <a:cubicBezTo>
                  <a:pt x="64" y="150"/>
                  <a:pt x="65" y="149"/>
                  <a:pt x="66" y="149"/>
                </a:cubicBezTo>
                <a:cubicBezTo>
                  <a:pt x="66" y="147"/>
                  <a:pt x="67" y="147"/>
                  <a:pt x="68" y="146"/>
                </a:cubicBezTo>
                <a:cubicBezTo>
                  <a:pt x="68" y="147"/>
                  <a:pt x="68" y="148"/>
                  <a:pt x="69" y="148"/>
                </a:cubicBezTo>
                <a:cubicBezTo>
                  <a:pt x="69" y="148"/>
                  <a:pt x="69" y="149"/>
                  <a:pt x="69" y="150"/>
                </a:cubicBezTo>
                <a:cubicBezTo>
                  <a:pt x="70" y="150"/>
                  <a:pt x="70" y="150"/>
                  <a:pt x="70" y="151"/>
                </a:cubicBezTo>
                <a:cubicBezTo>
                  <a:pt x="72" y="151"/>
                  <a:pt x="72" y="153"/>
                  <a:pt x="74" y="152"/>
                </a:cubicBezTo>
                <a:cubicBezTo>
                  <a:pt x="74" y="152"/>
                  <a:pt x="74" y="152"/>
                  <a:pt x="74" y="151"/>
                </a:cubicBezTo>
                <a:cubicBezTo>
                  <a:pt x="73" y="148"/>
                  <a:pt x="75" y="148"/>
                  <a:pt x="75" y="145"/>
                </a:cubicBezTo>
                <a:cubicBezTo>
                  <a:pt x="75" y="145"/>
                  <a:pt x="76" y="145"/>
                  <a:pt x="76" y="145"/>
                </a:cubicBezTo>
                <a:cubicBezTo>
                  <a:pt x="76" y="145"/>
                  <a:pt x="76" y="144"/>
                  <a:pt x="76" y="144"/>
                </a:cubicBezTo>
                <a:cubicBezTo>
                  <a:pt x="76" y="143"/>
                  <a:pt x="76" y="143"/>
                  <a:pt x="77" y="143"/>
                </a:cubicBezTo>
                <a:cubicBezTo>
                  <a:pt x="77" y="142"/>
                  <a:pt x="77" y="142"/>
                  <a:pt x="77" y="142"/>
                </a:cubicBezTo>
                <a:cubicBezTo>
                  <a:pt x="77" y="141"/>
                  <a:pt x="78" y="140"/>
                  <a:pt x="80" y="140"/>
                </a:cubicBezTo>
                <a:cubicBezTo>
                  <a:pt x="80" y="140"/>
                  <a:pt x="80" y="140"/>
                  <a:pt x="81" y="140"/>
                </a:cubicBezTo>
                <a:cubicBezTo>
                  <a:pt x="81" y="140"/>
                  <a:pt x="81" y="139"/>
                  <a:pt x="81" y="138"/>
                </a:cubicBezTo>
                <a:cubicBezTo>
                  <a:pt x="80" y="138"/>
                  <a:pt x="79" y="138"/>
                  <a:pt x="80" y="137"/>
                </a:cubicBezTo>
                <a:cubicBezTo>
                  <a:pt x="79" y="137"/>
                  <a:pt x="79" y="137"/>
                  <a:pt x="78" y="137"/>
                </a:cubicBezTo>
                <a:cubicBezTo>
                  <a:pt x="77" y="139"/>
                  <a:pt x="74" y="138"/>
                  <a:pt x="74" y="140"/>
                </a:cubicBezTo>
                <a:cubicBezTo>
                  <a:pt x="74" y="140"/>
                  <a:pt x="74" y="140"/>
                  <a:pt x="74" y="139"/>
                </a:cubicBezTo>
                <a:cubicBezTo>
                  <a:pt x="74" y="139"/>
                  <a:pt x="74" y="138"/>
                  <a:pt x="74" y="138"/>
                </a:cubicBezTo>
                <a:cubicBezTo>
                  <a:pt x="73" y="138"/>
                  <a:pt x="72" y="138"/>
                  <a:pt x="72" y="137"/>
                </a:cubicBezTo>
                <a:cubicBezTo>
                  <a:pt x="72" y="136"/>
                  <a:pt x="73" y="136"/>
                  <a:pt x="74" y="136"/>
                </a:cubicBezTo>
                <a:cubicBezTo>
                  <a:pt x="74" y="136"/>
                  <a:pt x="74" y="136"/>
                  <a:pt x="75" y="136"/>
                </a:cubicBezTo>
                <a:cubicBezTo>
                  <a:pt x="75" y="134"/>
                  <a:pt x="76" y="135"/>
                  <a:pt x="77" y="136"/>
                </a:cubicBezTo>
                <a:cubicBezTo>
                  <a:pt x="77" y="135"/>
                  <a:pt x="77" y="135"/>
                  <a:pt x="77" y="135"/>
                </a:cubicBezTo>
                <a:cubicBezTo>
                  <a:pt x="77" y="134"/>
                  <a:pt x="77" y="134"/>
                  <a:pt x="77" y="133"/>
                </a:cubicBezTo>
                <a:cubicBezTo>
                  <a:pt x="77" y="132"/>
                  <a:pt x="75" y="132"/>
                  <a:pt x="77" y="131"/>
                </a:cubicBezTo>
                <a:cubicBezTo>
                  <a:pt x="78" y="131"/>
                  <a:pt x="79" y="131"/>
                  <a:pt x="80" y="131"/>
                </a:cubicBezTo>
                <a:cubicBezTo>
                  <a:pt x="80" y="130"/>
                  <a:pt x="81" y="129"/>
                  <a:pt x="82" y="129"/>
                </a:cubicBezTo>
                <a:cubicBezTo>
                  <a:pt x="82" y="128"/>
                  <a:pt x="82" y="128"/>
                  <a:pt x="82" y="127"/>
                </a:cubicBezTo>
                <a:cubicBezTo>
                  <a:pt x="82" y="127"/>
                  <a:pt x="81" y="127"/>
                  <a:pt x="81" y="127"/>
                </a:cubicBezTo>
                <a:cubicBezTo>
                  <a:pt x="81" y="127"/>
                  <a:pt x="81" y="127"/>
                  <a:pt x="81" y="126"/>
                </a:cubicBezTo>
                <a:cubicBezTo>
                  <a:pt x="81" y="126"/>
                  <a:pt x="82" y="126"/>
                  <a:pt x="82" y="125"/>
                </a:cubicBezTo>
                <a:cubicBezTo>
                  <a:pt x="83" y="125"/>
                  <a:pt x="84" y="125"/>
                  <a:pt x="84" y="125"/>
                </a:cubicBezTo>
                <a:cubicBezTo>
                  <a:pt x="84" y="124"/>
                  <a:pt x="83" y="123"/>
                  <a:pt x="83" y="121"/>
                </a:cubicBezTo>
                <a:cubicBezTo>
                  <a:pt x="84" y="121"/>
                  <a:pt x="85" y="121"/>
                  <a:pt x="87" y="121"/>
                </a:cubicBezTo>
                <a:cubicBezTo>
                  <a:pt x="87" y="122"/>
                  <a:pt x="88" y="122"/>
                  <a:pt x="88" y="123"/>
                </a:cubicBezTo>
                <a:cubicBezTo>
                  <a:pt x="88" y="123"/>
                  <a:pt x="89" y="123"/>
                  <a:pt x="89" y="123"/>
                </a:cubicBezTo>
                <a:cubicBezTo>
                  <a:pt x="89" y="123"/>
                  <a:pt x="89" y="123"/>
                  <a:pt x="89" y="124"/>
                </a:cubicBezTo>
                <a:cubicBezTo>
                  <a:pt x="89" y="125"/>
                  <a:pt x="89" y="126"/>
                  <a:pt x="89" y="127"/>
                </a:cubicBezTo>
                <a:cubicBezTo>
                  <a:pt x="89" y="128"/>
                  <a:pt x="89" y="128"/>
                  <a:pt x="89" y="129"/>
                </a:cubicBezTo>
                <a:cubicBezTo>
                  <a:pt x="89" y="130"/>
                  <a:pt x="89" y="131"/>
                  <a:pt x="88" y="131"/>
                </a:cubicBezTo>
                <a:cubicBezTo>
                  <a:pt x="87" y="131"/>
                  <a:pt x="86" y="131"/>
                  <a:pt x="85" y="130"/>
                </a:cubicBezTo>
                <a:cubicBezTo>
                  <a:pt x="85" y="130"/>
                  <a:pt x="85" y="130"/>
                  <a:pt x="84" y="130"/>
                </a:cubicBezTo>
                <a:cubicBezTo>
                  <a:pt x="84" y="130"/>
                  <a:pt x="84" y="131"/>
                  <a:pt x="84" y="131"/>
                </a:cubicBezTo>
                <a:cubicBezTo>
                  <a:pt x="84" y="133"/>
                  <a:pt x="86" y="132"/>
                  <a:pt x="87" y="133"/>
                </a:cubicBezTo>
                <a:cubicBezTo>
                  <a:pt x="87" y="133"/>
                  <a:pt x="87" y="133"/>
                  <a:pt x="88" y="133"/>
                </a:cubicBezTo>
                <a:cubicBezTo>
                  <a:pt x="89" y="133"/>
                  <a:pt x="89" y="134"/>
                  <a:pt x="89" y="135"/>
                </a:cubicBezTo>
                <a:cubicBezTo>
                  <a:pt x="90" y="135"/>
                  <a:pt x="90" y="135"/>
                  <a:pt x="90" y="136"/>
                </a:cubicBezTo>
                <a:cubicBezTo>
                  <a:pt x="90" y="136"/>
                  <a:pt x="90" y="137"/>
                  <a:pt x="90" y="137"/>
                </a:cubicBezTo>
                <a:cubicBezTo>
                  <a:pt x="90" y="137"/>
                  <a:pt x="90" y="138"/>
                  <a:pt x="90" y="138"/>
                </a:cubicBezTo>
                <a:cubicBezTo>
                  <a:pt x="89" y="138"/>
                  <a:pt x="88" y="139"/>
                  <a:pt x="87" y="13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" name="Freeform 277"/>
          <p:cNvSpPr/>
          <p:nvPr>
            <p:custDataLst>
              <p:tags r:id="rId38"/>
            </p:custDataLst>
          </p:nvPr>
        </p:nvSpPr>
        <p:spPr bwMode="auto">
          <a:xfrm rot="3000000">
            <a:off x="8439387" y="3343198"/>
            <a:ext cx="5583" cy="9441"/>
          </a:xfrm>
          <a:custGeom>
            <a:avLst/>
            <a:gdLst>
              <a:gd name="T0" fmla="*/ 1 w 6"/>
              <a:gd name="T1" fmla="*/ 4 h 10"/>
              <a:gd name="T2" fmla="*/ 0 w 6"/>
              <a:gd name="T3" fmla="*/ 8 h 10"/>
              <a:gd name="T4" fmla="*/ 1 w 6"/>
              <a:gd name="T5" fmla="*/ 9 h 10"/>
              <a:gd name="T6" fmla="*/ 4 w 6"/>
              <a:gd name="T7" fmla="*/ 10 h 10"/>
              <a:gd name="T8" fmla="*/ 5 w 6"/>
              <a:gd name="T9" fmla="*/ 9 h 10"/>
              <a:gd name="T10" fmla="*/ 6 w 6"/>
              <a:gd name="T11" fmla="*/ 9 h 10"/>
              <a:gd name="T12" fmla="*/ 6 w 6"/>
              <a:gd name="T13" fmla="*/ 6 h 10"/>
              <a:gd name="T14" fmla="*/ 5 w 6"/>
              <a:gd name="T15" fmla="*/ 4 h 10"/>
              <a:gd name="T16" fmla="*/ 5 w 6"/>
              <a:gd name="T17" fmla="*/ 2 h 10"/>
              <a:gd name="T18" fmla="*/ 3 w 6"/>
              <a:gd name="T19" fmla="*/ 0 h 10"/>
              <a:gd name="T20" fmla="*/ 1 w 6"/>
              <a:gd name="T21" fmla="*/ 2 h 10"/>
              <a:gd name="T22" fmla="*/ 1 w 6"/>
              <a:gd name="T23" fmla="*/ 4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" h="10">
                <a:moveTo>
                  <a:pt x="1" y="4"/>
                </a:moveTo>
                <a:cubicBezTo>
                  <a:pt x="1" y="6"/>
                  <a:pt x="1" y="7"/>
                  <a:pt x="0" y="8"/>
                </a:cubicBezTo>
                <a:cubicBezTo>
                  <a:pt x="1" y="8"/>
                  <a:pt x="2" y="8"/>
                  <a:pt x="1" y="9"/>
                </a:cubicBezTo>
                <a:cubicBezTo>
                  <a:pt x="3" y="9"/>
                  <a:pt x="3" y="10"/>
                  <a:pt x="4" y="10"/>
                </a:cubicBezTo>
                <a:cubicBezTo>
                  <a:pt x="5" y="10"/>
                  <a:pt x="5" y="9"/>
                  <a:pt x="5" y="9"/>
                </a:cubicBezTo>
                <a:cubicBezTo>
                  <a:pt x="5" y="9"/>
                  <a:pt x="6" y="9"/>
                  <a:pt x="6" y="9"/>
                </a:cubicBezTo>
                <a:cubicBezTo>
                  <a:pt x="6" y="8"/>
                  <a:pt x="6" y="7"/>
                  <a:pt x="6" y="6"/>
                </a:cubicBezTo>
                <a:cubicBezTo>
                  <a:pt x="5" y="6"/>
                  <a:pt x="5" y="5"/>
                  <a:pt x="5" y="4"/>
                </a:cubicBezTo>
                <a:cubicBezTo>
                  <a:pt x="5" y="3"/>
                  <a:pt x="5" y="2"/>
                  <a:pt x="5" y="2"/>
                </a:cubicBezTo>
                <a:cubicBezTo>
                  <a:pt x="4" y="1"/>
                  <a:pt x="3" y="2"/>
                  <a:pt x="3" y="0"/>
                </a:cubicBezTo>
                <a:cubicBezTo>
                  <a:pt x="2" y="0"/>
                  <a:pt x="1" y="1"/>
                  <a:pt x="1" y="2"/>
                </a:cubicBezTo>
                <a:cubicBezTo>
                  <a:pt x="2" y="3"/>
                  <a:pt x="3" y="4"/>
                  <a:pt x="1" y="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" name="Freeform 278"/>
          <p:cNvSpPr/>
          <p:nvPr>
            <p:custDataLst>
              <p:tags r:id="rId39"/>
            </p:custDataLst>
          </p:nvPr>
        </p:nvSpPr>
        <p:spPr bwMode="auto">
          <a:xfrm rot="3000000">
            <a:off x="8437120" y="3355501"/>
            <a:ext cx="3436" cy="5579"/>
          </a:xfrm>
          <a:custGeom>
            <a:avLst/>
            <a:gdLst>
              <a:gd name="T0" fmla="*/ 0 w 4"/>
              <a:gd name="T1" fmla="*/ 1 h 6"/>
              <a:gd name="T2" fmla="*/ 0 w 4"/>
              <a:gd name="T3" fmla="*/ 3 h 6"/>
              <a:gd name="T4" fmla="*/ 4 w 4"/>
              <a:gd name="T5" fmla="*/ 5 h 6"/>
              <a:gd name="T6" fmla="*/ 4 w 4"/>
              <a:gd name="T7" fmla="*/ 3 h 6"/>
              <a:gd name="T8" fmla="*/ 3 w 4"/>
              <a:gd name="T9" fmla="*/ 0 h 6"/>
              <a:gd name="T10" fmla="*/ 0 w 4"/>
              <a:gd name="T11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6">
                <a:moveTo>
                  <a:pt x="0" y="1"/>
                </a:moveTo>
                <a:cubicBezTo>
                  <a:pt x="0" y="2"/>
                  <a:pt x="0" y="2"/>
                  <a:pt x="0" y="3"/>
                </a:cubicBezTo>
                <a:cubicBezTo>
                  <a:pt x="2" y="3"/>
                  <a:pt x="1" y="6"/>
                  <a:pt x="4" y="5"/>
                </a:cubicBezTo>
                <a:cubicBezTo>
                  <a:pt x="4" y="4"/>
                  <a:pt x="4" y="3"/>
                  <a:pt x="4" y="3"/>
                </a:cubicBezTo>
                <a:cubicBezTo>
                  <a:pt x="3" y="2"/>
                  <a:pt x="3" y="2"/>
                  <a:pt x="3" y="0"/>
                </a:cubicBezTo>
                <a:cubicBezTo>
                  <a:pt x="2" y="1"/>
                  <a:pt x="2" y="1"/>
                  <a:pt x="0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4" name="Freeform 279"/>
          <p:cNvSpPr/>
          <p:nvPr>
            <p:custDataLst>
              <p:tags r:id="rId40"/>
            </p:custDataLst>
          </p:nvPr>
        </p:nvSpPr>
        <p:spPr bwMode="auto">
          <a:xfrm rot="3000000">
            <a:off x="8421105" y="3345458"/>
            <a:ext cx="3007" cy="3004"/>
          </a:xfrm>
          <a:custGeom>
            <a:avLst/>
            <a:gdLst>
              <a:gd name="T0" fmla="*/ 1 w 3"/>
              <a:gd name="T1" fmla="*/ 3 h 3"/>
              <a:gd name="T2" fmla="*/ 3 w 3"/>
              <a:gd name="T3" fmla="*/ 3 h 3"/>
              <a:gd name="T4" fmla="*/ 0 w 3"/>
              <a:gd name="T5" fmla="*/ 0 h 3"/>
              <a:gd name="T6" fmla="*/ 1 w 3"/>
              <a:gd name="T7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3">
                <a:moveTo>
                  <a:pt x="1" y="3"/>
                </a:moveTo>
                <a:cubicBezTo>
                  <a:pt x="2" y="3"/>
                  <a:pt x="2" y="3"/>
                  <a:pt x="3" y="3"/>
                </a:cubicBezTo>
                <a:cubicBezTo>
                  <a:pt x="2" y="2"/>
                  <a:pt x="1" y="1"/>
                  <a:pt x="0" y="0"/>
                </a:cubicBezTo>
                <a:cubicBezTo>
                  <a:pt x="0" y="2"/>
                  <a:pt x="1" y="2"/>
                  <a:pt x="1" y="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5" name="Freeform 280"/>
          <p:cNvSpPr/>
          <p:nvPr>
            <p:custDataLst>
              <p:tags r:id="rId41"/>
            </p:custDataLst>
          </p:nvPr>
        </p:nvSpPr>
        <p:spPr bwMode="auto">
          <a:xfrm rot="3000000">
            <a:off x="8342836" y="3294883"/>
            <a:ext cx="4724" cy="6437"/>
          </a:xfrm>
          <a:custGeom>
            <a:avLst/>
            <a:gdLst>
              <a:gd name="T0" fmla="*/ 3 w 5"/>
              <a:gd name="T1" fmla="*/ 7 h 7"/>
              <a:gd name="T2" fmla="*/ 4 w 5"/>
              <a:gd name="T3" fmla="*/ 7 h 7"/>
              <a:gd name="T4" fmla="*/ 5 w 5"/>
              <a:gd name="T5" fmla="*/ 4 h 7"/>
              <a:gd name="T6" fmla="*/ 5 w 5"/>
              <a:gd name="T7" fmla="*/ 2 h 7"/>
              <a:gd name="T8" fmla="*/ 4 w 5"/>
              <a:gd name="T9" fmla="*/ 0 h 7"/>
              <a:gd name="T10" fmla="*/ 1 w 5"/>
              <a:gd name="T11" fmla="*/ 0 h 7"/>
              <a:gd name="T12" fmla="*/ 1 w 5"/>
              <a:gd name="T13" fmla="*/ 1 h 7"/>
              <a:gd name="T14" fmla="*/ 0 w 5"/>
              <a:gd name="T15" fmla="*/ 3 h 7"/>
              <a:gd name="T16" fmla="*/ 1 w 5"/>
              <a:gd name="T17" fmla="*/ 3 h 7"/>
              <a:gd name="T18" fmla="*/ 1 w 5"/>
              <a:gd name="T19" fmla="*/ 4 h 7"/>
              <a:gd name="T20" fmla="*/ 3 w 5"/>
              <a:gd name="T21" fmla="*/ 4 h 7"/>
              <a:gd name="T22" fmla="*/ 1 w 5"/>
              <a:gd name="T23" fmla="*/ 7 h 7"/>
              <a:gd name="T24" fmla="*/ 3 w 5"/>
              <a:gd name="T25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" h="7">
                <a:moveTo>
                  <a:pt x="3" y="7"/>
                </a:moveTo>
                <a:cubicBezTo>
                  <a:pt x="3" y="7"/>
                  <a:pt x="3" y="7"/>
                  <a:pt x="4" y="7"/>
                </a:cubicBezTo>
                <a:cubicBezTo>
                  <a:pt x="4" y="6"/>
                  <a:pt x="5" y="5"/>
                  <a:pt x="5" y="4"/>
                </a:cubicBezTo>
                <a:cubicBezTo>
                  <a:pt x="5" y="4"/>
                  <a:pt x="5" y="3"/>
                  <a:pt x="5" y="2"/>
                </a:cubicBezTo>
                <a:cubicBezTo>
                  <a:pt x="5" y="1"/>
                  <a:pt x="5" y="0"/>
                  <a:pt x="4" y="0"/>
                </a:cubicBezTo>
                <a:cubicBezTo>
                  <a:pt x="3" y="0"/>
                  <a:pt x="2" y="0"/>
                  <a:pt x="1" y="0"/>
                </a:cubicBezTo>
                <a:cubicBezTo>
                  <a:pt x="1" y="0"/>
                  <a:pt x="1" y="1"/>
                  <a:pt x="1" y="1"/>
                </a:cubicBezTo>
                <a:cubicBezTo>
                  <a:pt x="0" y="1"/>
                  <a:pt x="0" y="2"/>
                  <a:pt x="0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4"/>
                  <a:pt x="1" y="4"/>
                  <a:pt x="1" y="4"/>
                </a:cubicBezTo>
                <a:cubicBezTo>
                  <a:pt x="2" y="4"/>
                  <a:pt x="2" y="4"/>
                  <a:pt x="3" y="4"/>
                </a:cubicBezTo>
                <a:cubicBezTo>
                  <a:pt x="3" y="6"/>
                  <a:pt x="2" y="6"/>
                  <a:pt x="1" y="7"/>
                </a:cubicBezTo>
                <a:cubicBezTo>
                  <a:pt x="2" y="7"/>
                  <a:pt x="2" y="7"/>
                  <a:pt x="3" y="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6" name="Freeform 281"/>
          <p:cNvSpPr/>
          <p:nvPr>
            <p:custDataLst>
              <p:tags r:id="rId42"/>
            </p:custDataLst>
          </p:nvPr>
        </p:nvSpPr>
        <p:spPr bwMode="auto">
          <a:xfrm rot="3000000">
            <a:off x="8433257" y="3402393"/>
            <a:ext cx="3866" cy="2575"/>
          </a:xfrm>
          <a:custGeom>
            <a:avLst/>
            <a:gdLst>
              <a:gd name="T0" fmla="*/ 2 w 4"/>
              <a:gd name="T1" fmla="*/ 0 h 3"/>
              <a:gd name="T2" fmla="*/ 1 w 4"/>
              <a:gd name="T3" fmla="*/ 1 h 3"/>
              <a:gd name="T4" fmla="*/ 0 w 4"/>
              <a:gd name="T5" fmla="*/ 3 h 3"/>
              <a:gd name="T6" fmla="*/ 3 w 4"/>
              <a:gd name="T7" fmla="*/ 2 h 3"/>
              <a:gd name="T8" fmla="*/ 2 w 4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3">
                <a:moveTo>
                  <a:pt x="2" y="0"/>
                </a:moveTo>
                <a:cubicBezTo>
                  <a:pt x="2" y="1"/>
                  <a:pt x="2" y="1"/>
                  <a:pt x="1" y="1"/>
                </a:cubicBezTo>
                <a:cubicBezTo>
                  <a:pt x="1" y="2"/>
                  <a:pt x="0" y="2"/>
                  <a:pt x="0" y="3"/>
                </a:cubicBezTo>
                <a:cubicBezTo>
                  <a:pt x="1" y="3"/>
                  <a:pt x="1" y="2"/>
                  <a:pt x="3" y="2"/>
                </a:cubicBezTo>
                <a:cubicBezTo>
                  <a:pt x="4" y="1"/>
                  <a:pt x="3" y="0"/>
                  <a:pt x="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7" name="Freeform 282"/>
          <p:cNvSpPr/>
          <p:nvPr>
            <p:custDataLst>
              <p:tags r:id="rId43"/>
            </p:custDataLst>
          </p:nvPr>
        </p:nvSpPr>
        <p:spPr bwMode="auto">
          <a:xfrm rot="3000000">
            <a:off x="8409078" y="3365713"/>
            <a:ext cx="6872" cy="15878"/>
          </a:xfrm>
          <a:custGeom>
            <a:avLst/>
            <a:gdLst>
              <a:gd name="T0" fmla="*/ 7 w 7"/>
              <a:gd name="T1" fmla="*/ 12 h 17"/>
              <a:gd name="T2" fmla="*/ 7 w 7"/>
              <a:gd name="T3" fmla="*/ 11 h 17"/>
              <a:gd name="T4" fmla="*/ 7 w 7"/>
              <a:gd name="T5" fmla="*/ 10 h 17"/>
              <a:gd name="T6" fmla="*/ 6 w 7"/>
              <a:gd name="T7" fmla="*/ 10 h 17"/>
              <a:gd name="T8" fmla="*/ 4 w 7"/>
              <a:gd name="T9" fmla="*/ 10 h 17"/>
              <a:gd name="T10" fmla="*/ 3 w 7"/>
              <a:gd name="T11" fmla="*/ 8 h 17"/>
              <a:gd name="T12" fmla="*/ 5 w 7"/>
              <a:gd name="T13" fmla="*/ 8 h 17"/>
              <a:gd name="T14" fmla="*/ 5 w 7"/>
              <a:gd name="T15" fmla="*/ 4 h 17"/>
              <a:gd name="T16" fmla="*/ 6 w 7"/>
              <a:gd name="T17" fmla="*/ 4 h 17"/>
              <a:gd name="T18" fmla="*/ 6 w 7"/>
              <a:gd name="T19" fmla="*/ 3 h 17"/>
              <a:gd name="T20" fmla="*/ 6 w 7"/>
              <a:gd name="T21" fmla="*/ 2 h 17"/>
              <a:gd name="T22" fmla="*/ 6 w 7"/>
              <a:gd name="T23" fmla="*/ 1 h 17"/>
              <a:gd name="T24" fmla="*/ 5 w 7"/>
              <a:gd name="T25" fmla="*/ 1 h 17"/>
              <a:gd name="T26" fmla="*/ 4 w 7"/>
              <a:gd name="T27" fmla="*/ 2 h 17"/>
              <a:gd name="T28" fmla="*/ 4 w 7"/>
              <a:gd name="T29" fmla="*/ 3 h 17"/>
              <a:gd name="T30" fmla="*/ 3 w 7"/>
              <a:gd name="T31" fmla="*/ 4 h 17"/>
              <a:gd name="T32" fmla="*/ 0 w 7"/>
              <a:gd name="T33" fmla="*/ 7 h 17"/>
              <a:gd name="T34" fmla="*/ 0 w 7"/>
              <a:gd name="T35" fmla="*/ 8 h 17"/>
              <a:gd name="T36" fmla="*/ 1 w 7"/>
              <a:gd name="T37" fmla="*/ 11 h 17"/>
              <a:gd name="T38" fmla="*/ 3 w 7"/>
              <a:gd name="T39" fmla="*/ 11 h 17"/>
              <a:gd name="T40" fmla="*/ 4 w 7"/>
              <a:gd name="T41" fmla="*/ 11 h 17"/>
              <a:gd name="T42" fmla="*/ 4 w 7"/>
              <a:gd name="T43" fmla="*/ 16 h 17"/>
              <a:gd name="T44" fmla="*/ 4 w 7"/>
              <a:gd name="T45" fmla="*/ 17 h 17"/>
              <a:gd name="T46" fmla="*/ 5 w 7"/>
              <a:gd name="T47" fmla="*/ 17 h 17"/>
              <a:gd name="T48" fmla="*/ 7 w 7"/>
              <a:gd name="T49" fmla="*/ 16 h 17"/>
              <a:gd name="T50" fmla="*/ 6 w 7"/>
              <a:gd name="T51" fmla="*/ 14 h 17"/>
              <a:gd name="T52" fmla="*/ 7 w 7"/>
              <a:gd name="T53" fmla="*/ 12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7" h="17">
                <a:moveTo>
                  <a:pt x="7" y="12"/>
                </a:moveTo>
                <a:cubicBezTo>
                  <a:pt x="7" y="12"/>
                  <a:pt x="7" y="12"/>
                  <a:pt x="7" y="11"/>
                </a:cubicBezTo>
                <a:cubicBezTo>
                  <a:pt x="7" y="11"/>
                  <a:pt x="7" y="10"/>
                  <a:pt x="7" y="10"/>
                </a:cubicBezTo>
                <a:cubicBezTo>
                  <a:pt x="7" y="10"/>
                  <a:pt x="7" y="10"/>
                  <a:pt x="6" y="10"/>
                </a:cubicBezTo>
                <a:cubicBezTo>
                  <a:pt x="5" y="10"/>
                  <a:pt x="5" y="10"/>
                  <a:pt x="4" y="10"/>
                </a:cubicBezTo>
                <a:cubicBezTo>
                  <a:pt x="4" y="9"/>
                  <a:pt x="3" y="9"/>
                  <a:pt x="3" y="8"/>
                </a:cubicBezTo>
                <a:cubicBezTo>
                  <a:pt x="3" y="8"/>
                  <a:pt x="4" y="8"/>
                  <a:pt x="5" y="8"/>
                </a:cubicBezTo>
                <a:cubicBezTo>
                  <a:pt x="5" y="7"/>
                  <a:pt x="5" y="5"/>
                  <a:pt x="5" y="4"/>
                </a:cubicBezTo>
                <a:cubicBezTo>
                  <a:pt x="5" y="4"/>
                  <a:pt x="6" y="4"/>
                  <a:pt x="6" y="4"/>
                </a:cubicBezTo>
                <a:cubicBezTo>
                  <a:pt x="6" y="4"/>
                  <a:pt x="6" y="3"/>
                  <a:pt x="6" y="3"/>
                </a:cubicBezTo>
                <a:cubicBezTo>
                  <a:pt x="6" y="3"/>
                  <a:pt x="6" y="2"/>
                  <a:pt x="6" y="2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5" y="1"/>
                  <a:pt x="5" y="1"/>
                </a:cubicBezTo>
                <a:cubicBezTo>
                  <a:pt x="4" y="0"/>
                  <a:pt x="4" y="1"/>
                  <a:pt x="4" y="2"/>
                </a:cubicBezTo>
                <a:cubicBezTo>
                  <a:pt x="4" y="2"/>
                  <a:pt x="4" y="3"/>
                  <a:pt x="4" y="3"/>
                </a:cubicBezTo>
                <a:cubicBezTo>
                  <a:pt x="4" y="4"/>
                  <a:pt x="4" y="4"/>
                  <a:pt x="3" y="4"/>
                </a:cubicBezTo>
                <a:cubicBezTo>
                  <a:pt x="1" y="4"/>
                  <a:pt x="2" y="7"/>
                  <a:pt x="0" y="7"/>
                </a:cubicBezTo>
                <a:cubicBezTo>
                  <a:pt x="0" y="7"/>
                  <a:pt x="0" y="7"/>
                  <a:pt x="0" y="8"/>
                </a:cubicBezTo>
                <a:cubicBezTo>
                  <a:pt x="0" y="10"/>
                  <a:pt x="1" y="10"/>
                  <a:pt x="1" y="11"/>
                </a:cubicBezTo>
                <a:cubicBezTo>
                  <a:pt x="2" y="11"/>
                  <a:pt x="2" y="11"/>
                  <a:pt x="3" y="11"/>
                </a:cubicBezTo>
                <a:cubicBezTo>
                  <a:pt x="3" y="11"/>
                  <a:pt x="3" y="11"/>
                  <a:pt x="4" y="11"/>
                </a:cubicBezTo>
                <a:cubicBezTo>
                  <a:pt x="6" y="14"/>
                  <a:pt x="4" y="13"/>
                  <a:pt x="4" y="16"/>
                </a:cubicBezTo>
                <a:cubicBezTo>
                  <a:pt x="4" y="16"/>
                  <a:pt x="4" y="17"/>
                  <a:pt x="4" y="17"/>
                </a:cubicBezTo>
                <a:cubicBezTo>
                  <a:pt x="4" y="17"/>
                  <a:pt x="5" y="17"/>
                  <a:pt x="5" y="17"/>
                </a:cubicBezTo>
                <a:cubicBezTo>
                  <a:pt x="6" y="17"/>
                  <a:pt x="7" y="17"/>
                  <a:pt x="7" y="16"/>
                </a:cubicBezTo>
                <a:cubicBezTo>
                  <a:pt x="6" y="16"/>
                  <a:pt x="6" y="15"/>
                  <a:pt x="6" y="14"/>
                </a:cubicBezTo>
                <a:cubicBezTo>
                  <a:pt x="6" y="13"/>
                  <a:pt x="6" y="12"/>
                  <a:pt x="7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8" name="Freeform 283"/>
          <p:cNvSpPr/>
          <p:nvPr>
            <p:custDataLst>
              <p:tags r:id="rId44"/>
            </p:custDataLst>
          </p:nvPr>
        </p:nvSpPr>
        <p:spPr bwMode="auto">
          <a:xfrm rot="3000000">
            <a:off x="8333056" y="3314841"/>
            <a:ext cx="8160" cy="4721"/>
          </a:xfrm>
          <a:custGeom>
            <a:avLst/>
            <a:gdLst>
              <a:gd name="T0" fmla="*/ 6 w 9"/>
              <a:gd name="T1" fmla="*/ 4 h 5"/>
              <a:gd name="T2" fmla="*/ 8 w 9"/>
              <a:gd name="T3" fmla="*/ 4 h 5"/>
              <a:gd name="T4" fmla="*/ 6 w 9"/>
              <a:gd name="T5" fmla="*/ 1 h 5"/>
              <a:gd name="T6" fmla="*/ 0 w 9"/>
              <a:gd name="T7" fmla="*/ 2 h 5"/>
              <a:gd name="T8" fmla="*/ 0 w 9"/>
              <a:gd name="T9" fmla="*/ 5 h 5"/>
              <a:gd name="T10" fmla="*/ 5 w 9"/>
              <a:gd name="T11" fmla="*/ 4 h 5"/>
              <a:gd name="T12" fmla="*/ 6 w 9"/>
              <a:gd name="T13" fmla="*/ 4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5">
                <a:moveTo>
                  <a:pt x="6" y="4"/>
                </a:moveTo>
                <a:cubicBezTo>
                  <a:pt x="7" y="4"/>
                  <a:pt x="7" y="4"/>
                  <a:pt x="8" y="4"/>
                </a:cubicBezTo>
                <a:cubicBezTo>
                  <a:pt x="9" y="3"/>
                  <a:pt x="8" y="2"/>
                  <a:pt x="6" y="1"/>
                </a:cubicBezTo>
                <a:cubicBezTo>
                  <a:pt x="3" y="0"/>
                  <a:pt x="3" y="3"/>
                  <a:pt x="0" y="2"/>
                </a:cubicBezTo>
                <a:cubicBezTo>
                  <a:pt x="0" y="3"/>
                  <a:pt x="0" y="4"/>
                  <a:pt x="0" y="5"/>
                </a:cubicBezTo>
                <a:cubicBezTo>
                  <a:pt x="3" y="5"/>
                  <a:pt x="3" y="4"/>
                  <a:pt x="5" y="4"/>
                </a:cubicBezTo>
                <a:cubicBezTo>
                  <a:pt x="6" y="4"/>
                  <a:pt x="6" y="4"/>
                  <a:pt x="6" y="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9" name="Freeform 284"/>
          <p:cNvSpPr/>
          <p:nvPr>
            <p:custDataLst>
              <p:tags r:id="rId45"/>
            </p:custDataLst>
          </p:nvPr>
        </p:nvSpPr>
        <p:spPr bwMode="auto">
          <a:xfrm rot="3000000">
            <a:off x="8511595" y="3298424"/>
            <a:ext cx="12026" cy="7724"/>
          </a:xfrm>
          <a:custGeom>
            <a:avLst/>
            <a:gdLst>
              <a:gd name="T0" fmla="*/ 3 w 13"/>
              <a:gd name="T1" fmla="*/ 7 h 8"/>
              <a:gd name="T2" fmla="*/ 5 w 13"/>
              <a:gd name="T3" fmla="*/ 7 h 8"/>
              <a:gd name="T4" fmla="*/ 6 w 13"/>
              <a:gd name="T5" fmla="*/ 7 h 8"/>
              <a:gd name="T6" fmla="*/ 7 w 13"/>
              <a:gd name="T7" fmla="*/ 6 h 8"/>
              <a:gd name="T8" fmla="*/ 9 w 13"/>
              <a:gd name="T9" fmla="*/ 3 h 8"/>
              <a:gd name="T10" fmla="*/ 9 w 13"/>
              <a:gd name="T11" fmla="*/ 2 h 8"/>
              <a:gd name="T12" fmla="*/ 13 w 13"/>
              <a:gd name="T13" fmla="*/ 1 h 8"/>
              <a:gd name="T14" fmla="*/ 12 w 13"/>
              <a:gd name="T15" fmla="*/ 0 h 8"/>
              <a:gd name="T16" fmla="*/ 11 w 13"/>
              <a:gd name="T17" fmla="*/ 0 h 8"/>
              <a:gd name="T18" fmla="*/ 8 w 13"/>
              <a:gd name="T19" fmla="*/ 0 h 8"/>
              <a:gd name="T20" fmla="*/ 6 w 13"/>
              <a:gd name="T21" fmla="*/ 0 h 8"/>
              <a:gd name="T22" fmla="*/ 2 w 13"/>
              <a:gd name="T23" fmla="*/ 3 h 8"/>
              <a:gd name="T24" fmla="*/ 2 w 13"/>
              <a:gd name="T25" fmla="*/ 4 h 8"/>
              <a:gd name="T26" fmla="*/ 1 w 13"/>
              <a:gd name="T27" fmla="*/ 4 h 8"/>
              <a:gd name="T28" fmla="*/ 1 w 13"/>
              <a:gd name="T29" fmla="*/ 6 h 8"/>
              <a:gd name="T30" fmla="*/ 0 w 13"/>
              <a:gd name="T31" fmla="*/ 7 h 8"/>
              <a:gd name="T32" fmla="*/ 3 w 13"/>
              <a:gd name="T33" fmla="*/ 7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3" h="8">
                <a:moveTo>
                  <a:pt x="3" y="7"/>
                </a:moveTo>
                <a:cubicBezTo>
                  <a:pt x="4" y="7"/>
                  <a:pt x="4" y="7"/>
                  <a:pt x="5" y="7"/>
                </a:cubicBezTo>
                <a:cubicBezTo>
                  <a:pt x="5" y="7"/>
                  <a:pt x="5" y="7"/>
                  <a:pt x="6" y="7"/>
                </a:cubicBezTo>
                <a:cubicBezTo>
                  <a:pt x="6" y="6"/>
                  <a:pt x="6" y="6"/>
                  <a:pt x="7" y="6"/>
                </a:cubicBezTo>
                <a:cubicBezTo>
                  <a:pt x="8" y="4"/>
                  <a:pt x="8" y="3"/>
                  <a:pt x="9" y="3"/>
                </a:cubicBezTo>
                <a:cubicBezTo>
                  <a:pt x="9" y="3"/>
                  <a:pt x="9" y="2"/>
                  <a:pt x="9" y="2"/>
                </a:cubicBezTo>
                <a:cubicBezTo>
                  <a:pt x="10" y="1"/>
                  <a:pt x="11" y="1"/>
                  <a:pt x="13" y="1"/>
                </a:cubicBezTo>
                <a:cubicBezTo>
                  <a:pt x="13" y="0"/>
                  <a:pt x="13" y="0"/>
                  <a:pt x="1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0" y="0"/>
                  <a:pt x="9" y="0"/>
                  <a:pt x="8" y="0"/>
                </a:cubicBezTo>
                <a:cubicBezTo>
                  <a:pt x="7" y="0"/>
                  <a:pt x="7" y="0"/>
                  <a:pt x="6" y="0"/>
                </a:cubicBezTo>
                <a:cubicBezTo>
                  <a:pt x="4" y="0"/>
                  <a:pt x="3" y="1"/>
                  <a:pt x="2" y="3"/>
                </a:cubicBezTo>
                <a:cubicBezTo>
                  <a:pt x="2" y="4"/>
                  <a:pt x="2" y="4"/>
                  <a:pt x="2" y="4"/>
                </a:cubicBezTo>
                <a:cubicBezTo>
                  <a:pt x="2" y="4"/>
                  <a:pt x="2" y="4"/>
                  <a:pt x="1" y="4"/>
                </a:cubicBezTo>
                <a:cubicBezTo>
                  <a:pt x="1" y="5"/>
                  <a:pt x="1" y="5"/>
                  <a:pt x="1" y="6"/>
                </a:cubicBezTo>
                <a:cubicBezTo>
                  <a:pt x="1" y="7"/>
                  <a:pt x="1" y="7"/>
                  <a:pt x="0" y="7"/>
                </a:cubicBezTo>
                <a:cubicBezTo>
                  <a:pt x="0" y="8"/>
                  <a:pt x="3" y="8"/>
                  <a:pt x="3" y="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Freeform 285"/>
          <p:cNvSpPr/>
          <p:nvPr>
            <p:custDataLst>
              <p:tags r:id="rId46"/>
            </p:custDataLst>
          </p:nvPr>
        </p:nvSpPr>
        <p:spPr bwMode="auto">
          <a:xfrm rot="3000000">
            <a:off x="8531586" y="3317388"/>
            <a:ext cx="8590" cy="12016"/>
          </a:xfrm>
          <a:custGeom>
            <a:avLst/>
            <a:gdLst>
              <a:gd name="T0" fmla="*/ 1 w 9"/>
              <a:gd name="T1" fmla="*/ 13 h 13"/>
              <a:gd name="T2" fmla="*/ 9 w 9"/>
              <a:gd name="T3" fmla="*/ 6 h 13"/>
              <a:gd name="T4" fmla="*/ 9 w 9"/>
              <a:gd name="T5" fmla="*/ 5 h 13"/>
              <a:gd name="T6" fmla="*/ 9 w 9"/>
              <a:gd name="T7" fmla="*/ 4 h 13"/>
              <a:gd name="T8" fmla="*/ 8 w 9"/>
              <a:gd name="T9" fmla="*/ 4 h 13"/>
              <a:gd name="T10" fmla="*/ 8 w 9"/>
              <a:gd name="T11" fmla="*/ 1 h 13"/>
              <a:gd name="T12" fmla="*/ 8 w 9"/>
              <a:gd name="T13" fmla="*/ 0 h 13"/>
              <a:gd name="T14" fmla="*/ 5 w 9"/>
              <a:gd name="T15" fmla="*/ 0 h 13"/>
              <a:gd name="T16" fmla="*/ 5 w 9"/>
              <a:gd name="T17" fmla="*/ 1 h 13"/>
              <a:gd name="T18" fmla="*/ 4 w 9"/>
              <a:gd name="T19" fmla="*/ 4 h 13"/>
              <a:gd name="T20" fmla="*/ 4 w 9"/>
              <a:gd name="T21" fmla="*/ 5 h 13"/>
              <a:gd name="T22" fmla="*/ 2 w 9"/>
              <a:gd name="T23" fmla="*/ 7 h 13"/>
              <a:gd name="T24" fmla="*/ 0 w 9"/>
              <a:gd name="T25" fmla="*/ 10 h 13"/>
              <a:gd name="T26" fmla="*/ 0 w 9"/>
              <a:gd name="T27" fmla="*/ 11 h 13"/>
              <a:gd name="T28" fmla="*/ 1 w 9"/>
              <a:gd name="T29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" h="13">
                <a:moveTo>
                  <a:pt x="1" y="13"/>
                </a:moveTo>
                <a:cubicBezTo>
                  <a:pt x="5" y="12"/>
                  <a:pt x="8" y="10"/>
                  <a:pt x="9" y="6"/>
                </a:cubicBezTo>
                <a:cubicBezTo>
                  <a:pt x="9" y="6"/>
                  <a:pt x="9" y="5"/>
                  <a:pt x="9" y="5"/>
                </a:cubicBezTo>
                <a:cubicBezTo>
                  <a:pt x="9" y="5"/>
                  <a:pt x="9" y="4"/>
                  <a:pt x="9" y="4"/>
                </a:cubicBezTo>
                <a:cubicBezTo>
                  <a:pt x="9" y="4"/>
                  <a:pt x="9" y="4"/>
                  <a:pt x="8" y="4"/>
                </a:cubicBezTo>
                <a:cubicBezTo>
                  <a:pt x="8" y="3"/>
                  <a:pt x="8" y="2"/>
                  <a:pt x="8" y="1"/>
                </a:cubicBezTo>
                <a:cubicBezTo>
                  <a:pt x="8" y="1"/>
                  <a:pt x="8" y="1"/>
                  <a:pt x="8" y="0"/>
                </a:cubicBezTo>
                <a:cubicBezTo>
                  <a:pt x="7" y="0"/>
                  <a:pt x="6" y="0"/>
                  <a:pt x="5" y="0"/>
                </a:cubicBezTo>
                <a:cubicBezTo>
                  <a:pt x="5" y="1"/>
                  <a:pt x="5" y="1"/>
                  <a:pt x="5" y="1"/>
                </a:cubicBezTo>
                <a:cubicBezTo>
                  <a:pt x="4" y="2"/>
                  <a:pt x="5" y="4"/>
                  <a:pt x="4" y="4"/>
                </a:cubicBezTo>
                <a:cubicBezTo>
                  <a:pt x="4" y="4"/>
                  <a:pt x="4" y="5"/>
                  <a:pt x="4" y="5"/>
                </a:cubicBezTo>
                <a:cubicBezTo>
                  <a:pt x="5" y="5"/>
                  <a:pt x="4" y="7"/>
                  <a:pt x="2" y="7"/>
                </a:cubicBezTo>
                <a:cubicBezTo>
                  <a:pt x="2" y="9"/>
                  <a:pt x="0" y="8"/>
                  <a:pt x="0" y="10"/>
                </a:cubicBezTo>
                <a:cubicBezTo>
                  <a:pt x="0" y="10"/>
                  <a:pt x="0" y="11"/>
                  <a:pt x="0" y="11"/>
                </a:cubicBezTo>
                <a:cubicBezTo>
                  <a:pt x="0" y="12"/>
                  <a:pt x="0" y="13"/>
                  <a:pt x="1" y="1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1" name="Freeform 286"/>
          <p:cNvSpPr/>
          <p:nvPr>
            <p:custDataLst>
              <p:tags r:id="rId47"/>
            </p:custDataLst>
          </p:nvPr>
        </p:nvSpPr>
        <p:spPr bwMode="auto">
          <a:xfrm rot="3000000">
            <a:off x="8492226" y="3296630"/>
            <a:ext cx="2577" cy="1288"/>
          </a:xfrm>
          <a:custGeom>
            <a:avLst/>
            <a:gdLst>
              <a:gd name="T0" fmla="*/ 3 w 3"/>
              <a:gd name="T1" fmla="*/ 0 h 1"/>
              <a:gd name="T2" fmla="*/ 0 w 3"/>
              <a:gd name="T3" fmla="*/ 1 h 1"/>
              <a:gd name="T4" fmla="*/ 3 w 3"/>
              <a:gd name="T5" fmla="*/ 1 h 1"/>
              <a:gd name="T6" fmla="*/ 3 w 3"/>
              <a:gd name="T7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1">
                <a:moveTo>
                  <a:pt x="3" y="0"/>
                </a:moveTo>
                <a:cubicBezTo>
                  <a:pt x="1" y="0"/>
                  <a:pt x="1" y="0"/>
                  <a:pt x="0" y="1"/>
                </a:cubicBezTo>
                <a:cubicBezTo>
                  <a:pt x="1" y="1"/>
                  <a:pt x="2" y="1"/>
                  <a:pt x="3" y="1"/>
                </a:cubicBezTo>
                <a:cubicBezTo>
                  <a:pt x="3" y="1"/>
                  <a:pt x="3" y="0"/>
                  <a:pt x="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" name="Freeform 287"/>
          <p:cNvSpPr/>
          <p:nvPr>
            <p:custDataLst>
              <p:tags r:id="rId48"/>
            </p:custDataLst>
          </p:nvPr>
        </p:nvSpPr>
        <p:spPr bwMode="auto">
          <a:xfrm rot="3000000">
            <a:off x="8406556" y="3236138"/>
            <a:ext cx="4295" cy="5579"/>
          </a:xfrm>
          <a:custGeom>
            <a:avLst/>
            <a:gdLst>
              <a:gd name="T0" fmla="*/ 0 w 5"/>
              <a:gd name="T1" fmla="*/ 6 h 6"/>
              <a:gd name="T2" fmla="*/ 3 w 5"/>
              <a:gd name="T3" fmla="*/ 6 h 6"/>
              <a:gd name="T4" fmla="*/ 4 w 5"/>
              <a:gd name="T5" fmla="*/ 4 h 6"/>
              <a:gd name="T6" fmla="*/ 5 w 5"/>
              <a:gd name="T7" fmla="*/ 4 h 6"/>
              <a:gd name="T8" fmla="*/ 5 w 5"/>
              <a:gd name="T9" fmla="*/ 2 h 6"/>
              <a:gd name="T10" fmla="*/ 4 w 5"/>
              <a:gd name="T11" fmla="*/ 2 h 6"/>
              <a:gd name="T12" fmla="*/ 3 w 5"/>
              <a:gd name="T13" fmla="*/ 0 h 6"/>
              <a:gd name="T14" fmla="*/ 2 w 5"/>
              <a:gd name="T15" fmla="*/ 2 h 6"/>
              <a:gd name="T16" fmla="*/ 0 w 5"/>
              <a:gd name="T17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" h="6">
                <a:moveTo>
                  <a:pt x="0" y="6"/>
                </a:moveTo>
                <a:cubicBezTo>
                  <a:pt x="1" y="6"/>
                  <a:pt x="2" y="6"/>
                  <a:pt x="3" y="6"/>
                </a:cubicBezTo>
                <a:cubicBezTo>
                  <a:pt x="3" y="5"/>
                  <a:pt x="4" y="5"/>
                  <a:pt x="4" y="4"/>
                </a:cubicBezTo>
                <a:cubicBezTo>
                  <a:pt x="4" y="4"/>
                  <a:pt x="5" y="4"/>
                  <a:pt x="5" y="4"/>
                </a:cubicBezTo>
                <a:cubicBezTo>
                  <a:pt x="5" y="3"/>
                  <a:pt x="5" y="3"/>
                  <a:pt x="5" y="2"/>
                </a:cubicBezTo>
                <a:cubicBezTo>
                  <a:pt x="5" y="2"/>
                  <a:pt x="4" y="2"/>
                  <a:pt x="4" y="2"/>
                </a:cubicBezTo>
                <a:cubicBezTo>
                  <a:pt x="4" y="2"/>
                  <a:pt x="3" y="1"/>
                  <a:pt x="3" y="0"/>
                </a:cubicBezTo>
                <a:cubicBezTo>
                  <a:pt x="2" y="0"/>
                  <a:pt x="2" y="2"/>
                  <a:pt x="2" y="2"/>
                </a:cubicBezTo>
                <a:cubicBezTo>
                  <a:pt x="2" y="4"/>
                  <a:pt x="0" y="5"/>
                  <a:pt x="0" y="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3" name="Freeform 288"/>
          <p:cNvSpPr/>
          <p:nvPr>
            <p:custDataLst>
              <p:tags r:id="rId49"/>
            </p:custDataLst>
          </p:nvPr>
        </p:nvSpPr>
        <p:spPr bwMode="auto">
          <a:xfrm rot="3000000">
            <a:off x="8435067" y="3280989"/>
            <a:ext cx="9019" cy="8154"/>
          </a:xfrm>
          <a:custGeom>
            <a:avLst/>
            <a:gdLst>
              <a:gd name="T0" fmla="*/ 10 w 10"/>
              <a:gd name="T1" fmla="*/ 1 h 9"/>
              <a:gd name="T2" fmla="*/ 10 w 10"/>
              <a:gd name="T3" fmla="*/ 0 h 9"/>
              <a:gd name="T4" fmla="*/ 8 w 10"/>
              <a:gd name="T5" fmla="*/ 0 h 9"/>
              <a:gd name="T6" fmla="*/ 6 w 10"/>
              <a:gd name="T7" fmla="*/ 0 h 9"/>
              <a:gd name="T8" fmla="*/ 4 w 10"/>
              <a:gd name="T9" fmla="*/ 0 h 9"/>
              <a:gd name="T10" fmla="*/ 3 w 10"/>
              <a:gd name="T11" fmla="*/ 2 h 9"/>
              <a:gd name="T12" fmla="*/ 2 w 10"/>
              <a:gd name="T13" fmla="*/ 2 h 9"/>
              <a:gd name="T14" fmla="*/ 0 w 10"/>
              <a:gd name="T15" fmla="*/ 5 h 9"/>
              <a:gd name="T16" fmla="*/ 0 w 10"/>
              <a:gd name="T17" fmla="*/ 7 h 9"/>
              <a:gd name="T18" fmla="*/ 0 w 10"/>
              <a:gd name="T19" fmla="*/ 8 h 9"/>
              <a:gd name="T20" fmla="*/ 2 w 10"/>
              <a:gd name="T21" fmla="*/ 8 h 9"/>
              <a:gd name="T22" fmla="*/ 2 w 10"/>
              <a:gd name="T23" fmla="*/ 9 h 9"/>
              <a:gd name="T24" fmla="*/ 3 w 10"/>
              <a:gd name="T25" fmla="*/ 9 h 9"/>
              <a:gd name="T26" fmla="*/ 5 w 10"/>
              <a:gd name="T27" fmla="*/ 8 h 9"/>
              <a:gd name="T28" fmla="*/ 6 w 10"/>
              <a:gd name="T29" fmla="*/ 7 h 9"/>
              <a:gd name="T30" fmla="*/ 10 w 10"/>
              <a:gd name="T31" fmla="*/ 5 h 9"/>
              <a:gd name="T32" fmla="*/ 10 w 10"/>
              <a:gd name="T33" fmla="*/ 1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0" h="9">
                <a:moveTo>
                  <a:pt x="10" y="1"/>
                </a:moveTo>
                <a:cubicBezTo>
                  <a:pt x="10" y="1"/>
                  <a:pt x="10" y="0"/>
                  <a:pt x="10" y="0"/>
                </a:cubicBezTo>
                <a:cubicBezTo>
                  <a:pt x="9" y="0"/>
                  <a:pt x="8" y="0"/>
                  <a:pt x="8" y="0"/>
                </a:cubicBezTo>
                <a:cubicBezTo>
                  <a:pt x="7" y="1"/>
                  <a:pt x="6" y="1"/>
                  <a:pt x="6" y="0"/>
                </a:cubicBezTo>
                <a:cubicBezTo>
                  <a:pt x="6" y="0"/>
                  <a:pt x="5" y="0"/>
                  <a:pt x="4" y="0"/>
                </a:cubicBezTo>
                <a:cubicBezTo>
                  <a:pt x="4" y="1"/>
                  <a:pt x="4" y="2"/>
                  <a:pt x="3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4"/>
                  <a:pt x="1" y="4"/>
                  <a:pt x="0" y="5"/>
                </a:cubicBezTo>
                <a:cubicBezTo>
                  <a:pt x="0" y="5"/>
                  <a:pt x="0" y="6"/>
                  <a:pt x="0" y="7"/>
                </a:cubicBezTo>
                <a:cubicBezTo>
                  <a:pt x="0" y="7"/>
                  <a:pt x="0" y="8"/>
                  <a:pt x="0" y="8"/>
                </a:cubicBezTo>
                <a:cubicBezTo>
                  <a:pt x="1" y="8"/>
                  <a:pt x="1" y="8"/>
                  <a:pt x="2" y="8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3" y="9"/>
                </a:cubicBezTo>
                <a:cubicBezTo>
                  <a:pt x="4" y="9"/>
                  <a:pt x="4" y="8"/>
                  <a:pt x="5" y="8"/>
                </a:cubicBezTo>
                <a:cubicBezTo>
                  <a:pt x="6" y="8"/>
                  <a:pt x="7" y="8"/>
                  <a:pt x="6" y="7"/>
                </a:cubicBezTo>
                <a:cubicBezTo>
                  <a:pt x="7" y="6"/>
                  <a:pt x="9" y="5"/>
                  <a:pt x="10" y="5"/>
                </a:cubicBezTo>
                <a:cubicBezTo>
                  <a:pt x="10" y="3"/>
                  <a:pt x="10" y="2"/>
                  <a:pt x="10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" name="Freeform 289"/>
          <p:cNvSpPr/>
          <p:nvPr>
            <p:custDataLst>
              <p:tags r:id="rId50"/>
            </p:custDataLst>
          </p:nvPr>
        </p:nvSpPr>
        <p:spPr bwMode="auto">
          <a:xfrm rot="3000000">
            <a:off x="8420659" y="3283168"/>
            <a:ext cx="1718" cy="2146"/>
          </a:xfrm>
          <a:custGeom>
            <a:avLst/>
            <a:gdLst>
              <a:gd name="T0" fmla="*/ 0 w 2"/>
              <a:gd name="T1" fmla="*/ 2 h 2"/>
              <a:gd name="T2" fmla="*/ 2 w 2"/>
              <a:gd name="T3" fmla="*/ 1 h 2"/>
              <a:gd name="T4" fmla="*/ 2 w 2"/>
              <a:gd name="T5" fmla="*/ 0 h 2"/>
              <a:gd name="T6" fmla="*/ 0 w 2"/>
              <a:gd name="T7" fmla="*/ 0 h 2"/>
              <a:gd name="T8" fmla="*/ 0 w 2"/>
              <a:gd name="T9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2">
                <a:moveTo>
                  <a:pt x="0" y="2"/>
                </a:moveTo>
                <a:cubicBezTo>
                  <a:pt x="1" y="2"/>
                  <a:pt x="1" y="1"/>
                  <a:pt x="2" y="1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1" y="0"/>
                  <a:pt x="0" y="0"/>
                </a:cubicBezTo>
                <a:cubicBezTo>
                  <a:pt x="0" y="0"/>
                  <a:pt x="0" y="1"/>
                  <a:pt x="0" y="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5" name="Freeform 290"/>
          <p:cNvSpPr/>
          <p:nvPr>
            <p:custDataLst>
              <p:tags r:id="rId51"/>
            </p:custDataLst>
          </p:nvPr>
        </p:nvSpPr>
        <p:spPr bwMode="auto">
          <a:xfrm rot="3000000">
            <a:off x="8448950" y="3331379"/>
            <a:ext cx="3436" cy="2575"/>
          </a:xfrm>
          <a:custGeom>
            <a:avLst/>
            <a:gdLst>
              <a:gd name="T0" fmla="*/ 3 w 4"/>
              <a:gd name="T1" fmla="*/ 3 h 3"/>
              <a:gd name="T2" fmla="*/ 4 w 4"/>
              <a:gd name="T3" fmla="*/ 0 h 3"/>
              <a:gd name="T4" fmla="*/ 3 w 4"/>
              <a:gd name="T5" fmla="*/ 0 h 3"/>
              <a:gd name="T6" fmla="*/ 0 w 4"/>
              <a:gd name="T7" fmla="*/ 3 h 3"/>
              <a:gd name="T8" fmla="*/ 1 w 4"/>
              <a:gd name="T9" fmla="*/ 3 h 3"/>
              <a:gd name="T10" fmla="*/ 3 w 4"/>
              <a:gd name="T11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3">
                <a:moveTo>
                  <a:pt x="3" y="3"/>
                </a:moveTo>
                <a:cubicBezTo>
                  <a:pt x="3" y="2"/>
                  <a:pt x="4" y="1"/>
                  <a:pt x="4" y="0"/>
                </a:cubicBezTo>
                <a:cubicBezTo>
                  <a:pt x="3" y="0"/>
                  <a:pt x="3" y="0"/>
                  <a:pt x="3" y="0"/>
                </a:cubicBezTo>
                <a:cubicBezTo>
                  <a:pt x="2" y="1"/>
                  <a:pt x="1" y="1"/>
                  <a:pt x="0" y="3"/>
                </a:cubicBezTo>
                <a:cubicBezTo>
                  <a:pt x="1" y="3"/>
                  <a:pt x="1" y="3"/>
                  <a:pt x="1" y="3"/>
                </a:cubicBezTo>
                <a:cubicBezTo>
                  <a:pt x="2" y="3"/>
                  <a:pt x="2" y="3"/>
                  <a:pt x="3" y="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6" name="Freeform 291"/>
          <p:cNvSpPr/>
          <p:nvPr>
            <p:custDataLst>
              <p:tags r:id="rId52"/>
            </p:custDataLst>
          </p:nvPr>
        </p:nvSpPr>
        <p:spPr bwMode="auto">
          <a:xfrm rot="3000000">
            <a:off x="8405605" y="3369529"/>
            <a:ext cx="2577" cy="858"/>
          </a:xfrm>
          <a:custGeom>
            <a:avLst/>
            <a:gdLst>
              <a:gd name="T0" fmla="*/ 0 w 3"/>
              <a:gd name="T1" fmla="*/ 0 h 1"/>
              <a:gd name="T2" fmla="*/ 0 w 3"/>
              <a:gd name="T3" fmla="*/ 1 h 1"/>
              <a:gd name="T4" fmla="*/ 0 w 3"/>
              <a:gd name="T5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" h="1">
                <a:moveTo>
                  <a:pt x="0" y="0"/>
                </a:moveTo>
                <a:cubicBezTo>
                  <a:pt x="0" y="0"/>
                  <a:pt x="0" y="1"/>
                  <a:pt x="0" y="1"/>
                </a:cubicBezTo>
                <a:cubicBezTo>
                  <a:pt x="3" y="1"/>
                  <a:pt x="3" y="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7" name="Freeform 292"/>
          <p:cNvSpPr/>
          <p:nvPr>
            <p:custDataLst>
              <p:tags r:id="rId53"/>
            </p:custDataLst>
          </p:nvPr>
        </p:nvSpPr>
        <p:spPr bwMode="auto">
          <a:xfrm rot="3000000">
            <a:off x="8391143" y="3271149"/>
            <a:ext cx="3007" cy="3433"/>
          </a:xfrm>
          <a:custGeom>
            <a:avLst/>
            <a:gdLst>
              <a:gd name="T0" fmla="*/ 0 w 3"/>
              <a:gd name="T1" fmla="*/ 1 h 4"/>
              <a:gd name="T2" fmla="*/ 0 w 3"/>
              <a:gd name="T3" fmla="*/ 4 h 4"/>
              <a:gd name="T4" fmla="*/ 3 w 3"/>
              <a:gd name="T5" fmla="*/ 1 h 4"/>
              <a:gd name="T6" fmla="*/ 3 w 3"/>
              <a:gd name="T7" fmla="*/ 0 h 4"/>
              <a:gd name="T8" fmla="*/ 0 w 3"/>
              <a:gd name="T9" fmla="*/ 0 h 4"/>
              <a:gd name="T10" fmla="*/ 0 w 3"/>
              <a:gd name="T11" fmla="*/ 1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4">
                <a:moveTo>
                  <a:pt x="0" y="1"/>
                </a:moveTo>
                <a:cubicBezTo>
                  <a:pt x="0" y="2"/>
                  <a:pt x="0" y="3"/>
                  <a:pt x="0" y="4"/>
                </a:cubicBezTo>
                <a:cubicBezTo>
                  <a:pt x="1" y="3"/>
                  <a:pt x="2" y="3"/>
                  <a:pt x="3" y="1"/>
                </a:cubicBezTo>
                <a:cubicBezTo>
                  <a:pt x="3" y="1"/>
                  <a:pt x="3" y="0"/>
                  <a:pt x="3" y="0"/>
                </a:cubicBezTo>
                <a:cubicBezTo>
                  <a:pt x="2" y="0"/>
                  <a:pt x="1" y="0"/>
                  <a:pt x="0" y="0"/>
                </a:cubicBezTo>
                <a:cubicBezTo>
                  <a:pt x="0" y="0"/>
                  <a:pt x="0" y="1"/>
                  <a:pt x="0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8" name="Freeform 293"/>
          <p:cNvSpPr>
            <a:spLocks noEditPoints="1"/>
          </p:cNvSpPr>
          <p:nvPr>
            <p:custDataLst>
              <p:tags r:id="rId54"/>
            </p:custDataLst>
          </p:nvPr>
        </p:nvSpPr>
        <p:spPr bwMode="auto">
          <a:xfrm rot="3000000">
            <a:off x="8416608" y="3230245"/>
            <a:ext cx="27940" cy="172720"/>
          </a:xfrm>
          <a:custGeom>
            <a:avLst/>
            <a:gdLst>
              <a:gd name="T0" fmla="*/ 26 w 30"/>
              <a:gd name="T1" fmla="*/ 48 h 186"/>
              <a:gd name="T2" fmla="*/ 27 w 30"/>
              <a:gd name="T3" fmla="*/ 43 h 186"/>
              <a:gd name="T4" fmla="*/ 24 w 30"/>
              <a:gd name="T5" fmla="*/ 40 h 186"/>
              <a:gd name="T6" fmla="*/ 25 w 30"/>
              <a:gd name="T7" fmla="*/ 28 h 186"/>
              <a:gd name="T8" fmla="*/ 26 w 30"/>
              <a:gd name="T9" fmla="*/ 23 h 186"/>
              <a:gd name="T10" fmla="*/ 26 w 30"/>
              <a:gd name="T11" fmla="*/ 17 h 186"/>
              <a:gd name="T12" fmla="*/ 24 w 30"/>
              <a:gd name="T13" fmla="*/ 12 h 186"/>
              <a:gd name="T14" fmla="*/ 18 w 30"/>
              <a:gd name="T15" fmla="*/ 4 h 186"/>
              <a:gd name="T16" fmla="*/ 13 w 30"/>
              <a:gd name="T17" fmla="*/ 5 h 186"/>
              <a:gd name="T18" fmla="*/ 5 w 30"/>
              <a:gd name="T19" fmla="*/ 19 h 186"/>
              <a:gd name="T20" fmla="*/ 1 w 30"/>
              <a:gd name="T21" fmla="*/ 24 h 186"/>
              <a:gd name="T22" fmla="*/ 2 w 30"/>
              <a:gd name="T23" fmla="*/ 29 h 186"/>
              <a:gd name="T24" fmla="*/ 2 w 30"/>
              <a:gd name="T25" fmla="*/ 34 h 186"/>
              <a:gd name="T26" fmla="*/ 7 w 30"/>
              <a:gd name="T27" fmla="*/ 37 h 186"/>
              <a:gd name="T28" fmla="*/ 6 w 30"/>
              <a:gd name="T29" fmla="*/ 44 h 186"/>
              <a:gd name="T30" fmla="*/ 0 w 30"/>
              <a:gd name="T31" fmla="*/ 65 h 186"/>
              <a:gd name="T32" fmla="*/ 0 w 30"/>
              <a:gd name="T33" fmla="*/ 68 h 186"/>
              <a:gd name="T34" fmla="*/ 5 w 30"/>
              <a:gd name="T35" fmla="*/ 92 h 186"/>
              <a:gd name="T36" fmla="*/ 2 w 30"/>
              <a:gd name="T37" fmla="*/ 136 h 186"/>
              <a:gd name="T38" fmla="*/ 5 w 30"/>
              <a:gd name="T39" fmla="*/ 148 h 186"/>
              <a:gd name="T40" fmla="*/ 3 w 30"/>
              <a:gd name="T41" fmla="*/ 152 h 186"/>
              <a:gd name="T42" fmla="*/ 5 w 30"/>
              <a:gd name="T43" fmla="*/ 158 h 186"/>
              <a:gd name="T44" fmla="*/ 7 w 30"/>
              <a:gd name="T45" fmla="*/ 166 h 186"/>
              <a:gd name="T46" fmla="*/ 8 w 30"/>
              <a:gd name="T47" fmla="*/ 176 h 186"/>
              <a:gd name="T48" fmla="*/ 11 w 30"/>
              <a:gd name="T49" fmla="*/ 180 h 186"/>
              <a:gd name="T50" fmla="*/ 13 w 30"/>
              <a:gd name="T51" fmla="*/ 186 h 186"/>
              <a:gd name="T52" fmla="*/ 18 w 30"/>
              <a:gd name="T53" fmla="*/ 185 h 186"/>
              <a:gd name="T54" fmla="*/ 21 w 30"/>
              <a:gd name="T55" fmla="*/ 183 h 186"/>
              <a:gd name="T56" fmla="*/ 24 w 30"/>
              <a:gd name="T57" fmla="*/ 182 h 186"/>
              <a:gd name="T58" fmla="*/ 25 w 30"/>
              <a:gd name="T59" fmla="*/ 177 h 186"/>
              <a:gd name="T60" fmla="*/ 27 w 30"/>
              <a:gd name="T61" fmla="*/ 166 h 186"/>
              <a:gd name="T62" fmla="*/ 25 w 30"/>
              <a:gd name="T63" fmla="*/ 154 h 186"/>
              <a:gd name="T64" fmla="*/ 27 w 30"/>
              <a:gd name="T65" fmla="*/ 143 h 186"/>
              <a:gd name="T66" fmla="*/ 26 w 30"/>
              <a:gd name="T67" fmla="*/ 138 h 186"/>
              <a:gd name="T68" fmla="*/ 26 w 30"/>
              <a:gd name="T69" fmla="*/ 131 h 186"/>
              <a:gd name="T70" fmla="*/ 26 w 30"/>
              <a:gd name="T71" fmla="*/ 125 h 186"/>
              <a:gd name="T72" fmla="*/ 26 w 30"/>
              <a:gd name="T73" fmla="*/ 116 h 186"/>
              <a:gd name="T74" fmla="*/ 25 w 30"/>
              <a:gd name="T75" fmla="*/ 105 h 186"/>
              <a:gd name="T76" fmla="*/ 14 w 30"/>
              <a:gd name="T77" fmla="*/ 107 h 186"/>
              <a:gd name="T78" fmla="*/ 20 w 30"/>
              <a:gd name="T79" fmla="*/ 103 h 186"/>
              <a:gd name="T80" fmla="*/ 20 w 30"/>
              <a:gd name="T81" fmla="*/ 95 h 186"/>
              <a:gd name="T82" fmla="*/ 27 w 30"/>
              <a:gd name="T83" fmla="*/ 82 h 186"/>
              <a:gd name="T84" fmla="*/ 25 w 30"/>
              <a:gd name="T85" fmla="*/ 73 h 186"/>
              <a:gd name="T86" fmla="*/ 24 w 30"/>
              <a:gd name="T87" fmla="*/ 68 h 186"/>
              <a:gd name="T88" fmla="*/ 30 w 30"/>
              <a:gd name="T89" fmla="*/ 56 h 186"/>
              <a:gd name="T90" fmla="*/ 15 w 30"/>
              <a:gd name="T91" fmla="*/ 90 h 186"/>
              <a:gd name="T92" fmla="*/ 14 w 30"/>
              <a:gd name="T93" fmla="*/ 85 h 186"/>
              <a:gd name="T94" fmla="*/ 8 w 30"/>
              <a:gd name="T95" fmla="*/ 34 h 186"/>
              <a:gd name="T96" fmla="*/ 15 w 30"/>
              <a:gd name="T97" fmla="*/ 74 h 186"/>
              <a:gd name="T98" fmla="*/ 17 w 30"/>
              <a:gd name="T99" fmla="*/ 24 h 186"/>
              <a:gd name="T100" fmla="*/ 12 w 30"/>
              <a:gd name="T101" fmla="*/ 29 h 186"/>
              <a:gd name="T102" fmla="*/ 9 w 30"/>
              <a:gd name="T103" fmla="*/ 24 h 186"/>
              <a:gd name="T104" fmla="*/ 24 w 30"/>
              <a:gd name="T105" fmla="*/ 143 h 186"/>
              <a:gd name="T106" fmla="*/ 20 w 30"/>
              <a:gd name="T107" fmla="*/ 152 h 186"/>
              <a:gd name="T108" fmla="*/ 20 w 30"/>
              <a:gd name="T109" fmla="*/ 152 h 186"/>
              <a:gd name="T110" fmla="*/ 11 w 30"/>
              <a:gd name="T111" fmla="*/ 129 h 186"/>
              <a:gd name="T112" fmla="*/ 8 w 30"/>
              <a:gd name="T113" fmla="*/ 125 h 186"/>
              <a:gd name="T114" fmla="*/ 25 w 30"/>
              <a:gd name="T115" fmla="*/ 59 h 186"/>
              <a:gd name="T116" fmla="*/ 11 w 30"/>
              <a:gd name="T117" fmla="*/ 12 h 186"/>
              <a:gd name="T118" fmla="*/ 8 w 30"/>
              <a:gd name="T119" fmla="*/ 42 h 186"/>
              <a:gd name="T120" fmla="*/ 18 w 30"/>
              <a:gd name="T121" fmla="*/ 71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0" h="186">
                <a:moveTo>
                  <a:pt x="28" y="52"/>
                </a:moveTo>
                <a:cubicBezTo>
                  <a:pt x="29" y="50"/>
                  <a:pt x="27" y="49"/>
                  <a:pt x="26" y="49"/>
                </a:cubicBezTo>
                <a:cubicBezTo>
                  <a:pt x="26" y="49"/>
                  <a:pt x="26" y="48"/>
                  <a:pt x="26" y="48"/>
                </a:cubicBezTo>
                <a:cubicBezTo>
                  <a:pt x="26" y="48"/>
                  <a:pt x="26" y="47"/>
                  <a:pt x="26" y="47"/>
                </a:cubicBezTo>
                <a:cubicBezTo>
                  <a:pt x="26" y="46"/>
                  <a:pt x="26" y="44"/>
                  <a:pt x="27" y="44"/>
                </a:cubicBezTo>
                <a:cubicBezTo>
                  <a:pt x="27" y="44"/>
                  <a:pt x="27" y="44"/>
                  <a:pt x="27" y="43"/>
                </a:cubicBezTo>
                <a:cubicBezTo>
                  <a:pt x="26" y="43"/>
                  <a:pt x="25" y="42"/>
                  <a:pt x="25" y="41"/>
                </a:cubicBezTo>
                <a:cubicBezTo>
                  <a:pt x="25" y="40"/>
                  <a:pt x="25" y="40"/>
                  <a:pt x="25" y="40"/>
                </a:cubicBezTo>
                <a:cubicBezTo>
                  <a:pt x="24" y="40"/>
                  <a:pt x="24" y="40"/>
                  <a:pt x="24" y="40"/>
                </a:cubicBezTo>
                <a:cubicBezTo>
                  <a:pt x="24" y="39"/>
                  <a:pt x="24" y="38"/>
                  <a:pt x="24" y="37"/>
                </a:cubicBezTo>
                <a:cubicBezTo>
                  <a:pt x="27" y="38"/>
                  <a:pt x="21" y="34"/>
                  <a:pt x="25" y="34"/>
                </a:cubicBezTo>
                <a:cubicBezTo>
                  <a:pt x="25" y="32"/>
                  <a:pt x="25" y="30"/>
                  <a:pt x="25" y="28"/>
                </a:cubicBezTo>
                <a:cubicBezTo>
                  <a:pt x="25" y="27"/>
                  <a:pt x="25" y="27"/>
                  <a:pt x="25" y="27"/>
                </a:cubicBezTo>
                <a:cubicBezTo>
                  <a:pt x="26" y="26"/>
                  <a:pt x="27" y="25"/>
                  <a:pt x="27" y="23"/>
                </a:cubicBezTo>
                <a:cubicBezTo>
                  <a:pt x="27" y="23"/>
                  <a:pt x="26" y="23"/>
                  <a:pt x="26" y="23"/>
                </a:cubicBezTo>
                <a:cubicBezTo>
                  <a:pt x="23" y="23"/>
                  <a:pt x="22" y="23"/>
                  <a:pt x="24" y="21"/>
                </a:cubicBezTo>
                <a:cubicBezTo>
                  <a:pt x="24" y="20"/>
                  <a:pt x="24" y="20"/>
                  <a:pt x="24" y="19"/>
                </a:cubicBezTo>
                <a:cubicBezTo>
                  <a:pt x="23" y="17"/>
                  <a:pt x="25" y="17"/>
                  <a:pt x="26" y="17"/>
                </a:cubicBezTo>
                <a:cubicBezTo>
                  <a:pt x="26" y="17"/>
                  <a:pt x="26" y="16"/>
                  <a:pt x="26" y="16"/>
                </a:cubicBezTo>
                <a:cubicBezTo>
                  <a:pt x="25" y="16"/>
                  <a:pt x="25" y="15"/>
                  <a:pt x="24" y="15"/>
                </a:cubicBezTo>
                <a:cubicBezTo>
                  <a:pt x="24" y="14"/>
                  <a:pt x="24" y="13"/>
                  <a:pt x="24" y="12"/>
                </a:cubicBezTo>
                <a:cubicBezTo>
                  <a:pt x="24" y="12"/>
                  <a:pt x="24" y="12"/>
                  <a:pt x="24" y="11"/>
                </a:cubicBezTo>
                <a:cubicBezTo>
                  <a:pt x="21" y="11"/>
                  <a:pt x="21" y="10"/>
                  <a:pt x="22" y="9"/>
                </a:cubicBezTo>
                <a:cubicBezTo>
                  <a:pt x="21" y="7"/>
                  <a:pt x="20" y="5"/>
                  <a:pt x="18" y="4"/>
                </a:cubicBezTo>
                <a:cubicBezTo>
                  <a:pt x="18" y="3"/>
                  <a:pt x="19" y="3"/>
                  <a:pt x="20" y="3"/>
                </a:cubicBezTo>
                <a:cubicBezTo>
                  <a:pt x="20" y="2"/>
                  <a:pt x="20" y="2"/>
                  <a:pt x="20" y="2"/>
                </a:cubicBezTo>
                <a:cubicBezTo>
                  <a:pt x="15" y="0"/>
                  <a:pt x="17" y="6"/>
                  <a:pt x="13" y="5"/>
                </a:cubicBezTo>
                <a:cubicBezTo>
                  <a:pt x="13" y="5"/>
                  <a:pt x="12" y="5"/>
                  <a:pt x="12" y="5"/>
                </a:cubicBezTo>
                <a:cubicBezTo>
                  <a:pt x="10" y="9"/>
                  <a:pt x="6" y="10"/>
                  <a:pt x="3" y="14"/>
                </a:cubicBezTo>
                <a:cubicBezTo>
                  <a:pt x="3" y="16"/>
                  <a:pt x="6" y="16"/>
                  <a:pt x="5" y="19"/>
                </a:cubicBezTo>
                <a:cubicBezTo>
                  <a:pt x="3" y="20"/>
                  <a:pt x="2" y="20"/>
                  <a:pt x="2" y="22"/>
                </a:cubicBezTo>
                <a:cubicBezTo>
                  <a:pt x="2" y="22"/>
                  <a:pt x="2" y="22"/>
                  <a:pt x="1" y="22"/>
                </a:cubicBezTo>
                <a:cubicBezTo>
                  <a:pt x="1" y="23"/>
                  <a:pt x="1" y="23"/>
                  <a:pt x="1" y="24"/>
                </a:cubicBezTo>
                <a:cubicBezTo>
                  <a:pt x="2" y="24"/>
                  <a:pt x="2" y="24"/>
                  <a:pt x="2" y="24"/>
                </a:cubicBezTo>
                <a:cubicBezTo>
                  <a:pt x="2" y="25"/>
                  <a:pt x="2" y="26"/>
                  <a:pt x="2" y="27"/>
                </a:cubicBezTo>
                <a:cubicBezTo>
                  <a:pt x="2" y="27"/>
                  <a:pt x="2" y="28"/>
                  <a:pt x="2" y="29"/>
                </a:cubicBezTo>
                <a:cubicBezTo>
                  <a:pt x="3" y="29"/>
                  <a:pt x="4" y="29"/>
                  <a:pt x="3" y="28"/>
                </a:cubicBezTo>
                <a:cubicBezTo>
                  <a:pt x="6" y="28"/>
                  <a:pt x="3" y="32"/>
                  <a:pt x="2" y="33"/>
                </a:cubicBezTo>
                <a:cubicBezTo>
                  <a:pt x="2" y="33"/>
                  <a:pt x="2" y="33"/>
                  <a:pt x="2" y="34"/>
                </a:cubicBezTo>
                <a:cubicBezTo>
                  <a:pt x="4" y="34"/>
                  <a:pt x="4" y="35"/>
                  <a:pt x="5" y="36"/>
                </a:cubicBezTo>
                <a:cubicBezTo>
                  <a:pt x="5" y="36"/>
                  <a:pt x="6" y="36"/>
                  <a:pt x="6" y="37"/>
                </a:cubicBezTo>
                <a:cubicBezTo>
                  <a:pt x="6" y="37"/>
                  <a:pt x="7" y="37"/>
                  <a:pt x="7" y="37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40"/>
                  <a:pt x="7" y="41"/>
                  <a:pt x="7" y="42"/>
                </a:cubicBezTo>
                <a:cubicBezTo>
                  <a:pt x="7" y="43"/>
                  <a:pt x="6" y="43"/>
                  <a:pt x="6" y="44"/>
                </a:cubicBezTo>
                <a:cubicBezTo>
                  <a:pt x="4" y="49"/>
                  <a:pt x="1" y="54"/>
                  <a:pt x="1" y="61"/>
                </a:cubicBezTo>
                <a:cubicBezTo>
                  <a:pt x="0" y="61"/>
                  <a:pt x="0" y="62"/>
                  <a:pt x="0" y="63"/>
                </a:cubicBezTo>
                <a:cubicBezTo>
                  <a:pt x="0" y="64"/>
                  <a:pt x="0" y="64"/>
                  <a:pt x="0" y="65"/>
                </a:cubicBezTo>
                <a:cubicBezTo>
                  <a:pt x="0" y="65"/>
                  <a:pt x="1" y="65"/>
                  <a:pt x="1" y="65"/>
                </a:cubicBezTo>
                <a:cubicBezTo>
                  <a:pt x="1" y="66"/>
                  <a:pt x="1" y="67"/>
                  <a:pt x="1" y="68"/>
                </a:cubicBezTo>
                <a:cubicBezTo>
                  <a:pt x="1" y="68"/>
                  <a:pt x="0" y="68"/>
                  <a:pt x="0" y="68"/>
                </a:cubicBezTo>
                <a:cubicBezTo>
                  <a:pt x="0" y="69"/>
                  <a:pt x="0" y="71"/>
                  <a:pt x="0" y="72"/>
                </a:cubicBezTo>
                <a:cubicBezTo>
                  <a:pt x="0" y="73"/>
                  <a:pt x="1" y="74"/>
                  <a:pt x="0" y="75"/>
                </a:cubicBezTo>
                <a:cubicBezTo>
                  <a:pt x="3" y="79"/>
                  <a:pt x="3" y="87"/>
                  <a:pt x="5" y="92"/>
                </a:cubicBezTo>
                <a:cubicBezTo>
                  <a:pt x="6" y="92"/>
                  <a:pt x="6" y="94"/>
                  <a:pt x="6" y="95"/>
                </a:cubicBezTo>
                <a:cubicBezTo>
                  <a:pt x="12" y="107"/>
                  <a:pt x="4" y="123"/>
                  <a:pt x="2" y="135"/>
                </a:cubicBezTo>
                <a:cubicBezTo>
                  <a:pt x="2" y="135"/>
                  <a:pt x="2" y="135"/>
                  <a:pt x="2" y="136"/>
                </a:cubicBezTo>
                <a:cubicBezTo>
                  <a:pt x="2" y="139"/>
                  <a:pt x="2" y="144"/>
                  <a:pt x="3" y="145"/>
                </a:cubicBezTo>
                <a:cubicBezTo>
                  <a:pt x="3" y="146"/>
                  <a:pt x="3" y="146"/>
                  <a:pt x="3" y="147"/>
                </a:cubicBezTo>
                <a:cubicBezTo>
                  <a:pt x="4" y="147"/>
                  <a:pt x="5" y="147"/>
                  <a:pt x="5" y="148"/>
                </a:cubicBezTo>
                <a:cubicBezTo>
                  <a:pt x="4" y="148"/>
                  <a:pt x="3" y="148"/>
                  <a:pt x="2" y="148"/>
                </a:cubicBezTo>
                <a:cubicBezTo>
                  <a:pt x="2" y="149"/>
                  <a:pt x="2" y="149"/>
                  <a:pt x="2" y="150"/>
                </a:cubicBezTo>
                <a:cubicBezTo>
                  <a:pt x="3" y="150"/>
                  <a:pt x="4" y="151"/>
                  <a:pt x="3" y="152"/>
                </a:cubicBezTo>
                <a:cubicBezTo>
                  <a:pt x="3" y="153"/>
                  <a:pt x="3" y="153"/>
                  <a:pt x="3" y="154"/>
                </a:cubicBezTo>
                <a:cubicBezTo>
                  <a:pt x="5" y="154"/>
                  <a:pt x="5" y="156"/>
                  <a:pt x="5" y="157"/>
                </a:cubicBezTo>
                <a:cubicBezTo>
                  <a:pt x="5" y="158"/>
                  <a:pt x="5" y="158"/>
                  <a:pt x="5" y="158"/>
                </a:cubicBezTo>
                <a:cubicBezTo>
                  <a:pt x="5" y="160"/>
                  <a:pt x="4" y="162"/>
                  <a:pt x="6" y="162"/>
                </a:cubicBezTo>
                <a:cubicBezTo>
                  <a:pt x="6" y="163"/>
                  <a:pt x="6" y="164"/>
                  <a:pt x="6" y="164"/>
                </a:cubicBezTo>
                <a:cubicBezTo>
                  <a:pt x="7" y="164"/>
                  <a:pt x="7" y="165"/>
                  <a:pt x="7" y="166"/>
                </a:cubicBezTo>
                <a:cubicBezTo>
                  <a:pt x="6" y="166"/>
                  <a:pt x="6" y="167"/>
                  <a:pt x="6" y="168"/>
                </a:cubicBezTo>
                <a:cubicBezTo>
                  <a:pt x="6" y="168"/>
                  <a:pt x="6" y="169"/>
                  <a:pt x="6" y="169"/>
                </a:cubicBezTo>
                <a:cubicBezTo>
                  <a:pt x="7" y="171"/>
                  <a:pt x="6" y="175"/>
                  <a:pt x="8" y="176"/>
                </a:cubicBezTo>
                <a:cubicBezTo>
                  <a:pt x="8" y="177"/>
                  <a:pt x="8" y="177"/>
                  <a:pt x="8" y="177"/>
                </a:cubicBezTo>
                <a:cubicBezTo>
                  <a:pt x="8" y="178"/>
                  <a:pt x="8" y="178"/>
                  <a:pt x="8" y="179"/>
                </a:cubicBezTo>
                <a:cubicBezTo>
                  <a:pt x="9" y="179"/>
                  <a:pt x="10" y="180"/>
                  <a:pt x="11" y="180"/>
                </a:cubicBezTo>
                <a:cubicBezTo>
                  <a:pt x="11" y="181"/>
                  <a:pt x="11" y="181"/>
                  <a:pt x="11" y="182"/>
                </a:cubicBezTo>
                <a:cubicBezTo>
                  <a:pt x="10" y="184"/>
                  <a:pt x="12" y="184"/>
                  <a:pt x="12" y="186"/>
                </a:cubicBezTo>
                <a:cubicBezTo>
                  <a:pt x="12" y="186"/>
                  <a:pt x="13" y="186"/>
                  <a:pt x="13" y="186"/>
                </a:cubicBezTo>
                <a:cubicBezTo>
                  <a:pt x="14" y="185"/>
                  <a:pt x="15" y="186"/>
                  <a:pt x="15" y="185"/>
                </a:cubicBezTo>
                <a:cubicBezTo>
                  <a:pt x="16" y="185"/>
                  <a:pt x="16" y="185"/>
                  <a:pt x="17" y="185"/>
                </a:cubicBezTo>
                <a:cubicBezTo>
                  <a:pt x="17" y="185"/>
                  <a:pt x="17" y="185"/>
                  <a:pt x="18" y="185"/>
                </a:cubicBezTo>
                <a:cubicBezTo>
                  <a:pt x="19" y="185"/>
                  <a:pt x="19" y="185"/>
                  <a:pt x="20" y="185"/>
                </a:cubicBezTo>
                <a:cubicBezTo>
                  <a:pt x="20" y="184"/>
                  <a:pt x="20" y="184"/>
                  <a:pt x="20" y="183"/>
                </a:cubicBezTo>
                <a:cubicBezTo>
                  <a:pt x="21" y="183"/>
                  <a:pt x="21" y="183"/>
                  <a:pt x="21" y="183"/>
                </a:cubicBezTo>
                <a:cubicBezTo>
                  <a:pt x="22" y="183"/>
                  <a:pt x="22" y="184"/>
                  <a:pt x="22" y="185"/>
                </a:cubicBezTo>
                <a:cubicBezTo>
                  <a:pt x="24" y="184"/>
                  <a:pt x="24" y="183"/>
                  <a:pt x="25" y="182"/>
                </a:cubicBezTo>
                <a:cubicBezTo>
                  <a:pt x="24" y="182"/>
                  <a:pt x="24" y="182"/>
                  <a:pt x="24" y="182"/>
                </a:cubicBezTo>
                <a:cubicBezTo>
                  <a:pt x="24" y="181"/>
                  <a:pt x="24" y="181"/>
                  <a:pt x="24" y="180"/>
                </a:cubicBezTo>
                <a:cubicBezTo>
                  <a:pt x="24" y="180"/>
                  <a:pt x="24" y="180"/>
                  <a:pt x="25" y="180"/>
                </a:cubicBezTo>
                <a:cubicBezTo>
                  <a:pt x="25" y="179"/>
                  <a:pt x="25" y="178"/>
                  <a:pt x="25" y="177"/>
                </a:cubicBezTo>
                <a:cubicBezTo>
                  <a:pt x="24" y="177"/>
                  <a:pt x="24" y="177"/>
                  <a:pt x="24" y="177"/>
                </a:cubicBezTo>
                <a:cubicBezTo>
                  <a:pt x="24" y="177"/>
                  <a:pt x="24" y="176"/>
                  <a:pt x="24" y="175"/>
                </a:cubicBezTo>
                <a:cubicBezTo>
                  <a:pt x="21" y="171"/>
                  <a:pt x="21" y="166"/>
                  <a:pt x="27" y="166"/>
                </a:cubicBezTo>
                <a:cubicBezTo>
                  <a:pt x="27" y="163"/>
                  <a:pt x="26" y="163"/>
                  <a:pt x="26" y="161"/>
                </a:cubicBezTo>
                <a:cubicBezTo>
                  <a:pt x="26" y="159"/>
                  <a:pt x="28" y="158"/>
                  <a:pt x="26" y="157"/>
                </a:cubicBezTo>
                <a:cubicBezTo>
                  <a:pt x="26" y="156"/>
                  <a:pt x="25" y="155"/>
                  <a:pt x="25" y="154"/>
                </a:cubicBezTo>
                <a:cubicBezTo>
                  <a:pt x="27" y="153"/>
                  <a:pt x="29" y="157"/>
                  <a:pt x="28" y="152"/>
                </a:cubicBezTo>
                <a:cubicBezTo>
                  <a:pt x="29" y="149"/>
                  <a:pt x="28" y="147"/>
                  <a:pt x="27" y="144"/>
                </a:cubicBezTo>
                <a:cubicBezTo>
                  <a:pt x="27" y="144"/>
                  <a:pt x="27" y="143"/>
                  <a:pt x="27" y="143"/>
                </a:cubicBezTo>
                <a:cubicBezTo>
                  <a:pt x="27" y="143"/>
                  <a:pt x="27" y="142"/>
                  <a:pt x="27" y="142"/>
                </a:cubicBezTo>
                <a:cubicBezTo>
                  <a:pt x="27" y="142"/>
                  <a:pt x="26" y="142"/>
                  <a:pt x="26" y="142"/>
                </a:cubicBezTo>
                <a:cubicBezTo>
                  <a:pt x="26" y="141"/>
                  <a:pt x="26" y="139"/>
                  <a:pt x="26" y="138"/>
                </a:cubicBezTo>
                <a:cubicBezTo>
                  <a:pt x="26" y="137"/>
                  <a:pt x="26" y="136"/>
                  <a:pt x="26" y="135"/>
                </a:cubicBezTo>
                <a:cubicBezTo>
                  <a:pt x="26" y="135"/>
                  <a:pt x="25" y="135"/>
                  <a:pt x="25" y="135"/>
                </a:cubicBezTo>
                <a:cubicBezTo>
                  <a:pt x="25" y="133"/>
                  <a:pt x="25" y="131"/>
                  <a:pt x="26" y="131"/>
                </a:cubicBezTo>
                <a:cubicBezTo>
                  <a:pt x="26" y="130"/>
                  <a:pt x="26" y="129"/>
                  <a:pt x="26" y="128"/>
                </a:cubicBezTo>
                <a:cubicBezTo>
                  <a:pt x="26" y="127"/>
                  <a:pt x="26" y="127"/>
                  <a:pt x="26" y="126"/>
                </a:cubicBezTo>
                <a:cubicBezTo>
                  <a:pt x="26" y="126"/>
                  <a:pt x="26" y="126"/>
                  <a:pt x="26" y="125"/>
                </a:cubicBezTo>
                <a:cubicBezTo>
                  <a:pt x="26" y="122"/>
                  <a:pt x="26" y="119"/>
                  <a:pt x="27" y="118"/>
                </a:cubicBezTo>
                <a:cubicBezTo>
                  <a:pt x="27" y="118"/>
                  <a:pt x="26" y="118"/>
                  <a:pt x="26" y="118"/>
                </a:cubicBezTo>
                <a:cubicBezTo>
                  <a:pt x="26" y="117"/>
                  <a:pt x="26" y="116"/>
                  <a:pt x="26" y="116"/>
                </a:cubicBezTo>
                <a:cubicBezTo>
                  <a:pt x="28" y="115"/>
                  <a:pt x="29" y="113"/>
                  <a:pt x="28" y="110"/>
                </a:cubicBezTo>
                <a:cubicBezTo>
                  <a:pt x="28" y="109"/>
                  <a:pt x="28" y="108"/>
                  <a:pt x="28" y="107"/>
                </a:cubicBezTo>
                <a:cubicBezTo>
                  <a:pt x="27" y="107"/>
                  <a:pt x="27" y="104"/>
                  <a:pt x="25" y="105"/>
                </a:cubicBezTo>
                <a:cubicBezTo>
                  <a:pt x="25" y="104"/>
                  <a:pt x="24" y="104"/>
                  <a:pt x="24" y="103"/>
                </a:cubicBezTo>
                <a:cubicBezTo>
                  <a:pt x="21" y="102"/>
                  <a:pt x="19" y="107"/>
                  <a:pt x="18" y="104"/>
                </a:cubicBezTo>
                <a:cubicBezTo>
                  <a:pt x="15" y="103"/>
                  <a:pt x="18" y="109"/>
                  <a:pt x="14" y="107"/>
                </a:cubicBezTo>
                <a:cubicBezTo>
                  <a:pt x="14" y="106"/>
                  <a:pt x="14" y="105"/>
                  <a:pt x="14" y="104"/>
                </a:cubicBezTo>
                <a:cubicBezTo>
                  <a:pt x="14" y="103"/>
                  <a:pt x="15" y="103"/>
                  <a:pt x="15" y="101"/>
                </a:cubicBezTo>
                <a:cubicBezTo>
                  <a:pt x="17" y="101"/>
                  <a:pt x="18" y="103"/>
                  <a:pt x="20" y="103"/>
                </a:cubicBezTo>
                <a:cubicBezTo>
                  <a:pt x="22" y="97"/>
                  <a:pt x="15" y="101"/>
                  <a:pt x="17" y="95"/>
                </a:cubicBezTo>
                <a:cubicBezTo>
                  <a:pt x="17" y="95"/>
                  <a:pt x="17" y="95"/>
                  <a:pt x="18" y="95"/>
                </a:cubicBezTo>
                <a:cubicBezTo>
                  <a:pt x="19" y="95"/>
                  <a:pt x="19" y="95"/>
                  <a:pt x="20" y="95"/>
                </a:cubicBezTo>
                <a:cubicBezTo>
                  <a:pt x="21" y="91"/>
                  <a:pt x="18" y="91"/>
                  <a:pt x="18" y="87"/>
                </a:cubicBezTo>
                <a:cubicBezTo>
                  <a:pt x="24" y="89"/>
                  <a:pt x="22" y="82"/>
                  <a:pt x="24" y="80"/>
                </a:cubicBezTo>
                <a:cubicBezTo>
                  <a:pt x="25" y="81"/>
                  <a:pt x="25" y="83"/>
                  <a:pt x="27" y="82"/>
                </a:cubicBezTo>
                <a:cubicBezTo>
                  <a:pt x="27" y="82"/>
                  <a:pt x="27" y="81"/>
                  <a:pt x="27" y="80"/>
                </a:cubicBezTo>
                <a:cubicBezTo>
                  <a:pt x="26" y="78"/>
                  <a:pt x="24" y="76"/>
                  <a:pt x="24" y="73"/>
                </a:cubicBezTo>
                <a:cubicBezTo>
                  <a:pt x="24" y="73"/>
                  <a:pt x="24" y="73"/>
                  <a:pt x="25" y="73"/>
                </a:cubicBezTo>
                <a:cubicBezTo>
                  <a:pt x="25" y="73"/>
                  <a:pt x="25" y="72"/>
                  <a:pt x="25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71"/>
                  <a:pt x="24" y="69"/>
                  <a:pt x="24" y="68"/>
                </a:cubicBezTo>
                <a:cubicBezTo>
                  <a:pt x="28" y="69"/>
                  <a:pt x="30" y="60"/>
                  <a:pt x="27" y="57"/>
                </a:cubicBezTo>
                <a:cubicBezTo>
                  <a:pt x="28" y="56"/>
                  <a:pt x="28" y="58"/>
                  <a:pt x="30" y="57"/>
                </a:cubicBezTo>
                <a:cubicBezTo>
                  <a:pt x="30" y="57"/>
                  <a:pt x="30" y="57"/>
                  <a:pt x="30" y="56"/>
                </a:cubicBezTo>
                <a:cubicBezTo>
                  <a:pt x="30" y="54"/>
                  <a:pt x="30" y="52"/>
                  <a:pt x="28" y="52"/>
                </a:cubicBezTo>
                <a:close/>
                <a:moveTo>
                  <a:pt x="15" y="92"/>
                </a:moveTo>
                <a:cubicBezTo>
                  <a:pt x="15" y="91"/>
                  <a:pt x="15" y="90"/>
                  <a:pt x="15" y="90"/>
                </a:cubicBezTo>
                <a:cubicBezTo>
                  <a:pt x="17" y="90"/>
                  <a:pt x="19" y="93"/>
                  <a:pt x="15" y="92"/>
                </a:cubicBezTo>
                <a:close/>
                <a:moveTo>
                  <a:pt x="17" y="88"/>
                </a:moveTo>
                <a:cubicBezTo>
                  <a:pt x="15" y="88"/>
                  <a:pt x="15" y="86"/>
                  <a:pt x="14" y="85"/>
                </a:cubicBezTo>
                <a:cubicBezTo>
                  <a:pt x="14" y="84"/>
                  <a:pt x="14" y="83"/>
                  <a:pt x="14" y="82"/>
                </a:cubicBezTo>
                <a:cubicBezTo>
                  <a:pt x="18" y="81"/>
                  <a:pt x="16" y="86"/>
                  <a:pt x="17" y="88"/>
                </a:cubicBezTo>
                <a:close/>
                <a:moveTo>
                  <a:pt x="8" y="34"/>
                </a:moveTo>
                <a:cubicBezTo>
                  <a:pt x="8" y="33"/>
                  <a:pt x="8" y="33"/>
                  <a:pt x="8" y="33"/>
                </a:cubicBezTo>
                <a:cubicBezTo>
                  <a:pt x="10" y="32"/>
                  <a:pt x="9" y="36"/>
                  <a:pt x="8" y="34"/>
                </a:cubicBezTo>
                <a:close/>
                <a:moveTo>
                  <a:pt x="15" y="74"/>
                </a:moveTo>
                <a:cubicBezTo>
                  <a:pt x="15" y="71"/>
                  <a:pt x="16" y="80"/>
                  <a:pt x="15" y="74"/>
                </a:cubicBezTo>
                <a:close/>
                <a:moveTo>
                  <a:pt x="15" y="18"/>
                </a:moveTo>
                <a:cubicBezTo>
                  <a:pt x="18" y="18"/>
                  <a:pt x="18" y="23"/>
                  <a:pt x="17" y="24"/>
                </a:cubicBezTo>
                <a:cubicBezTo>
                  <a:pt x="13" y="23"/>
                  <a:pt x="15" y="21"/>
                  <a:pt x="15" y="18"/>
                </a:cubicBezTo>
                <a:close/>
                <a:moveTo>
                  <a:pt x="17" y="30"/>
                </a:moveTo>
                <a:cubicBezTo>
                  <a:pt x="15" y="32"/>
                  <a:pt x="13" y="31"/>
                  <a:pt x="12" y="29"/>
                </a:cubicBezTo>
                <a:cubicBezTo>
                  <a:pt x="12" y="29"/>
                  <a:pt x="12" y="28"/>
                  <a:pt x="12" y="28"/>
                </a:cubicBezTo>
                <a:cubicBezTo>
                  <a:pt x="12" y="26"/>
                  <a:pt x="12" y="24"/>
                  <a:pt x="11" y="24"/>
                </a:cubicBezTo>
                <a:cubicBezTo>
                  <a:pt x="11" y="25"/>
                  <a:pt x="10" y="26"/>
                  <a:pt x="9" y="24"/>
                </a:cubicBezTo>
                <a:cubicBezTo>
                  <a:pt x="11" y="24"/>
                  <a:pt x="11" y="23"/>
                  <a:pt x="12" y="23"/>
                </a:cubicBezTo>
                <a:cubicBezTo>
                  <a:pt x="13" y="25"/>
                  <a:pt x="18" y="25"/>
                  <a:pt x="17" y="30"/>
                </a:cubicBezTo>
                <a:close/>
                <a:moveTo>
                  <a:pt x="24" y="143"/>
                </a:moveTo>
                <a:cubicBezTo>
                  <a:pt x="19" y="143"/>
                  <a:pt x="22" y="137"/>
                  <a:pt x="24" y="142"/>
                </a:cubicBezTo>
                <a:cubicBezTo>
                  <a:pt x="24" y="142"/>
                  <a:pt x="24" y="143"/>
                  <a:pt x="24" y="143"/>
                </a:cubicBezTo>
                <a:close/>
                <a:moveTo>
                  <a:pt x="20" y="152"/>
                </a:moveTo>
                <a:cubicBezTo>
                  <a:pt x="19" y="152"/>
                  <a:pt x="19" y="151"/>
                  <a:pt x="19" y="149"/>
                </a:cubicBezTo>
                <a:cubicBezTo>
                  <a:pt x="20" y="149"/>
                  <a:pt x="21" y="150"/>
                  <a:pt x="21" y="152"/>
                </a:cubicBezTo>
                <a:cubicBezTo>
                  <a:pt x="21" y="152"/>
                  <a:pt x="21" y="152"/>
                  <a:pt x="20" y="152"/>
                </a:cubicBezTo>
                <a:close/>
                <a:moveTo>
                  <a:pt x="11" y="125"/>
                </a:moveTo>
                <a:cubicBezTo>
                  <a:pt x="11" y="126"/>
                  <a:pt x="11" y="126"/>
                  <a:pt x="11" y="126"/>
                </a:cubicBezTo>
                <a:cubicBezTo>
                  <a:pt x="11" y="127"/>
                  <a:pt x="11" y="128"/>
                  <a:pt x="11" y="129"/>
                </a:cubicBezTo>
                <a:cubicBezTo>
                  <a:pt x="9" y="129"/>
                  <a:pt x="9" y="128"/>
                  <a:pt x="8" y="128"/>
                </a:cubicBezTo>
                <a:cubicBezTo>
                  <a:pt x="8" y="127"/>
                  <a:pt x="8" y="127"/>
                  <a:pt x="8" y="126"/>
                </a:cubicBezTo>
                <a:cubicBezTo>
                  <a:pt x="8" y="126"/>
                  <a:pt x="8" y="126"/>
                  <a:pt x="8" y="125"/>
                </a:cubicBezTo>
                <a:cubicBezTo>
                  <a:pt x="9" y="125"/>
                  <a:pt x="10" y="125"/>
                  <a:pt x="11" y="125"/>
                </a:cubicBezTo>
                <a:close/>
                <a:moveTo>
                  <a:pt x="25" y="59"/>
                </a:moveTo>
                <a:cubicBezTo>
                  <a:pt x="28" y="55"/>
                  <a:pt x="22" y="62"/>
                  <a:pt x="25" y="59"/>
                </a:cubicBezTo>
                <a:close/>
                <a:moveTo>
                  <a:pt x="12" y="10"/>
                </a:moveTo>
                <a:cubicBezTo>
                  <a:pt x="13" y="10"/>
                  <a:pt x="13" y="10"/>
                  <a:pt x="14" y="10"/>
                </a:cubicBezTo>
                <a:cubicBezTo>
                  <a:pt x="15" y="12"/>
                  <a:pt x="12" y="12"/>
                  <a:pt x="11" y="12"/>
                </a:cubicBezTo>
                <a:cubicBezTo>
                  <a:pt x="11" y="11"/>
                  <a:pt x="12" y="11"/>
                  <a:pt x="12" y="10"/>
                </a:cubicBezTo>
                <a:close/>
                <a:moveTo>
                  <a:pt x="9" y="42"/>
                </a:moveTo>
                <a:cubicBezTo>
                  <a:pt x="9" y="42"/>
                  <a:pt x="9" y="42"/>
                  <a:pt x="8" y="42"/>
                </a:cubicBezTo>
                <a:cubicBezTo>
                  <a:pt x="8" y="40"/>
                  <a:pt x="10" y="39"/>
                  <a:pt x="9" y="42"/>
                </a:cubicBezTo>
                <a:close/>
                <a:moveTo>
                  <a:pt x="18" y="72"/>
                </a:moveTo>
                <a:cubicBezTo>
                  <a:pt x="18" y="71"/>
                  <a:pt x="18" y="71"/>
                  <a:pt x="18" y="71"/>
                </a:cubicBezTo>
                <a:cubicBezTo>
                  <a:pt x="21" y="70"/>
                  <a:pt x="19" y="75"/>
                  <a:pt x="18" y="72"/>
                </a:cubicBezTo>
                <a:close/>
              </a:path>
            </a:pathLst>
          </a:custGeom>
          <a:solidFill>
            <a:schemeClr val="dk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0" name="Freeform 247"/>
          <p:cNvSpPr>
            <a:spLocks noEditPoints="1"/>
          </p:cNvSpPr>
          <p:nvPr>
            <p:custDataLst>
              <p:tags r:id="rId55"/>
            </p:custDataLst>
          </p:nvPr>
        </p:nvSpPr>
        <p:spPr bwMode="auto">
          <a:xfrm rot="1740000">
            <a:off x="8273616" y="3346833"/>
            <a:ext cx="13734" cy="10243"/>
          </a:xfrm>
          <a:custGeom>
            <a:avLst/>
            <a:gdLst>
              <a:gd name="T0" fmla="*/ 3 w 28"/>
              <a:gd name="T1" fmla="*/ 8 h 21"/>
              <a:gd name="T2" fmla="*/ 2 w 28"/>
              <a:gd name="T3" fmla="*/ 6 h 21"/>
              <a:gd name="T4" fmla="*/ 1 w 28"/>
              <a:gd name="T5" fmla="*/ 9 h 21"/>
              <a:gd name="T6" fmla="*/ 2 w 28"/>
              <a:gd name="T7" fmla="*/ 12 h 21"/>
              <a:gd name="T8" fmla="*/ 4 w 28"/>
              <a:gd name="T9" fmla="*/ 13 h 21"/>
              <a:gd name="T10" fmla="*/ 7 w 28"/>
              <a:gd name="T11" fmla="*/ 16 h 21"/>
              <a:gd name="T12" fmla="*/ 10 w 28"/>
              <a:gd name="T13" fmla="*/ 17 h 21"/>
              <a:gd name="T14" fmla="*/ 16 w 28"/>
              <a:gd name="T15" fmla="*/ 18 h 21"/>
              <a:gd name="T16" fmla="*/ 20 w 28"/>
              <a:gd name="T17" fmla="*/ 18 h 21"/>
              <a:gd name="T18" fmla="*/ 20 w 28"/>
              <a:gd name="T19" fmla="*/ 19 h 21"/>
              <a:gd name="T20" fmla="*/ 21 w 28"/>
              <a:gd name="T21" fmla="*/ 19 h 21"/>
              <a:gd name="T22" fmla="*/ 23 w 28"/>
              <a:gd name="T23" fmla="*/ 19 h 21"/>
              <a:gd name="T24" fmla="*/ 26 w 28"/>
              <a:gd name="T25" fmla="*/ 21 h 21"/>
              <a:gd name="T26" fmla="*/ 26 w 28"/>
              <a:gd name="T27" fmla="*/ 18 h 21"/>
              <a:gd name="T28" fmla="*/ 27 w 28"/>
              <a:gd name="T29" fmla="*/ 18 h 21"/>
              <a:gd name="T30" fmla="*/ 28 w 28"/>
              <a:gd name="T31" fmla="*/ 16 h 21"/>
              <a:gd name="T32" fmla="*/ 26 w 28"/>
              <a:gd name="T33" fmla="*/ 15 h 21"/>
              <a:gd name="T34" fmla="*/ 26 w 28"/>
              <a:gd name="T35" fmla="*/ 13 h 21"/>
              <a:gd name="T36" fmla="*/ 26 w 28"/>
              <a:gd name="T37" fmla="*/ 12 h 21"/>
              <a:gd name="T38" fmla="*/ 23 w 28"/>
              <a:gd name="T39" fmla="*/ 11 h 21"/>
              <a:gd name="T40" fmla="*/ 20 w 28"/>
              <a:gd name="T41" fmla="*/ 11 h 21"/>
              <a:gd name="T42" fmla="*/ 17 w 28"/>
              <a:gd name="T43" fmla="*/ 13 h 21"/>
              <a:gd name="T44" fmla="*/ 16 w 28"/>
              <a:gd name="T45" fmla="*/ 13 h 21"/>
              <a:gd name="T46" fmla="*/ 15 w 28"/>
              <a:gd name="T47" fmla="*/ 12 h 21"/>
              <a:gd name="T48" fmla="*/ 14 w 28"/>
              <a:gd name="T49" fmla="*/ 12 h 21"/>
              <a:gd name="T50" fmla="*/ 14 w 28"/>
              <a:gd name="T51" fmla="*/ 10 h 21"/>
              <a:gd name="T52" fmla="*/ 10 w 28"/>
              <a:gd name="T53" fmla="*/ 9 h 21"/>
              <a:gd name="T54" fmla="*/ 10 w 28"/>
              <a:gd name="T55" fmla="*/ 8 h 21"/>
              <a:gd name="T56" fmla="*/ 10 w 28"/>
              <a:gd name="T57" fmla="*/ 5 h 21"/>
              <a:gd name="T58" fmla="*/ 11 w 28"/>
              <a:gd name="T59" fmla="*/ 5 h 21"/>
              <a:gd name="T60" fmla="*/ 11 w 28"/>
              <a:gd name="T61" fmla="*/ 4 h 21"/>
              <a:gd name="T62" fmla="*/ 11 w 28"/>
              <a:gd name="T63" fmla="*/ 3 h 21"/>
              <a:gd name="T64" fmla="*/ 9 w 28"/>
              <a:gd name="T65" fmla="*/ 2 h 21"/>
              <a:gd name="T66" fmla="*/ 8 w 28"/>
              <a:gd name="T67" fmla="*/ 0 h 21"/>
              <a:gd name="T68" fmla="*/ 4 w 28"/>
              <a:gd name="T69" fmla="*/ 0 h 21"/>
              <a:gd name="T70" fmla="*/ 2 w 28"/>
              <a:gd name="T71" fmla="*/ 0 h 21"/>
              <a:gd name="T72" fmla="*/ 1 w 28"/>
              <a:gd name="T73" fmla="*/ 2 h 21"/>
              <a:gd name="T74" fmla="*/ 1 w 28"/>
              <a:gd name="T75" fmla="*/ 5 h 21"/>
              <a:gd name="T76" fmla="*/ 2 w 28"/>
              <a:gd name="T77" fmla="*/ 5 h 21"/>
              <a:gd name="T78" fmla="*/ 3 w 28"/>
              <a:gd name="T79" fmla="*/ 5 h 21"/>
              <a:gd name="T80" fmla="*/ 3 w 28"/>
              <a:gd name="T81" fmla="*/ 8 h 21"/>
              <a:gd name="T82" fmla="*/ 7 w 28"/>
              <a:gd name="T83" fmla="*/ 6 h 21"/>
              <a:gd name="T84" fmla="*/ 7 w 28"/>
              <a:gd name="T85" fmla="*/ 8 h 21"/>
              <a:gd name="T86" fmla="*/ 7 w 28"/>
              <a:gd name="T87" fmla="*/ 9 h 21"/>
              <a:gd name="T88" fmla="*/ 5 w 28"/>
              <a:gd name="T89" fmla="*/ 9 h 21"/>
              <a:gd name="T90" fmla="*/ 7 w 28"/>
              <a:gd name="T91" fmla="*/ 6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8" h="21">
                <a:moveTo>
                  <a:pt x="3" y="8"/>
                </a:moveTo>
                <a:cubicBezTo>
                  <a:pt x="3" y="7"/>
                  <a:pt x="3" y="6"/>
                  <a:pt x="2" y="6"/>
                </a:cubicBezTo>
                <a:cubicBezTo>
                  <a:pt x="1" y="6"/>
                  <a:pt x="1" y="8"/>
                  <a:pt x="1" y="9"/>
                </a:cubicBezTo>
                <a:cubicBezTo>
                  <a:pt x="0" y="11"/>
                  <a:pt x="2" y="11"/>
                  <a:pt x="2" y="12"/>
                </a:cubicBezTo>
                <a:cubicBezTo>
                  <a:pt x="2" y="13"/>
                  <a:pt x="3" y="13"/>
                  <a:pt x="4" y="13"/>
                </a:cubicBezTo>
                <a:cubicBezTo>
                  <a:pt x="5" y="14"/>
                  <a:pt x="6" y="15"/>
                  <a:pt x="7" y="16"/>
                </a:cubicBezTo>
                <a:cubicBezTo>
                  <a:pt x="7" y="16"/>
                  <a:pt x="8" y="17"/>
                  <a:pt x="10" y="17"/>
                </a:cubicBezTo>
                <a:cubicBezTo>
                  <a:pt x="11" y="18"/>
                  <a:pt x="13" y="19"/>
                  <a:pt x="16" y="18"/>
                </a:cubicBezTo>
                <a:cubicBezTo>
                  <a:pt x="17" y="18"/>
                  <a:pt x="18" y="18"/>
                  <a:pt x="20" y="18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19"/>
                  <a:pt x="20" y="19"/>
                  <a:pt x="21" y="19"/>
                </a:cubicBezTo>
                <a:cubicBezTo>
                  <a:pt x="22" y="19"/>
                  <a:pt x="23" y="21"/>
                  <a:pt x="23" y="19"/>
                </a:cubicBezTo>
                <a:cubicBezTo>
                  <a:pt x="24" y="20"/>
                  <a:pt x="24" y="21"/>
                  <a:pt x="26" y="21"/>
                </a:cubicBezTo>
                <a:cubicBezTo>
                  <a:pt x="26" y="20"/>
                  <a:pt x="26" y="19"/>
                  <a:pt x="26" y="18"/>
                </a:cubicBezTo>
                <a:cubicBezTo>
                  <a:pt x="26" y="18"/>
                  <a:pt x="26" y="18"/>
                  <a:pt x="27" y="18"/>
                </a:cubicBezTo>
                <a:cubicBezTo>
                  <a:pt x="27" y="17"/>
                  <a:pt x="28" y="17"/>
                  <a:pt x="28" y="16"/>
                </a:cubicBezTo>
                <a:cubicBezTo>
                  <a:pt x="27" y="16"/>
                  <a:pt x="26" y="15"/>
                  <a:pt x="26" y="15"/>
                </a:cubicBezTo>
                <a:cubicBezTo>
                  <a:pt x="26" y="14"/>
                  <a:pt x="26" y="14"/>
                  <a:pt x="26" y="13"/>
                </a:cubicBezTo>
                <a:cubicBezTo>
                  <a:pt x="26" y="13"/>
                  <a:pt x="26" y="13"/>
                  <a:pt x="26" y="12"/>
                </a:cubicBezTo>
                <a:cubicBezTo>
                  <a:pt x="25" y="12"/>
                  <a:pt x="23" y="12"/>
                  <a:pt x="23" y="11"/>
                </a:cubicBezTo>
                <a:cubicBezTo>
                  <a:pt x="22" y="10"/>
                  <a:pt x="21" y="11"/>
                  <a:pt x="20" y="11"/>
                </a:cubicBezTo>
                <a:cubicBezTo>
                  <a:pt x="19" y="13"/>
                  <a:pt x="19" y="14"/>
                  <a:pt x="17" y="13"/>
                </a:cubicBezTo>
                <a:cubicBezTo>
                  <a:pt x="17" y="13"/>
                  <a:pt x="16" y="13"/>
                  <a:pt x="16" y="13"/>
                </a:cubicBezTo>
                <a:cubicBezTo>
                  <a:pt x="15" y="13"/>
                  <a:pt x="15" y="13"/>
                  <a:pt x="15" y="12"/>
                </a:cubicBezTo>
                <a:cubicBezTo>
                  <a:pt x="14" y="12"/>
                  <a:pt x="14" y="12"/>
                  <a:pt x="14" y="12"/>
                </a:cubicBezTo>
                <a:cubicBezTo>
                  <a:pt x="14" y="11"/>
                  <a:pt x="14" y="11"/>
                  <a:pt x="14" y="10"/>
                </a:cubicBezTo>
                <a:cubicBezTo>
                  <a:pt x="12" y="10"/>
                  <a:pt x="12" y="9"/>
                  <a:pt x="10" y="9"/>
                </a:cubicBezTo>
                <a:cubicBezTo>
                  <a:pt x="10" y="8"/>
                  <a:pt x="10" y="8"/>
                  <a:pt x="10" y="8"/>
                </a:cubicBezTo>
                <a:cubicBezTo>
                  <a:pt x="6" y="8"/>
                  <a:pt x="9" y="2"/>
                  <a:pt x="10" y="5"/>
                </a:cubicBezTo>
                <a:cubicBezTo>
                  <a:pt x="10" y="5"/>
                  <a:pt x="11" y="5"/>
                  <a:pt x="11" y="5"/>
                </a:cubicBezTo>
                <a:cubicBezTo>
                  <a:pt x="11" y="5"/>
                  <a:pt x="11" y="4"/>
                  <a:pt x="11" y="4"/>
                </a:cubicBezTo>
                <a:cubicBezTo>
                  <a:pt x="11" y="4"/>
                  <a:pt x="11" y="3"/>
                  <a:pt x="11" y="3"/>
                </a:cubicBezTo>
                <a:cubicBezTo>
                  <a:pt x="11" y="2"/>
                  <a:pt x="10" y="2"/>
                  <a:pt x="9" y="2"/>
                </a:cubicBezTo>
                <a:cubicBezTo>
                  <a:pt x="8" y="2"/>
                  <a:pt x="8" y="1"/>
                  <a:pt x="8" y="0"/>
                </a:cubicBezTo>
                <a:cubicBezTo>
                  <a:pt x="7" y="0"/>
                  <a:pt x="5" y="0"/>
                  <a:pt x="4" y="0"/>
                </a:cubicBezTo>
                <a:cubicBezTo>
                  <a:pt x="3" y="0"/>
                  <a:pt x="3" y="0"/>
                  <a:pt x="2" y="0"/>
                </a:cubicBezTo>
                <a:cubicBezTo>
                  <a:pt x="1" y="0"/>
                  <a:pt x="1" y="1"/>
                  <a:pt x="1" y="2"/>
                </a:cubicBezTo>
                <a:cubicBezTo>
                  <a:pt x="1" y="3"/>
                  <a:pt x="1" y="4"/>
                  <a:pt x="1" y="5"/>
                </a:cubicBezTo>
                <a:cubicBezTo>
                  <a:pt x="1" y="5"/>
                  <a:pt x="1" y="5"/>
                  <a:pt x="2" y="5"/>
                </a:cubicBezTo>
                <a:cubicBezTo>
                  <a:pt x="2" y="5"/>
                  <a:pt x="3" y="5"/>
                  <a:pt x="3" y="5"/>
                </a:cubicBezTo>
                <a:cubicBezTo>
                  <a:pt x="4" y="5"/>
                  <a:pt x="4" y="7"/>
                  <a:pt x="3" y="8"/>
                </a:cubicBezTo>
                <a:close/>
                <a:moveTo>
                  <a:pt x="7" y="6"/>
                </a:moveTo>
                <a:cubicBezTo>
                  <a:pt x="7" y="7"/>
                  <a:pt x="7" y="7"/>
                  <a:pt x="7" y="8"/>
                </a:cubicBezTo>
                <a:cubicBezTo>
                  <a:pt x="7" y="8"/>
                  <a:pt x="7" y="8"/>
                  <a:pt x="7" y="9"/>
                </a:cubicBezTo>
                <a:cubicBezTo>
                  <a:pt x="6" y="9"/>
                  <a:pt x="6" y="9"/>
                  <a:pt x="5" y="9"/>
                </a:cubicBezTo>
                <a:cubicBezTo>
                  <a:pt x="6" y="8"/>
                  <a:pt x="5" y="6"/>
                  <a:pt x="7" y="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1" name="Freeform 248"/>
          <p:cNvSpPr>
            <a:spLocks noEditPoints="1"/>
          </p:cNvSpPr>
          <p:nvPr>
            <p:custDataLst>
              <p:tags r:id="rId56"/>
            </p:custDataLst>
          </p:nvPr>
        </p:nvSpPr>
        <p:spPr bwMode="auto">
          <a:xfrm rot="1740000">
            <a:off x="8298228" y="3356573"/>
            <a:ext cx="55393" cy="99695"/>
          </a:xfrm>
          <a:custGeom>
            <a:avLst/>
            <a:gdLst>
              <a:gd name="T0" fmla="*/ 108 w 112"/>
              <a:gd name="T1" fmla="*/ 20 h 203"/>
              <a:gd name="T2" fmla="*/ 95 w 112"/>
              <a:gd name="T3" fmla="*/ 4 h 203"/>
              <a:gd name="T4" fmla="*/ 72 w 112"/>
              <a:gd name="T5" fmla="*/ 1 h 203"/>
              <a:gd name="T6" fmla="*/ 70 w 112"/>
              <a:gd name="T7" fmla="*/ 9 h 203"/>
              <a:gd name="T8" fmla="*/ 87 w 112"/>
              <a:gd name="T9" fmla="*/ 5 h 203"/>
              <a:gd name="T10" fmla="*/ 91 w 112"/>
              <a:gd name="T11" fmla="*/ 12 h 203"/>
              <a:gd name="T12" fmla="*/ 96 w 112"/>
              <a:gd name="T13" fmla="*/ 10 h 203"/>
              <a:gd name="T14" fmla="*/ 103 w 112"/>
              <a:gd name="T15" fmla="*/ 32 h 203"/>
              <a:gd name="T16" fmla="*/ 87 w 112"/>
              <a:gd name="T17" fmla="*/ 37 h 203"/>
              <a:gd name="T18" fmla="*/ 70 w 112"/>
              <a:gd name="T19" fmla="*/ 37 h 203"/>
              <a:gd name="T20" fmla="*/ 57 w 112"/>
              <a:gd name="T21" fmla="*/ 45 h 203"/>
              <a:gd name="T22" fmla="*/ 68 w 112"/>
              <a:gd name="T23" fmla="*/ 48 h 203"/>
              <a:gd name="T24" fmla="*/ 78 w 112"/>
              <a:gd name="T25" fmla="*/ 42 h 203"/>
              <a:gd name="T26" fmla="*/ 97 w 112"/>
              <a:gd name="T27" fmla="*/ 42 h 203"/>
              <a:gd name="T28" fmla="*/ 103 w 112"/>
              <a:gd name="T29" fmla="*/ 57 h 203"/>
              <a:gd name="T30" fmla="*/ 96 w 112"/>
              <a:gd name="T31" fmla="*/ 69 h 203"/>
              <a:gd name="T32" fmla="*/ 82 w 112"/>
              <a:gd name="T33" fmla="*/ 96 h 203"/>
              <a:gd name="T34" fmla="*/ 70 w 112"/>
              <a:gd name="T35" fmla="*/ 95 h 203"/>
              <a:gd name="T36" fmla="*/ 53 w 112"/>
              <a:gd name="T37" fmla="*/ 85 h 203"/>
              <a:gd name="T38" fmla="*/ 42 w 112"/>
              <a:gd name="T39" fmla="*/ 79 h 203"/>
              <a:gd name="T40" fmla="*/ 32 w 112"/>
              <a:gd name="T41" fmla="*/ 87 h 203"/>
              <a:gd name="T42" fmla="*/ 12 w 112"/>
              <a:gd name="T43" fmla="*/ 69 h 203"/>
              <a:gd name="T44" fmla="*/ 10 w 112"/>
              <a:gd name="T45" fmla="*/ 87 h 203"/>
              <a:gd name="T46" fmla="*/ 17 w 112"/>
              <a:gd name="T47" fmla="*/ 98 h 203"/>
              <a:gd name="T48" fmla="*/ 33 w 112"/>
              <a:gd name="T49" fmla="*/ 115 h 203"/>
              <a:gd name="T50" fmla="*/ 52 w 112"/>
              <a:gd name="T51" fmla="*/ 128 h 203"/>
              <a:gd name="T52" fmla="*/ 44 w 112"/>
              <a:gd name="T53" fmla="*/ 133 h 203"/>
              <a:gd name="T54" fmla="*/ 52 w 112"/>
              <a:gd name="T55" fmla="*/ 142 h 203"/>
              <a:gd name="T56" fmla="*/ 40 w 112"/>
              <a:gd name="T57" fmla="*/ 137 h 203"/>
              <a:gd name="T58" fmla="*/ 43 w 112"/>
              <a:gd name="T59" fmla="*/ 150 h 203"/>
              <a:gd name="T60" fmla="*/ 44 w 112"/>
              <a:gd name="T61" fmla="*/ 163 h 203"/>
              <a:gd name="T62" fmla="*/ 34 w 112"/>
              <a:gd name="T63" fmla="*/ 163 h 203"/>
              <a:gd name="T64" fmla="*/ 44 w 112"/>
              <a:gd name="T65" fmla="*/ 176 h 203"/>
              <a:gd name="T66" fmla="*/ 44 w 112"/>
              <a:gd name="T67" fmla="*/ 194 h 203"/>
              <a:gd name="T68" fmla="*/ 25 w 112"/>
              <a:gd name="T69" fmla="*/ 182 h 203"/>
              <a:gd name="T70" fmla="*/ 21 w 112"/>
              <a:gd name="T71" fmla="*/ 171 h 203"/>
              <a:gd name="T72" fmla="*/ 14 w 112"/>
              <a:gd name="T73" fmla="*/ 171 h 203"/>
              <a:gd name="T74" fmla="*/ 12 w 112"/>
              <a:gd name="T75" fmla="*/ 155 h 203"/>
              <a:gd name="T76" fmla="*/ 7 w 112"/>
              <a:gd name="T77" fmla="*/ 140 h 203"/>
              <a:gd name="T78" fmla="*/ 0 w 112"/>
              <a:gd name="T79" fmla="*/ 153 h 203"/>
              <a:gd name="T80" fmla="*/ 14 w 112"/>
              <a:gd name="T81" fmla="*/ 188 h 203"/>
              <a:gd name="T82" fmla="*/ 40 w 112"/>
              <a:gd name="T83" fmla="*/ 203 h 203"/>
              <a:gd name="T84" fmla="*/ 56 w 112"/>
              <a:gd name="T85" fmla="*/ 191 h 203"/>
              <a:gd name="T86" fmla="*/ 57 w 112"/>
              <a:gd name="T87" fmla="*/ 175 h 203"/>
              <a:gd name="T88" fmla="*/ 63 w 112"/>
              <a:gd name="T89" fmla="*/ 170 h 203"/>
              <a:gd name="T90" fmla="*/ 53 w 112"/>
              <a:gd name="T91" fmla="*/ 159 h 203"/>
              <a:gd name="T92" fmla="*/ 65 w 112"/>
              <a:gd name="T93" fmla="*/ 157 h 203"/>
              <a:gd name="T94" fmla="*/ 63 w 112"/>
              <a:gd name="T95" fmla="*/ 151 h 203"/>
              <a:gd name="T96" fmla="*/ 57 w 112"/>
              <a:gd name="T97" fmla="*/ 128 h 203"/>
              <a:gd name="T98" fmla="*/ 71 w 112"/>
              <a:gd name="T99" fmla="*/ 124 h 203"/>
              <a:gd name="T100" fmla="*/ 80 w 112"/>
              <a:gd name="T101" fmla="*/ 114 h 203"/>
              <a:gd name="T102" fmla="*/ 97 w 112"/>
              <a:gd name="T103" fmla="*/ 99 h 203"/>
              <a:gd name="T104" fmla="*/ 101 w 112"/>
              <a:gd name="T105" fmla="*/ 85 h 203"/>
              <a:gd name="T106" fmla="*/ 109 w 112"/>
              <a:gd name="T107" fmla="*/ 66 h 203"/>
              <a:gd name="T108" fmla="*/ 7 w 112"/>
              <a:gd name="T109" fmla="*/ 165 h 203"/>
              <a:gd name="T110" fmla="*/ 51 w 112"/>
              <a:gd name="T111" fmla="*/ 152 h 203"/>
              <a:gd name="T112" fmla="*/ 43 w 112"/>
              <a:gd name="T113" fmla="*/ 83 h 203"/>
              <a:gd name="T114" fmla="*/ 46 w 112"/>
              <a:gd name="T115" fmla="*/ 108 h 203"/>
              <a:gd name="T116" fmla="*/ 44 w 112"/>
              <a:gd name="T117" fmla="*/ 98 h 203"/>
              <a:gd name="T118" fmla="*/ 43 w 112"/>
              <a:gd name="T119" fmla="*/ 92 h 203"/>
              <a:gd name="T120" fmla="*/ 55 w 112"/>
              <a:gd name="T121" fmla="*/ 94 h 203"/>
              <a:gd name="T122" fmla="*/ 70 w 112"/>
              <a:gd name="T123" fmla="*/ 102 h 203"/>
              <a:gd name="T124" fmla="*/ 61 w 112"/>
              <a:gd name="T125" fmla="*/ 115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2" h="203">
                <a:moveTo>
                  <a:pt x="112" y="39"/>
                </a:moveTo>
                <a:cubicBezTo>
                  <a:pt x="111" y="39"/>
                  <a:pt x="111" y="39"/>
                  <a:pt x="110" y="39"/>
                </a:cubicBezTo>
                <a:cubicBezTo>
                  <a:pt x="110" y="39"/>
                  <a:pt x="110" y="38"/>
                  <a:pt x="110" y="37"/>
                </a:cubicBezTo>
                <a:cubicBezTo>
                  <a:pt x="110" y="36"/>
                  <a:pt x="110" y="35"/>
                  <a:pt x="110" y="35"/>
                </a:cubicBezTo>
                <a:cubicBezTo>
                  <a:pt x="111" y="33"/>
                  <a:pt x="109" y="33"/>
                  <a:pt x="110" y="32"/>
                </a:cubicBezTo>
                <a:cubicBezTo>
                  <a:pt x="110" y="31"/>
                  <a:pt x="110" y="29"/>
                  <a:pt x="110" y="28"/>
                </a:cubicBezTo>
                <a:cubicBezTo>
                  <a:pt x="110" y="27"/>
                  <a:pt x="110" y="27"/>
                  <a:pt x="110" y="26"/>
                </a:cubicBezTo>
                <a:cubicBezTo>
                  <a:pt x="109" y="26"/>
                  <a:pt x="109" y="24"/>
                  <a:pt x="109" y="23"/>
                </a:cubicBezTo>
                <a:cubicBezTo>
                  <a:pt x="109" y="22"/>
                  <a:pt x="109" y="22"/>
                  <a:pt x="109" y="22"/>
                </a:cubicBezTo>
                <a:cubicBezTo>
                  <a:pt x="108" y="22"/>
                  <a:pt x="108" y="21"/>
                  <a:pt x="108" y="20"/>
                </a:cubicBezTo>
                <a:cubicBezTo>
                  <a:pt x="108" y="20"/>
                  <a:pt x="107" y="20"/>
                  <a:pt x="107" y="20"/>
                </a:cubicBezTo>
                <a:cubicBezTo>
                  <a:pt x="107" y="17"/>
                  <a:pt x="104" y="17"/>
                  <a:pt x="105" y="11"/>
                </a:cubicBezTo>
                <a:cubicBezTo>
                  <a:pt x="104" y="10"/>
                  <a:pt x="103" y="10"/>
                  <a:pt x="101" y="10"/>
                </a:cubicBezTo>
                <a:cubicBezTo>
                  <a:pt x="101" y="9"/>
                  <a:pt x="101" y="9"/>
                  <a:pt x="101" y="9"/>
                </a:cubicBezTo>
                <a:cubicBezTo>
                  <a:pt x="101" y="8"/>
                  <a:pt x="101" y="7"/>
                  <a:pt x="101" y="6"/>
                </a:cubicBezTo>
                <a:cubicBezTo>
                  <a:pt x="101" y="6"/>
                  <a:pt x="100" y="6"/>
                  <a:pt x="100" y="6"/>
                </a:cubicBezTo>
                <a:cubicBezTo>
                  <a:pt x="99" y="6"/>
                  <a:pt x="99" y="5"/>
                  <a:pt x="97" y="5"/>
                </a:cubicBezTo>
                <a:cubicBezTo>
                  <a:pt x="97" y="5"/>
                  <a:pt x="97" y="4"/>
                  <a:pt x="97" y="4"/>
                </a:cubicBezTo>
                <a:cubicBezTo>
                  <a:pt x="97" y="4"/>
                  <a:pt x="97" y="4"/>
                  <a:pt x="96" y="4"/>
                </a:cubicBezTo>
                <a:cubicBezTo>
                  <a:pt x="96" y="4"/>
                  <a:pt x="95" y="4"/>
                  <a:pt x="95" y="4"/>
                </a:cubicBezTo>
                <a:cubicBezTo>
                  <a:pt x="95" y="4"/>
                  <a:pt x="94" y="4"/>
                  <a:pt x="94" y="4"/>
                </a:cubicBezTo>
                <a:cubicBezTo>
                  <a:pt x="92" y="4"/>
                  <a:pt x="90" y="4"/>
                  <a:pt x="90" y="3"/>
                </a:cubicBezTo>
                <a:cubicBezTo>
                  <a:pt x="90" y="2"/>
                  <a:pt x="90" y="2"/>
                  <a:pt x="90" y="1"/>
                </a:cubicBezTo>
                <a:cubicBezTo>
                  <a:pt x="89" y="2"/>
                  <a:pt x="87" y="2"/>
                  <a:pt x="87" y="0"/>
                </a:cubicBezTo>
                <a:cubicBezTo>
                  <a:pt x="85" y="0"/>
                  <a:pt x="84" y="0"/>
                  <a:pt x="82" y="0"/>
                </a:cubicBezTo>
                <a:cubicBezTo>
                  <a:pt x="81" y="0"/>
                  <a:pt x="80" y="0"/>
                  <a:pt x="78" y="0"/>
                </a:cubicBezTo>
                <a:cubicBezTo>
                  <a:pt x="78" y="0"/>
                  <a:pt x="77" y="0"/>
                  <a:pt x="76" y="0"/>
                </a:cubicBezTo>
                <a:cubicBezTo>
                  <a:pt x="76" y="0"/>
                  <a:pt x="75" y="0"/>
                  <a:pt x="75" y="0"/>
                </a:cubicBezTo>
                <a:cubicBezTo>
                  <a:pt x="75" y="1"/>
                  <a:pt x="75" y="2"/>
                  <a:pt x="74" y="1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2" y="1"/>
                  <a:pt x="72" y="0"/>
                </a:cubicBezTo>
                <a:cubicBezTo>
                  <a:pt x="72" y="0"/>
                  <a:pt x="72" y="0"/>
                  <a:pt x="71" y="0"/>
                </a:cubicBezTo>
                <a:cubicBezTo>
                  <a:pt x="71" y="0"/>
                  <a:pt x="71" y="0"/>
                  <a:pt x="70" y="0"/>
                </a:cubicBezTo>
                <a:cubicBezTo>
                  <a:pt x="70" y="1"/>
                  <a:pt x="69" y="2"/>
                  <a:pt x="68" y="1"/>
                </a:cubicBezTo>
                <a:cubicBezTo>
                  <a:pt x="67" y="2"/>
                  <a:pt x="67" y="1"/>
                  <a:pt x="67" y="0"/>
                </a:cubicBezTo>
                <a:cubicBezTo>
                  <a:pt x="66" y="0"/>
                  <a:pt x="65" y="1"/>
                  <a:pt x="65" y="1"/>
                </a:cubicBezTo>
                <a:cubicBezTo>
                  <a:pt x="65" y="2"/>
                  <a:pt x="65" y="3"/>
                  <a:pt x="65" y="4"/>
                </a:cubicBezTo>
                <a:cubicBezTo>
                  <a:pt x="66" y="4"/>
                  <a:pt x="67" y="5"/>
                  <a:pt x="67" y="6"/>
                </a:cubicBezTo>
                <a:cubicBezTo>
                  <a:pt x="67" y="7"/>
                  <a:pt x="67" y="8"/>
                  <a:pt x="68" y="7"/>
                </a:cubicBezTo>
                <a:cubicBezTo>
                  <a:pt x="69" y="7"/>
                  <a:pt x="69" y="8"/>
                  <a:pt x="70" y="9"/>
                </a:cubicBezTo>
                <a:cubicBezTo>
                  <a:pt x="71" y="9"/>
                  <a:pt x="71" y="9"/>
                  <a:pt x="71" y="9"/>
                </a:cubicBezTo>
                <a:cubicBezTo>
                  <a:pt x="75" y="10"/>
                  <a:pt x="74" y="7"/>
                  <a:pt x="77" y="7"/>
                </a:cubicBezTo>
                <a:cubicBezTo>
                  <a:pt x="78" y="7"/>
                  <a:pt x="79" y="7"/>
                  <a:pt x="80" y="7"/>
                </a:cubicBezTo>
                <a:cubicBezTo>
                  <a:pt x="81" y="7"/>
                  <a:pt x="82" y="7"/>
                  <a:pt x="82" y="6"/>
                </a:cubicBezTo>
                <a:cubicBezTo>
                  <a:pt x="81" y="6"/>
                  <a:pt x="80" y="6"/>
                  <a:pt x="80" y="6"/>
                </a:cubicBezTo>
                <a:cubicBezTo>
                  <a:pt x="80" y="5"/>
                  <a:pt x="81" y="5"/>
                  <a:pt x="81" y="4"/>
                </a:cubicBezTo>
                <a:cubicBezTo>
                  <a:pt x="82" y="4"/>
                  <a:pt x="82" y="4"/>
                  <a:pt x="83" y="4"/>
                </a:cubicBezTo>
                <a:cubicBezTo>
                  <a:pt x="84" y="4"/>
                  <a:pt x="84" y="4"/>
                  <a:pt x="84" y="4"/>
                </a:cubicBezTo>
                <a:cubicBezTo>
                  <a:pt x="85" y="4"/>
                  <a:pt x="86" y="4"/>
                  <a:pt x="87" y="4"/>
                </a:cubicBezTo>
                <a:cubicBezTo>
                  <a:pt x="87" y="4"/>
                  <a:pt x="87" y="5"/>
                  <a:pt x="87" y="5"/>
                </a:cubicBezTo>
                <a:cubicBezTo>
                  <a:pt x="88" y="5"/>
                  <a:pt x="89" y="6"/>
                  <a:pt x="89" y="9"/>
                </a:cubicBezTo>
                <a:cubicBezTo>
                  <a:pt x="89" y="9"/>
                  <a:pt x="89" y="10"/>
                  <a:pt x="89" y="11"/>
                </a:cubicBezTo>
                <a:cubicBezTo>
                  <a:pt x="90" y="11"/>
                  <a:pt x="90" y="11"/>
                  <a:pt x="90" y="11"/>
                </a:cubicBezTo>
                <a:cubicBezTo>
                  <a:pt x="90" y="11"/>
                  <a:pt x="90" y="12"/>
                  <a:pt x="90" y="12"/>
                </a:cubicBezTo>
                <a:cubicBezTo>
                  <a:pt x="89" y="12"/>
                  <a:pt x="89" y="13"/>
                  <a:pt x="88" y="13"/>
                </a:cubicBezTo>
                <a:cubicBezTo>
                  <a:pt x="88" y="14"/>
                  <a:pt x="88" y="14"/>
                  <a:pt x="88" y="14"/>
                </a:cubicBezTo>
                <a:cubicBezTo>
                  <a:pt x="89" y="14"/>
                  <a:pt x="89" y="16"/>
                  <a:pt x="89" y="17"/>
                </a:cubicBezTo>
                <a:cubicBezTo>
                  <a:pt x="90" y="17"/>
                  <a:pt x="90" y="17"/>
                  <a:pt x="90" y="17"/>
                </a:cubicBezTo>
                <a:cubicBezTo>
                  <a:pt x="90" y="15"/>
                  <a:pt x="90" y="13"/>
                  <a:pt x="91" y="13"/>
                </a:cubicBezTo>
                <a:cubicBezTo>
                  <a:pt x="91" y="13"/>
                  <a:pt x="91" y="12"/>
                  <a:pt x="91" y="12"/>
                </a:cubicBezTo>
                <a:cubicBezTo>
                  <a:pt x="92" y="12"/>
                  <a:pt x="92" y="12"/>
                  <a:pt x="93" y="12"/>
                </a:cubicBezTo>
                <a:cubicBezTo>
                  <a:pt x="94" y="12"/>
                  <a:pt x="96" y="13"/>
                  <a:pt x="94" y="13"/>
                </a:cubicBezTo>
                <a:cubicBezTo>
                  <a:pt x="94" y="14"/>
                  <a:pt x="93" y="15"/>
                  <a:pt x="93" y="16"/>
                </a:cubicBezTo>
                <a:cubicBezTo>
                  <a:pt x="93" y="16"/>
                  <a:pt x="93" y="16"/>
                  <a:pt x="93" y="17"/>
                </a:cubicBezTo>
                <a:cubicBezTo>
                  <a:pt x="94" y="17"/>
                  <a:pt x="95" y="18"/>
                  <a:pt x="96" y="18"/>
                </a:cubicBezTo>
                <a:cubicBezTo>
                  <a:pt x="97" y="18"/>
                  <a:pt x="97" y="17"/>
                  <a:pt x="97" y="16"/>
                </a:cubicBezTo>
                <a:cubicBezTo>
                  <a:pt x="96" y="15"/>
                  <a:pt x="96" y="15"/>
                  <a:pt x="96" y="13"/>
                </a:cubicBezTo>
                <a:cubicBezTo>
                  <a:pt x="96" y="13"/>
                  <a:pt x="96" y="12"/>
                  <a:pt x="96" y="12"/>
                </a:cubicBezTo>
                <a:cubicBezTo>
                  <a:pt x="96" y="12"/>
                  <a:pt x="95" y="12"/>
                  <a:pt x="95" y="11"/>
                </a:cubicBezTo>
                <a:cubicBezTo>
                  <a:pt x="95" y="10"/>
                  <a:pt x="95" y="10"/>
                  <a:pt x="96" y="10"/>
                </a:cubicBezTo>
                <a:cubicBezTo>
                  <a:pt x="96" y="10"/>
                  <a:pt x="96" y="11"/>
                  <a:pt x="97" y="11"/>
                </a:cubicBezTo>
                <a:cubicBezTo>
                  <a:pt x="100" y="11"/>
                  <a:pt x="100" y="14"/>
                  <a:pt x="101" y="16"/>
                </a:cubicBezTo>
                <a:cubicBezTo>
                  <a:pt x="101" y="16"/>
                  <a:pt x="101" y="17"/>
                  <a:pt x="101" y="18"/>
                </a:cubicBezTo>
                <a:cubicBezTo>
                  <a:pt x="101" y="19"/>
                  <a:pt x="102" y="19"/>
                  <a:pt x="102" y="20"/>
                </a:cubicBezTo>
                <a:cubicBezTo>
                  <a:pt x="103" y="21"/>
                  <a:pt x="104" y="21"/>
                  <a:pt x="103" y="23"/>
                </a:cubicBezTo>
                <a:cubicBezTo>
                  <a:pt x="103" y="23"/>
                  <a:pt x="103" y="23"/>
                  <a:pt x="102" y="23"/>
                </a:cubicBezTo>
                <a:cubicBezTo>
                  <a:pt x="102" y="23"/>
                  <a:pt x="102" y="24"/>
                  <a:pt x="102" y="24"/>
                </a:cubicBezTo>
                <a:cubicBezTo>
                  <a:pt x="102" y="25"/>
                  <a:pt x="102" y="26"/>
                  <a:pt x="102" y="26"/>
                </a:cubicBezTo>
                <a:cubicBezTo>
                  <a:pt x="104" y="27"/>
                  <a:pt x="103" y="28"/>
                  <a:pt x="103" y="30"/>
                </a:cubicBezTo>
                <a:cubicBezTo>
                  <a:pt x="103" y="31"/>
                  <a:pt x="103" y="31"/>
                  <a:pt x="103" y="32"/>
                </a:cubicBezTo>
                <a:cubicBezTo>
                  <a:pt x="103" y="34"/>
                  <a:pt x="102" y="35"/>
                  <a:pt x="102" y="37"/>
                </a:cubicBezTo>
                <a:cubicBezTo>
                  <a:pt x="102" y="37"/>
                  <a:pt x="101" y="37"/>
                  <a:pt x="101" y="37"/>
                </a:cubicBezTo>
                <a:cubicBezTo>
                  <a:pt x="101" y="37"/>
                  <a:pt x="100" y="37"/>
                  <a:pt x="100" y="37"/>
                </a:cubicBezTo>
                <a:cubicBezTo>
                  <a:pt x="100" y="36"/>
                  <a:pt x="99" y="36"/>
                  <a:pt x="99" y="35"/>
                </a:cubicBezTo>
                <a:cubicBezTo>
                  <a:pt x="98" y="33"/>
                  <a:pt x="96" y="34"/>
                  <a:pt x="94" y="33"/>
                </a:cubicBezTo>
                <a:cubicBezTo>
                  <a:pt x="93" y="33"/>
                  <a:pt x="92" y="33"/>
                  <a:pt x="91" y="33"/>
                </a:cubicBezTo>
                <a:cubicBezTo>
                  <a:pt x="91" y="33"/>
                  <a:pt x="91" y="33"/>
                  <a:pt x="90" y="33"/>
                </a:cubicBezTo>
                <a:cubicBezTo>
                  <a:pt x="89" y="33"/>
                  <a:pt x="88" y="34"/>
                  <a:pt x="88" y="35"/>
                </a:cubicBezTo>
                <a:cubicBezTo>
                  <a:pt x="88" y="35"/>
                  <a:pt x="88" y="35"/>
                  <a:pt x="88" y="36"/>
                </a:cubicBezTo>
                <a:cubicBezTo>
                  <a:pt x="87" y="36"/>
                  <a:pt x="87" y="36"/>
                  <a:pt x="87" y="37"/>
                </a:cubicBezTo>
                <a:cubicBezTo>
                  <a:pt x="87" y="38"/>
                  <a:pt x="87" y="39"/>
                  <a:pt x="87" y="39"/>
                </a:cubicBezTo>
                <a:cubicBezTo>
                  <a:pt x="86" y="40"/>
                  <a:pt x="86" y="41"/>
                  <a:pt x="84" y="41"/>
                </a:cubicBezTo>
                <a:cubicBezTo>
                  <a:pt x="85" y="40"/>
                  <a:pt x="84" y="39"/>
                  <a:pt x="83" y="39"/>
                </a:cubicBezTo>
                <a:cubicBezTo>
                  <a:pt x="81" y="40"/>
                  <a:pt x="81" y="38"/>
                  <a:pt x="80" y="38"/>
                </a:cubicBezTo>
                <a:cubicBezTo>
                  <a:pt x="79" y="38"/>
                  <a:pt x="78" y="38"/>
                  <a:pt x="78" y="37"/>
                </a:cubicBezTo>
                <a:cubicBezTo>
                  <a:pt x="78" y="37"/>
                  <a:pt x="78" y="37"/>
                  <a:pt x="77" y="37"/>
                </a:cubicBezTo>
                <a:cubicBezTo>
                  <a:pt x="76" y="37"/>
                  <a:pt x="76" y="37"/>
                  <a:pt x="75" y="37"/>
                </a:cubicBezTo>
                <a:cubicBezTo>
                  <a:pt x="74" y="37"/>
                  <a:pt x="74" y="37"/>
                  <a:pt x="74" y="37"/>
                </a:cubicBezTo>
                <a:cubicBezTo>
                  <a:pt x="73" y="37"/>
                  <a:pt x="73" y="37"/>
                  <a:pt x="72" y="37"/>
                </a:cubicBezTo>
                <a:cubicBezTo>
                  <a:pt x="72" y="37"/>
                  <a:pt x="71" y="37"/>
                  <a:pt x="70" y="37"/>
                </a:cubicBezTo>
                <a:cubicBezTo>
                  <a:pt x="70" y="37"/>
                  <a:pt x="70" y="38"/>
                  <a:pt x="70" y="38"/>
                </a:cubicBezTo>
                <a:cubicBezTo>
                  <a:pt x="69" y="38"/>
                  <a:pt x="69" y="39"/>
                  <a:pt x="68" y="39"/>
                </a:cubicBezTo>
                <a:cubicBezTo>
                  <a:pt x="67" y="40"/>
                  <a:pt x="65" y="41"/>
                  <a:pt x="63" y="41"/>
                </a:cubicBezTo>
                <a:cubicBezTo>
                  <a:pt x="63" y="41"/>
                  <a:pt x="63" y="41"/>
                  <a:pt x="63" y="42"/>
                </a:cubicBezTo>
                <a:cubicBezTo>
                  <a:pt x="64" y="42"/>
                  <a:pt x="64" y="43"/>
                  <a:pt x="65" y="43"/>
                </a:cubicBezTo>
                <a:cubicBezTo>
                  <a:pt x="66" y="43"/>
                  <a:pt x="67" y="43"/>
                  <a:pt x="67" y="44"/>
                </a:cubicBezTo>
                <a:cubicBezTo>
                  <a:pt x="66" y="45"/>
                  <a:pt x="66" y="46"/>
                  <a:pt x="65" y="45"/>
                </a:cubicBezTo>
                <a:cubicBezTo>
                  <a:pt x="65" y="45"/>
                  <a:pt x="65" y="45"/>
                  <a:pt x="64" y="45"/>
                </a:cubicBezTo>
                <a:cubicBezTo>
                  <a:pt x="62" y="45"/>
                  <a:pt x="60" y="45"/>
                  <a:pt x="58" y="45"/>
                </a:cubicBezTo>
                <a:cubicBezTo>
                  <a:pt x="58" y="45"/>
                  <a:pt x="57" y="45"/>
                  <a:pt x="57" y="45"/>
                </a:cubicBezTo>
                <a:cubicBezTo>
                  <a:pt x="57" y="45"/>
                  <a:pt x="56" y="45"/>
                  <a:pt x="56" y="45"/>
                </a:cubicBezTo>
                <a:cubicBezTo>
                  <a:pt x="56" y="46"/>
                  <a:pt x="56" y="46"/>
                  <a:pt x="56" y="47"/>
                </a:cubicBezTo>
                <a:cubicBezTo>
                  <a:pt x="56" y="47"/>
                  <a:pt x="56" y="47"/>
                  <a:pt x="56" y="48"/>
                </a:cubicBezTo>
                <a:cubicBezTo>
                  <a:pt x="56" y="49"/>
                  <a:pt x="57" y="50"/>
                  <a:pt x="58" y="50"/>
                </a:cubicBezTo>
                <a:cubicBezTo>
                  <a:pt x="59" y="50"/>
                  <a:pt x="59" y="50"/>
                  <a:pt x="59" y="49"/>
                </a:cubicBezTo>
                <a:cubicBezTo>
                  <a:pt x="60" y="49"/>
                  <a:pt x="61" y="48"/>
                  <a:pt x="62" y="48"/>
                </a:cubicBezTo>
                <a:cubicBezTo>
                  <a:pt x="62" y="48"/>
                  <a:pt x="63" y="48"/>
                  <a:pt x="63" y="48"/>
                </a:cubicBezTo>
                <a:cubicBezTo>
                  <a:pt x="64" y="48"/>
                  <a:pt x="65" y="48"/>
                  <a:pt x="65" y="48"/>
                </a:cubicBezTo>
                <a:cubicBezTo>
                  <a:pt x="66" y="48"/>
                  <a:pt x="66" y="48"/>
                  <a:pt x="67" y="48"/>
                </a:cubicBezTo>
                <a:cubicBezTo>
                  <a:pt x="67" y="48"/>
                  <a:pt x="67" y="48"/>
                  <a:pt x="68" y="48"/>
                </a:cubicBezTo>
                <a:cubicBezTo>
                  <a:pt x="68" y="47"/>
                  <a:pt x="68" y="47"/>
                  <a:pt x="68" y="47"/>
                </a:cubicBezTo>
                <a:cubicBezTo>
                  <a:pt x="68" y="45"/>
                  <a:pt x="69" y="45"/>
                  <a:pt x="69" y="44"/>
                </a:cubicBezTo>
                <a:cubicBezTo>
                  <a:pt x="69" y="44"/>
                  <a:pt x="69" y="43"/>
                  <a:pt x="69" y="43"/>
                </a:cubicBezTo>
                <a:cubicBezTo>
                  <a:pt x="70" y="43"/>
                  <a:pt x="70" y="42"/>
                  <a:pt x="71" y="42"/>
                </a:cubicBezTo>
                <a:cubicBezTo>
                  <a:pt x="71" y="42"/>
                  <a:pt x="71" y="43"/>
                  <a:pt x="71" y="43"/>
                </a:cubicBezTo>
                <a:cubicBezTo>
                  <a:pt x="72" y="43"/>
                  <a:pt x="73" y="43"/>
                  <a:pt x="72" y="44"/>
                </a:cubicBezTo>
                <a:cubicBezTo>
                  <a:pt x="73" y="45"/>
                  <a:pt x="73" y="46"/>
                  <a:pt x="75" y="45"/>
                </a:cubicBezTo>
                <a:cubicBezTo>
                  <a:pt x="75" y="45"/>
                  <a:pt x="75" y="45"/>
                  <a:pt x="75" y="44"/>
                </a:cubicBezTo>
                <a:cubicBezTo>
                  <a:pt x="75" y="41"/>
                  <a:pt x="75" y="40"/>
                  <a:pt x="77" y="42"/>
                </a:cubicBezTo>
                <a:cubicBezTo>
                  <a:pt x="78" y="42"/>
                  <a:pt x="78" y="42"/>
                  <a:pt x="78" y="42"/>
                </a:cubicBezTo>
                <a:cubicBezTo>
                  <a:pt x="79" y="42"/>
                  <a:pt x="80" y="42"/>
                  <a:pt x="81" y="42"/>
                </a:cubicBezTo>
                <a:cubicBezTo>
                  <a:pt x="81" y="42"/>
                  <a:pt x="82" y="42"/>
                  <a:pt x="82" y="42"/>
                </a:cubicBezTo>
                <a:cubicBezTo>
                  <a:pt x="83" y="42"/>
                  <a:pt x="84" y="43"/>
                  <a:pt x="84" y="44"/>
                </a:cubicBezTo>
                <a:cubicBezTo>
                  <a:pt x="85" y="44"/>
                  <a:pt x="85" y="44"/>
                  <a:pt x="86" y="44"/>
                </a:cubicBezTo>
                <a:cubicBezTo>
                  <a:pt x="86" y="44"/>
                  <a:pt x="86" y="43"/>
                  <a:pt x="86" y="43"/>
                </a:cubicBezTo>
                <a:cubicBezTo>
                  <a:pt x="86" y="43"/>
                  <a:pt x="87" y="43"/>
                  <a:pt x="88" y="43"/>
                </a:cubicBezTo>
                <a:cubicBezTo>
                  <a:pt x="88" y="43"/>
                  <a:pt x="89" y="43"/>
                  <a:pt x="89" y="43"/>
                </a:cubicBezTo>
                <a:cubicBezTo>
                  <a:pt x="89" y="42"/>
                  <a:pt x="89" y="42"/>
                  <a:pt x="90" y="42"/>
                </a:cubicBezTo>
                <a:cubicBezTo>
                  <a:pt x="90" y="40"/>
                  <a:pt x="92" y="40"/>
                  <a:pt x="94" y="41"/>
                </a:cubicBezTo>
                <a:cubicBezTo>
                  <a:pt x="95" y="41"/>
                  <a:pt x="96" y="42"/>
                  <a:pt x="97" y="42"/>
                </a:cubicBezTo>
                <a:cubicBezTo>
                  <a:pt x="98" y="42"/>
                  <a:pt x="99" y="41"/>
                  <a:pt x="100" y="41"/>
                </a:cubicBezTo>
                <a:cubicBezTo>
                  <a:pt x="101" y="41"/>
                  <a:pt x="101" y="42"/>
                  <a:pt x="102" y="42"/>
                </a:cubicBezTo>
                <a:cubicBezTo>
                  <a:pt x="102" y="44"/>
                  <a:pt x="103" y="46"/>
                  <a:pt x="101" y="47"/>
                </a:cubicBezTo>
                <a:cubicBezTo>
                  <a:pt x="101" y="47"/>
                  <a:pt x="101" y="47"/>
                  <a:pt x="101" y="48"/>
                </a:cubicBezTo>
                <a:cubicBezTo>
                  <a:pt x="101" y="49"/>
                  <a:pt x="101" y="49"/>
                  <a:pt x="101" y="50"/>
                </a:cubicBezTo>
                <a:cubicBezTo>
                  <a:pt x="102" y="50"/>
                  <a:pt x="102" y="51"/>
                  <a:pt x="102" y="52"/>
                </a:cubicBezTo>
                <a:cubicBezTo>
                  <a:pt x="102" y="52"/>
                  <a:pt x="101" y="52"/>
                  <a:pt x="101" y="52"/>
                </a:cubicBezTo>
                <a:cubicBezTo>
                  <a:pt x="99" y="53"/>
                  <a:pt x="100" y="55"/>
                  <a:pt x="102" y="55"/>
                </a:cubicBezTo>
                <a:cubicBezTo>
                  <a:pt x="103" y="55"/>
                  <a:pt x="104" y="55"/>
                  <a:pt x="105" y="55"/>
                </a:cubicBezTo>
                <a:cubicBezTo>
                  <a:pt x="104" y="56"/>
                  <a:pt x="105" y="57"/>
                  <a:pt x="103" y="57"/>
                </a:cubicBezTo>
                <a:cubicBezTo>
                  <a:pt x="103" y="58"/>
                  <a:pt x="103" y="58"/>
                  <a:pt x="103" y="58"/>
                </a:cubicBezTo>
                <a:cubicBezTo>
                  <a:pt x="102" y="58"/>
                  <a:pt x="102" y="57"/>
                  <a:pt x="101" y="57"/>
                </a:cubicBezTo>
                <a:cubicBezTo>
                  <a:pt x="101" y="56"/>
                  <a:pt x="101" y="56"/>
                  <a:pt x="100" y="56"/>
                </a:cubicBezTo>
                <a:cubicBezTo>
                  <a:pt x="100" y="57"/>
                  <a:pt x="100" y="58"/>
                  <a:pt x="100" y="58"/>
                </a:cubicBezTo>
                <a:cubicBezTo>
                  <a:pt x="100" y="59"/>
                  <a:pt x="100" y="60"/>
                  <a:pt x="100" y="61"/>
                </a:cubicBezTo>
                <a:cubicBezTo>
                  <a:pt x="100" y="61"/>
                  <a:pt x="100" y="62"/>
                  <a:pt x="100" y="62"/>
                </a:cubicBezTo>
                <a:cubicBezTo>
                  <a:pt x="100" y="62"/>
                  <a:pt x="100" y="63"/>
                  <a:pt x="100" y="63"/>
                </a:cubicBezTo>
                <a:cubicBezTo>
                  <a:pt x="98" y="63"/>
                  <a:pt x="98" y="64"/>
                  <a:pt x="96" y="64"/>
                </a:cubicBezTo>
                <a:cubicBezTo>
                  <a:pt x="96" y="65"/>
                  <a:pt x="96" y="66"/>
                  <a:pt x="96" y="67"/>
                </a:cubicBezTo>
                <a:cubicBezTo>
                  <a:pt x="96" y="68"/>
                  <a:pt x="96" y="68"/>
                  <a:pt x="96" y="69"/>
                </a:cubicBezTo>
                <a:cubicBezTo>
                  <a:pt x="96" y="71"/>
                  <a:pt x="95" y="73"/>
                  <a:pt x="94" y="74"/>
                </a:cubicBezTo>
                <a:cubicBezTo>
                  <a:pt x="94" y="74"/>
                  <a:pt x="94" y="75"/>
                  <a:pt x="94" y="75"/>
                </a:cubicBezTo>
                <a:cubicBezTo>
                  <a:pt x="93" y="75"/>
                  <a:pt x="93" y="75"/>
                  <a:pt x="93" y="75"/>
                </a:cubicBezTo>
                <a:cubicBezTo>
                  <a:pt x="93" y="76"/>
                  <a:pt x="93" y="77"/>
                  <a:pt x="93" y="77"/>
                </a:cubicBezTo>
                <a:cubicBezTo>
                  <a:pt x="91" y="81"/>
                  <a:pt x="87" y="83"/>
                  <a:pt x="87" y="88"/>
                </a:cubicBezTo>
                <a:cubicBezTo>
                  <a:pt x="88" y="87"/>
                  <a:pt x="93" y="85"/>
                  <a:pt x="91" y="89"/>
                </a:cubicBezTo>
                <a:cubicBezTo>
                  <a:pt x="90" y="89"/>
                  <a:pt x="90" y="88"/>
                  <a:pt x="88" y="88"/>
                </a:cubicBezTo>
                <a:cubicBezTo>
                  <a:pt x="85" y="91"/>
                  <a:pt x="90" y="94"/>
                  <a:pt x="86" y="94"/>
                </a:cubicBezTo>
                <a:cubicBezTo>
                  <a:pt x="85" y="95"/>
                  <a:pt x="85" y="97"/>
                  <a:pt x="83" y="96"/>
                </a:cubicBezTo>
                <a:cubicBezTo>
                  <a:pt x="83" y="97"/>
                  <a:pt x="82" y="98"/>
                  <a:pt x="82" y="96"/>
                </a:cubicBezTo>
                <a:cubicBezTo>
                  <a:pt x="82" y="96"/>
                  <a:pt x="82" y="96"/>
                  <a:pt x="82" y="95"/>
                </a:cubicBezTo>
                <a:cubicBezTo>
                  <a:pt x="82" y="95"/>
                  <a:pt x="81" y="95"/>
                  <a:pt x="81" y="95"/>
                </a:cubicBezTo>
                <a:cubicBezTo>
                  <a:pt x="79" y="96"/>
                  <a:pt x="78" y="98"/>
                  <a:pt x="77" y="100"/>
                </a:cubicBezTo>
                <a:cubicBezTo>
                  <a:pt x="77" y="101"/>
                  <a:pt x="77" y="103"/>
                  <a:pt x="76" y="104"/>
                </a:cubicBezTo>
                <a:cubicBezTo>
                  <a:pt x="76" y="104"/>
                  <a:pt x="76" y="104"/>
                  <a:pt x="76" y="105"/>
                </a:cubicBezTo>
                <a:cubicBezTo>
                  <a:pt x="76" y="105"/>
                  <a:pt x="75" y="105"/>
                  <a:pt x="75" y="105"/>
                </a:cubicBezTo>
                <a:cubicBezTo>
                  <a:pt x="74" y="105"/>
                  <a:pt x="73" y="105"/>
                  <a:pt x="74" y="104"/>
                </a:cubicBezTo>
                <a:cubicBezTo>
                  <a:pt x="74" y="103"/>
                  <a:pt x="74" y="103"/>
                  <a:pt x="74" y="102"/>
                </a:cubicBezTo>
                <a:cubicBezTo>
                  <a:pt x="72" y="102"/>
                  <a:pt x="72" y="100"/>
                  <a:pt x="70" y="100"/>
                </a:cubicBezTo>
                <a:cubicBezTo>
                  <a:pt x="70" y="98"/>
                  <a:pt x="70" y="97"/>
                  <a:pt x="70" y="95"/>
                </a:cubicBezTo>
                <a:cubicBezTo>
                  <a:pt x="69" y="95"/>
                  <a:pt x="69" y="95"/>
                  <a:pt x="69" y="94"/>
                </a:cubicBezTo>
                <a:cubicBezTo>
                  <a:pt x="67" y="93"/>
                  <a:pt x="67" y="91"/>
                  <a:pt x="65" y="89"/>
                </a:cubicBezTo>
                <a:cubicBezTo>
                  <a:pt x="65" y="88"/>
                  <a:pt x="65" y="86"/>
                  <a:pt x="65" y="85"/>
                </a:cubicBezTo>
                <a:cubicBezTo>
                  <a:pt x="65" y="85"/>
                  <a:pt x="64" y="85"/>
                  <a:pt x="63" y="85"/>
                </a:cubicBezTo>
                <a:cubicBezTo>
                  <a:pt x="62" y="85"/>
                  <a:pt x="61" y="85"/>
                  <a:pt x="61" y="85"/>
                </a:cubicBezTo>
                <a:cubicBezTo>
                  <a:pt x="60" y="86"/>
                  <a:pt x="60" y="84"/>
                  <a:pt x="58" y="85"/>
                </a:cubicBezTo>
                <a:cubicBezTo>
                  <a:pt x="58" y="85"/>
                  <a:pt x="57" y="85"/>
                  <a:pt x="57" y="85"/>
                </a:cubicBezTo>
                <a:cubicBezTo>
                  <a:pt x="57" y="84"/>
                  <a:pt x="56" y="83"/>
                  <a:pt x="56" y="82"/>
                </a:cubicBezTo>
                <a:cubicBezTo>
                  <a:pt x="55" y="82"/>
                  <a:pt x="55" y="84"/>
                  <a:pt x="55" y="85"/>
                </a:cubicBezTo>
                <a:cubicBezTo>
                  <a:pt x="54" y="85"/>
                  <a:pt x="54" y="85"/>
                  <a:pt x="53" y="85"/>
                </a:cubicBezTo>
                <a:cubicBezTo>
                  <a:pt x="52" y="85"/>
                  <a:pt x="52" y="84"/>
                  <a:pt x="52" y="83"/>
                </a:cubicBezTo>
                <a:cubicBezTo>
                  <a:pt x="51" y="83"/>
                  <a:pt x="51" y="81"/>
                  <a:pt x="50" y="80"/>
                </a:cubicBezTo>
                <a:cubicBezTo>
                  <a:pt x="50" y="80"/>
                  <a:pt x="49" y="80"/>
                  <a:pt x="49" y="80"/>
                </a:cubicBezTo>
                <a:cubicBezTo>
                  <a:pt x="47" y="80"/>
                  <a:pt x="45" y="80"/>
                  <a:pt x="45" y="79"/>
                </a:cubicBezTo>
                <a:cubicBezTo>
                  <a:pt x="44" y="79"/>
                  <a:pt x="44" y="78"/>
                  <a:pt x="44" y="77"/>
                </a:cubicBezTo>
                <a:cubicBezTo>
                  <a:pt x="44" y="76"/>
                  <a:pt x="43" y="76"/>
                  <a:pt x="43" y="75"/>
                </a:cubicBezTo>
                <a:cubicBezTo>
                  <a:pt x="42" y="75"/>
                  <a:pt x="41" y="75"/>
                  <a:pt x="40" y="75"/>
                </a:cubicBezTo>
                <a:cubicBezTo>
                  <a:pt x="40" y="76"/>
                  <a:pt x="39" y="77"/>
                  <a:pt x="38" y="77"/>
                </a:cubicBezTo>
                <a:cubicBezTo>
                  <a:pt x="38" y="78"/>
                  <a:pt x="38" y="79"/>
                  <a:pt x="39" y="79"/>
                </a:cubicBezTo>
                <a:cubicBezTo>
                  <a:pt x="40" y="79"/>
                  <a:pt x="41" y="79"/>
                  <a:pt x="42" y="79"/>
                </a:cubicBezTo>
                <a:cubicBezTo>
                  <a:pt x="42" y="79"/>
                  <a:pt x="42" y="79"/>
                  <a:pt x="42" y="80"/>
                </a:cubicBezTo>
                <a:cubicBezTo>
                  <a:pt x="41" y="80"/>
                  <a:pt x="40" y="80"/>
                  <a:pt x="39" y="80"/>
                </a:cubicBezTo>
                <a:cubicBezTo>
                  <a:pt x="39" y="81"/>
                  <a:pt x="39" y="81"/>
                  <a:pt x="38" y="81"/>
                </a:cubicBezTo>
                <a:cubicBezTo>
                  <a:pt x="38" y="82"/>
                  <a:pt x="38" y="83"/>
                  <a:pt x="38" y="83"/>
                </a:cubicBezTo>
                <a:cubicBezTo>
                  <a:pt x="38" y="84"/>
                  <a:pt x="38" y="85"/>
                  <a:pt x="38" y="86"/>
                </a:cubicBezTo>
                <a:cubicBezTo>
                  <a:pt x="38" y="86"/>
                  <a:pt x="37" y="86"/>
                  <a:pt x="37" y="86"/>
                </a:cubicBezTo>
                <a:cubicBezTo>
                  <a:pt x="37" y="87"/>
                  <a:pt x="37" y="88"/>
                  <a:pt x="37" y="89"/>
                </a:cubicBezTo>
                <a:cubicBezTo>
                  <a:pt x="35" y="89"/>
                  <a:pt x="34" y="94"/>
                  <a:pt x="33" y="90"/>
                </a:cubicBezTo>
                <a:cubicBezTo>
                  <a:pt x="33" y="90"/>
                  <a:pt x="33" y="90"/>
                  <a:pt x="33" y="89"/>
                </a:cubicBezTo>
                <a:cubicBezTo>
                  <a:pt x="33" y="88"/>
                  <a:pt x="32" y="88"/>
                  <a:pt x="32" y="87"/>
                </a:cubicBezTo>
                <a:cubicBezTo>
                  <a:pt x="31" y="87"/>
                  <a:pt x="31" y="88"/>
                  <a:pt x="30" y="88"/>
                </a:cubicBezTo>
                <a:cubicBezTo>
                  <a:pt x="29" y="88"/>
                  <a:pt x="29" y="88"/>
                  <a:pt x="29" y="88"/>
                </a:cubicBezTo>
                <a:cubicBezTo>
                  <a:pt x="29" y="88"/>
                  <a:pt x="29" y="89"/>
                  <a:pt x="29" y="89"/>
                </a:cubicBezTo>
                <a:cubicBezTo>
                  <a:pt x="27" y="89"/>
                  <a:pt x="26" y="87"/>
                  <a:pt x="25" y="86"/>
                </a:cubicBezTo>
                <a:cubicBezTo>
                  <a:pt x="25" y="84"/>
                  <a:pt x="23" y="84"/>
                  <a:pt x="23" y="82"/>
                </a:cubicBezTo>
                <a:cubicBezTo>
                  <a:pt x="21" y="81"/>
                  <a:pt x="18" y="80"/>
                  <a:pt x="18" y="76"/>
                </a:cubicBezTo>
                <a:cubicBezTo>
                  <a:pt x="18" y="75"/>
                  <a:pt x="17" y="75"/>
                  <a:pt x="17" y="74"/>
                </a:cubicBezTo>
                <a:cubicBezTo>
                  <a:pt x="17" y="73"/>
                  <a:pt x="17" y="73"/>
                  <a:pt x="17" y="73"/>
                </a:cubicBezTo>
                <a:cubicBezTo>
                  <a:pt x="17" y="72"/>
                  <a:pt x="17" y="72"/>
                  <a:pt x="17" y="71"/>
                </a:cubicBezTo>
                <a:cubicBezTo>
                  <a:pt x="15" y="71"/>
                  <a:pt x="14" y="70"/>
                  <a:pt x="12" y="69"/>
                </a:cubicBezTo>
                <a:cubicBezTo>
                  <a:pt x="12" y="69"/>
                  <a:pt x="12" y="70"/>
                  <a:pt x="12" y="70"/>
                </a:cubicBezTo>
                <a:cubicBezTo>
                  <a:pt x="12" y="71"/>
                  <a:pt x="10" y="71"/>
                  <a:pt x="10" y="71"/>
                </a:cubicBezTo>
                <a:cubicBezTo>
                  <a:pt x="10" y="72"/>
                  <a:pt x="10" y="72"/>
                  <a:pt x="10" y="73"/>
                </a:cubicBezTo>
                <a:cubicBezTo>
                  <a:pt x="8" y="73"/>
                  <a:pt x="9" y="74"/>
                  <a:pt x="8" y="75"/>
                </a:cubicBezTo>
                <a:cubicBezTo>
                  <a:pt x="8" y="75"/>
                  <a:pt x="8" y="75"/>
                  <a:pt x="7" y="75"/>
                </a:cubicBezTo>
                <a:cubicBezTo>
                  <a:pt x="7" y="77"/>
                  <a:pt x="8" y="77"/>
                  <a:pt x="8" y="79"/>
                </a:cubicBezTo>
                <a:cubicBezTo>
                  <a:pt x="8" y="80"/>
                  <a:pt x="5" y="79"/>
                  <a:pt x="5" y="81"/>
                </a:cubicBezTo>
                <a:cubicBezTo>
                  <a:pt x="5" y="81"/>
                  <a:pt x="5" y="82"/>
                  <a:pt x="5" y="82"/>
                </a:cubicBezTo>
                <a:cubicBezTo>
                  <a:pt x="5" y="84"/>
                  <a:pt x="6" y="85"/>
                  <a:pt x="8" y="85"/>
                </a:cubicBezTo>
                <a:cubicBezTo>
                  <a:pt x="9" y="85"/>
                  <a:pt x="10" y="86"/>
                  <a:pt x="10" y="87"/>
                </a:cubicBezTo>
                <a:cubicBezTo>
                  <a:pt x="11" y="87"/>
                  <a:pt x="11" y="87"/>
                  <a:pt x="11" y="88"/>
                </a:cubicBezTo>
                <a:cubicBezTo>
                  <a:pt x="11" y="89"/>
                  <a:pt x="11" y="90"/>
                  <a:pt x="11" y="90"/>
                </a:cubicBezTo>
                <a:cubicBezTo>
                  <a:pt x="11" y="91"/>
                  <a:pt x="11" y="91"/>
                  <a:pt x="11" y="92"/>
                </a:cubicBezTo>
                <a:cubicBezTo>
                  <a:pt x="12" y="92"/>
                  <a:pt x="14" y="94"/>
                  <a:pt x="12" y="94"/>
                </a:cubicBezTo>
                <a:cubicBezTo>
                  <a:pt x="12" y="94"/>
                  <a:pt x="12" y="95"/>
                  <a:pt x="12" y="95"/>
                </a:cubicBezTo>
                <a:cubicBezTo>
                  <a:pt x="12" y="96"/>
                  <a:pt x="12" y="98"/>
                  <a:pt x="12" y="99"/>
                </a:cubicBezTo>
                <a:cubicBezTo>
                  <a:pt x="12" y="99"/>
                  <a:pt x="12" y="100"/>
                  <a:pt x="12" y="100"/>
                </a:cubicBezTo>
                <a:cubicBezTo>
                  <a:pt x="13" y="100"/>
                  <a:pt x="14" y="100"/>
                  <a:pt x="14" y="99"/>
                </a:cubicBezTo>
                <a:cubicBezTo>
                  <a:pt x="14" y="98"/>
                  <a:pt x="14" y="98"/>
                  <a:pt x="14" y="98"/>
                </a:cubicBezTo>
                <a:cubicBezTo>
                  <a:pt x="14" y="96"/>
                  <a:pt x="16" y="96"/>
                  <a:pt x="17" y="98"/>
                </a:cubicBezTo>
                <a:cubicBezTo>
                  <a:pt x="17" y="98"/>
                  <a:pt x="18" y="98"/>
                  <a:pt x="18" y="99"/>
                </a:cubicBezTo>
                <a:cubicBezTo>
                  <a:pt x="18" y="99"/>
                  <a:pt x="19" y="99"/>
                  <a:pt x="19" y="99"/>
                </a:cubicBezTo>
                <a:cubicBezTo>
                  <a:pt x="19" y="99"/>
                  <a:pt x="19" y="100"/>
                  <a:pt x="19" y="100"/>
                </a:cubicBezTo>
                <a:cubicBezTo>
                  <a:pt x="19" y="103"/>
                  <a:pt x="17" y="102"/>
                  <a:pt x="19" y="105"/>
                </a:cubicBezTo>
                <a:cubicBezTo>
                  <a:pt x="19" y="105"/>
                  <a:pt x="20" y="105"/>
                  <a:pt x="20" y="105"/>
                </a:cubicBezTo>
                <a:cubicBezTo>
                  <a:pt x="21" y="105"/>
                  <a:pt x="21" y="105"/>
                  <a:pt x="21" y="105"/>
                </a:cubicBezTo>
                <a:cubicBezTo>
                  <a:pt x="25" y="105"/>
                  <a:pt x="28" y="106"/>
                  <a:pt x="29" y="109"/>
                </a:cubicBezTo>
                <a:cubicBezTo>
                  <a:pt x="29" y="111"/>
                  <a:pt x="32" y="111"/>
                  <a:pt x="30" y="112"/>
                </a:cubicBezTo>
                <a:cubicBezTo>
                  <a:pt x="30" y="113"/>
                  <a:pt x="31" y="113"/>
                  <a:pt x="31" y="115"/>
                </a:cubicBezTo>
                <a:cubicBezTo>
                  <a:pt x="32" y="115"/>
                  <a:pt x="33" y="115"/>
                  <a:pt x="33" y="115"/>
                </a:cubicBezTo>
                <a:cubicBezTo>
                  <a:pt x="33" y="116"/>
                  <a:pt x="33" y="116"/>
                  <a:pt x="33" y="117"/>
                </a:cubicBezTo>
                <a:cubicBezTo>
                  <a:pt x="34" y="116"/>
                  <a:pt x="34" y="117"/>
                  <a:pt x="34" y="118"/>
                </a:cubicBezTo>
                <a:cubicBezTo>
                  <a:pt x="37" y="118"/>
                  <a:pt x="37" y="121"/>
                  <a:pt x="39" y="121"/>
                </a:cubicBezTo>
                <a:cubicBezTo>
                  <a:pt x="41" y="122"/>
                  <a:pt x="43" y="121"/>
                  <a:pt x="43" y="123"/>
                </a:cubicBezTo>
                <a:cubicBezTo>
                  <a:pt x="43" y="123"/>
                  <a:pt x="44" y="123"/>
                  <a:pt x="44" y="123"/>
                </a:cubicBezTo>
                <a:cubicBezTo>
                  <a:pt x="44" y="124"/>
                  <a:pt x="45" y="124"/>
                  <a:pt x="45" y="125"/>
                </a:cubicBezTo>
                <a:cubicBezTo>
                  <a:pt x="46" y="125"/>
                  <a:pt x="47" y="125"/>
                  <a:pt x="46" y="126"/>
                </a:cubicBezTo>
                <a:cubicBezTo>
                  <a:pt x="47" y="126"/>
                  <a:pt x="47" y="126"/>
                  <a:pt x="48" y="126"/>
                </a:cubicBezTo>
                <a:cubicBezTo>
                  <a:pt x="49" y="126"/>
                  <a:pt x="52" y="126"/>
                  <a:pt x="52" y="127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51" y="128"/>
                  <a:pt x="51" y="129"/>
                  <a:pt x="50" y="130"/>
                </a:cubicBezTo>
                <a:cubicBezTo>
                  <a:pt x="50" y="130"/>
                  <a:pt x="50" y="130"/>
                  <a:pt x="50" y="131"/>
                </a:cubicBezTo>
                <a:cubicBezTo>
                  <a:pt x="50" y="131"/>
                  <a:pt x="51" y="131"/>
                  <a:pt x="51" y="131"/>
                </a:cubicBezTo>
                <a:cubicBezTo>
                  <a:pt x="51" y="131"/>
                  <a:pt x="51" y="132"/>
                  <a:pt x="51" y="132"/>
                </a:cubicBezTo>
                <a:cubicBezTo>
                  <a:pt x="50" y="132"/>
                  <a:pt x="49" y="134"/>
                  <a:pt x="49" y="131"/>
                </a:cubicBezTo>
                <a:cubicBezTo>
                  <a:pt x="48" y="131"/>
                  <a:pt x="46" y="131"/>
                  <a:pt x="46" y="130"/>
                </a:cubicBezTo>
                <a:cubicBezTo>
                  <a:pt x="46" y="130"/>
                  <a:pt x="46" y="130"/>
                  <a:pt x="45" y="130"/>
                </a:cubicBezTo>
                <a:cubicBezTo>
                  <a:pt x="45" y="130"/>
                  <a:pt x="44" y="130"/>
                  <a:pt x="44" y="130"/>
                </a:cubicBezTo>
                <a:cubicBezTo>
                  <a:pt x="44" y="130"/>
                  <a:pt x="44" y="131"/>
                  <a:pt x="44" y="132"/>
                </a:cubicBezTo>
                <a:cubicBezTo>
                  <a:pt x="44" y="132"/>
                  <a:pt x="44" y="133"/>
                  <a:pt x="44" y="133"/>
                </a:cubicBezTo>
                <a:cubicBezTo>
                  <a:pt x="45" y="133"/>
                  <a:pt x="45" y="133"/>
                  <a:pt x="45" y="134"/>
                </a:cubicBezTo>
                <a:cubicBezTo>
                  <a:pt x="46" y="134"/>
                  <a:pt x="47" y="135"/>
                  <a:pt x="46" y="136"/>
                </a:cubicBezTo>
                <a:cubicBezTo>
                  <a:pt x="48" y="136"/>
                  <a:pt x="48" y="139"/>
                  <a:pt x="49" y="137"/>
                </a:cubicBezTo>
                <a:cubicBezTo>
                  <a:pt x="49" y="137"/>
                  <a:pt x="50" y="137"/>
                  <a:pt x="50" y="137"/>
                </a:cubicBezTo>
                <a:cubicBezTo>
                  <a:pt x="51" y="137"/>
                  <a:pt x="52" y="137"/>
                  <a:pt x="53" y="137"/>
                </a:cubicBezTo>
                <a:cubicBezTo>
                  <a:pt x="53" y="136"/>
                  <a:pt x="53" y="136"/>
                  <a:pt x="53" y="136"/>
                </a:cubicBezTo>
                <a:cubicBezTo>
                  <a:pt x="54" y="136"/>
                  <a:pt x="54" y="136"/>
                  <a:pt x="55" y="136"/>
                </a:cubicBezTo>
                <a:cubicBezTo>
                  <a:pt x="55" y="137"/>
                  <a:pt x="55" y="138"/>
                  <a:pt x="55" y="139"/>
                </a:cubicBezTo>
                <a:cubicBezTo>
                  <a:pt x="55" y="140"/>
                  <a:pt x="54" y="140"/>
                  <a:pt x="53" y="140"/>
                </a:cubicBezTo>
                <a:cubicBezTo>
                  <a:pt x="53" y="140"/>
                  <a:pt x="52" y="141"/>
                  <a:pt x="52" y="142"/>
                </a:cubicBezTo>
                <a:cubicBezTo>
                  <a:pt x="52" y="143"/>
                  <a:pt x="50" y="143"/>
                  <a:pt x="49" y="143"/>
                </a:cubicBezTo>
                <a:cubicBezTo>
                  <a:pt x="48" y="143"/>
                  <a:pt x="47" y="143"/>
                  <a:pt x="48" y="142"/>
                </a:cubicBezTo>
                <a:cubicBezTo>
                  <a:pt x="48" y="141"/>
                  <a:pt x="48" y="140"/>
                  <a:pt x="48" y="139"/>
                </a:cubicBezTo>
                <a:cubicBezTo>
                  <a:pt x="47" y="139"/>
                  <a:pt x="46" y="140"/>
                  <a:pt x="46" y="140"/>
                </a:cubicBezTo>
                <a:cubicBezTo>
                  <a:pt x="45" y="140"/>
                  <a:pt x="45" y="139"/>
                  <a:pt x="45" y="138"/>
                </a:cubicBezTo>
                <a:cubicBezTo>
                  <a:pt x="46" y="138"/>
                  <a:pt x="46" y="138"/>
                  <a:pt x="46" y="138"/>
                </a:cubicBezTo>
                <a:cubicBezTo>
                  <a:pt x="46" y="138"/>
                  <a:pt x="46" y="137"/>
                  <a:pt x="46" y="137"/>
                </a:cubicBezTo>
                <a:cubicBezTo>
                  <a:pt x="46" y="137"/>
                  <a:pt x="45" y="137"/>
                  <a:pt x="45" y="136"/>
                </a:cubicBezTo>
                <a:cubicBezTo>
                  <a:pt x="44" y="136"/>
                  <a:pt x="43" y="136"/>
                  <a:pt x="42" y="137"/>
                </a:cubicBezTo>
                <a:cubicBezTo>
                  <a:pt x="41" y="137"/>
                  <a:pt x="41" y="137"/>
                  <a:pt x="40" y="137"/>
                </a:cubicBezTo>
                <a:cubicBezTo>
                  <a:pt x="40" y="138"/>
                  <a:pt x="38" y="138"/>
                  <a:pt x="38" y="139"/>
                </a:cubicBezTo>
                <a:cubicBezTo>
                  <a:pt x="39" y="139"/>
                  <a:pt x="39" y="140"/>
                  <a:pt x="38" y="140"/>
                </a:cubicBezTo>
                <a:cubicBezTo>
                  <a:pt x="38" y="141"/>
                  <a:pt x="38" y="142"/>
                  <a:pt x="38" y="143"/>
                </a:cubicBezTo>
                <a:cubicBezTo>
                  <a:pt x="38" y="144"/>
                  <a:pt x="36" y="145"/>
                  <a:pt x="38" y="145"/>
                </a:cubicBezTo>
                <a:cubicBezTo>
                  <a:pt x="38" y="145"/>
                  <a:pt x="39" y="145"/>
                  <a:pt x="39" y="145"/>
                </a:cubicBezTo>
                <a:cubicBezTo>
                  <a:pt x="39" y="144"/>
                  <a:pt x="41" y="144"/>
                  <a:pt x="42" y="145"/>
                </a:cubicBezTo>
                <a:cubicBezTo>
                  <a:pt x="42" y="145"/>
                  <a:pt x="42" y="146"/>
                  <a:pt x="42" y="146"/>
                </a:cubicBezTo>
                <a:cubicBezTo>
                  <a:pt x="42" y="147"/>
                  <a:pt x="42" y="147"/>
                  <a:pt x="42" y="147"/>
                </a:cubicBezTo>
                <a:cubicBezTo>
                  <a:pt x="43" y="147"/>
                  <a:pt x="43" y="148"/>
                  <a:pt x="43" y="149"/>
                </a:cubicBezTo>
                <a:cubicBezTo>
                  <a:pt x="43" y="149"/>
                  <a:pt x="43" y="149"/>
                  <a:pt x="43" y="150"/>
                </a:cubicBezTo>
                <a:cubicBezTo>
                  <a:pt x="43" y="151"/>
                  <a:pt x="43" y="151"/>
                  <a:pt x="44" y="151"/>
                </a:cubicBezTo>
                <a:cubicBezTo>
                  <a:pt x="44" y="151"/>
                  <a:pt x="45" y="151"/>
                  <a:pt x="45" y="151"/>
                </a:cubicBezTo>
                <a:cubicBezTo>
                  <a:pt x="46" y="151"/>
                  <a:pt x="47" y="150"/>
                  <a:pt x="48" y="150"/>
                </a:cubicBezTo>
                <a:cubicBezTo>
                  <a:pt x="48" y="151"/>
                  <a:pt x="47" y="152"/>
                  <a:pt x="46" y="153"/>
                </a:cubicBezTo>
                <a:cubicBezTo>
                  <a:pt x="47" y="154"/>
                  <a:pt x="48" y="154"/>
                  <a:pt x="48" y="156"/>
                </a:cubicBezTo>
                <a:cubicBezTo>
                  <a:pt x="48" y="157"/>
                  <a:pt x="48" y="158"/>
                  <a:pt x="48" y="159"/>
                </a:cubicBezTo>
                <a:cubicBezTo>
                  <a:pt x="48" y="160"/>
                  <a:pt x="48" y="161"/>
                  <a:pt x="48" y="162"/>
                </a:cubicBezTo>
                <a:cubicBezTo>
                  <a:pt x="49" y="162"/>
                  <a:pt x="49" y="165"/>
                  <a:pt x="48" y="165"/>
                </a:cubicBezTo>
                <a:cubicBezTo>
                  <a:pt x="46" y="165"/>
                  <a:pt x="46" y="164"/>
                  <a:pt x="45" y="164"/>
                </a:cubicBezTo>
                <a:cubicBezTo>
                  <a:pt x="44" y="164"/>
                  <a:pt x="44" y="164"/>
                  <a:pt x="44" y="163"/>
                </a:cubicBezTo>
                <a:cubicBezTo>
                  <a:pt x="44" y="163"/>
                  <a:pt x="43" y="163"/>
                  <a:pt x="43" y="163"/>
                </a:cubicBezTo>
                <a:cubicBezTo>
                  <a:pt x="42" y="163"/>
                  <a:pt x="40" y="162"/>
                  <a:pt x="42" y="162"/>
                </a:cubicBezTo>
                <a:cubicBezTo>
                  <a:pt x="42" y="161"/>
                  <a:pt x="42" y="161"/>
                  <a:pt x="42" y="161"/>
                </a:cubicBezTo>
                <a:cubicBezTo>
                  <a:pt x="41" y="160"/>
                  <a:pt x="40" y="160"/>
                  <a:pt x="40" y="158"/>
                </a:cubicBezTo>
                <a:cubicBezTo>
                  <a:pt x="40" y="158"/>
                  <a:pt x="40" y="158"/>
                  <a:pt x="39" y="158"/>
                </a:cubicBezTo>
                <a:cubicBezTo>
                  <a:pt x="39" y="160"/>
                  <a:pt x="38" y="160"/>
                  <a:pt x="39" y="162"/>
                </a:cubicBezTo>
                <a:cubicBezTo>
                  <a:pt x="39" y="162"/>
                  <a:pt x="38" y="162"/>
                  <a:pt x="38" y="162"/>
                </a:cubicBezTo>
                <a:cubicBezTo>
                  <a:pt x="38" y="162"/>
                  <a:pt x="37" y="162"/>
                  <a:pt x="37" y="162"/>
                </a:cubicBezTo>
                <a:cubicBezTo>
                  <a:pt x="37" y="162"/>
                  <a:pt x="37" y="163"/>
                  <a:pt x="37" y="163"/>
                </a:cubicBezTo>
                <a:cubicBezTo>
                  <a:pt x="36" y="163"/>
                  <a:pt x="35" y="163"/>
                  <a:pt x="34" y="163"/>
                </a:cubicBezTo>
                <a:cubicBezTo>
                  <a:pt x="34" y="164"/>
                  <a:pt x="34" y="164"/>
                  <a:pt x="34" y="165"/>
                </a:cubicBezTo>
                <a:cubicBezTo>
                  <a:pt x="35" y="166"/>
                  <a:pt x="37" y="165"/>
                  <a:pt x="37" y="166"/>
                </a:cubicBezTo>
                <a:cubicBezTo>
                  <a:pt x="37" y="166"/>
                  <a:pt x="38" y="166"/>
                  <a:pt x="38" y="166"/>
                </a:cubicBezTo>
                <a:cubicBezTo>
                  <a:pt x="38" y="167"/>
                  <a:pt x="38" y="167"/>
                  <a:pt x="38" y="168"/>
                </a:cubicBezTo>
                <a:cubicBezTo>
                  <a:pt x="39" y="168"/>
                  <a:pt x="39" y="169"/>
                  <a:pt x="40" y="169"/>
                </a:cubicBezTo>
                <a:cubicBezTo>
                  <a:pt x="42" y="169"/>
                  <a:pt x="42" y="171"/>
                  <a:pt x="43" y="172"/>
                </a:cubicBezTo>
                <a:cubicBezTo>
                  <a:pt x="43" y="173"/>
                  <a:pt x="43" y="173"/>
                  <a:pt x="43" y="174"/>
                </a:cubicBezTo>
                <a:cubicBezTo>
                  <a:pt x="43" y="174"/>
                  <a:pt x="44" y="174"/>
                  <a:pt x="44" y="174"/>
                </a:cubicBezTo>
                <a:cubicBezTo>
                  <a:pt x="44" y="174"/>
                  <a:pt x="44" y="174"/>
                  <a:pt x="44" y="175"/>
                </a:cubicBezTo>
                <a:cubicBezTo>
                  <a:pt x="44" y="175"/>
                  <a:pt x="44" y="176"/>
                  <a:pt x="44" y="176"/>
                </a:cubicBezTo>
                <a:cubicBezTo>
                  <a:pt x="45" y="176"/>
                  <a:pt x="45" y="176"/>
                  <a:pt x="45" y="177"/>
                </a:cubicBezTo>
                <a:cubicBezTo>
                  <a:pt x="46" y="177"/>
                  <a:pt x="46" y="177"/>
                  <a:pt x="46" y="177"/>
                </a:cubicBezTo>
                <a:cubicBezTo>
                  <a:pt x="46" y="178"/>
                  <a:pt x="47" y="179"/>
                  <a:pt x="48" y="178"/>
                </a:cubicBezTo>
                <a:cubicBezTo>
                  <a:pt x="48" y="179"/>
                  <a:pt x="50" y="178"/>
                  <a:pt x="50" y="180"/>
                </a:cubicBezTo>
                <a:cubicBezTo>
                  <a:pt x="49" y="180"/>
                  <a:pt x="49" y="180"/>
                  <a:pt x="49" y="181"/>
                </a:cubicBezTo>
                <a:cubicBezTo>
                  <a:pt x="49" y="183"/>
                  <a:pt x="48" y="184"/>
                  <a:pt x="48" y="185"/>
                </a:cubicBezTo>
                <a:cubicBezTo>
                  <a:pt x="47" y="186"/>
                  <a:pt x="48" y="188"/>
                  <a:pt x="46" y="188"/>
                </a:cubicBezTo>
                <a:cubicBezTo>
                  <a:pt x="46" y="188"/>
                  <a:pt x="46" y="189"/>
                  <a:pt x="46" y="189"/>
                </a:cubicBezTo>
                <a:cubicBezTo>
                  <a:pt x="46" y="190"/>
                  <a:pt x="45" y="190"/>
                  <a:pt x="45" y="191"/>
                </a:cubicBezTo>
                <a:cubicBezTo>
                  <a:pt x="44" y="191"/>
                  <a:pt x="44" y="193"/>
                  <a:pt x="44" y="194"/>
                </a:cubicBezTo>
                <a:cubicBezTo>
                  <a:pt x="44" y="195"/>
                  <a:pt x="44" y="195"/>
                  <a:pt x="43" y="195"/>
                </a:cubicBezTo>
                <a:cubicBezTo>
                  <a:pt x="42" y="195"/>
                  <a:pt x="41" y="195"/>
                  <a:pt x="40" y="195"/>
                </a:cubicBezTo>
                <a:cubicBezTo>
                  <a:pt x="38" y="195"/>
                  <a:pt x="39" y="198"/>
                  <a:pt x="37" y="199"/>
                </a:cubicBezTo>
                <a:cubicBezTo>
                  <a:pt x="37" y="194"/>
                  <a:pt x="33" y="195"/>
                  <a:pt x="32" y="191"/>
                </a:cubicBezTo>
                <a:cubicBezTo>
                  <a:pt x="32" y="191"/>
                  <a:pt x="32" y="191"/>
                  <a:pt x="32" y="190"/>
                </a:cubicBezTo>
                <a:cubicBezTo>
                  <a:pt x="31" y="190"/>
                  <a:pt x="31" y="188"/>
                  <a:pt x="30" y="188"/>
                </a:cubicBezTo>
                <a:cubicBezTo>
                  <a:pt x="29" y="188"/>
                  <a:pt x="27" y="188"/>
                  <a:pt x="27" y="187"/>
                </a:cubicBezTo>
                <a:cubicBezTo>
                  <a:pt x="27" y="186"/>
                  <a:pt x="27" y="185"/>
                  <a:pt x="27" y="184"/>
                </a:cubicBezTo>
                <a:cubicBezTo>
                  <a:pt x="27" y="183"/>
                  <a:pt x="26" y="183"/>
                  <a:pt x="26" y="182"/>
                </a:cubicBezTo>
                <a:cubicBezTo>
                  <a:pt x="26" y="182"/>
                  <a:pt x="25" y="182"/>
                  <a:pt x="25" y="182"/>
                </a:cubicBezTo>
                <a:cubicBezTo>
                  <a:pt x="24" y="182"/>
                  <a:pt x="24" y="181"/>
                  <a:pt x="24" y="180"/>
                </a:cubicBezTo>
                <a:cubicBezTo>
                  <a:pt x="25" y="180"/>
                  <a:pt x="25" y="180"/>
                  <a:pt x="26" y="180"/>
                </a:cubicBezTo>
                <a:cubicBezTo>
                  <a:pt x="26" y="179"/>
                  <a:pt x="26" y="178"/>
                  <a:pt x="27" y="178"/>
                </a:cubicBezTo>
                <a:cubicBezTo>
                  <a:pt x="27" y="178"/>
                  <a:pt x="27" y="178"/>
                  <a:pt x="27" y="177"/>
                </a:cubicBezTo>
                <a:cubicBezTo>
                  <a:pt x="27" y="177"/>
                  <a:pt x="27" y="176"/>
                  <a:pt x="27" y="176"/>
                </a:cubicBezTo>
                <a:cubicBezTo>
                  <a:pt x="27" y="176"/>
                  <a:pt x="26" y="176"/>
                  <a:pt x="25" y="176"/>
                </a:cubicBezTo>
                <a:cubicBezTo>
                  <a:pt x="25" y="176"/>
                  <a:pt x="24" y="176"/>
                  <a:pt x="24" y="176"/>
                </a:cubicBezTo>
                <a:cubicBezTo>
                  <a:pt x="24" y="176"/>
                  <a:pt x="24" y="175"/>
                  <a:pt x="24" y="175"/>
                </a:cubicBezTo>
                <a:cubicBezTo>
                  <a:pt x="23" y="175"/>
                  <a:pt x="22" y="174"/>
                  <a:pt x="23" y="172"/>
                </a:cubicBezTo>
                <a:cubicBezTo>
                  <a:pt x="22" y="172"/>
                  <a:pt x="21" y="172"/>
                  <a:pt x="21" y="171"/>
                </a:cubicBezTo>
                <a:cubicBezTo>
                  <a:pt x="21" y="169"/>
                  <a:pt x="19" y="170"/>
                  <a:pt x="17" y="170"/>
                </a:cubicBezTo>
                <a:cubicBezTo>
                  <a:pt x="17" y="170"/>
                  <a:pt x="17" y="171"/>
                  <a:pt x="17" y="171"/>
                </a:cubicBezTo>
                <a:cubicBezTo>
                  <a:pt x="17" y="172"/>
                  <a:pt x="17" y="172"/>
                  <a:pt x="17" y="172"/>
                </a:cubicBezTo>
                <a:cubicBezTo>
                  <a:pt x="17" y="173"/>
                  <a:pt x="17" y="173"/>
                  <a:pt x="17" y="174"/>
                </a:cubicBezTo>
                <a:cubicBezTo>
                  <a:pt x="17" y="174"/>
                  <a:pt x="18" y="174"/>
                  <a:pt x="18" y="175"/>
                </a:cubicBezTo>
                <a:cubicBezTo>
                  <a:pt x="18" y="175"/>
                  <a:pt x="18" y="176"/>
                  <a:pt x="18" y="176"/>
                </a:cubicBezTo>
                <a:cubicBezTo>
                  <a:pt x="16" y="176"/>
                  <a:pt x="16" y="177"/>
                  <a:pt x="14" y="177"/>
                </a:cubicBezTo>
                <a:cubicBezTo>
                  <a:pt x="14" y="177"/>
                  <a:pt x="14" y="177"/>
                  <a:pt x="13" y="177"/>
                </a:cubicBezTo>
                <a:cubicBezTo>
                  <a:pt x="13" y="176"/>
                  <a:pt x="13" y="174"/>
                  <a:pt x="14" y="174"/>
                </a:cubicBezTo>
                <a:cubicBezTo>
                  <a:pt x="14" y="173"/>
                  <a:pt x="14" y="172"/>
                  <a:pt x="14" y="171"/>
                </a:cubicBezTo>
                <a:cubicBezTo>
                  <a:pt x="11" y="171"/>
                  <a:pt x="13" y="165"/>
                  <a:pt x="11" y="164"/>
                </a:cubicBezTo>
                <a:cubicBezTo>
                  <a:pt x="11" y="163"/>
                  <a:pt x="11" y="163"/>
                  <a:pt x="12" y="163"/>
                </a:cubicBezTo>
                <a:cubicBezTo>
                  <a:pt x="12" y="162"/>
                  <a:pt x="13" y="162"/>
                  <a:pt x="13" y="163"/>
                </a:cubicBezTo>
                <a:cubicBezTo>
                  <a:pt x="14" y="163"/>
                  <a:pt x="14" y="163"/>
                  <a:pt x="14" y="163"/>
                </a:cubicBezTo>
                <a:cubicBezTo>
                  <a:pt x="14" y="161"/>
                  <a:pt x="14" y="160"/>
                  <a:pt x="13" y="159"/>
                </a:cubicBezTo>
                <a:cubicBezTo>
                  <a:pt x="13" y="161"/>
                  <a:pt x="11" y="161"/>
                  <a:pt x="11" y="159"/>
                </a:cubicBezTo>
                <a:cubicBezTo>
                  <a:pt x="11" y="159"/>
                  <a:pt x="11" y="159"/>
                  <a:pt x="11" y="158"/>
                </a:cubicBezTo>
                <a:cubicBezTo>
                  <a:pt x="10" y="158"/>
                  <a:pt x="9" y="158"/>
                  <a:pt x="8" y="158"/>
                </a:cubicBezTo>
                <a:cubicBezTo>
                  <a:pt x="9" y="157"/>
                  <a:pt x="9" y="157"/>
                  <a:pt x="11" y="157"/>
                </a:cubicBezTo>
                <a:cubicBezTo>
                  <a:pt x="12" y="157"/>
                  <a:pt x="12" y="156"/>
                  <a:pt x="12" y="155"/>
                </a:cubicBezTo>
                <a:cubicBezTo>
                  <a:pt x="11" y="155"/>
                  <a:pt x="11" y="154"/>
                  <a:pt x="11" y="153"/>
                </a:cubicBezTo>
                <a:cubicBezTo>
                  <a:pt x="10" y="153"/>
                  <a:pt x="9" y="152"/>
                  <a:pt x="7" y="152"/>
                </a:cubicBezTo>
                <a:cubicBezTo>
                  <a:pt x="6" y="152"/>
                  <a:pt x="5" y="152"/>
                  <a:pt x="4" y="152"/>
                </a:cubicBezTo>
                <a:cubicBezTo>
                  <a:pt x="3" y="148"/>
                  <a:pt x="5" y="148"/>
                  <a:pt x="5" y="144"/>
                </a:cubicBezTo>
                <a:cubicBezTo>
                  <a:pt x="6" y="144"/>
                  <a:pt x="6" y="144"/>
                  <a:pt x="7" y="144"/>
                </a:cubicBezTo>
                <a:cubicBezTo>
                  <a:pt x="8" y="144"/>
                  <a:pt x="8" y="144"/>
                  <a:pt x="8" y="144"/>
                </a:cubicBezTo>
                <a:cubicBezTo>
                  <a:pt x="8" y="144"/>
                  <a:pt x="8" y="143"/>
                  <a:pt x="8" y="143"/>
                </a:cubicBezTo>
                <a:cubicBezTo>
                  <a:pt x="7" y="143"/>
                  <a:pt x="7" y="141"/>
                  <a:pt x="10" y="142"/>
                </a:cubicBezTo>
                <a:cubicBezTo>
                  <a:pt x="10" y="141"/>
                  <a:pt x="10" y="141"/>
                  <a:pt x="10" y="140"/>
                </a:cubicBezTo>
                <a:cubicBezTo>
                  <a:pt x="9" y="140"/>
                  <a:pt x="8" y="140"/>
                  <a:pt x="7" y="140"/>
                </a:cubicBezTo>
                <a:cubicBezTo>
                  <a:pt x="7" y="141"/>
                  <a:pt x="6" y="142"/>
                  <a:pt x="5" y="142"/>
                </a:cubicBezTo>
                <a:cubicBezTo>
                  <a:pt x="5" y="141"/>
                  <a:pt x="5" y="141"/>
                  <a:pt x="5" y="140"/>
                </a:cubicBezTo>
                <a:cubicBezTo>
                  <a:pt x="2" y="139"/>
                  <a:pt x="4" y="134"/>
                  <a:pt x="4" y="131"/>
                </a:cubicBezTo>
                <a:cubicBezTo>
                  <a:pt x="2" y="131"/>
                  <a:pt x="3" y="133"/>
                  <a:pt x="1" y="133"/>
                </a:cubicBezTo>
                <a:cubicBezTo>
                  <a:pt x="1" y="134"/>
                  <a:pt x="1" y="134"/>
                  <a:pt x="1" y="134"/>
                </a:cubicBezTo>
                <a:cubicBezTo>
                  <a:pt x="1" y="136"/>
                  <a:pt x="3" y="141"/>
                  <a:pt x="0" y="140"/>
                </a:cubicBezTo>
                <a:cubicBezTo>
                  <a:pt x="0" y="142"/>
                  <a:pt x="0" y="143"/>
                  <a:pt x="0" y="144"/>
                </a:cubicBezTo>
                <a:cubicBezTo>
                  <a:pt x="0" y="144"/>
                  <a:pt x="0" y="145"/>
                  <a:pt x="0" y="145"/>
                </a:cubicBezTo>
                <a:cubicBezTo>
                  <a:pt x="4" y="145"/>
                  <a:pt x="2" y="150"/>
                  <a:pt x="0" y="151"/>
                </a:cubicBezTo>
                <a:cubicBezTo>
                  <a:pt x="0" y="152"/>
                  <a:pt x="0" y="153"/>
                  <a:pt x="0" y="153"/>
                </a:cubicBezTo>
                <a:cubicBezTo>
                  <a:pt x="8" y="155"/>
                  <a:pt x="1" y="165"/>
                  <a:pt x="5" y="172"/>
                </a:cubicBezTo>
                <a:cubicBezTo>
                  <a:pt x="5" y="173"/>
                  <a:pt x="5" y="174"/>
                  <a:pt x="5" y="175"/>
                </a:cubicBezTo>
                <a:cubicBezTo>
                  <a:pt x="5" y="175"/>
                  <a:pt x="6" y="175"/>
                  <a:pt x="6" y="175"/>
                </a:cubicBezTo>
                <a:cubicBezTo>
                  <a:pt x="7" y="175"/>
                  <a:pt x="7" y="176"/>
                  <a:pt x="7" y="177"/>
                </a:cubicBezTo>
                <a:cubicBezTo>
                  <a:pt x="7" y="178"/>
                  <a:pt x="7" y="178"/>
                  <a:pt x="7" y="178"/>
                </a:cubicBezTo>
                <a:cubicBezTo>
                  <a:pt x="9" y="178"/>
                  <a:pt x="8" y="180"/>
                  <a:pt x="10" y="181"/>
                </a:cubicBezTo>
                <a:cubicBezTo>
                  <a:pt x="10" y="182"/>
                  <a:pt x="11" y="182"/>
                  <a:pt x="11" y="183"/>
                </a:cubicBezTo>
                <a:cubicBezTo>
                  <a:pt x="11" y="184"/>
                  <a:pt x="12" y="185"/>
                  <a:pt x="12" y="185"/>
                </a:cubicBezTo>
                <a:cubicBezTo>
                  <a:pt x="12" y="186"/>
                  <a:pt x="13" y="187"/>
                  <a:pt x="13" y="188"/>
                </a:cubicBezTo>
                <a:cubicBezTo>
                  <a:pt x="14" y="188"/>
                  <a:pt x="14" y="188"/>
                  <a:pt x="14" y="188"/>
                </a:cubicBezTo>
                <a:cubicBezTo>
                  <a:pt x="15" y="188"/>
                  <a:pt x="15" y="188"/>
                  <a:pt x="15" y="188"/>
                </a:cubicBezTo>
                <a:cubicBezTo>
                  <a:pt x="17" y="189"/>
                  <a:pt x="18" y="193"/>
                  <a:pt x="21" y="190"/>
                </a:cubicBezTo>
                <a:cubicBezTo>
                  <a:pt x="21" y="192"/>
                  <a:pt x="22" y="194"/>
                  <a:pt x="23" y="195"/>
                </a:cubicBezTo>
                <a:cubicBezTo>
                  <a:pt x="24" y="196"/>
                  <a:pt x="25" y="196"/>
                  <a:pt x="25" y="197"/>
                </a:cubicBezTo>
                <a:cubicBezTo>
                  <a:pt x="25" y="198"/>
                  <a:pt x="25" y="198"/>
                  <a:pt x="25" y="199"/>
                </a:cubicBezTo>
                <a:cubicBezTo>
                  <a:pt x="27" y="198"/>
                  <a:pt x="29" y="199"/>
                  <a:pt x="30" y="200"/>
                </a:cubicBezTo>
                <a:cubicBezTo>
                  <a:pt x="30" y="200"/>
                  <a:pt x="30" y="201"/>
                  <a:pt x="30" y="201"/>
                </a:cubicBezTo>
                <a:cubicBezTo>
                  <a:pt x="30" y="201"/>
                  <a:pt x="31" y="201"/>
                  <a:pt x="31" y="201"/>
                </a:cubicBezTo>
                <a:cubicBezTo>
                  <a:pt x="31" y="201"/>
                  <a:pt x="32" y="201"/>
                  <a:pt x="32" y="201"/>
                </a:cubicBezTo>
                <a:cubicBezTo>
                  <a:pt x="33" y="203"/>
                  <a:pt x="37" y="203"/>
                  <a:pt x="40" y="203"/>
                </a:cubicBezTo>
                <a:cubicBezTo>
                  <a:pt x="41" y="202"/>
                  <a:pt x="43" y="202"/>
                  <a:pt x="45" y="202"/>
                </a:cubicBezTo>
                <a:cubicBezTo>
                  <a:pt x="46" y="200"/>
                  <a:pt x="47" y="199"/>
                  <a:pt x="49" y="199"/>
                </a:cubicBezTo>
                <a:cubicBezTo>
                  <a:pt x="50" y="199"/>
                  <a:pt x="50" y="199"/>
                  <a:pt x="51" y="199"/>
                </a:cubicBezTo>
                <a:cubicBezTo>
                  <a:pt x="51" y="198"/>
                  <a:pt x="52" y="197"/>
                  <a:pt x="52" y="197"/>
                </a:cubicBezTo>
                <a:cubicBezTo>
                  <a:pt x="52" y="197"/>
                  <a:pt x="52" y="197"/>
                  <a:pt x="52" y="196"/>
                </a:cubicBezTo>
                <a:cubicBezTo>
                  <a:pt x="53" y="196"/>
                  <a:pt x="53" y="196"/>
                  <a:pt x="53" y="196"/>
                </a:cubicBezTo>
                <a:cubicBezTo>
                  <a:pt x="53" y="196"/>
                  <a:pt x="53" y="195"/>
                  <a:pt x="53" y="195"/>
                </a:cubicBezTo>
                <a:cubicBezTo>
                  <a:pt x="53" y="194"/>
                  <a:pt x="53" y="193"/>
                  <a:pt x="53" y="193"/>
                </a:cubicBezTo>
                <a:cubicBezTo>
                  <a:pt x="54" y="192"/>
                  <a:pt x="54" y="191"/>
                  <a:pt x="55" y="191"/>
                </a:cubicBezTo>
                <a:cubicBezTo>
                  <a:pt x="55" y="191"/>
                  <a:pt x="55" y="191"/>
                  <a:pt x="56" y="191"/>
                </a:cubicBezTo>
                <a:cubicBezTo>
                  <a:pt x="57" y="191"/>
                  <a:pt x="58" y="190"/>
                  <a:pt x="58" y="189"/>
                </a:cubicBezTo>
                <a:cubicBezTo>
                  <a:pt x="57" y="189"/>
                  <a:pt x="56" y="189"/>
                  <a:pt x="56" y="188"/>
                </a:cubicBezTo>
                <a:cubicBezTo>
                  <a:pt x="56" y="187"/>
                  <a:pt x="56" y="187"/>
                  <a:pt x="56" y="187"/>
                </a:cubicBezTo>
                <a:cubicBezTo>
                  <a:pt x="58" y="186"/>
                  <a:pt x="57" y="184"/>
                  <a:pt x="56" y="183"/>
                </a:cubicBezTo>
                <a:cubicBezTo>
                  <a:pt x="55" y="183"/>
                  <a:pt x="54" y="183"/>
                  <a:pt x="55" y="182"/>
                </a:cubicBezTo>
                <a:cubicBezTo>
                  <a:pt x="52" y="181"/>
                  <a:pt x="56" y="180"/>
                  <a:pt x="53" y="178"/>
                </a:cubicBezTo>
                <a:cubicBezTo>
                  <a:pt x="53" y="178"/>
                  <a:pt x="53" y="178"/>
                  <a:pt x="53" y="177"/>
                </a:cubicBezTo>
                <a:cubicBezTo>
                  <a:pt x="52" y="177"/>
                  <a:pt x="52" y="175"/>
                  <a:pt x="53" y="175"/>
                </a:cubicBezTo>
                <a:cubicBezTo>
                  <a:pt x="55" y="175"/>
                  <a:pt x="55" y="173"/>
                  <a:pt x="56" y="175"/>
                </a:cubicBezTo>
                <a:cubicBezTo>
                  <a:pt x="56" y="175"/>
                  <a:pt x="57" y="175"/>
                  <a:pt x="57" y="175"/>
                </a:cubicBezTo>
                <a:cubicBezTo>
                  <a:pt x="58" y="175"/>
                  <a:pt x="59" y="176"/>
                  <a:pt x="59" y="177"/>
                </a:cubicBezTo>
                <a:cubicBezTo>
                  <a:pt x="59" y="177"/>
                  <a:pt x="59" y="177"/>
                  <a:pt x="58" y="177"/>
                </a:cubicBezTo>
                <a:cubicBezTo>
                  <a:pt x="58" y="178"/>
                  <a:pt x="58" y="178"/>
                  <a:pt x="58" y="178"/>
                </a:cubicBezTo>
                <a:cubicBezTo>
                  <a:pt x="60" y="179"/>
                  <a:pt x="60" y="180"/>
                  <a:pt x="61" y="181"/>
                </a:cubicBezTo>
                <a:cubicBezTo>
                  <a:pt x="61" y="181"/>
                  <a:pt x="61" y="182"/>
                  <a:pt x="61" y="182"/>
                </a:cubicBezTo>
                <a:cubicBezTo>
                  <a:pt x="61" y="182"/>
                  <a:pt x="61" y="182"/>
                  <a:pt x="62" y="182"/>
                </a:cubicBezTo>
                <a:cubicBezTo>
                  <a:pt x="62" y="181"/>
                  <a:pt x="63" y="181"/>
                  <a:pt x="63" y="180"/>
                </a:cubicBezTo>
                <a:cubicBezTo>
                  <a:pt x="63" y="179"/>
                  <a:pt x="63" y="178"/>
                  <a:pt x="63" y="177"/>
                </a:cubicBezTo>
                <a:cubicBezTo>
                  <a:pt x="63" y="176"/>
                  <a:pt x="63" y="175"/>
                  <a:pt x="63" y="174"/>
                </a:cubicBezTo>
                <a:cubicBezTo>
                  <a:pt x="61" y="173"/>
                  <a:pt x="62" y="171"/>
                  <a:pt x="63" y="170"/>
                </a:cubicBezTo>
                <a:cubicBezTo>
                  <a:pt x="63" y="170"/>
                  <a:pt x="64" y="170"/>
                  <a:pt x="64" y="170"/>
                </a:cubicBezTo>
                <a:cubicBezTo>
                  <a:pt x="64" y="170"/>
                  <a:pt x="64" y="169"/>
                  <a:pt x="64" y="169"/>
                </a:cubicBezTo>
                <a:cubicBezTo>
                  <a:pt x="64" y="168"/>
                  <a:pt x="64" y="167"/>
                  <a:pt x="63" y="168"/>
                </a:cubicBezTo>
                <a:cubicBezTo>
                  <a:pt x="62" y="168"/>
                  <a:pt x="62" y="168"/>
                  <a:pt x="62" y="169"/>
                </a:cubicBezTo>
                <a:cubicBezTo>
                  <a:pt x="63" y="173"/>
                  <a:pt x="59" y="170"/>
                  <a:pt x="59" y="168"/>
                </a:cubicBezTo>
                <a:cubicBezTo>
                  <a:pt x="58" y="166"/>
                  <a:pt x="58" y="164"/>
                  <a:pt x="58" y="162"/>
                </a:cubicBezTo>
                <a:cubicBezTo>
                  <a:pt x="57" y="162"/>
                  <a:pt x="57" y="161"/>
                  <a:pt x="56" y="161"/>
                </a:cubicBezTo>
                <a:cubicBezTo>
                  <a:pt x="56" y="160"/>
                  <a:pt x="56" y="160"/>
                  <a:pt x="56" y="159"/>
                </a:cubicBezTo>
                <a:cubicBezTo>
                  <a:pt x="55" y="159"/>
                  <a:pt x="55" y="159"/>
                  <a:pt x="55" y="159"/>
                </a:cubicBezTo>
                <a:cubicBezTo>
                  <a:pt x="54" y="159"/>
                  <a:pt x="54" y="159"/>
                  <a:pt x="53" y="159"/>
                </a:cubicBezTo>
                <a:cubicBezTo>
                  <a:pt x="53" y="158"/>
                  <a:pt x="52" y="157"/>
                  <a:pt x="53" y="156"/>
                </a:cubicBezTo>
                <a:cubicBezTo>
                  <a:pt x="54" y="156"/>
                  <a:pt x="55" y="156"/>
                  <a:pt x="56" y="156"/>
                </a:cubicBezTo>
                <a:cubicBezTo>
                  <a:pt x="56" y="156"/>
                  <a:pt x="57" y="156"/>
                  <a:pt x="57" y="156"/>
                </a:cubicBezTo>
                <a:cubicBezTo>
                  <a:pt x="57" y="155"/>
                  <a:pt x="59" y="155"/>
                  <a:pt x="58" y="157"/>
                </a:cubicBezTo>
                <a:cubicBezTo>
                  <a:pt x="59" y="157"/>
                  <a:pt x="59" y="157"/>
                  <a:pt x="59" y="157"/>
                </a:cubicBezTo>
                <a:cubicBezTo>
                  <a:pt x="60" y="157"/>
                  <a:pt x="60" y="157"/>
                  <a:pt x="61" y="157"/>
                </a:cubicBezTo>
                <a:cubicBezTo>
                  <a:pt x="61" y="158"/>
                  <a:pt x="62" y="159"/>
                  <a:pt x="63" y="159"/>
                </a:cubicBezTo>
                <a:cubicBezTo>
                  <a:pt x="63" y="159"/>
                  <a:pt x="64" y="159"/>
                  <a:pt x="64" y="159"/>
                </a:cubicBezTo>
                <a:cubicBezTo>
                  <a:pt x="65" y="160"/>
                  <a:pt x="65" y="159"/>
                  <a:pt x="65" y="158"/>
                </a:cubicBezTo>
                <a:cubicBezTo>
                  <a:pt x="65" y="158"/>
                  <a:pt x="65" y="157"/>
                  <a:pt x="65" y="157"/>
                </a:cubicBezTo>
                <a:cubicBezTo>
                  <a:pt x="65" y="157"/>
                  <a:pt x="65" y="156"/>
                  <a:pt x="65" y="156"/>
                </a:cubicBezTo>
                <a:cubicBezTo>
                  <a:pt x="64" y="156"/>
                  <a:pt x="64" y="155"/>
                  <a:pt x="63" y="155"/>
                </a:cubicBezTo>
                <a:cubicBezTo>
                  <a:pt x="62" y="155"/>
                  <a:pt x="62" y="154"/>
                  <a:pt x="61" y="153"/>
                </a:cubicBezTo>
                <a:cubicBezTo>
                  <a:pt x="60" y="153"/>
                  <a:pt x="60" y="153"/>
                  <a:pt x="59" y="153"/>
                </a:cubicBezTo>
                <a:cubicBezTo>
                  <a:pt x="59" y="152"/>
                  <a:pt x="58" y="152"/>
                  <a:pt x="58" y="151"/>
                </a:cubicBezTo>
                <a:cubicBezTo>
                  <a:pt x="58" y="151"/>
                  <a:pt x="57" y="151"/>
                  <a:pt x="57" y="151"/>
                </a:cubicBezTo>
                <a:cubicBezTo>
                  <a:pt x="57" y="151"/>
                  <a:pt x="57" y="150"/>
                  <a:pt x="57" y="150"/>
                </a:cubicBezTo>
                <a:cubicBezTo>
                  <a:pt x="57" y="149"/>
                  <a:pt x="57" y="149"/>
                  <a:pt x="57" y="149"/>
                </a:cubicBezTo>
                <a:cubicBezTo>
                  <a:pt x="57" y="148"/>
                  <a:pt x="57" y="147"/>
                  <a:pt x="58" y="147"/>
                </a:cubicBezTo>
                <a:cubicBezTo>
                  <a:pt x="61" y="147"/>
                  <a:pt x="59" y="152"/>
                  <a:pt x="63" y="151"/>
                </a:cubicBezTo>
                <a:cubicBezTo>
                  <a:pt x="63" y="149"/>
                  <a:pt x="62" y="148"/>
                  <a:pt x="62" y="147"/>
                </a:cubicBezTo>
                <a:cubicBezTo>
                  <a:pt x="62" y="146"/>
                  <a:pt x="62" y="145"/>
                  <a:pt x="62" y="144"/>
                </a:cubicBezTo>
                <a:cubicBezTo>
                  <a:pt x="62" y="144"/>
                  <a:pt x="62" y="143"/>
                  <a:pt x="62" y="143"/>
                </a:cubicBezTo>
                <a:cubicBezTo>
                  <a:pt x="61" y="143"/>
                  <a:pt x="61" y="143"/>
                  <a:pt x="61" y="143"/>
                </a:cubicBezTo>
                <a:cubicBezTo>
                  <a:pt x="60" y="142"/>
                  <a:pt x="59" y="142"/>
                  <a:pt x="59" y="140"/>
                </a:cubicBezTo>
                <a:cubicBezTo>
                  <a:pt x="59" y="140"/>
                  <a:pt x="59" y="140"/>
                  <a:pt x="59" y="139"/>
                </a:cubicBezTo>
                <a:cubicBezTo>
                  <a:pt x="56" y="139"/>
                  <a:pt x="57" y="133"/>
                  <a:pt x="55" y="131"/>
                </a:cubicBezTo>
                <a:cubicBezTo>
                  <a:pt x="55" y="130"/>
                  <a:pt x="55" y="130"/>
                  <a:pt x="55" y="130"/>
                </a:cubicBezTo>
                <a:cubicBezTo>
                  <a:pt x="55" y="130"/>
                  <a:pt x="56" y="130"/>
                  <a:pt x="57" y="130"/>
                </a:cubicBezTo>
                <a:cubicBezTo>
                  <a:pt x="57" y="129"/>
                  <a:pt x="57" y="129"/>
                  <a:pt x="57" y="128"/>
                </a:cubicBezTo>
                <a:cubicBezTo>
                  <a:pt x="57" y="128"/>
                  <a:pt x="58" y="127"/>
                  <a:pt x="59" y="127"/>
                </a:cubicBezTo>
                <a:cubicBezTo>
                  <a:pt x="61" y="127"/>
                  <a:pt x="61" y="129"/>
                  <a:pt x="63" y="128"/>
                </a:cubicBezTo>
                <a:cubicBezTo>
                  <a:pt x="63" y="129"/>
                  <a:pt x="63" y="129"/>
                  <a:pt x="63" y="130"/>
                </a:cubicBezTo>
                <a:cubicBezTo>
                  <a:pt x="64" y="130"/>
                  <a:pt x="65" y="130"/>
                  <a:pt x="67" y="130"/>
                </a:cubicBezTo>
                <a:cubicBezTo>
                  <a:pt x="67" y="129"/>
                  <a:pt x="67" y="127"/>
                  <a:pt x="68" y="127"/>
                </a:cubicBezTo>
                <a:cubicBezTo>
                  <a:pt x="68" y="127"/>
                  <a:pt x="68" y="126"/>
                  <a:pt x="68" y="126"/>
                </a:cubicBezTo>
                <a:cubicBezTo>
                  <a:pt x="68" y="126"/>
                  <a:pt x="68" y="125"/>
                  <a:pt x="68" y="125"/>
                </a:cubicBezTo>
                <a:cubicBezTo>
                  <a:pt x="68" y="124"/>
                  <a:pt x="69" y="123"/>
                  <a:pt x="69" y="123"/>
                </a:cubicBezTo>
                <a:cubicBezTo>
                  <a:pt x="69" y="123"/>
                  <a:pt x="70" y="123"/>
                  <a:pt x="70" y="123"/>
                </a:cubicBezTo>
                <a:cubicBezTo>
                  <a:pt x="71" y="123"/>
                  <a:pt x="72" y="123"/>
                  <a:pt x="71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3" y="123"/>
                  <a:pt x="73" y="121"/>
                  <a:pt x="74" y="121"/>
                </a:cubicBezTo>
                <a:cubicBezTo>
                  <a:pt x="74" y="121"/>
                  <a:pt x="74" y="121"/>
                  <a:pt x="75" y="121"/>
                </a:cubicBezTo>
                <a:cubicBezTo>
                  <a:pt x="75" y="121"/>
                  <a:pt x="75" y="121"/>
                  <a:pt x="75" y="120"/>
                </a:cubicBezTo>
                <a:cubicBezTo>
                  <a:pt x="76" y="120"/>
                  <a:pt x="77" y="120"/>
                  <a:pt x="78" y="120"/>
                </a:cubicBezTo>
                <a:cubicBezTo>
                  <a:pt x="79" y="120"/>
                  <a:pt x="79" y="120"/>
                  <a:pt x="80" y="120"/>
                </a:cubicBezTo>
                <a:cubicBezTo>
                  <a:pt x="80" y="120"/>
                  <a:pt x="80" y="119"/>
                  <a:pt x="80" y="119"/>
                </a:cubicBezTo>
                <a:cubicBezTo>
                  <a:pt x="80" y="118"/>
                  <a:pt x="80" y="117"/>
                  <a:pt x="80" y="117"/>
                </a:cubicBezTo>
                <a:cubicBezTo>
                  <a:pt x="80" y="116"/>
                  <a:pt x="80" y="116"/>
                  <a:pt x="80" y="115"/>
                </a:cubicBezTo>
                <a:cubicBezTo>
                  <a:pt x="80" y="115"/>
                  <a:pt x="80" y="115"/>
                  <a:pt x="80" y="114"/>
                </a:cubicBezTo>
                <a:cubicBezTo>
                  <a:pt x="81" y="114"/>
                  <a:pt x="81" y="112"/>
                  <a:pt x="82" y="114"/>
                </a:cubicBezTo>
                <a:cubicBezTo>
                  <a:pt x="83" y="114"/>
                  <a:pt x="83" y="113"/>
                  <a:pt x="84" y="113"/>
                </a:cubicBezTo>
                <a:cubicBezTo>
                  <a:pt x="85" y="112"/>
                  <a:pt x="84" y="111"/>
                  <a:pt x="86" y="111"/>
                </a:cubicBezTo>
                <a:cubicBezTo>
                  <a:pt x="86" y="110"/>
                  <a:pt x="87" y="110"/>
                  <a:pt x="88" y="109"/>
                </a:cubicBezTo>
                <a:cubicBezTo>
                  <a:pt x="89" y="109"/>
                  <a:pt x="90" y="109"/>
                  <a:pt x="91" y="109"/>
                </a:cubicBezTo>
                <a:cubicBezTo>
                  <a:pt x="92" y="108"/>
                  <a:pt x="93" y="107"/>
                  <a:pt x="93" y="105"/>
                </a:cubicBezTo>
                <a:cubicBezTo>
                  <a:pt x="93" y="105"/>
                  <a:pt x="93" y="105"/>
                  <a:pt x="94" y="105"/>
                </a:cubicBezTo>
                <a:cubicBezTo>
                  <a:pt x="94" y="104"/>
                  <a:pt x="95" y="104"/>
                  <a:pt x="96" y="104"/>
                </a:cubicBezTo>
                <a:cubicBezTo>
                  <a:pt x="97" y="104"/>
                  <a:pt x="97" y="104"/>
                  <a:pt x="97" y="104"/>
                </a:cubicBezTo>
                <a:cubicBezTo>
                  <a:pt x="97" y="103"/>
                  <a:pt x="94" y="99"/>
                  <a:pt x="97" y="99"/>
                </a:cubicBezTo>
                <a:cubicBezTo>
                  <a:pt x="97" y="98"/>
                  <a:pt x="97" y="98"/>
                  <a:pt x="97" y="98"/>
                </a:cubicBezTo>
                <a:cubicBezTo>
                  <a:pt x="97" y="98"/>
                  <a:pt x="97" y="98"/>
                  <a:pt x="96" y="98"/>
                </a:cubicBezTo>
                <a:cubicBezTo>
                  <a:pt x="96" y="97"/>
                  <a:pt x="96" y="97"/>
                  <a:pt x="96" y="96"/>
                </a:cubicBezTo>
                <a:cubicBezTo>
                  <a:pt x="96" y="96"/>
                  <a:pt x="96" y="95"/>
                  <a:pt x="97" y="95"/>
                </a:cubicBezTo>
                <a:cubicBezTo>
                  <a:pt x="98" y="95"/>
                  <a:pt x="99" y="95"/>
                  <a:pt x="99" y="94"/>
                </a:cubicBezTo>
                <a:cubicBezTo>
                  <a:pt x="98" y="94"/>
                  <a:pt x="98" y="94"/>
                  <a:pt x="97" y="94"/>
                </a:cubicBezTo>
                <a:cubicBezTo>
                  <a:pt x="97" y="94"/>
                  <a:pt x="97" y="93"/>
                  <a:pt x="97" y="93"/>
                </a:cubicBezTo>
                <a:cubicBezTo>
                  <a:pt x="97" y="91"/>
                  <a:pt x="98" y="91"/>
                  <a:pt x="99" y="90"/>
                </a:cubicBezTo>
                <a:cubicBezTo>
                  <a:pt x="99" y="90"/>
                  <a:pt x="100" y="89"/>
                  <a:pt x="100" y="87"/>
                </a:cubicBezTo>
                <a:cubicBezTo>
                  <a:pt x="100" y="86"/>
                  <a:pt x="100" y="85"/>
                  <a:pt x="101" y="85"/>
                </a:cubicBezTo>
                <a:cubicBezTo>
                  <a:pt x="101" y="84"/>
                  <a:pt x="101" y="84"/>
                  <a:pt x="101" y="83"/>
                </a:cubicBezTo>
                <a:cubicBezTo>
                  <a:pt x="102" y="83"/>
                  <a:pt x="102" y="82"/>
                  <a:pt x="102" y="81"/>
                </a:cubicBezTo>
                <a:cubicBezTo>
                  <a:pt x="103" y="81"/>
                  <a:pt x="103" y="81"/>
                  <a:pt x="103" y="81"/>
                </a:cubicBezTo>
                <a:cubicBezTo>
                  <a:pt x="103" y="80"/>
                  <a:pt x="103" y="79"/>
                  <a:pt x="103" y="79"/>
                </a:cubicBezTo>
                <a:cubicBezTo>
                  <a:pt x="103" y="79"/>
                  <a:pt x="103" y="79"/>
                  <a:pt x="102" y="79"/>
                </a:cubicBezTo>
                <a:cubicBezTo>
                  <a:pt x="102" y="78"/>
                  <a:pt x="102" y="76"/>
                  <a:pt x="103" y="76"/>
                </a:cubicBezTo>
                <a:cubicBezTo>
                  <a:pt x="104" y="75"/>
                  <a:pt x="103" y="74"/>
                  <a:pt x="105" y="74"/>
                </a:cubicBezTo>
                <a:cubicBezTo>
                  <a:pt x="105" y="74"/>
                  <a:pt x="106" y="74"/>
                  <a:pt x="107" y="74"/>
                </a:cubicBezTo>
                <a:cubicBezTo>
                  <a:pt x="108" y="74"/>
                  <a:pt x="109" y="74"/>
                  <a:pt x="109" y="73"/>
                </a:cubicBezTo>
                <a:cubicBezTo>
                  <a:pt x="109" y="70"/>
                  <a:pt x="109" y="68"/>
                  <a:pt x="109" y="66"/>
                </a:cubicBezTo>
                <a:cubicBezTo>
                  <a:pt x="109" y="65"/>
                  <a:pt x="110" y="64"/>
                  <a:pt x="110" y="64"/>
                </a:cubicBezTo>
                <a:cubicBezTo>
                  <a:pt x="111" y="61"/>
                  <a:pt x="108" y="62"/>
                  <a:pt x="109" y="58"/>
                </a:cubicBezTo>
                <a:cubicBezTo>
                  <a:pt x="110" y="58"/>
                  <a:pt x="110" y="58"/>
                  <a:pt x="110" y="58"/>
                </a:cubicBezTo>
                <a:cubicBezTo>
                  <a:pt x="112" y="57"/>
                  <a:pt x="111" y="57"/>
                  <a:pt x="110" y="55"/>
                </a:cubicBezTo>
                <a:cubicBezTo>
                  <a:pt x="109" y="55"/>
                  <a:pt x="109" y="53"/>
                  <a:pt x="109" y="51"/>
                </a:cubicBezTo>
                <a:cubicBezTo>
                  <a:pt x="109" y="51"/>
                  <a:pt x="109" y="51"/>
                  <a:pt x="108" y="51"/>
                </a:cubicBezTo>
                <a:cubicBezTo>
                  <a:pt x="109" y="49"/>
                  <a:pt x="111" y="47"/>
                  <a:pt x="110" y="43"/>
                </a:cubicBezTo>
                <a:cubicBezTo>
                  <a:pt x="111" y="43"/>
                  <a:pt x="111" y="43"/>
                  <a:pt x="112" y="43"/>
                </a:cubicBezTo>
                <a:cubicBezTo>
                  <a:pt x="112" y="42"/>
                  <a:pt x="112" y="41"/>
                  <a:pt x="112" y="39"/>
                </a:cubicBezTo>
                <a:close/>
                <a:moveTo>
                  <a:pt x="7" y="165"/>
                </a:moveTo>
                <a:cubicBezTo>
                  <a:pt x="5" y="166"/>
                  <a:pt x="4" y="164"/>
                  <a:pt x="6" y="163"/>
                </a:cubicBezTo>
                <a:cubicBezTo>
                  <a:pt x="7" y="163"/>
                  <a:pt x="8" y="163"/>
                  <a:pt x="8" y="162"/>
                </a:cubicBezTo>
                <a:cubicBezTo>
                  <a:pt x="9" y="162"/>
                  <a:pt x="10" y="163"/>
                  <a:pt x="10" y="164"/>
                </a:cubicBezTo>
                <a:cubicBezTo>
                  <a:pt x="8" y="164"/>
                  <a:pt x="8" y="165"/>
                  <a:pt x="7" y="165"/>
                </a:cubicBezTo>
                <a:close/>
                <a:moveTo>
                  <a:pt x="48" y="170"/>
                </a:moveTo>
                <a:cubicBezTo>
                  <a:pt x="52" y="169"/>
                  <a:pt x="50" y="174"/>
                  <a:pt x="48" y="171"/>
                </a:cubicBezTo>
                <a:cubicBezTo>
                  <a:pt x="48" y="171"/>
                  <a:pt x="48" y="170"/>
                  <a:pt x="48" y="170"/>
                </a:cubicBezTo>
                <a:close/>
                <a:moveTo>
                  <a:pt x="55" y="153"/>
                </a:moveTo>
                <a:cubicBezTo>
                  <a:pt x="55" y="154"/>
                  <a:pt x="54" y="155"/>
                  <a:pt x="53" y="155"/>
                </a:cubicBezTo>
                <a:cubicBezTo>
                  <a:pt x="53" y="153"/>
                  <a:pt x="52" y="153"/>
                  <a:pt x="51" y="152"/>
                </a:cubicBezTo>
                <a:cubicBezTo>
                  <a:pt x="51" y="152"/>
                  <a:pt x="51" y="151"/>
                  <a:pt x="51" y="151"/>
                </a:cubicBezTo>
                <a:cubicBezTo>
                  <a:pt x="51" y="150"/>
                  <a:pt x="51" y="148"/>
                  <a:pt x="53" y="149"/>
                </a:cubicBezTo>
                <a:cubicBezTo>
                  <a:pt x="55" y="149"/>
                  <a:pt x="55" y="150"/>
                  <a:pt x="56" y="151"/>
                </a:cubicBezTo>
                <a:cubicBezTo>
                  <a:pt x="56" y="152"/>
                  <a:pt x="56" y="153"/>
                  <a:pt x="55" y="153"/>
                </a:cubicBezTo>
                <a:close/>
                <a:moveTo>
                  <a:pt x="53" y="145"/>
                </a:moveTo>
                <a:cubicBezTo>
                  <a:pt x="54" y="145"/>
                  <a:pt x="55" y="146"/>
                  <a:pt x="56" y="146"/>
                </a:cubicBezTo>
                <a:cubicBezTo>
                  <a:pt x="55" y="149"/>
                  <a:pt x="50" y="147"/>
                  <a:pt x="53" y="145"/>
                </a:cubicBezTo>
                <a:close/>
                <a:moveTo>
                  <a:pt x="40" y="81"/>
                </a:moveTo>
                <a:cubicBezTo>
                  <a:pt x="41" y="81"/>
                  <a:pt x="42" y="81"/>
                  <a:pt x="43" y="81"/>
                </a:cubicBezTo>
                <a:cubicBezTo>
                  <a:pt x="43" y="82"/>
                  <a:pt x="43" y="83"/>
                  <a:pt x="43" y="83"/>
                </a:cubicBezTo>
                <a:cubicBezTo>
                  <a:pt x="42" y="83"/>
                  <a:pt x="41" y="83"/>
                  <a:pt x="40" y="83"/>
                </a:cubicBezTo>
                <a:cubicBezTo>
                  <a:pt x="40" y="83"/>
                  <a:pt x="40" y="82"/>
                  <a:pt x="40" y="81"/>
                </a:cubicBezTo>
                <a:close/>
                <a:moveTo>
                  <a:pt x="56" y="119"/>
                </a:moveTo>
                <a:cubicBezTo>
                  <a:pt x="56" y="119"/>
                  <a:pt x="56" y="118"/>
                  <a:pt x="56" y="118"/>
                </a:cubicBezTo>
                <a:cubicBezTo>
                  <a:pt x="55" y="118"/>
                  <a:pt x="55" y="118"/>
                  <a:pt x="55" y="118"/>
                </a:cubicBezTo>
                <a:cubicBezTo>
                  <a:pt x="55" y="115"/>
                  <a:pt x="51" y="116"/>
                  <a:pt x="51" y="114"/>
                </a:cubicBezTo>
                <a:cubicBezTo>
                  <a:pt x="50" y="114"/>
                  <a:pt x="50" y="114"/>
                  <a:pt x="49" y="114"/>
                </a:cubicBezTo>
                <a:cubicBezTo>
                  <a:pt x="48" y="114"/>
                  <a:pt x="47" y="113"/>
                  <a:pt x="48" y="112"/>
                </a:cubicBezTo>
                <a:cubicBezTo>
                  <a:pt x="48" y="111"/>
                  <a:pt x="48" y="109"/>
                  <a:pt x="48" y="108"/>
                </a:cubicBezTo>
                <a:cubicBezTo>
                  <a:pt x="47" y="108"/>
                  <a:pt x="47" y="108"/>
                  <a:pt x="46" y="108"/>
                </a:cubicBezTo>
                <a:cubicBezTo>
                  <a:pt x="46" y="108"/>
                  <a:pt x="46" y="107"/>
                  <a:pt x="45" y="107"/>
                </a:cubicBezTo>
                <a:cubicBezTo>
                  <a:pt x="44" y="106"/>
                  <a:pt x="43" y="105"/>
                  <a:pt x="43" y="102"/>
                </a:cubicBezTo>
                <a:cubicBezTo>
                  <a:pt x="44" y="102"/>
                  <a:pt x="44" y="102"/>
                  <a:pt x="45" y="102"/>
                </a:cubicBezTo>
                <a:cubicBezTo>
                  <a:pt x="45" y="103"/>
                  <a:pt x="46" y="103"/>
                  <a:pt x="46" y="104"/>
                </a:cubicBezTo>
                <a:cubicBezTo>
                  <a:pt x="46" y="103"/>
                  <a:pt x="46" y="103"/>
                  <a:pt x="46" y="102"/>
                </a:cubicBezTo>
                <a:cubicBezTo>
                  <a:pt x="46" y="102"/>
                  <a:pt x="46" y="102"/>
                  <a:pt x="46" y="101"/>
                </a:cubicBezTo>
                <a:cubicBezTo>
                  <a:pt x="46" y="101"/>
                  <a:pt x="46" y="101"/>
                  <a:pt x="45" y="101"/>
                </a:cubicBezTo>
                <a:cubicBezTo>
                  <a:pt x="45" y="100"/>
                  <a:pt x="45" y="100"/>
                  <a:pt x="45" y="99"/>
                </a:cubicBezTo>
                <a:cubicBezTo>
                  <a:pt x="45" y="98"/>
                  <a:pt x="45" y="98"/>
                  <a:pt x="45" y="98"/>
                </a:cubicBezTo>
                <a:cubicBezTo>
                  <a:pt x="45" y="98"/>
                  <a:pt x="44" y="98"/>
                  <a:pt x="44" y="98"/>
                </a:cubicBezTo>
                <a:cubicBezTo>
                  <a:pt x="44" y="98"/>
                  <a:pt x="43" y="98"/>
                  <a:pt x="43" y="98"/>
                </a:cubicBezTo>
                <a:cubicBezTo>
                  <a:pt x="42" y="98"/>
                  <a:pt x="42" y="98"/>
                  <a:pt x="42" y="98"/>
                </a:cubicBezTo>
                <a:cubicBezTo>
                  <a:pt x="41" y="97"/>
                  <a:pt x="40" y="98"/>
                  <a:pt x="40" y="99"/>
                </a:cubicBezTo>
                <a:cubicBezTo>
                  <a:pt x="40" y="99"/>
                  <a:pt x="40" y="100"/>
                  <a:pt x="40" y="100"/>
                </a:cubicBezTo>
                <a:cubicBezTo>
                  <a:pt x="36" y="101"/>
                  <a:pt x="39" y="98"/>
                  <a:pt x="39" y="96"/>
                </a:cubicBezTo>
                <a:cubicBezTo>
                  <a:pt x="39" y="96"/>
                  <a:pt x="39" y="95"/>
                  <a:pt x="39" y="94"/>
                </a:cubicBezTo>
                <a:cubicBezTo>
                  <a:pt x="39" y="94"/>
                  <a:pt x="39" y="93"/>
                  <a:pt x="39" y="93"/>
                </a:cubicBezTo>
                <a:cubicBezTo>
                  <a:pt x="40" y="93"/>
                  <a:pt x="40" y="93"/>
                  <a:pt x="40" y="93"/>
                </a:cubicBezTo>
                <a:cubicBezTo>
                  <a:pt x="40" y="92"/>
                  <a:pt x="40" y="92"/>
                  <a:pt x="40" y="92"/>
                </a:cubicBezTo>
                <a:cubicBezTo>
                  <a:pt x="41" y="92"/>
                  <a:pt x="42" y="92"/>
                  <a:pt x="43" y="92"/>
                </a:cubicBezTo>
                <a:cubicBezTo>
                  <a:pt x="43" y="92"/>
                  <a:pt x="44" y="92"/>
                  <a:pt x="44" y="92"/>
                </a:cubicBezTo>
                <a:cubicBezTo>
                  <a:pt x="45" y="92"/>
                  <a:pt x="46" y="92"/>
                  <a:pt x="46" y="92"/>
                </a:cubicBezTo>
                <a:cubicBezTo>
                  <a:pt x="47" y="92"/>
                  <a:pt x="47" y="92"/>
                  <a:pt x="48" y="92"/>
                </a:cubicBezTo>
                <a:cubicBezTo>
                  <a:pt x="48" y="91"/>
                  <a:pt x="48" y="91"/>
                  <a:pt x="48" y="90"/>
                </a:cubicBezTo>
                <a:cubicBezTo>
                  <a:pt x="48" y="90"/>
                  <a:pt x="48" y="90"/>
                  <a:pt x="49" y="90"/>
                </a:cubicBezTo>
                <a:cubicBezTo>
                  <a:pt x="49" y="91"/>
                  <a:pt x="50" y="91"/>
                  <a:pt x="50" y="92"/>
                </a:cubicBezTo>
                <a:cubicBezTo>
                  <a:pt x="50" y="92"/>
                  <a:pt x="51" y="92"/>
                  <a:pt x="51" y="92"/>
                </a:cubicBezTo>
                <a:cubicBezTo>
                  <a:pt x="52" y="92"/>
                  <a:pt x="53" y="92"/>
                  <a:pt x="53" y="93"/>
                </a:cubicBezTo>
                <a:cubicBezTo>
                  <a:pt x="54" y="93"/>
                  <a:pt x="54" y="93"/>
                  <a:pt x="55" y="93"/>
                </a:cubicBezTo>
                <a:cubicBezTo>
                  <a:pt x="55" y="93"/>
                  <a:pt x="55" y="94"/>
                  <a:pt x="55" y="94"/>
                </a:cubicBezTo>
                <a:cubicBezTo>
                  <a:pt x="55" y="94"/>
                  <a:pt x="56" y="94"/>
                  <a:pt x="57" y="94"/>
                </a:cubicBezTo>
                <a:cubicBezTo>
                  <a:pt x="58" y="94"/>
                  <a:pt x="59" y="94"/>
                  <a:pt x="59" y="94"/>
                </a:cubicBezTo>
                <a:cubicBezTo>
                  <a:pt x="60" y="94"/>
                  <a:pt x="61" y="94"/>
                  <a:pt x="61" y="95"/>
                </a:cubicBezTo>
                <a:cubicBezTo>
                  <a:pt x="61" y="95"/>
                  <a:pt x="61" y="95"/>
                  <a:pt x="62" y="95"/>
                </a:cubicBezTo>
                <a:cubicBezTo>
                  <a:pt x="62" y="96"/>
                  <a:pt x="63" y="96"/>
                  <a:pt x="63" y="98"/>
                </a:cubicBezTo>
                <a:cubicBezTo>
                  <a:pt x="63" y="98"/>
                  <a:pt x="64" y="98"/>
                  <a:pt x="64" y="98"/>
                </a:cubicBezTo>
                <a:cubicBezTo>
                  <a:pt x="64" y="98"/>
                  <a:pt x="64" y="99"/>
                  <a:pt x="65" y="99"/>
                </a:cubicBezTo>
                <a:cubicBezTo>
                  <a:pt x="66" y="100"/>
                  <a:pt x="65" y="101"/>
                  <a:pt x="67" y="101"/>
                </a:cubicBezTo>
                <a:cubicBezTo>
                  <a:pt x="67" y="101"/>
                  <a:pt x="67" y="101"/>
                  <a:pt x="68" y="101"/>
                </a:cubicBezTo>
                <a:cubicBezTo>
                  <a:pt x="69" y="101"/>
                  <a:pt x="69" y="102"/>
                  <a:pt x="70" y="102"/>
                </a:cubicBezTo>
                <a:cubicBezTo>
                  <a:pt x="71" y="102"/>
                  <a:pt x="72" y="103"/>
                  <a:pt x="71" y="104"/>
                </a:cubicBezTo>
                <a:cubicBezTo>
                  <a:pt x="71" y="104"/>
                  <a:pt x="70" y="104"/>
                  <a:pt x="71" y="105"/>
                </a:cubicBezTo>
                <a:cubicBezTo>
                  <a:pt x="71" y="105"/>
                  <a:pt x="71" y="106"/>
                  <a:pt x="71" y="106"/>
                </a:cubicBezTo>
                <a:cubicBezTo>
                  <a:pt x="71" y="106"/>
                  <a:pt x="71" y="107"/>
                  <a:pt x="71" y="107"/>
                </a:cubicBezTo>
                <a:cubicBezTo>
                  <a:pt x="71" y="109"/>
                  <a:pt x="71" y="110"/>
                  <a:pt x="70" y="111"/>
                </a:cubicBezTo>
                <a:cubicBezTo>
                  <a:pt x="69" y="110"/>
                  <a:pt x="68" y="111"/>
                  <a:pt x="68" y="112"/>
                </a:cubicBezTo>
                <a:cubicBezTo>
                  <a:pt x="67" y="112"/>
                  <a:pt x="67" y="112"/>
                  <a:pt x="67" y="112"/>
                </a:cubicBezTo>
                <a:cubicBezTo>
                  <a:pt x="66" y="114"/>
                  <a:pt x="63" y="113"/>
                  <a:pt x="63" y="115"/>
                </a:cubicBezTo>
                <a:cubicBezTo>
                  <a:pt x="63" y="115"/>
                  <a:pt x="62" y="115"/>
                  <a:pt x="62" y="115"/>
                </a:cubicBezTo>
                <a:cubicBezTo>
                  <a:pt x="61" y="115"/>
                  <a:pt x="61" y="115"/>
                  <a:pt x="61" y="115"/>
                </a:cubicBezTo>
                <a:cubicBezTo>
                  <a:pt x="60" y="117"/>
                  <a:pt x="59" y="117"/>
                  <a:pt x="58" y="118"/>
                </a:cubicBezTo>
                <a:cubicBezTo>
                  <a:pt x="58" y="118"/>
                  <a:pt x="58" y="119"/>
                  <a:pt x="58" y="119"/>
                </a:cubicBezTo>
                <a:cubicBezTo>
                  <a:pt x="57" y="119"/>
                  <a:pt x="57" y="119"/>
                  <a:pt x="56" y="119"/>
                </a:cubicBezTo>
                <a:close/>
                <a:moveTo>
                  <a:pt x="89" y="101"/>
                </a:moveTo>
                <a:cubicBezTo>
                  <a:pt x="86" y="99"/>
                  <a:pt x="89" y="94"/>
                  <a:pt x="93" y="95"/>
                </a:cubicBezTo>
                <a:cubicBezTo>
                  <a:pt x="95" y="96"/>
                  <a:pt x="87" y="97"/>
                  <a:pt x="89" y="10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2" name="Freeform 249"/>
          <p:cNvSpPr/>
          <p:nvPr>
            <p:custDataLst>
              <p:tags r:id="rId57"/>
            </p:custDataLst>
          </p:nvPr>
        </p:nvSpPr>
        <p:spPr bwMode="auto">
          <a:xfrm rot="1740000">
            <a:off x="8321367" y="3373648"/>
            <a:ext cx="1373" cy="1138"/>
          </a:xfrm>
          <a:custGeom>
            <a:avLst/>
            <a:gdLst>
              <a:gd name="T0" fmla="*/ 2 w 3"/>
              <a:gd name="T1" fmla="*/ 2 h 2"/>
              <a:gd name="T2" fmla="*/ 3 w 3"/>
              <a:gd name="T3" fmla="*/ 2 h 2"/>
              <a:gd name="T4" fmla="*/ 2 w 3"/>
              <a:gd name="T5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" h="2">
                <a:moveTo>
                  <a:pt x="2" y="2"/>
                </a:moveTo>
                <a:cubicBezTo>
                  <a:pt x="2" y="2"/>
                  <a:pt x="3" y="2"/>
                  <a:pt x="3" y="2"/>
                </a:cubicBezTo>
                <a:cubicBezTo>
                  <a:pt x="2" y="0"/>
                  <a:pt x="0" y="2"/>
                  <a:pt x="2" y="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3" name="Freeform 250"/>
          <p:cNvSpPr>
            <a:spLocks noEditPoints="1"/>
          </p:cNvSpPr>
          <p:nvPr>
            <p:custDataLst>
              <p:tags r:id="rId58"/>
            </p:custDataLst>
          </p:nvPr>
        </p:nvSpPr>
        <p:spPr bwMode="auto">
          <a:xfrm rot="1740000">
            <a:off x="8317785" y="3374117"/>
            <a:ext cx="38912" cy="20941"/>
          </a:xfrm>
          <a:custGeom>
            <a:avLst/>
            <a:gdLst>
              <a:gd name="T0" fmla="*/ 16 w 79"/>
              <a:gd name="T1" fmla="*/ 24 h 43"/>
              <a:gd name="T2" fmla="*/ 11 w 79"/>
              <a:gd name="T3" fmla="*/ 25 h 43"/>
              <a:gd name="T4" fmla="*/ 6 w 79"/>
              <a:gd name="T5" fmla="*/ 28 h 43"/>
              <a:gd name="T6" fmla="*/ 4 w 79"/>
              <a:gd name="T7" fmla="*/ 32 h 43"/>
              <a:gd name="T8" fmla="*/ 0 w 79"/>
              <a:gd name="T9" fmla="*/ 37 h 43"/>
              <a:gd name="T10" fmla="*/ 3 w 79"/>
              <a:gd name="T11" fmla="*/ 33 h 43"/>
              <a:gd name="T12" fmla="*/ 5 w 79"/>
              <a:gd name="T13" fmla="*/ 37 h 43"/>
              <a:gd name="T14" fmla="*/ 6 w 79"/>
              <a:gd name="T15" fmla="*/ 37 h 43"/>
              <a:gd name="T16" fmla="*/ 11 w 79"/>
              <a:gd name="T17" fmla="*/ 34 h 43"/>
              <a:gd name="T18" fmla="*/ 12 w 79"/>
              <a:gd name="T19" fmla="*/ 32 h 43"/>
              <a:gd name="T20" fmla="*/ 18 w 79"/>
              <a:gd name="T21" fmla="*/ 30 h 43"/>
              <a:gd name="T22" fmla="*/ 15 w 79"/>
              <a:gd name="T23" fmla="*/ 34 h 43"/>
              <a:gd name="T24" fmla="*/ 12 w 79"/>
              <a:gd name="T25" fmla="*/ 40 h 43"/>
              <a:gd name="T26" fmla="*/ 16 w 79"/>
              <a:gd name="T27" fmla="*/ 43 h 43"/>
              <a:gd name="T28" fmla="*/ 23 w 79"/>
              <a:gd name="T29" fmla="*/ 38 h 43"/>
              <a:gd name="T30" fmla="*/ 27 w 79"/>
              <a:gd name="T31" fmla="*/ 39 h 43"/>
              <a:gd name="T32" fmla="*/ 33 w 79"/>
              <a:gd name="T33" fmla="*/ 39 h 43"/>
              <a:gd name="T34" fmla="*/ 37 w 79"/>
              <a:gd name="T35" fmla="*/ 38 h 43"/>
              <a:gd name="T36" fmla="*/ 37 w 79"/>
              <a:gd name="T37" fmla="*/ 32 h 43"/>
              <a:gd name="T38" fmla="*/ 40 w 79"/>
              <a:gd name="T39" fmla="*/ 32 h 43"/>
              <a:gd name="T40" fmla="*/ 41 w 79"/>
              <a:gd name="T41" fmla="*/ 34 h 43"/>
              <a:gd name="T42" fmla="*/ 46 w 79"/>
              <a:gd name="T43" fmla="*/ 33 h 43"/>
              <a:gd name="T44" fmla="*/ 49 w 79"/>
              <a:gd name="T45" fmla="*/ 32 h 43"/>
              <a:gd name="T46" fmla="*/ 52 w 79"/>
              <a:gd name="T47" fmla="*/ 32 h 43"/>
              <a:gd name="T48" fmla="*/ 54 w 79"/>
              <a:gd name="T49" fmla="*/ 34 h 43"/>
              <a:gd name="T50" fmla="*/ 61 w 79"/>
              <a:gd name="T51" fmla="*/ 34 h 43"/>
              <a:gd name="T52" fmla="*/ 69 w 79"/>
              <a:gd name="T53" fmla="*/ 32 h 43"/>
              <a:gd name="T54" fmla="*/ 73 w 79"/>
              <a:gd name="T55" fmla="*/ 34 h 43"/>
              <a:gd name="T56" fmla="*/ 75 w 79"/>
              <a:gd name="T57" fmla="*/ 34 h 43"/>
              <a:gd name="T58" fmla="*/ 79 w 79"/>
              <a:gd name="T59" fmla="*/ 30 h 43"/>
              <a:gd name="T60" fmla="*/ 75 w 79"/>
              <a:gd name="T61" fmla="*/ 28 h 43"/>
              <a:gd name="T62" fmla="*/ 73 w 79"/>
              <a:gd name="T63" fmla="*/ 26 h 43"/>
              <a:gd name="T64" fmla="*/ 73 w 79"/>
              <a:gd name="T65" fmla="*/ 21 h 43"/>
              <a:gd name="T66" fmla="*/ 69 w 79"/>
              <a:gd name="T67" fmla="*/ 26 h 43"/>
              <a:gd name="T68" fmla="*/ 63 w 79"/>
              <a:gd name="T69" fmla="*/ 24 h 43"/>
              <a:gd name="T70" fmla="*/ 57 w 79"/>
              <a:gd name="T71" fmla="*/ 24 h 43"/>
              <a:gd name="T72" fmla="*/ 55 w 79"/>
              <a:gd name="T73" fmla="*/ 24 h 43"/>
              <a:gd name="T74" fmla="*/ 53 w 79"/>
              <a:gd name="T75" fmla="*/ 25 h 43"/>
              <a:gd name="T76" fmla="*/ 46 w 79"/>
              <a:gd name="T77" fmla="*/ 26 h 43"/>
              <a:gd name="T78" fmla="*/ 40 w 79"/>
              <a:gd name="T79" fmla="*/ 25 h 43"/>
              <a:gd name="T80" fmla="*/ 43 w 79"/>
              <a:gd name="T81" fmla="*/ 21 h 43"/>
              <a:gd name="T82" fmla="*/ 38 w 79"/>
              <a:gd name="T83" fmla="*/ 17 h 43"/>
              <a:gd name="T84" fmla="*/ 36 w 79"/>
              <a:gd name="T85" fmla="*/ 20 h 43"/>
              <a:gd name="T86" fmla="*/ 33 w 79"/>
              <a:gd name="T87" fmla="*/ 18 h 43"/>
              <a:gd name="T88" fmla="*/ 33 w 79"/>
              <a:gd name="T89" fmla="*/ 13 h 43"/>
              <a:gd name="T90" fmla="*/ 36 w 79"/>
              <a:gd name="T91" fmla="*/ 8 h 43"/>
              <a:gd name="T92" fmla="*/ 40 w 79"/>
              <a:gd name="T93" fmla="*/ 5 h 43"/>
              <a:gd name="T94" fmla="*/ 41 w 79"/>
              <a:gd name="T95" fmla="*/ 1 h 43"/>
              <a:gd name="T96" fmla="*/ 27 w 79"/>
              <a:gd name="T97" fmla="*/ 8 h 43"/>
              <a:gd name="T98" fmla="*/ 24 w 79"/>
              <a:gd name="T99" fmla="*/ 13 h 43"/>
              <a:gd name="T100" fmla="*/ 21 w 79"/>
              <a:gd name="T101" fmla="*/ 17 h 43"/>
              <a:gd name="T102" fmla="*/ 15 w 79"/>
              <a:gd name="T103" fmla="*/ 20 h 43"/>
              <a:gd name="T104" fmla="*/ 30 w 79"/>
              <a:gd name="T105" fmla="*/ 21 h 43"/>
              <a:gd name="T106" fmla="*/ 24 w 79"/>
              <a:gd name="T107" fmla="*/ 21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79" h="43">
                <a:moveTo>
                  <a:pt x="15" y="21"/>
                </a:moveTo>
                <a:cubicBezTo>
                  <a:pt x="15" y="22"/>
                  <a:pt x="15" y="23"/>
                  <a:pt x="15" y="24"/>
                </a:cubicBezTo>
                <a:cubicBezTo>
                  <a:pt x="15" y="24"/>
                  <a:pt x="16" y="24"/>
                  <a:pt x="16" y="24"/>
                </a:cubicBezTo>
                <a:cubicBezTo>
                  <a:pt x="16" y="24"/>
                  <a:pt x="16" y="24"/>
                  <a:pt x="16" y="25"/>
                </a:cubicBezTo>
                <a:cubicBezTo>
                  <a:pt x="15" y="25"/>
                  <a:pt x="14" y="25"/>
                  <a:pt x="14" y="25"/>
                </a:cubicBezTo>
                <a:cubicBezTo>
                  <a:pt x="13" y="25"/>
                  <a:pt x="12" y="25"/>
                  <a:pt x="11" y="25"/>
                </a:cubicBezTo>
                <a:cubicBezTo>
                  <a:pt x="10" y="25"/>
                  <a:pt x="9" y="25"/>
                  <a:pt x="9" y="26"/>
                </a:cubicBezTo>
                <a:cubicBezTo>
                  <a:pt x="8" y="26"/>
                  <a:pt x="7" y="27"/>
                  <a:pt x="6" y="27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9"/>
                  <a:pt x="6" y="29"/>
                  <a:pt x="6" y="30"/>
                </a:cubicBezTo>
                <a:cubicBezTo>
                  <a:pt x="5" y="29"/>
                  <a:pt x="5" y="30"/>
                  <a:pt x="5" y="31"/>
                </a:cubicBezTo>
                <a:cubicBezTo>
                  <a:pt x="5" y="32"/>
                  <a:pt x="5" y="32"/>
                  <a:pt x="4" y="32"/>
                </a:cubicBezTo>
                <a:cubicBezTo>
                  <a:pt x="4" y="32"/>
                  <a:pt x="3" y="32"/>
                  <a:pt x="3" y="32"/>
                </a:cubicBezTo>
                <a:cubicBezTo>
                  <a:pt x="2" y="32"/>
                  <a:pt x="2" y="33"/>
                  <a:pt x="0" y="33"/>
                </a:cubicBezTo>
                <a:cubicBezTo>
                  <a:pt x="0" y="34"/>
                  <a:pt x="0" y="36"/>
                  <a:pt x="0" y="37"/>
                </a:cubicBezTo>
                <a:cubicBezTo>
                  <a:pt x="1" y="38"/>
                  <a:pt x="3" y="38"/>
                  <a:pt x="3" y="37"/>
                </a:cubicBezTo>
                <a:cubicBezTo>
                  <a:pt x="3" y="36"/>
                  <a:pt x="3" y="36"/>
                  <a:pt x="3" y="36"/>
                </a:cubicBezTo>
                <a:cubicBezTo>
                  <a:pt x="1" y="35"/>
                  <a:pt x="2" y="34"/>
                  <a:pt x="3" y="33"/>
                </a:cubicBezTo>
                <a:cubicBezTo>
                  <a:pt x="4" y="33"/>
                  <a:pt x="4" y="33"/>
                  <a:pt x="4" y="34"/>
                </a:cubicBezTo>
                <a:cubicBezTo>
                  <a:pt x="4" y="34"/>
                  <a:pt x="5" y="34"/>
                  <a:pt x="5" y="34"/>
                </a:cubicBezTo>
                <a:cubicBezTo>
                  <a:pt x="5" y="35"/>
                  <a:pt x="5" y="36"/>
                  <a:pt x="5" y="37"/>
                </a:cubicBezTo>
                <a:cubicBezTo>
                  <a:pt x="5" y="37"/>
                  <a:pt x="5" y="38"/>
                  <a:pt x="5" y="38"/>
                </a:cubicBezTo>
                <a:cubicBezTo>
                  <a:pt x="6" y="38"/>
                  <a:pt x="6" y="38"/>
                  <a:pt x="6" y="38"/>
                </a:cubicBezTo>
                <a:cubicBezTo>
                  <a:pt x="6" y="38"/>
                  <a:pt x="6" y="37"/>
                  <a:pt x="6" y="37"/>
                </a:cubicBezTo>
                <a:cubicBezTo>
                  <a:pt x="7" y="36"/>
                  <a:pt x="8" y="36"/>
                  <a:pt x="9" y="36"/>
                </a:cubicBezTo>
                <a:cubicBezTo>
                  <a:pt x="10" y="36"/>
                  <a:pt x="10" y="35"/>
                  <a:pt x="10" y="34"/>
                </a:cubicBezTo>
                <a:cubicBezTo>
                  <a:pt x="10" y="34"/>
                  <a:pt x="11" y="34"/>
                  <a:pt x="11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3"/>
                </a:cubicBezTo>
                <a:cubicBezTo>
                  <a:pt x="12" y="33"/>
                  <a:pt x="12" y="32"/>
                  <a:pt x="12" y="32"/>
                </a:cubicBezTo>
                <a:cubicBezTo>
                  <a:pt x="12" y="30"/>
                  <a:pt x="13" y="30"/>
                  <a:pt x="15" y="30"/>
                </a:cubicBezTo>
                <a:cubicBezTo>
                  <a:pt x="16" y="29"/>
                  <a:pt x="17" y="28"/>
                  <a:pt x="18" y="28"/>
                </a:cubicBezTo>
                <a:cubicBezTo>
                  <a:pt x="18" y="29"/>
                  <a:pt x="18" y="29"/>
                  <a:pt x="18" y="30"/>
                </a:cubicBezTo>
                <a:cubicBezTo>
                  <a:pt x="18" y="31"/>
                  <a:pt x="18" y="32"/>
                  <a:pt x="17" y="32"/>
                </a:cubicBezTo>
                <a:cubicBezTo>
                  <a:pt x="17" y="32"/>
                  <a:pt x="16" y="32"/>
                  <a:pt x="16" y="32"/>
                </a:cubicBezTo>
                <a:cubicBezTo>
                  <a:pt x="16" y="33"/>
                  <a:pt x="16" y="34"/>
                  <a:pt x="15" y="34"/>
                </a:cubicBezTo>
                <a:cubicBezTo>
                  <a:pt x="15" y="36"/>
                  <a:pt x="14" y="36"/>
                  <a:pt x="14" y="37"/>
                </a:cubicBezTo>
                <a:cubicBezTo>
                  <a:pt x="14" y="37"/>
                  <a:pt x="14" y="38"/>
                  <a:pt x="14" y="38"/>
                </a:cubicBezTo>
                <a:cubicBezTo>
                  <a:pt x="13" y="38"/>
                  <a:pt x="12" y="39"/>
                  <a:pt x="12" y="40"/>
                </a:cubicBezTo>
                <a:cubicBezTo>
                  <a:pt x="13" y="41"/>
                  <a:pt x="12" y="43"/>
                  <a:pt x="14" y="43"/>
                </a:cubicBezTo>
                <a:cubicBezTo>
                  <a:pt x="14" y="43"/>
                  <a:pt x="14" y="43"/>
                  <a:pt x="15" y="43"/>
                </a:cubicBezTo>
                <a:cubicBezTo>
                  <a:pt x="15" y="43"/>
                  <a:pt x="16" y="43"/>
                  <a:pt x="16" y="43"/>
                </a:cubicBezTo>
                <a:cubicBezTo>
                  <a:pt x="16" y="42"/>
                  <a:pt x="17" y="41"/>
                  <a:pt x="18" y="41"/>
                </a:cubicBezTo>
                <a:cubicBezTo>
                  <a:pt x="19" y="41"/>
                  <a:pt x="19" y="40"/>
                  <a:pt x="21" y="40"/>
                </a:cubicBezTo>
                <a:cubicBezTo>
                  <a:pt x="22" y="40"/>
                  <a:pt x="22" y="38"/>
                  <a:pt x="23" y="38"/>
                </a:cubicBezTo>
                <a:cubicBezTo>
                  <a:pt x="23" y="38"/>
                  <a:pt x="23" y="37"/>
                  <a:pt x="23" y="37"/>
                </a:cubicBezTo>
                <a:cubicBezTo>
                  <a:pt x="24" y="37"/>
                  <a:pt x="25" y="37"/>
                  <a:pt x="25" y="37"/>
                </a:cubicBezTo>
                <a:cubicBezTo>
                  <a:pt x="25" y="38"/>
                  <a:pt x="26" y="38"/>
                  <a:pt x="27" y="39"/>
                </a:cubicBezTo>
                <a:cubicBezTo>
                  <a:pt x="26" y="40"/>
                  <a:pt x="27" y="40"/>
                  <a:pt x="28" y="40"/>
                </a:cubicBezTo>
                <a:cubicBezTo>
                  <a:pt x="29" y="40"/>
                  <a:pt x="31" y="40"/>
                  <a:pt x="31" y="39"/>
                </a:cubicBezTo>
                <a:cubicBezTo>
                  <a:pt x="32" y="39"/>
                  <a:pt x="32" y="39"/>
                  <a:pt x="33" y="39"/>
                </a:cubicBezTo>
                <a:cubicBezTo>
                  <a:pt x="33" y="39"/>
                  <a:pt x="33" y="39"/>
                  <a:pt x="34" y="39"/>
                </a:cubicBezTo>
                <a:cubicBezTo>
                  <a:pt x="35" y="39"/>
                  <a:pt x="35" y="38"/>
                  <a:pt x="36" y="38"/>
                </a:cubicBezTo>
                <a:cubicBezTo>
                  <a:pt x="37" y="38"/>
                  <a:pt x="37" y="38"/>
                  <a:pt x="37" y="38"/>
                </a:cubicBezTo>
                <a:cubicBezTo>
                  <a:pt x="37" y="36"/>
                  <a:pt x="39" y="35"/>
                  <a:pt x="37" y="34"/>
                </a:cubicBezTo>
                <a:cubicBezTo>
                  <a:pt x="37" y="34"/>
                  <a:pt x="37" y="34"/>
                  <a:pt x="37" y="33"/>
                </a:cubicBezTo>
                <a:cubicBezTo>
                  <a:pt x="37" y="33"/>
                  <a:pt x="37" y="32"/>
                  <a:pt x="37" y="32"/>
                </a:cubicBezTo>
                <a:cubicBezTo>
                  <a:pt x="37" y="32"/>
                  <a:pt x="37" y="31"/>
                  <a:pt x="37" y="31"/>
                </a:cubicBezTo>
                <a:cubicBezTo>
                  <a:pt x="35" y="31"/>
                  <a:pt x="38" y="29"/>
                  <a:pt x="38" y="31"/>
                </a:cubicBezTo>
                <a:cubicBezTo>
                  <a:pt x="39" y="31"/>
                  <a:pt x="40" y="31"/>
                  <a:pt x="40" y="32"/>
                </a:cubicBezTo>
                <a:cubicBezTo>
                  <a:pt x="40" y="32"/>
                  <a:pt x="40" y="32"/>
                  <a:pt x="41" y="32"/>
                </a:cubicBezTo>
                <a:cubicBezTo>
                  <a:pt x="41" y="32"/>
                  <a:pt x="41" y="33"/>
                  <a:pt x="41" y="33"/>
                </a:cubicBezTo>
                <a:cubicBezTo>
                  <a:pt x="41" y="34"/>
                  <a:pt x="41" y="34"/>
                  <a:pt x="41" y="34"/>
                </a:cubicBezTo>
                <a:cubicBezTo>
                  <a:pt x="42" y="34"/>
                  <a:pt x="43" y="36"/>
                  <a:pt x="43" y="34"/>
                </a:cubicBezTo>
                <a:cubicBezTo>
                  <a:pt x="43" y="34"/>
                  <a:pt x="43" y="33"/>
                  <a:pt x="44" y="33"/>
                </a:cubicBezTo>
                <a:cubicBezTo>
                  <a:pt x="45" y="33"/>
                  <a:pt x="45" y="33"/>
                  <a:pt x="46" y="33"/>
                </a:cubicBezTo>
                <a:cubicBezTo>
                  <a:pt x="46" y="33"/>
                  <a:pt x="46" y="33"/>
                  <a:pt x="47" y="33"/>
                </a:cubicBezTo>
                <a:cubicBezTo>
                  <a:pt x="48" y="33"/>
                  <a:pt x="48" y="33"/>
                  <a:pt x="48" y="32"/>
                </a:cubicBezTo>
                <a:cubicBezTo>
                  <a:pt x="48" y="32"/>
                  <a:pt x="49" y="32"/>
                  <a:pt x="49" y="32"/>
                </a:cubicBezTo>
                <a:cubicBezTo>
                  <a:pt x="49" y="32"/>
                  <a:pt x="49" y="33"/>
                  <a:pt x="49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2"/>
                  <a:pt x="51" y="32"/>
                  <a:pt x="52" y="32"/>
                </a:cubicBezTo>
                <a:cubicBezTo>
                  <a:pt x="52" y="32"/>
                  <a:pt x="53" y="32"/>
                  <a:pt x="54" y="32"/>
                </a:cubicBezTo>
                <a:cubicBezTo>
                  <a:pt x="54" y="32"/>
                  <a:pt x="54" y="33"/>
                  <a:pt x="54" y="33"/>
                </a:cubicBezTo>
                <a:cubicBezTo>
                  <a:pt x="54" y="34"/>
                  <a:pt x="54" y="34"/>
                  <a:pt x="54" y="34"/>
                </a:cubicBezTo>
                <a:cubicBezTo>
                  <a:pt x="57" y="37"/>
                  <a:pt x="55" y="34"/>
                  <a:pt x="57" y="33"/>
                </a:cubicBezTo>
                <a:cubicBezTo>
                  <a:pt x="58" y="33"/>
                  <a:pt x="60" y="33"/>
                  <a:pt x="60" y="34"/>
                </a:cubicBezTo>
                <a:cubicBezTo>
                  <a:pt x="60" y="34"/>
                  <a:pt x="61" y="34"/>
                  <a:pt x="61" y="34"/>
                </a:cubicBezTo>
                <a:cubicBezTo>
                  <a:pt x="61" y="33"/>
                  <a:pt x="61" y="32"/>
                  <a:pt x="62" y="32"/>
                </a:cubicBezTo>
                <a:cubicBezTo>
                  <a:pt x="64" y="32"/>
                  <a:pt x="65" y="31"/>
                  <a:pt x="67" y="31"/>
                </a:cubicBezTo>
                <a:cubicBezTo>
                  <a:pt x="68" y="31"/>
                  <a:pt x="69" y="31"/>
                  <a:pt x="69" y="32"/>
                </a:cubicBezTo>
                <a:cubicBezTo>
                  <a:pt x="70" y="32"/>
                  <a:pt x="70" y="32"/>
                  <a:pt x="71" y="32"/>
                </a:cubicBezTo>
                <a:cubicBezTo>
                  <a:pt x="71" y="32"/>
                  <a:pt x="71" y="32"/>
                  <a:pt x="72" y="32"/>
                </a:cubicBezTo>
                <a:cubicBezTo>
                  <a:pt x="73" y="32"/>
                  <a:pt x="73" y="33"/>
                  <a:pt x="73" y="34"/>
                </a:cubicBezTo>
                <a:cubicBezTo>
                  <a:pt x="73" y="35"/>
                  <a:pt x="73" y="35"/>
                  <a:pt x="73" y="36"/>
                </a:cubicBezTo>
                <a:cubicBezTo>
                  <a:pt x="74" y="36"/>
                  <a:pt x="75" y="36"/>
                  <a:pt x="75" y="36"/>
                </a:cubicBezTo>
                <a:cubicBezTo>
                  <a:pt x="75" y="35"/>
                  <a:pt x="75" y="35"/>
                  <a:pt x="75" y="34"/>
                </a:cubicBezTo>
                <a:cubicBezTo>
                  <a:pt x="75" y="34"/>
                  <a:pt x="75" y="33"/>
                  <a:pt x="76" y="33"/>
                </a:cubicBezTo>
                <a:cubicBezTo>
                  <a:pt x="76" y="32"/>
                  <a:pt x="77" y="32"/>
                  <a:pt x="78" y="31"/>
                </a:cubicBezTo>
                <a:cubicBezTo>
                  <a:pt x="78" y="30"/>
                  <a:pt x="78" y="29"/>
                  <a:pt x="79" y="30"/>
                </a:cubicBezTo>
                <a:cubicBezTo>
                  <a:pt x="79" y="29"/>
                  <a:pt x="79" y="29"/>
                  <a:pt x="79" y="28"/>
                </a:cubicBezTo>
                <a:cubicBezTo>
                  <a:pt x="79" y="28"/>
                  <a:pt x="79" y="28"/>
                  <a:pt x="79" y="27"/>
                </a:cubicBezTo>
                <a:cubicBezTo>
                  <a:pt x="77" y="27"/>
                  <a:pt x="76" y="28"/>
                  <a:pt x="75" y="28"/>
                </a:cubicBezTo>
                <a:cubicBezTo>
                  <a:pt x="74" y="29"/>
                  <a:pt x="74" y="28"/>
                  <a:pt x="74" y="27"/>
                </a:cubicBezTo>
                <a:cubicBezTo>
                  <a:pt x="74" y="27"/>
                  <a:pt x="74" y="26"/>
                  <a:pt x="74" y="26"/>
                </a:cubicBezTo>
                <a:cubicBezTo>
                  <a:pt x="74" y="26"/>
                  <a:pt x="73" y="26"/>
                  <a:pt x="73" y="26"/>
                </a:cubicBezTo>
                <a:cubicBezTo>
                  <a:pt x="73" y="25"/>
                  <a:pt x="73" y="24"/>
                  <a:pt x="74" y="24"/>
                </a:cubicBezTo>
                <a:cubicBezTo>
                  <a:pt x="74" y="23"/>
                  <a:pt x="74" y="23"/>
                  <a:pt x="74" y="22"/>
                </a:cubicBezTo>
                <a:cubicBezTo>
                  <a:pt x="74" y="21"/>
                  <a:pt x="74" y="21"/>
                  <a:pt x="73" y="21"/>
                </a:cubicBezTo>
                <a:cubicBezTo>
                  <a:pt x="73" y="23"/>
                  <a:pt x="71" y="23"/>
                  <a:pt x="71" y="25"/>
                </a:cubicBezTo>
                <a:cubicBezTo>
                  <a:pt x="71" y="25"/>
                  <a:pt x="71" y="26"/>
                  <a:pt x="71" y="26"/>
                </a:cubicBezTo>
                <a:cubicBezTo>
                  <a:pt x="70" y="26"/>
                  <a:pt x="70" y="26"/>
                  <a:pt x="69" y="26"/>
                </a:cubicBezTo>
                <a:cubicBezTo>
                  <a:pt x="68" y="26"/>
                  <a:pt x="68" y="28"/>
                  <a:pt x="66" y="27"/>
                </a:cubicBezTo>
                <a:cubicBezTo>
                  <a:pt x="62" y="28"/>
                  <a:pt x="62" y="27"/>
                  <a:pt x="63" y="25"/>
                </a:cubicBezTo>
                <a:cubicBezTo>
                  <a:pt x="63" y="24"/>
                  <a:pt x="63" y="24"/>
                  <a:pt x="63" y="24"/>
                </a:cubicBezTo>
                <a:cubicBezTo>
                  <a:pt x="63" y="24"/>
                  <a:pt x="62" y="24"/>
                  <a:pt x="61" y="24"/>
                </a:cubicBezTo>
                <a:cubicBezTo>
                  <a:pt x="60" y="24"/>
                  <a:pt x="59" y="24"/>
                  <a:pt x="59" y="24"/>
                </a:cubicBezTo>
                <a:cubicBezTo>
                  <a:pt x="58" y="24"/>
                  <a:pt x="58" y="24"/>
                  <a:pt x="57" y="24"/>
                </a:cubicBezTo>
                <a:cubicBezTo>
                  <a:pt x="57" y="24"/>
                  <a:pt x="57" y="24"/>
                  <a:pt x="57" y="25"/>
                </a:cubicBezTo>
                <a:cubicBezTo>
                  <a:pt x="57" y="25"/>
                  <a:pt x="56" y="25"/>
                  <a:pt x="55" y="25"/>
                </a:cubicBezTo>
                <a:cubicBezTo>
                  <a:pt x="55" y="24"/>
                  <a:pt x="55" y="24"/>
                  <a:pt x="55" y="24"/>
                </a:cubicBezTo>
                <a:cubicBezTo>
                  <a:pt x="55" y="24"/>
                  <a:pt x="54" y="24"/>
                  <a:pt x="54" y="24"/>
                </a:cubicBezTo>
                <a:cubicBezTo>
                  <a:pt x="54" y="24"/>
                  <a:pt x="54" y="24"/>
                  <a:pt x="54" y="25"/>
                </a:cubicBezTo>
                <a:cubicBezTo>
                  <a:pt x="54" y="25"/>
                  <a:pt x="53" y="25"/>
                  <a:pt x="53" y="25"/>
                </a:cubicBezTo>
                <a:cubicBezTo>
                  <a:pt x="52" y="25"/>
                  <a:pt x="52" y="26"/>
                  <a:pt x="50" y="26"/>
                </a:cubicBezTo>
                <a:cubicBezTo>
                  <a:pt x="50" y="26"/>
                  <a:pt x="50" y="26"/>
                  <a:pt x="49" y="26"/>
                </a:cubicBezTo>
                <a:cubicBezTo>
                  <a:pt x="48" y="26"/>
                  <a:pt x="47" y="26"/>
                  <a:pt x="46" y="26"/>
                </a:cubicBezTo>
                <a:cubicBezTo>
                  <a:pt x="44" y="26"/>
                  <a:pt x="43" y="27"/>
                  <a:pt x="42" y="27"/>
                </a:cubicBezTo>
                <a:cubicBezTo>
                  <a:pt x="41" y="29"/>
                  <a:pt x="39" y="28"/>
                  <a:pt x="40" y="26"/>
                </a:cubicBezTo>
                <a:cubicBezTo>
                  <a:pt x="40" y="26"/>
                  <a:pt x="40" y="25"/>
                  <a:pt x="40" y="25"/>
                </a:cubicBezTo>
                <a:cubicBezTo>
                  <a:pt x="40" y="24"/>
                  <a:pt x="40" y="24"/>
                  <a:pt x="40" y="24"/>
                </a:cubicBezTo>
                <a:cubicBezTo>
                  <a:pt x="39" y="23"/>
                  <a:pt x="40" y="23"/>
                  <a:pt x="41" y="22"/>
                </a:cubicBezTo>
                <a:cubicBezTo>
                  <a:pt x="42" y="23"/>
                  <a:pt x="43" y="22"/>
                  <a:pt x="43" y="21"/>
                </a:cubicBezTo>
                <a:cubicBezTo>
                  <a:pt x="42" y="20"/>
                  <a:pt x="39" y="21"/>
                  <a:pt x="40" y="18"/>
                </a:cubicBezTo>
                <a:cubicBezTo>
                  <a:pt x="40" y="17"/>
                  <a:pt x="40" y="17"/>
                  <a:pt x="40" y="17"/>
                </a:cubicBezTo>
                <a:cubicBezTo>
                  <a:pt x="39" y="17"/>
                  <a:pt x="39" y="17"/>
                  <a:pt x="38" y="17"/>
                </a:cubicBezTo>
                <a:cubicBezTo>
                  <a:pt x="37" y="16"/>
                  <a:pt x="37" y="17"/>
                  <a:pt x="37" y="18"/>
                </a:cubicBezTo>
                <a:cubicBezTo>
                  <a:pt x="38" y="19"/>
                  <a:pt x="37" y="19"/>
                  <a:pt x="36" y="19"/>
                </a:cubicBezTo>
                <a:cubicBezTo>
                  <a:pt x="36" y="19"/>
                  <a:pt x="36" y="20"/>
                  <a:pt x="36" y="20"/>
                </a:cubicBezTo>
                <a:cubicBezTo>
                  <a:pt x="36" y="20"/>
                  <a:pt x="36" y="21"/>
                  <a:pt x="36" y="21"/>
                </a:cubicBezTo>
                <a:cubicBezTo>
                  <a:pt x="35" y="21"/>
                  <a:pt x="35" y="21"/>
                  <a:pt x="34" y="21"/>
                </a:cubicBezTo>
                <a:cubicBezTo>
                  <a:pt x="32" y="21"/>
                  <a:pt x="32" y="19"/>
                  <a:pt x="33" y="18"/>
                </a:cubicBezTo>
                <a:cubicBezTo>
                  <a:pt x="33" y="17"/>
                  <a:pt x="33" y="16"/>
                  <a:pt x="33" y="15"/>
                </a:cubicBezTo>
                <a:cubicBezTo>
                  <a:pt x="33" y="15"/>
                  <a:pt x="33" y="15"/>
                  <a:pt x="33" y="14"/>
                </a:cubicBezTo>
                <a:cubicBezTo>
                  <a:pt x="33" y="14"/>
                  <a:pt x="33" y="13"/>
                  <a:pt x="33" y="13"/>
                </a:cubicBezTo>
                <a:cubicBezTo>
                  <a:pt x="34" y="13"/>
                  <a:pt x="34" y="12"/>
                  <a:pt x="35" y="12"/>
                </a:cubicBezTo>
                <a:cubicBezTo>
                  <a:pt x="35" y="11"/>
                  <a:pt x="35" y="11"/>
                  <a:pt x="35" y="11"/>
                </a:cubicBezTo>
                <a:cubicBezTo>
                  <a:pt x="35" y="9"/>
                  <a:pt x="36" y="9"/>
                  <a:pt x="36" y="8"/>
                </a:cubicBezTo>
                <a:cubicBezTo>
                  <a:pt x="36" y="7"/>
                  <a:pt x="37" y="7"/>
                  <a:pt x="38" y="7"/>
                </a:cubicBezTo>
                <a:cubicBezTo>
                  <a:pt x="39" y="7"/>
                  <a:pt x="40" y="7"/>
                  <a:pt x="40" y="6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1" y="5"/>
                  <a:pt x="42" y="5"/>
                </a:cubicBezTo>
                <a:cubicBezTo>
                  <a:pt x="44" y="4"/>
                  <a:pt x="43" y="2"/>
                  <a:pt x="43" y="0"/>
                </a:cubicBezTo>
                <a:cubicBezTo>
                  <a:pt x="42" y="0"/>
                  <a:pt x="42" y="1"/>
                  <a:pt x="41" y="1"/>
                </a:cubicBezTo>
                <a:cubicBezTo>
                  <a:pt x="41" y="2"/>
                  <a:pt x="39" y="2"/>
                  <a:pt x="37" y="2"/>
                </a:cubicBezTo>
                <a:cubicBezTo>
                  <a:pt x="37" y="2"/>
                  <a:pt x="36" y="2"/>
                  <a:pt x="35" y="2"/>
                </a:cubicBezTo>
                <a:cubicBezTo>
                  <a:pt x="34" y="6"/>
                  <a:pt x="30" y="6"/>
                  <a:pt x="27" y="8"/>
                </a:cubicBezTo>
                <a:cubicBezTo>
                  <a:pt x="27" y="9"/>
                  <a:pt x="27" y="9"/>
                  <a:pt x="27" y="9"/>
                </a:cubicBezTo>
                <a:cubicBezTo>
                  <a:pt x="26" y="11"/>
                  <a:pt x="25" y="11"/>
                  <a:pt x="24" y="12"/>
                </a:cubicBezTo>
                <a:cubicBezTo>
                  <a:pt x="24" y="12"/>
                  <a:pt x="24" y="13"/>
                  <a:pt x="24" y="13"/>
                </a:cubicBezTo>
                <a:cubicBezTo>
                  <a:pt x="24" y="14"/>
                  <a:pt x="22" y="14"/>
                  <a:pt x="22" y="15"/>
                </a:cubicBezTo>
                <a:cubicBezTo>
                  <a:pt x="21" y="15"/>
                  <a:pt x="21" y="15"/>
                  <a:pt x="21" y="15"/>
                </a:cubicBezTo>
                <a:cubicBezTo>
                  <a:pt x="21" y="16"/>
                  <a:pt x="21" y="16"/>
                  <a:pt x="21" y="17"/>
                </a:cubicBezTo>
                <a:cubicBezTo>
                  <a:pt x="21" y="17"/>
                  <a:pt x="21" y="17"/>
                  <a:pt x="21" y="18"/>
                </a:cubicBezTo>
                <a:cubicBezTo>
                  <a:pt x="18" y="18"/>
                  <a:pt x="19" y="21"/>
                  <a:pt x="16" y="20"/>
                </a:cubicBezTo>
                <a:cubicBezTo>
                  <a:pt x="16" y="20"/>
                  <a:pt x="15" y="20"/>
                  <a:pt x="15" y="20"/>
                </a:cubicBezTo>
                <a:cubicBezTo>
                  <a:pt x="15" y="20"/>
                  <a:pt x="15" y="21"/>
                  <a:pt x="15" y="21"/>
                </a:cubicBezTo>
                <a:close/>
                <a:moveTo>
                  <a:pt x="27" y="20"/>
                </a:moveTo>
                <a:cubicBezTo>
                  <a:pt x="28" y="20"/>
                  <a:pt x="30" y="20"/>
                  <a:pt x="30" y="21"/>
                </a:cubicBezTo>
                <a:cubicBezTo>
                  <a:pt x="30" y="22"/>
                  <a:pt x="29" y="23"/>
                  <a:pt x="28" y="22"/>
                </a:cubicBezTo>
                <a:cubicBezTo>
                  <a:pt x="28" y="23"/>
                  <a:pt x="28" y="24"/>
                  <a:pt x="27" y="24"/>
                </a:cubicBezTo>
                <a:cubicBezTo>
                  <a:pt x="25" y="23"/>
                  <a:pt x="25" y="22"/>
                  <a:pt x="24" y="21"/>
                </a:cubicBezTo>
                <a:cubicBezTo>
                  <a:pt x="25" y="21"/>
                  <a:pt x="25" y="20"/>
                  <a:pt x="27" y="2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4" name="Freeform 251"/>
          <p:cNvSpPr/>
          <p:nvPr>
            <p:custDataLst>
              <p:tags r:id="rId59"/>
            </p:custDataLst>
          </p:nvPr>
        </p:nvSpPr>
        <p:spPr bwMode="auto">
          <a:xfrm rot="1740000">
            <a:off x="8291348" y="3359112"/>
            <a:ext cx="458" cy="1366"/>
          </a:xfrm>
          <a:custGeom>
            <a:avLst/>
            <a:gdLst>
              <a:gd name="T0" fmla="*/ 1 w 1"/>
              <a:gd name="T1" fmla="*/ 3 h 3"/>
              <a:gd name="T2" fmla="*/ 0 w 1"/>
              <a:gd name="T3" fmla="*/ 0 h 3"/>
              <a:gd name="T4" fmla="*/ 1 w 1"/>
              <a:gd name="T5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3">
                <a:moveTo>
                  <a:pt x="1" y="3"/>
                </a:moveTo>
                <a:cubicBezTo>
                  <a:pt x="1" y="1"/>
                  <a:pt x="1" y="1"/>
                  <a:pt x="0" y="0"/>
                </a:cubicBezTo>
                <a:cubicBezTo>
                  <a:pt x="0" y="2"/>
                  <a:pt x="0" y="2"/>
                  <a:pt x="1" y="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6" name="Freeform 252"/>
          <p:cNvSpPr/>
          <p:nvPr>
            <p:custDataLst>
              <p:tags r:id="rId60"/>
            </p:custDataLst>
          </p:nvPr>
        </p:nvSpPr>
        <p:spPr bwMode="auto">
          <a:xfrm rot="1740000">
            <a:off x="8348251" y="3391332"/>
            <a:ext cx="1145" cy="910"/>
          </a:xfrm>
          <a:custGeom>
            <a:avLst/>
            <a:gdLst>
              <a:gd name="T0" fmla="*/ 0 w 2"/>
              <a:gd name="T1" fmla="*/ 2 h 2"/>
              <a:gd name="T2" fmla="*/ 2 w 2"/>
              <a:gd name="T3" fmla="*/ 0 h 2"/>
              <a:gd name="T4" fmla="*/ 0 w 2"/>
              <a:gd name="T5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" h="2">
                <a:moveTo>
                  <a:pt x="0" y="2"/>
                </a:moveTo>
                <a:cubicBezTo>
                  <a:pt x="1" y="1"/>
                  <a:pt x="2" y="2"/>
                  <a:pt x="2" y="0"/>
                </a:cubicBezTo>
                <a:cubicBezTo>
                  <a:pt x="1" y="1"/>
                  <a:pt x="0" y="1"/>
                  <a:pt x="0" y="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7" name="Freeform 253"/>
          <p:cNvSpPr/>
          <p:nvPr>
            <p:custDataLst>
              <p:tags r:id="rId61"/>
            </p:custDataLst>
          </p:nvPr>
        </p:nvSpPr>
        <p:spPr bwMode="auto">
          <a:xfrm rot="1740000">
            <a:off x="8262769" y="3368514"/>
            <a:ext cx="9843" cy="5008"/>
          </a:xfrm>
          <a:custGeom>
            <a:avLst/>
            <a:gdLst>
              <a:gd name="T0" fmla="*/ 20 w 20"/>
              <a:gd name="T1" fmla="*/ 4 h 10"/>
              <a:gd name="T2" fmla="*/ 18 w 20"/>
              <a:gd name="T3" fmla="*/ 2 h 10"/>
              <a:gd name="T4" fmla="*/ 17 w 20"/>
              <a:gd name="T5" fmla="*/ 2 h 10"/>
              <a:gd name="T6" fmla="*/ 16 w 20"/>
              <a:gd name="T7" fmla="*/ 2 h 10"/>
              <a:gd name="T8" fmla="*/ 14 w 20"/>
              <a:gd name="T9" fmla="*/ 2 h 10"/>
              <a:gd name="T10" fmla="*/ 12 w 20"/>
              <a:gd name="T11" fmla="*/ 4 h 10"/>
              <a:gd name="T12" fmla="*/ 11 w 20"/>
              <a:gd name="T13" fmla="*/ 4 h 10"/>
              <a:gd name="T14" fmla="*/ 10 w 20"/>
              <a:gd name="T15" fmla="*/ 2 h 10"/>
              <a:gd name="T16" fmla="*/ 7 w 20"/>
              <a:gd name="T17" fmla="*/ 2 h 10"/>
              <a:gd name="T18" fmla="*/ 4 w 20"/>
              <a:gd name="T19" fmla="*/ 1 h 10"/>
              <a:gd name="T20" fmla="*/ 3 w 20"/>
              <a:gd name="T21" fmla="*/ 1 h 10"/>
              <a:gd name="T22" fmla="*/ 1 w 20"/>
              <a:gd name="T23" fmla="*/ 4 h 10"/>
              <a:gd name="T24" fmla="*/ 2 w 20"/>
              <a:gd name="T25" fmla="*/ 5 h 10"/>
              <a:gd name="T26" fmla="*/ 3 w 20"/>
              <a:gd name="T27" fmla="*/ 8 h 10"/>
              <a:gd name="T28" fmla="*/ 3 w 20"/>
              <a:gd name="T29" fmla="*/ 9 h 10"/>
              <a:gd name="T30" fmla="*/ 5 w 20"/>
              <a:gd name="T31" fmla="*/ 9 h 10"/>
              <a:gd name="T32" fmla="*/ 8 w 20"/>
              <a:gd name="T33" fmla="*/ 9 h 10"/>
              <a:gd name="T34" fmla="*/ 9 w 20"/>
              <a:gd name="T35" fmla="*/ 5 h 10"/>
              <a:gd name="T36" fmla="*/ 10 w 20"/>
              <a:gd name="T37" fmla="*/ 5 h 10"/>
              <a:gd name="T38" fmla="*/ 12 w 20"/>
              <a:gd name="T39" fmla="*/ 5 h 10"/>
              <a:gd name="T40" fmla="*/ 15 w 20"/>
              <a:gd name="T41" fmla="*/ 5 h 10"/>
              <a:gd name="T42" fmla="*/ 15 w 20"/>
              <a:gd name="T43" fmla="*/ 7 h 10"/>
              <a:gd name="T44" fmla="*/ 14 w 20"/>
              <a:gd name="T45" fmla="*/ 10 h 10"/>
              <a:gd name="T46" fmla="*/ 15 w 20"/>
              <a:gd name="T47" fmla="*/ 10 h 10"/>
              <a:gd name="T48" fmla="*/ 16 w 20"/>
              <a:gd name="T49" fmla="*/ 8 h 10"/>
              <a:gd name="T50" fmla="*/ 17 w 20"/>
              <a:gd name="T51" fmla="*/ 8 h 10"/>
              <a:gd name="T52" fmla="*/ 18 w 20"/>
              <a:gd name="T53" fmla="*/ 8 h 10"/>
              <a:gd name="T54" fmla="*/ 20 w 20"/>
              <a:gd name="T55" fmla="*/ 5 h 10"/>
              <a:gd name="T56" fmla="*/ 20 w 20"/>
              <a:gd name="T57" fmla="*/ 4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0" h="10">
                <a:moveTo>
                  <a:pt x="20" y="4"/>
                </a:moveTo>
                <a:cubicBezTo>
                  <a:pt x="19" y="3"/>
                  <a:pt x="18" y="3"/>
                  <a:pt x="18" y="2"/>
                </a:cubicBezTo>
                <a:cubicBezTo>
                  <a:pt x="18" y="2"/>
                  <a:pt x="18" y="2"/>
                  <a:pt x="17" y="2"/>
                </a:cubicBezTo>
                <a:cubicBezTo>
                  <a:pt x="17" y="2"/>
                  <a:pt x="16" y="2"/>
                  <a:pt x="16" y="2"/>
                </a:cubicBezTo>
                <a:cubicBezTo>
                  <a:pt x="15" y="2"/>
                  <a:pt x="14" y="0"/>
                  <a:pt x="14" y="2"/>
                </a:cubicBezTo>
                <a:cubicBezTo>
                  <a:pt x="15" y="2"/>
                  <a:pt x="14" y="4"/>
                  <a:pt x="12" y="4"/>
                </a:cubicBezTo>
                <a:cubicBezTo>
                  <a:pt x="12" y="4"/>
                  <a:pt x="12" y="4"/>
                  <a:pt x="11" y="4"/>
                </a:cubicBezTo>
                <a:cubicBezTo>
                  <a:pt x="10" y="4"/>
                  <a:pt x="10" y="3"/>
                  <a:pt x="10" y="2"/>
                </a:cubicBezTo>
                <a:cubicBezTo>
                  <a:pt x="9" y="2"/>
                  <a:pt x="8" y="2"/>
                  <a:pt x="7" y="2"/>
                </a:cubicBezTo>
                <a:cubicBezTo>
                  <a:pt x="5" y="2"/>
                  <a:pt x="5" y="1"/>
                  <a:pt x="4" y="1"/>
                </a:cubicBezTo>
                <a:cubicBezTo>
                  <a:pt x="4" y="1"/>
                  <a:pt x="3" y="1"/>
                  <a:pt x="3" y="1"/>
                </a:cubicBezTo>
                <a:cubicBezTo>
                  <a:pt x="3" y="3"/>
                  <a:pt x="0" y="2"/>
                  <a:pt x="1" y="4"/>
                </a:cubicBezTo>
                <a:cubicBezTo>
                  <a:pt x="1" y="4"/>
                  <a:pt x="2" y="4"/>
                  <a:pt x="2" y="5"/>
                </a:cubicBezTo>
                <a:cubicBezTo>
                  <a:pt x="4" y="5"/>
                  <a:pt x="5" y="7"/>
                  <a:pt x="3" y="8"/>
                </a:cubicBezTo>
                <a:cubicBezTo>
                  <a:pt x="3" y="8"/>
                  <a:pt x="3" y="9"/>
                  <a:pt x="3" y="9"/>
                </a:cubicBezTo>
                <a:cubicBezTo>
                  <a:pt x="4" y="9"/>
                  <a:pt x="5" y="9"/>
                  <a:pt x="5" y="9"/>
                </a:cubicBezTo>
                <a:cubicBezTo>
                  <a:pt x="6" y="9"/>
                  <a:pt x="7" y="9"/>
                  <a:pt x="8" y="9"/>
                </a:cubicBezTo>
                <a:cubicBezTo>
                  <a:pt x="8" y="8"/>
                  <a:pt x="8" y="6"/>
                  <a:pt x="9" y="5"/>
                </a:cubicBezTo>
                <a:cubicBezTo>
                  <a:pt x="9" y="5"/>
                  <a:pt x="10" y="5"/>
                  <a:pt x="10" y="5"/>
                </a:cubicBezTo>
                <a:cubicBezTo>
                  <a:pt x="11" y="5"/>
                  <a:pt x="12" y="5"/>
                  <a:pt x="12" y="5"/>
                </a:cubicBezTo>
                <a:cubicBezTo>
                  <a:pt x="13" y="5"/>
                  <a:pt x="14" y="5"/>
                  <a:pt x="15" y="5"/>
                </a:cubicBezTo>
                <a:cubicBezTo>
                  <a:pt x="15" y="6"/>
                  <a:pt x="15" y="6"/>
                  <a:pt x="15" y="7"/>
                </a:cubicBezTo>
                <a:cubicBezTo>
                  <a:pt x="13" y="7"/>
                  <a:pt x="14" y="8"/>
                  <a:pt x="14" y="10"/>
                </a:cubicBezTo>
                <a:cubicBezTo>
                  <a:pt x="14" y="10"/>
                  <a:pt x="14" y="10"/>
                  <a:pt x="15" y="10"/>
                </a:cubicBezTo>
                <a:cubicBezTo>
                  <a:pt x="15" y="9"/>
                  <a:pt x="15" y="8"/>
                  <a:pt x="16" y="8"/>
                </a:cubicBezTo>
                <a:cubicBezTo>
                  <a:pt x="16" y="8"/>
                  <a:pt x="17" y="8"/>
                  <a:pt x="17" y="8"/>
                </a:cubicBezTo>
                <a:cubicBezTo>
                  <a:pt x="18" y="8"/>
                  <a:pt x="18" y="8"/>
                  <a:pt x="18" y="8"/>
                </a:cubicBezTo>
                <a:cubicBezTo>
                  <a:pt x="18" y="7"/>
                  <a:pt x="19" y="6"/>
                  <a:pt x="20" y="5"/>
                </a:cubicBezTo>
                <a:cubicBezTo>
                  <a:pt x="20" y="5"/>
                  <a:pt x="20" y="5"/>
                  <a:pt x="20" y="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8" name="Freeform 254"/>
          <p:cNvSpPr/>
          <p:nvPr>
            <p:custDataLst>
              <p:tags r:id="rId62"/>
            </p:custDataLst>
          </p:nvPr>
        </p:nvSpPr>
        <p:spPr bwMode="auto">
          <a:xfrm rot="1740000">
            <a:off x="8273261" y="3373058"/>
            <a:ext cx="10300" cy="7284"/>
          </a:xfrm>
          <a:custGeom>
            <a:avLst/>
            <a:gdLst>
              <a:gd name="T0" fmla="*/ 15 w 21"/>
              <a:gd name="T1" fmla="*/ 11 h 15"/>
              <a:gd name="T2" fmla="*/ 21 w 21"/>
              <a:gd name="T3" fmla="*/ 10 h 15"/>
              <a:gd name="T4" fmla="*/ 18 w 21"/>
              <a:gd name="T5" fmla="*/ 6 h 15"/>
              <a:gd name="T6" fmla="*/ 18 w 21"/>
              <a:gd name="T7" fmla="*/ 5 h 15"/>
              <a:gd name="T8" fmla="*/ 15 w 21"/>
              <a:gd name="T9" fmla="*/ 7 h 15"/>
              <a:gd name="T10" fmla="*/ 12 w 21"/>
              <a:gd name="T11" fmla="*/ 8 h 15"/>
              <a:gd name="T12" fmla="*/ 11 w 21"/>
              <a:gd name="T13" fmla="*/ 8 h 15"/>
              <a:gd name="T14" fmla="*/ 9 w 21"/>
              <a:gd name="T15" fmla="*/ 8 h 15"/>
              <a:gd name="T16" fmla="*/ 9 w 21"/>
              <a:gd name="T17" fmla="*/ 6 h 15"/>
              <a:gd name="T18" fmla="*/ 5 w 21"/>
              <a:gd name="T19" fmla="*/ 4 h 15"/>
              <a:gd name="T20" fmla="*/ 4 w 21"/>
              <a:gd name="T21" fmla="*/ 4 h 15"/>
              <a:gd name="T22" fmla="*/ 3 w 21"/>
              <a:gd name="T23" fmla="*/ 0 h 15"/>
              <a:gd name="T24" fmla="*/ 0 w 21"/>
              <a:gd name="T25" fmla="*/ 1 h 15"/>
              <a:gd name="T26" fmla="*/ 0 w 21"/>
              <a:gd name="T27" fmla="*/ 2 h 15"/>
              <a:gd name="T28" fmla="*/ 0 w 21"/>
              <a:gd name="T29" fmla="*/ 5 h 15"/>
              <a:gd name="T30" fmla="*/ 2 w 21"/>
              <a:gd name="T31" fmla="*/ 6 h 15"/>
              <a:gd name="T32" fmla="*/ 5 w 21"/>
              <a:gd name="T33" fmla="*/ 6 h 15"/>
              <a:gd name="T34" fmla="*/ 6 w 21"/>
              <a:gd name="T35" fmla="*/ 7 h 15"/>
              <a:gd name="T36" fmla="*/ 6 w 21"/>
              <a:gd name="T37" fmla="*/ 8 h 15"/>
              <a:gd name="T38" fmla="*/ 7 w 21"/>
              <a:gd name="T39" fmla="*/ 8 h 15"/>
              <a:gd name="T40" fmla="*/ 7 w 21"/>
              <a:gd name="T41" fmla="*/ 10 h 15"/>
              <a:gd name="T42" fmla="*/ 5 w 21"/>
              <a:gd name="T43" fmla="*/ 12 h 15"/>
              <a:gd name="T44" fmla="*/ 5 w 21"/>
              <a:gd name="T45" fmla="*/ 13 h 15"/>
              <a:gd name="T46" fmla="*/ 7 w 21"/>
              <a:gd name="T47" fmla="*/ 13 h 15"/>
              <a:gd name="T48" fmla="*/ 9 w 21"/>
              <a:gd name="T49" fmla="*/ 12 h 15"/>
              <a:gd name="T50" fmla="*/ 11 w 21"/>
              <a:gd name="T51" fmla="*/ 12 h 15"/>
              <a:gd name="T52" fmla="*/ 11 w 21"/>
              <a:gd name="T53" fmla="*/ 13 h 15"/>
              <a:gd name="T54" fmla="*/ 13 w 21"/>
              <a:gd name="T55" fmla="*/ 14 h 15"/>
              <a:gd name="T56" fmla="*/ 13 w 21"/>
              <a:gd name="T57" fmla="*/ 13 h 15"/>
              <a:gd name="T58" fmla="*/ 13 w 21"/>
              <a:gd name="T59" fmla="*/ 11 h 15"/>
              <a:gd name="T60" fmla="*/ 15 w 21"/>
              <a:gd name="T61" fmla="*/ 11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1" h="15">
                <a:moveTo>
                  <a:pt x="15" y="11"/>
                </a:moveTo>
                <a:cubicBezTo>
                  <a:pt x="17" y="11"/>
                  <a:pt x="17" y="9"/>
                  <a:pt x="21" y="10"/>
                </a:cubicBezTo>
                <a:cubicBezTo>
                  <a:pt x="21" y="8"/>
                  <a:pt x="20" y="7"/>
                  <a:pt x="18" y="6"/>
                </a:cubicBezTo>
                <a:cubicBezTo>
                  <a:pt x="18" y="6"/>
                  <a:pt x="18" y="5"/>
                  <a:pt x="18" y="5"/>
                </a:cubicBezTo>
                <a:cubicBezTo>
                  <a:pt x="16" y="4"/>
                  <a:pt x="14" y="5"/>
                  <a:pt x="15" y="7"/>
                </a:cubicBezTo>
                <a:cubicBezTo>
                  <a:pt x="15" y="8"/>
                  <a:pt x="13" y="8"/>
                  <a:pt x="12" y="8"/>
                </a:cubicBezTo>
                <a:cubicBezTo>
                  <a:pt x="12" y="8"/>
                  <a:pt x="11" y="8"/>
                  <a:pt x="11" y="8"/>
                </a:cubicBezTo>
                <a:cubicBezTo>
                  <a:pt x="10" y="8"/>
                  <a:pt x="9" y="8"/>
                  <a:pt x="9" y="8"/>
                </a:cubicBezTo>
                <a:cubicBezTo>
                  <a:pt x="9" y="8"/>
                  <a:pt x="9" y="7"/>
                  <a:pt x="9" y="6"/>
                </a:cubicBezTo>
                <a:cubicBezTo>
                  <a:pt x="8" y="5"/>
                  <a:pt x="7" y="4"/>
                  <a:pt x="5" y="4"/>
                </a:cubicBezTo>
                <a:cubicBezTo>
                  <a:pt x="5" y="4"/>
                  <a:pt x="4" y="4"/>
                  <a:pt x="4" y="4"/>
                </a:cubicBezTo>
                <a:cubicBezTo>
                  <a:pt x="3" y="3"/>
                  <a:pt x="3" y="1"/>
                  <a:pt x="3" y="0"/>
                </a:cubicBezTo>
                <a:cubicBezTo>
                  <a:pt x="2" y="0"/>
                  <a:pt x="2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2" y="2"/>
                  <a:pt x="2" y="5"/>
                  <a:pt x="0" y="5"/>
                </a:cubicBezTo>
                <a:cubicBezTo>
                  <a:pt x="0" y="6"/>
                  <a:pt x="1" y="6"/>
                  <a:pt x="2" y="6"/>
                </a:cubicBezTo>
                <a:cubicBezTo>
                  <a:pt x="3" y="6"/>
                  <a:pt x="4" y="4"/>
                  <a:pt x="5" y="6"/>
                </a:cubicBezTo>
                <a:cubicBezTo>
                  <a:pt x="6" y="6"/>
                  <a:pt x="7" y="6"/>
                  <a:pt x="6" y="7"/>
                </a:cubicBezTo>
                <a:cubicBezTo>
                  <a:pt x="6" y="8"/>
                  <a:pt x="6" y="8"/>
                  <a:pt x="6" y="8"/>
                </a:cubicBezTo>
                <a:cubicBezTo>
                  <a:pt x="7" y="8"/>
                  <a:pt x="7" y="8"/>
                  <a:pt x="7" y="8"/>
                </a:cubicBezTo>
                <a:cubicBezTo>
                  <a:pt x="7" y="9"/>
                  <a:pt x="7" y="9"/>
                  <a:pt x="7" y="10"/>
                </a:cubicBezTo>
                <a:cubicBezTo>
                  <a:pt x="7" y="11"/>
                  <a:pt x="7" y="12"/>
                  <a:pt x="5" y="12"/>
                </a:cubicBezTo>
                <a:cubicBezTo>
                  <a:pt x="5" y="12"/>
                  <a:pt x="5" y="13"/>
                  <a:pt x="5" y="13"/>
                </a:cubicBezTo>
                <a:cubicBezTo>
                  <a:pt x="6" y="13"/>
                  <a:pt x="7" y="15"/>
                  <a:pt x="7" y="13"/>
                </a:cubicBezTo>
                <a:cubicBezTo>
                  <a:pt x="8" y="12"/>
                  <a:pt x="8" y="12"/>
                  <a:pt x="9" y="12"/>
                </a:cubicBezTo>
                <a:cubicBezTo>
                  <a:pt x="9" y="12"/>
                  <a:pt x="10" y="12"/>
                  <a:pt x="11" y="12"/>
                </a:cubicBezTo>
                <a:cubicBezTo>
                  <a:pt x="11" y="12"/>
                  <a:pt x="11" y="13"/>
                  <a:pt x="11" y="13"/>
                </a:cubicBezTo>
                <a:cubicBezTo>
                  <a:pt x="11" y="14"/>
                  <a:pt x="12" y="14"/>
                  <a:pt x="13" y="14"/>
                </a:cubicBezTo>
                <a:cubicBezTo>
                  <a:pt x="13" y="14"/>
                  <a:pt x="13" y="14"/>
                  <a:pt x="13" y="13"/>
                </a:cubicBezTo>
                <a:cubicBezTo>
                  <a:pt x="12" y="13"/>
                  <a:pt x="14" y="12"/>
                  <a:pt x="13" y="11"/>
                </a:cubicBezTo>
                <a:cubicBezTo>
                  <a:pt x="14" y="11"/>
                  <a:pt x="14" y="11"/>
                  <a:pt x="15" y="1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9" name="Freeform 255"/>
          <p:cNvSpPr/>
          <p:nvPr>
            <p:custDataLst>
              <p:tags r:id="rId63"/>
            </p:custDataLst>
          </p:nvPr>
        </p:nvSpPr>
        <p:spPr bwMode="auto">
          <a:xfrm rot="1740000">
            <a:off x="8273215" y="3376774"/>
            <a:ext cx="916" cy="1366"/>
          </a:xfrm>
          <a:custGeom>
            <a:avLst/>
            <a:gdLst>
              <a:gd name="T0" fmla="*/ 2 w 2"/>
              <a:gd name="T1" fmla="*/ 1 h 3"/>
              <a:gd name="T2" fmla="*/ 2 w 2"/>
              <a:gd name="T3" fmla="*/ 0 h 3"/>
              <a:gd name="T4" fmla="*/ 1 w 2"/>
              <a:gd name="T5" fmla="*/ 0 h 3"/>
              <a:gd name="T6" fmla="*/ 0 w 2"/>
              <a:gd name="T7" fmla="*/ 0 h 3"/>
              <a:gd name="T8" fmla="*/ 0 w 2"/>
              <a:gd name="T9" fmla="*/ 2 h 3"/>
              <a:gd name="T10" fmla="*/ 1 w 2"/>
              <a:gd name="T11" fmla="*/ 2 h 3"/>
              <a:gd name="T12" fmla="*/ 2 w 2"/>
              <a:gd name="T13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" h="3">
                <a:moveTo>
                  <a:pt x="2" y="1"/>
                </a:moveTo>
                <a:cubicBezTo>
                  <a:pt x="2" y="1"/>
                  <a:pt x="2" y="0"/>
                  <a:pt x="2" y="0"/>
                </a:cubicBezTo>
                <a:cubicBezTo>
                  <a:pt x="2" y="0"/>
                  <a:pt x="1" y="0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2"/>
                  <a:pt x="0" y="2"/>
                </a:cubicBezTo>
                <a:cubicBezTo>
                  <a:pt x="0" y="2"/>
                  <a:pt x="0" y="2"/>
                  <a:pt x="1" y="2"/>
                </a:cubicBezTo>
                <a:cubicBezTo>
                  <a:pt x="2" y="3"/>
                  <a:pt x="2" y="2"/>
                  <a:pt x="2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0" name="Freeform 256"/>
          <p:cNvSpPr>
            <a:spLocks noEditPoints="1"/>
          </p:cNvSpPr>
          <p:nvPr>
            <p:custDataLst>
              <p:tags r:id="rId64"/>
            </p:custDataLst>
          </p:nvPr>
        </p:nvSpPr>
        <p:spPr bwMode="auto">
          <a:xfrm rot="1740000">
            <a:off x="8294429" y="3397314"/>
            <a:ext cx="15794" cy="26403"/>
          </a:xfrm>
          <a:custGeom>
            <a:avLst/>
            <a:gdLst>
              <a:gd name="T0" fmla="*/ 6 w 32"/>
              <a:gd name="T1" fmla="*/ 23 h 54"/>
              <a:gd name="T2" fmla="*/ 6 w 32"/>
              <a:gd name="T3" fmla="*/ 21 h 54"/>
              <a:gd name="T4" fmla="*/ 8 w 32"/>
              <a:gd name="T5" fmla="*/ 21 h 54"/>
              <a:gd name="T6" fmla="*/ 12 w 32"/>
              <a:gd name="T7" fmla="*/ 23 h 54"/>
              <a:gd name="T8" fmla="*/ 15 w 32"/>
              <a:gd name="T9" fmla="*/ 26 h 54"/>
              <a:gd name="T10" fmla="*/ 17 w 32"/>
              <a:gd name="T11" fmla="*/ 33 h 54"/>
              <a:gd name="T12" fmla="*/ 18 w 32"/>
              <a:gd name="T13" fmla="*/ 38 h 54"/>
              <a:gd name="T14" fmla="*/ 21 w 32"/>
              <a:gd name="T15" fmla="*/ 40 h 54"/>
              <a:gd name="T16" fmla="*/ 22 w 32"/>
              <a:gd name="T17" fmla="*/ 45 h 54"/>
              <a:gd name="T18" fmla="*/ 23 w 32"/>
              <a:gd name="T19" fmla="*/ 47 h 54"/>
              <a:gd name="T20" fmla="*/ 25 w 32"/>
              <a:gd name="T21" fmla="*/ 48 h 54"/>
              <a:gd name="T22" fmla="*/ 28 w 32"/>
              <a:gd name="T23" fmla="*/ 51 h 54"/>
              <a:gd name="T24" fmla="*/ 31 w 32"/>
              <a:gd name="T25" fmla="*/ 54 h 54"/>
              <a:gd name="T26" fmla="*/ 31 w 32"/>
              <a:gd name="T27" fmla="*/ 52 h 54"/>
              <a:gd name="T28" fmla="*/ 30 w 32"/>
              <a:gd name="T29" fmla="*/ 51 h 54"/>
              <a:gd name="T30" fmla="*/ 29 w 32"/>
              <a:gd name="T31" fmla="*/ 44 h 54"/>
              <a:gd name="T32" fmla="*/ 27 w 32"/>
              <a:gd name="T33" fmla="*/ 38 h 54"/>
              <a:gd name="T34" fmla="*/ 25 w 32"/>
              <a:gd name="T35" fmla="*/ 32 h 54"/>
              <a:gd name="T36" fmla="*/ 25 w 32"/>
              <a:gd name="T37" fmla="*/ 29 h 54"/>
              <a:gd name="T38" fmla="*/ 23 w 32"/>
              <a:gd name="T39" fmla="*/ 25 h 54"/>
              <a:gd name="T40" fmla="*/ 22 w 32"/>
              <a:gd name="T41" fmla="*/ 22 h 54"/>
              <a:gd name="T42" fmla="*/ 18 w 32"/>
              <a:gd name="T43" fmla="*/ 20 h 54"/>
              <a:gd name="T44" fmla="*/ 16 w 32"/>
              <a:gd name="T45" fmla="*/ 19 h 54"/>
              <a:gd name="T46" fmla="*/ 17 w 32"/>
              <a:gd name="T47" fmla="*/ 15 h 54"/>
              <a:gd name="T48" fmla="*/ 18 w 32"/>
              <a:gd name="T49" fmla="*/ 12 h 54"/>
              <a:gd name="T50" fmla="*/ 18 w 32"/>
              <a:gd name="T51" fmla="*/ 9 h 54"/>
              <a:gd name="T52" fmla="*/ 18 w 32"/>
              <a:gd name="T53" fmla="*/ 4 h 54"/>
              <a:gd name="T54" fmla="*/ 12 w 32"/>
              <a:gd name="T55" fmla="*/ 4 h 54"/>
              <a:gd name="T56" fmla="*/ 12 w 32"/>
              <a:gd name="T57" fmla="*/ 1 h 54"/>
              <a:gd name="T58" fmla="*/ 9 w 32"/>
              <a:gd name="T59" fmla="*/ 0 h 54"/>
              <a:gd name="T60" fmla="*/ 10 w 32"/>
              <a:gd name="T61" fmla="*/ 1 h 54"/>
              <a:gd name="T62" fmla="*/ 8 w 32"/>
              <a:gd name="T63" fmla="*/ 4 h 54"/>
              <a:gd name="T64" fmla="*/ 9 w 32"/>
              <a:gd name="T65" fmla="*/ 6 h 54"/>
              <a:gd name="T66" fmla="*/ 8 w 32"/>
              <a:gd name="T67" fmla="*/ 10 h 54"/>
              <a:gd name="T68" fmla="*/ 5 w 32"/>
              <a:gd name="T69" fmla="*/ 13 h 54"/>
              <a:gd name="T70" fmla="*/ 3 w 32"/>
              <a:gd name="T71" fmla="*/ 16 h 54"/>
              <a:gd name="T72" fmla="*/ 0 w 32"/>
              <a:gd name="T73" fmla="*/ 19 h 54"/>
              <a:gd name="T74" fmla="*/ 0 w 32"/>
              <a:gd name="T75" fmla="*/ 25 h 54"/>
              <a:gd name="T76" fmla="*/ 6 w 32"/>
              <a:gd name="T77" fmla="*/ 25 h 54"/>
              <a:gd name="T78" fmla="*/ 11 w 32"/>
              <a:gd name="T79" fmla="*/ 15 h 54"/>
              <a:gd name="T80" fmla="*/ 9 w 32"/>
              <a:gd name="T81" fmla="*/ 1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2" h="54">
                <a:moveTo>
                  <a:pt x="6" y="25"/>
                </a:moveTo>
                <a:cubicBezTo>
                  <a:pt x="6" y="24"/>
                  <a:pt x="6" y="24"/>
                  <a:pt x="6" y="23"/>
                </a:cubicBezTo>
                <a:cubicBezTo>
                  <a:pt x="6" y="23"/>
                  <a:pt x="6" y="23"/>
                  <a:pt x="6" y="22"/>
                </a:cubicBezTo>
                <a:cubicBezTo>
                  <a:pt x="6" y="22"/>
                  <a:pt x="6" y="21"/>
                  <a:pt x="6" y="21"/>
                </a:cubicBezTo>
                <a:cubicBezTo>
                  <a:pt x="5" y="21"/>
                  <a:pt x="6" y="19"/>
                  <a:pt x="8" y="19"/>
                </a:cubicBezTo>
                <a:cubicBezTo>
                  <a:pt x="8" y="20"/>
                  <a:pt x="8" y="20"/>
                  <a:pt x="8" y="21"/>
                </a:cubicBezTo>
                <a:cubicBezTo>
                  <a:pt x="10" y="21"/>
                  <a:pt x="10" y="22"/>
                  <a:pt x="12" y="22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24"/>
                  <a:pt x="12" y="24"/>
                  <a:pt x="12" y="25"/>
                </a:cubicBezTo>
                <a:cubicBezTo>
                  <a:pt x="13" y="25"/>
                  <a:pt x="14" y="26"/>
                  <a:pt x="15" y="26"/>
                </a:cubicBezTo>
                <a:cubicBezTo>
                  <a:pt x="15" y="28"/>
                  <a:pt x="16" y="28"/>
                  <a:pt x="16" y="31"/>
                </a:cubicBezTo>
                <a:cubicBezTo>
                  <a:pt x="16" y="32"/>
                  <a:pt x="17" y="32"/>
                  <a:pt x="17" y="33"/>
                </a:cubicBezTo>
                <a:cubicBezTo>
                  <a:pt x="17" y="34"/>
                  <a:pt x="17" y="35"/>
                  <a:pt x="17" y="35"/>
                </a:cubicBezTo>
                <a:cubicBezTo>
                  <a:pt x="19" y="36"/>
                  <a:pt x="16" y="37"/>
                  <a:pt x="18" y="38"/>
                </a:cubicBezTo>
                <a:cubicBezTo>
                  <a:pt x="19" y="38"/>
                  <a:pt x="20" y="38"/>
                  <a:pt x="19" y="39"/>
                </a:cubicBezTo>
                <a:cubicBezTo>
                  <a:pt x="20" y="39"/>
                  <a:pt x="21" y="39"/>
                  <a:pt x="21" y="40"/>
                </a:cubicBezTo>
                <a:cubicBezTo>
                  <a:pt x="21" y="40"/>
                  <a:pt x="21" y="40"/>
                  <a:pt x="22" y="40"/>
                </a:cubicBezTo>
                <a:cubicBezTo>
                  <a:pt x="20" y="43"/>
                  <a:pt x="25" y="45"/>
                  <a:pt x="22" y="45"/>
                </a:cubicBezTo>
                <a:cubicBezTo>
                  <a:pt x="22" y="45"/>
                  <a:pt x="22" y="46"/>
                  <a:pt x="22" y="46"/>
                </a:cubicBezTo>
                <a:cubicBezTo>
                  <a:pt x="22" y="47"/>
                  <a:pt x="22" y="47"/>
                  <a:pt x="23" y="47"/>
                </a:cubicBezTo>
                <a:cubicBezTo>
                  <a:pt x="23" y="47"/>
                  <a:pt x="24" y="47"/>
                  <a:pt x="24" y="47"/>
                </a:cubicBezTo>
                <a:cubicBezTo>
                  <a:pt x="25" y="47"/>
                  <a:pt x="26" y="47"/>
                  <a:pt x="25" y="48"/>
                </a:cubicBezTo>
                <a:cubicBezTo>
                  <a:pt x="26" y="48"/>
                  <a:pt x="26" y="48"/>
                  <a:pt x="27" y="48"/>
                </a:cubicBezTo>
                <a:cubicBezTo>
                  <a:pt x="28" y="48"/>
                  <a:pt x="27" y="50"/>
                  <a:pt x="28" y="51"/>
                </a:cubicBezTo>
                <a:cubicBezTo>
                  <a:pt x="29" y="51"/>
                  <a:pt x="29" y="53"/>
                  <a:pt x="29" y="54"/>
                </a:cubicBezTo>
                <a:cubicBezTo>
                  <a:pt x="30" y="54"/>
                  <a:pt x="31" y="54"/>
                  <a:pt x="31" y="54"/>
                </a:cubicBezTo>
                <a:cubicBezTo>
                  <a:pt x="32" y="54"/>
                  <a:pt x="32" y="54"/>
                  <a:pt x="32" y="54"/>
                </a:cubicBezTo>
                <a:cubicBezTo>
                  <a:pt x="32" y="53"/>
                  <a:pt x="32" y="53"/>
                  <a:pt x="31" y="52"/>
                </a:cubicBezTo>
                <a:cubicBezTo>
                  <a:pt x="31" y="52"/>
                  <a:pt x="31" y="51"/>
                  <a:pt x="31" y="51"/>
                </a:cubicBezTo>
                <a:cubicBezTo>
                  <a:pt x="31" y="51"/>
                  <a:pt x="31" y="51"/>
                  <a:pt x="30" y="51"/>
                </a:cubicBezTo>
                <a:cubicBezTo>
                  <a:pt x="30" y="49"/>
                  <a:pt x="30" y="48"/>
                  <a:pt x="30" y="46"/>
                </a:cubicBezTo>
                <a:cubicBezTo>
                  <a:pt x="29" y="46"/>
                  <a:pt x="29" y="45"/>
                  <a:pt x="29" y="44"/>
                </a:cubicBezTo>
                <a:cubicBezTo>
                  <a:pt x="28" y="43"/>
                  <a:pt x="28" y="41"/>
                  <a:pt x="28" y="40"/>
                </a:cubicBezTo>
                <a:cubicBezTo>
                  <a:pt x="27" y="39"/>
                  <a:pt x="28" y="38"/>
                  <a:pt x="27" y="38"/>
                </a:cubicBezTo>
                <a:cubicBezTo>
                  <a:pt x="25" y="38"/>
                  <a:pt x="26" y="36"/>
                  <a:pt x="25" y="34"/>
                </a:cubicBezTo>
                <a:cubicBezTo>
                  <a:pt x="25" y="33"/>
                  <a:pt x="25" y="33"/>
                  <a:pt x="25" y="32"/>
                </a:cubicBezTo>
                <a:cubicBezTo>
                  <a:pt x="26" y="31"/>
                  <a:pt x="27" y="31"/>
                  <a:pt x="27" y="29"/>
                </a:cubicBezTo>
                <a:cubicBezTo>
                  <a:pt x="26" y="29"/>
                  <a:pt x="26" y="29"/>
                  <a:pt x="25" y="29"/>
                </a:cubicBezTo>
                <a:cubicBezTo>
                  <a:pt x="25" y="28"/>
                  <a:pt x="23" y="28"/>
                  <a:pt x="23" y="26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24"/>
                  <a:pt x="23" y="24"/>
                  <a:pt x="23" y="23"/>
                </a:cubicBezTo>
                <a:cubicBezTo>
                  <a:pt x="23" y="22"/>
                  <a:pt x="23" y="22"/>
                  <a:pt x="22" y="22"/>
                </a:cubicBezTo>
                <a:cubicBezTo>
                  <a:pt x="20" y="23"/>
                  <a:pt x="20" y="21"/>
                  <a:pt x="18" y="21"/>
                </a:cubicBezTo>
                <a:cubicBezTo>
                  <a:pt x="18" y="21"/>
                  <a:pt x="18" y="20"/>
                  <a:pt x="18" y="20"/>
                </a:cubicBezTo>
                <a:cubicBezTo>
                  <a:pt x="18" y="20"/>
                  <a:pt x="17" y="20"/>
                  <a:pt x="17" y="19"/>
                </a:cubicBezTo>
                <a:cubicBezTo>
                  <a:pt x="17" y="19"/>
                  <a:pt x="16" y="19"/>
                  <a:pt x="16" y="19"/>
                </a:cubicBezTo>
                <a:cubicBezTo>
                  <a:pt x="16" y="18"/>
                  <a:pt x="16" y="16"/>
                  <a:pt x="17" y="16"/>
                </a:cubicBezTo>
                <a:cubicBezTo>
                  <a:pt x="17" y="16"/>
                  <a:pt x="17" y="16"/>
                  <a:pt x="17" y="15"/>
                </a:cubicBezTo>
                <a:cubicBezTo>
                  <a:pt x="17" y="15"/>
                  <a:pt x="17" y="14"/>
                  <a:pt x="17" y="14"/>
                </a:cubicBezTo>
                <a:cubicBezTo>
                  <a:pt x="17" y="13"/>
                  <a:pt x="18" y="13"/>
                  <a:pt x="18" y="12"/>
                </a:cubicBezTo>
                <a:cubicBezTo>
                  <a:pt x="18" y="11"/>
                  <a:pt x="18" y="11"/>
                  <a:pt x="18" y="10"/>
                </a:cubicBezTo>
                <a:cubicBezTo>
                  <a:pt x="18" y="10"/>
                  <a:pt x="18" y="10"/>
                  <a:pt x="18" y="9"/>
                </a:cubicBezTo>
                <a:cubicBezTo>
                  <a:pt x="18" y="7"/>
                  <a:pt x="16" y="6"/>
                  <a:pt x="18" y="6"/>
                </a:cubicBezTo>
                <a:cubicBezTo>
                  <a:pt x="18" y="5"/>
                  <a:pt x="18" y="5"/>
                  <a:pt x="18" y="4"/>
                </a:cubicBezTo>
                <a:cubicBezTo>
                  <a:pt x="18" y="3"/>
                  <a:pt x="17" y="3"/>
                  <a:pt x="16" y="2"/>
                </a:cubicBezTo>
                <a:cubicBezTo>
                  <a:pt x="15" y="4"/>
                  <a:pt x="14" y="5"/>
                  <a:pt x="12" y="4"/>
                </a:cubicBezTo>
                <a:cubicBezTo>
                  <a:pt x="12" y="4"/>
                  <a:pt x="12" y="4"/>
                  <a:pt x="11" y="4"/>
                </a:cubicBezTo>
                <a:cubicBezTo>
                  <a:pt x="11" y="3"/>
                  <a:pt x="11" y="1"/>
                  <a:pt x="12" y="1"/>
                </a:cubicBezTo>
                <a:cubicBezTo>
                  <a:pt x="13" y="0"/>
                  <a:pt x="12" y="0"/>
                  <a:pt x="11" y="0"/>
                </a:cubicBezTo>
                <a:cubicBezTo>
                  <a:pt x="10" y="0"/>
                  <a:pt x="10" y="0"/>
                  <a:pt x="9" y="0"/>
                </a:cubicBezTo>
                <a:cubicBezTo>
                  <a:pt x="9" y="0"/>
                  <a:pt x="9" y="1"/>
                  <a:pt x="9" y="1"/>
                </a:cubicBezTo>
                <a:cubicBezTo>
                  <a:pt x="9" y="1"/>
                  <a:pt x="10" y="1"/>
                  <a:pt x="10" y="1"/>
                </a:cubicBezTo>
                <a:cubicBezTo>
                  <a:pt x="10" y="1"/>
                  <a:pt x="10" y="2"/>
                  <a:pt x="10" y="2"/>
                </a:cubicBezTo>
                <a:cubicBezTo>
                  <a:pt x="9" y="2"/>
                  <a:pt x="8" y="3"/>
                  <a:pt x="8" y="4"/>
                </a:cubicBezTo>
                <a:cubicBezTo>
                  <a:pt x="8" y="5"/>
                  <a:pt x="8" y="5"/>
                  <a:pt x="8" y="6"/>
                </a:cubicBezTo>
                <a:cubicBezTo>
                  <a:pt x="8" y="6"/>
                  <a:pt x="8" y="6"/>
                  <a:pt x="9" y="6"/>
                </a:cubicBezTo>
                <a:cubicBezTo>
                  <a:pt x="12" y="6"/>
                  <a:pt x="8" y="8"/>
                  <a:pt x="9" y="10"/>
                </a:cubicBezTo>
                <a:cubicBezTo>
                  <a:pt x="8" y="10"/>
                  <a:pt x="8" y="10"/>
                  <a:pt x="8" y="10"/>
                </a:cubicBezTo>
                <a:cubicBezTo>
                  <a:pt x="7" y="10"/>
                  <a:pt x="7" y="10"/>
                  <a:pt x="6" y="10"/>
                </a:cubicBezTo>
                <a:cubicBezTo>
                  <a:pt x="6" y="11"/>
                  <a:pt x="5" y="12"/>
                  <a:pt x="5" y="13"/>
                </a:cubicBezTo>
                <a:cubicBezTo>
                  <a:pt x="5" y="13"/>
                  <a:pt x="5" y="14"/>
                  <a:pt x="5" y="14"/>
                </a:cubicBezTo>
                <a:cubicBezTo>
                  <a:pt x="8" y="14"/>
                  <a:pt x="5" y="17"/>
                  <a:pt x="3" y="16"/>
                </a:cubicBezTo>
                <a:cubicBezTo>
                  <a:pt x="2" y="16"/>
                  <a:pt x="1" y="17"/>
                  <a:pt x="2" y="18"/>
                </a:cubicBezTo>
                <a:cubicBezTo>
                  <a:pt x="2" y="19"/>
                  <a:pt x="1" y="19"/>
                  <a:pt x="0" y="19"/>
                </a:cubicBezTo>
                <a:cubicBezTo>
                  <a:pt x="0" y="20"/>
                  <a:pt x="0" y="22"/>
                  <a:pt x="0" y="23"/>
                </a:cubicBezTo>
                <a:cubicBezTo>
                  <a:pt x="0" y="24"/>
                  <a:pt x="0" y="24"/>
                  <a:pt x="0" y="25"/>
                </a:cubicBezTo>
                <a:cubicBezTo>
                  <a:pt x="1" y="25"/>
                  <a:pt x="2" y="25"/>
                  <a:pt x="3" y="25"/>
                </a:cubicBezTo>
                <a:cubicBezTo>
                  <a:pt x="4" y="25"/>
                  <a:pt x="5" y="25"/>
                  <a:pt x="6" y="25"/>
                </a:cubicBezTo>
                <a:close/>
                <a:moveTo>
                  <a:pt x="9" y="14"/>
                </a:moveTo>
                <a:cubicBezTo>
                  <a:pt x="10" y="14"/>
                  <a:pt x="10" y="15"/>
                  <a:pt x="11" y="15"/>
                </a:cubicBezTo>
                <a:cubicBezTo>
                  <a:pt x="11" y="17"/>
                  <a:pt x="9" y="16"/>
                  <a:pt x="8" y="16"/>
                </a:cubicBezTo>
                <a:cubicBezTo>
                  <a:pt x="8" y="15"/>
                  <a:pt x="9" y="15"/>
                  <a:pt x="9" y="1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1" name="Freeform 257"/>
          <p:cNvSpPr/>
          <p:nvPr>
            <p:custDataLst>
              <p:tags r:id="rId65"/>
            </p:custDataLst>
          </p:nvPr>
        </p:nvSpPr>
        <p:spPr bwMode="auto">
          <a:xfrm rot="1740000">
            <a:off x="8306476" y="3416253"/>
            <a:ext cx="1602" cy="1821"/>
          </a:xfrm>
          <a:custGeom>
            <a:avLst/>
            <a:gdLst>
              <a:gd name="T0" fmla="*/ 1 w 3"/>
              <a:gd name="T1" fmla="*/ 0 h 4"/>
              <a:gd name="T2" fmla="*/ 0 w 3"/>
              <a:gd name="T3" fmla="*/ 1 h 4"/>
              <a:gd name="T4" fmla="*/ 0 w 3"/>
              <a:gd name="T5" fmla="*/ 2 h 4"/>
              <a:gd name="T6" fmla="*/ 1 w 3"/>
              <a:gd name="T7" fmla="*/ 2 h 4"/>
              <a:gd name="T8" fmla="*/ 2 w 3"/>
              <a:gd name="T9" fmla="*/ 1 h 4"/>
              <a:gd name="T10" fmla="*/ 1 w 3"/>
              <a:gd name="T11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4">
                <a:moveTo>
                  <a:pt x="1" y="0"/>
                </a:move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0" y="2"/>
                </a:cubicBezTo>
                <a:cubicBezTo>
                  <a:pt x="1" y="2"/>
                  <a:pt x="1" y="2"/>
                  <a:pt x="1" y="2"/>
                </a:cubicBezTo>
                <a:cubicBezTo>
                  <a:pt x="2" y="4"/>
                  <a:pt x="3" y="2"/>
                  <a:pt x="2" y="1"/>
                </a:cubicBezTo>
                <a:cubicBezTo>
                  <a:pt x="3" y="0"/>
                  <a:pt x="2" y="0"/>
                  <a:pt x="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2" name="Freeform 258"/>
          <p:cNvSpPr/>
          <p:nvPr>
            <p:custDataLst>
              <p:tags r:id="rId66"/>
            </p:custDataLst>
          </p:nvPr>
        </p:nvSpPr>
        <p:spPr bwMode="auto">
          <a:xfrm rot="1740000">
            <a:off x="8304181" y="3422725"/>
            <a:ext cx="1373" cy="1821"/>
          </a:xfrm>
          <a:custGeom>
            <a:avLst/>
            <a:gdLst>
              <a:gd name="T0" fmla="*/ 0 w 3"/>
              <a:gd name="T1" fmla="*/ 1 h 4"/>
              <a:gd name="T2" fmla="*/ 3 w 3"/>
              <a:gd name="T3" fmla="*/ 4 h 4"/>
              <a:gd name="T4" fmla="*/ 3 w 3"/>
              <a:gd name="T5" fmla="*/ 2 h 4"/>
              <a:gd name="T6" fmla="*/ 3 w 3"/>
              <a:gd name="T7" fmla="*/ 0 h 4"/>
              <a:gd name="T8" fmla="*/ 0 w 3"/>
              <a:gd name="T9" fmla="*/ 0 h 4"/>
              <a:gd name="T10" fmla="*/ 0 w 3"/>
              <a:gd name="T11" fmla="*/ 1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4">
                <a:moveTo>
                  <a:pt x="0" y="1"/>
                </a:moveTo>
                <a:cubicBezTo>
                  <a:pt x="2" y="2"/>
                  <a:pt x="1" y="4"/>
                  <a:pt x="3" y="4"/>
                </a:cubicBezTo>
                <a:cubicBezTo>
                  <a:pt x="3" y="3"/>
                  <a:pt x="3" y="3"/>
                  <a:pt x="3" y="2"/>
                </a:cubicBezTo>
                <a:cubicBezTo>
                  <a:pt x="3" y="2"/>
                  <a:pt x="3" y="1"/>
                  <a:pt x="3" y="0"/>
                </a:cubicBezTo>
                <a:cubicBezTo>
                  <a:pt x="2" y="0"/>
                  <a:pt x="1" y="0"/>
                  <a:pt x="0" y="0"/>
                </a:cubicBezTo>
                <a:cubicBezTo>
                  <a:pt x="0" y="0"/>
                  <a:pt x="0" y="1"/>
                  <a:pt x="0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3" name="Freeform 259"/>
          <p:cNvSpPr/>
          <p:nvPr>
            <p:custDataLst>
              <p:tags r:id="rId67"/>
            </p:custDataLst>
          </p:nvPr>
        </p:nvSpPr>
        <p:spPr bwMode="auto">
          <a:xfrm rot="1740000">
            <a:off x="8303477" y="3425165"/>
            <a:ext cx="1373" cy="1366"/>
          </a:xfrm>
          <a:custGeom>
            <a:avLst/>
            <a:gdLst>
              <a:gd name="T0" fmla="*/ 1 w 3"/>
              <a:gd name="T1" fmla="*/ 1 h 3"/>
              <a:gd name="T2" fmla="*/ 2 w 3"/>
              <a:gd name="T3" fmla="*/ 3 h 3"/>
              <a:gd name="T4" fmla="*/ 3 w 3"/>
              <a:gd name="T5" fmla="*/ 0 h 3"/>
              <a:gd name="T6" fmla="*/ 2 w 3"/>
              <a:gd name="T7" fmla="*/ 0 h 3"/>
              <a:gd name="T8" fmla="*/ 1 w 3"/>
              <a:gd name="T9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3">
                <a:moveTo>
                  <a:pt x="1" y="1"/>
                </a:moveTo>
                <a:cubicBezTo>
                  <a:pt x="0" y="2"/>
                  <a:pt x="1" y="3"/>
                  <a:pt x="2" y="3"/>
                </a:cubicBezTo>
                <a:cubicBezTo>
                  <a:pt x="3" y="3"/>
                  <a:pt x="3" y="1"/>
                  <a:pt x="3" y="0"/>
                </a:cubicBezTo>
                <a:cubicBezTo>
                  <a:pt x="3" y="0"/>
                  <a:pt x="2" y="0"/>
                  <a:pt x="2" y="0"/>
                </a:cubicBezTo>
                <a:cubicBezTo>
                  <a:pt x="1" y="0"/>
                  <a:pt x="1" y="0"/>
                  <a:pt x="1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4" name="Freeform 260"/>
          <p:cNvSpPr/>
          <p:nvPr>
            <p:custDataLst>
              <p:tags r:id="rId68"/>
            </p:custDataLst>
          </p:nvPr>
        </p:nvSpPr>
        <p:spPr bwMode="auto">
          <a:xfrm rot="1740000">
            <a:off x="8294542" y="3425503"/>
            <a:ext cx="687" cy="1593"/>
          </a:xfrm>
          <a:custGeom>
            <a:avLst/>
            <a:gdLst>
              <a:gd name="T0" fmla="*/ 0 w 1"/>
              <a:gd name="T1" fmla="*/ 2 h 3"/>
              <a:gd name="T2" fmla="*/ 1 w 1"/>
              <a:gd name="T3" fmla="*/ 2 h 3"/>
              <a:gd name="T4" fmla="*/ 1 w 1"/>
              <a:gd name="T5" fmla="*/ 0 h 3"/>
              <a:gd name="T6" fmla="*/ 0 w 1"/>
              <a:gd name="T7" fmla="*/ 0 h 3"/>
              <a:gd name="T8" fmla="*/ 0 w 1"/>
              <a:gd name="T9" fmla="*/ 2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2"/>
                </a:moveTo>
                <a:cubicBezTo>
                  <a:pt x="0" y="3"/>
                  <a:pt x="1" y="2"/>
                  <a:pt x="1" y="2"/>
                </a:cubicBezTo>
                <a:cubicBezTo>
                  <a:pt x="1" y="1"/>
                  <a:pt x="1" y="1"/>
                  <a:pt x="1" y="0"/>
                </a:cubicBezTo>
                <a:cubicBezTo>
                  <a:pt x="1" y="0"/>
                  <a:pt x="1" y="0"/>
                  <a:pt x="0" y="0"/>
                </a:cubicBezTo>
                <a:cubicBezTo>
                  <a:pt x="0" y="1"/>
                  <a:pt x="0" y="1"/>
                  <a:pt x="0" y="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5" name="Freeform 261"/>
          <p:cNvSpPr/>
          <p:nvPr>
            <p:custDataLst>
              <p:tags r:id="rId69"/>
            </p:custDataLst>
          </p:nvPr>
        </p:nvSpPr>
        <p:spPr bwMode="auto">
          <a:xfrm rot="1740000">
            <a:off x="8294865" y="3433358"/>
            <a:ext cx="5493" cy="2959"/>
          </a:xfrm>
          <a:custGeom>
            <a:avLst/>
            <a:gdLst>
              <a:gd name="T0" fmla="*/ 3 w 11"/>
              <a:gd name="T1" fmla="*/ 0 h 6"/>
              <a:gd name="T2" fmla="*/ 1 w 11"/>
              <a:gd name="T3" fmla="*/ 0 h 6"/>
              <a:gd name="T4" fmla="*/ 8 w 11"/>
              <a:gd name="T5" fmla="*/ 1 h 6"/>
              <a:gd name="T6" fmla="*/ 5 w 11"/>
              <a:gd name="T7" fmla="*/ 1 h 6"/>
              <a:gd name="T8" fmla="*/ 3 w 11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6">
                <a:moveTo>
                  <a:pt x="3" y="0"/>
                </a:moveTo>
                <a:cubicBezTo>
                  <a:pt x="2" y="0"/>
                  <a:pt x="1" y="0"/>
                  <a:pt x="1" y="0"/>
                </a:cubicBezTo>
                <a:cubicBezTo>
                  <a:pt x="0" y="3"/>
                  <a:pt x="11" y="6"/>
                  <a:pt x="8" y="1"/>
                </a:cubicBezTo>
                <a:cubicBezTo>
                  <a:pt x="7" y="1"/>
                  <a:pt x="6" y="1"/>
                  <a:pt x="5" y="1"/>
                </a:cubicBezTo>
                <a:cubicBezTo>
                  <a:pt x="4" y="1"/>
                  <a:pt x="3" y="1"/>
                  <a:pt x="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6" name="Freeform 262"/>
          <p:cNvSpPr/>
          <p:nvPr>
            <p:custDataLst>
              <p:tags r:id="rId70"/>
            </p:custDataLst>
          </p:nvPr>
        </p:nvSpPr>
        <p:spPr bwMode="auto">
          <a:xfrm rot="1740000">
            <a:off x="8235397" y="3401321"/>
            <a:ext cx="916" cy="910"/>
          </a:xfrm>
          <a:custGeom>
            <a:avLst/>
            <a:gdLst>
              <a:gd name="T0" fmla="*/ 2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2" y="0"/>
                </a:moveTo>
                <a:cubicBezTo>
                  <a:pt x="2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0" y="2"/>
                </a:cubicBezTo>
                <a:cubicBezTo>
                  <a:pt x="1" y="2"/>
                  <a:pt x="1" y="2"/>
                  <a:pt x="2" y="2"/>
                </a:cubicBezTo>
                <a:cubicBezTo>
                  <a:pt x="2" y="1"/>
                  <a:pt x="2" y="1"/>
                  <a:pt x="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7" name="Freeform 263"/>
          <p:cNvSpPr/>
          <p:nvPr>
            <p:custDataLst>
              <p:tags r:id="rId71"/>
            </p:custDataLst>
          </p:nvPr>
        </p:nvSpPr>
        <p:spPr bwMode="auto">
          <a:xfrm rot="1740000">
            <a:off x="8343731" y="3363367"/>
            <a:ext cx="1831" cy="2504"/>
          </a:xfrm>
          <a:custGeom>
            <a:avLst/>
            <a:gdLst>
              <a:gd name="T0" fmla="*/ 2 w 4"/>
              <a:gd name="T1" fmla="*/ 4 h 5"/>
              <a:gd name="T2" fmla="*/ 4 w 4"/>
              <a:gd name="T3" fmla="*/ 5 h 5"/>
              <a:gd name="T4" fmla="*/ 4 w 4"/>
              <a:gd name="T5" fmla="*/ 1 h 5"/>
              <a:gd name="T6" fmla="*/ 2 w 4"/>
              <a:gd name="T7" fmla="*/ 0 h 5"/>
              <a:gd name="T8" fmla="*/ 0 w 4"/>
              <a:gd name="T9" fmla="*/ 3 h 5"/>
              <a:gd name="T10" fmla="*/ 2 w 4"/>
              <a:gd name="T11" fmla="*/ 4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5">
                <a:moveTo>
                  <a:pt x="2" y="4"/>
                </a:moveTo>
                <a:cubicBezTo>
                  <a:pt x="3" y="4"/>
                  <a:pt x="3" y="5"/>
                  <a:pt x="4" y="5"/>
                </a:cubicBezTo>
                <a:cubicBezTo>
                  <a:pt x="4" y="4"/>
                  <a:pt x="4" y="3"/>
                  <a:pt x="4" y="1"/>
                </a:cubicBezTo>
                <a:cubicBezTo>
                  <a:pt x="3" y="1"/>
                  <a:pt x="3" y="0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2"/>
                  <a:pt x="1" y="3"/>
                  <a:pt x="2" y="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8" name="Freeform 264"/>
          <p:cNvSpPr/>
          <p:nvPr>
            <p:custDataLst>
              <p:tags r:id="rId72"/>
            </p:custDataLst>
          </p:nvPr>
        </p:nvSpPr>
        <p:spPr bwMode="auto">
          <a:xfrm rot="1740000">
            <a:off x="8352880" y="3372777"/>
            <a:ext cx="4807" cy="4325"/>
          </a:xfrm>
          <a:custGeom>
            <a:avLst/>
            <a:gdLst>
              <a:gd name="T0" fmla="*/ 3 w 10"/>
              <a:gd name="T1" fmla="*/ 4 h 9"/>
              <a:gd name="T2" fmla="*/ 2 w 10"/>
              <a:gd name="T3" fmla="*/ 4 h 9"/>
              <a:gd name="T4" fmla="*/ 0 w 10"/>
              <a:gd name="T5" fmla="*/ 6 h 9"/>
              <a:gd name="T6" fmla="*/ 3 w 10"/>
              <a:gd name="T7" fmla="*/ 6 h 9"/>
              <a:gd name="T8" fmla="*/ 6 w 10"/>
              <a:gd name="T9" fmla="*/ 8 h 9"/>
              <a:gd name="T10" fmla="*/ 8 w 10"/>
              <a:gd name="T11" fmla="*/ 8 h 9"/>
              <a:gd name="T12" fmla="*/ 9 w 10"/>
              <a:gd name="T13" fmla="*/ 7 h 9"/>
              <a:gd name="T14" fmla="*/ 9 w 10"/>
              <a:gd name="T15" fmla="*/ 6 h 9"/>
              <a:gd name="T16" fmla="*/ 10 w 10"/>
              <a:gd name="T17" fmla="*/ 4 h 9"/>
              <a:gd name="T18" fmla="*/ 10 w 10"/>
              <a:gd name="T19" fmla="*/ 2 h 9"/>
              <a:gd name="T20" fmla="*/ 8 w 10"/>
              <a:gd name="T21" fmla="*/ 0 h 9"/>
              <a:gd name="T22" fmla="*/ 6 w 10"/>
              <a:gd name="T23" fmla="*/ 0 h 9"/>
              <a:gd name="T24" fmla="*/ 3 w 10"/>
              <a:gd name="T25" fmla="*/ 4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" h="9">
                <a:moveTo>
                  <a:pt x="3" y="4"/>
                </a:moveTo>
                <a:cubicBezTo>
                  <a:pt x="2" y="4"/>
                  <a:pt x="2" y="4"/>
                  <a:pt x="2" y="4"/>
                </a:cubicBezTo>
                <a:cubicBezTo>
                  <a:pt x="2" y="5"/>
                  <a:pt x="1" y="5"/>
                  <a:pt x="0" y="6"/>
                </a:cubicBezTo>
                <a:cubicBezTo>
                  <a:pt x="1" y="6"/>
                  <a:pt x="2" y="6"/>
                  <a:pt x="3" y="6"/>
                </a:cubicBezTo>
                <a:cubicBezTo>
                  <a:pt x="4" y="6"/>
                  <a:pt x="5" y="8"/>
                  <a:pt x="6" y="8"/>
                </a:cubicBezTo>
                <a:cubicBezTo>
                  <a:pt x="7" y="8"/>
                  <a:pt x="7" y="8"/>
                  <a:pt x="8" y="8"/>
                </a:cubicBezTo>
                <a:cubicBezTo>
                  <a:pt x="9" y="9"/>
                  <a:pt x="9" y="8"/>
                  <a:pt x="9" y="7"/>
                </a:cubicBezTo>
                <a:cubicBezTo>
                  <a:pt x="9" y="7"/>
                  <a:pt x="9" y="6"/>
                  <a:pt x="9" y="6"/>
                </a:cubicBezTo>
                <a:cubicBezTo>
                  <a:pt x="9" y="5"/>
                  <a:pt x="9" y="4"/>
                  <a:pt x="10" y="4"/>
                </a:cubicBezTo>
                <a:cubicBezTo>
                  <a:pt x="10" y="3"/>
                  <a:pt x="10" y="3"/>
                  <a:pt x="10" y="2"/>
                </a:cubicBezTo>
                <a:cubicBezTo>
                  <a:pt x="10" y="0"/>
                  <a:pt x="9" y="0"/>
                  <a:pt x="8" y="0"/>
                </a:cubicBezTo>
                <a:cubicBezTo>
                  <a:pt x="7" y="0"/>
                  <a:pt x="7" y="0"/>
                  <a:pt x="6" y="0"/>
                </a:cubicBezTo>
                <a:cubicBezTo>
                  <a:pt x="4" y="2"/>
                  <a:pt x="8" y="4"/>
                  <a:pt x="3" y="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9" name="Freeform 265"/>
          <p:cNvSpPr/>
          <p:nvPr>
            <p:custDataLst>
              <p:tags r:id="rId73"/>
            </p:custDataLst>
          </p:nvPr>
        </p:nvSpPr>
        <p:spPr bwMode="auto">
          <a:xfrm rot="1740000">
            <a:off x="8338863" y="3361025"/>
            <a:ext cx="11445" cy="10243"/>
          </a:xfrm>
          <a:custGeom>
            <a:avLst/>
            <a:gdLst>
              <a:gd name="T0" fmla="*/ 2 w 23"/>
              <a:gd name="T1" fmla="*/ 18 h 21"/>
              <a:gd name="T2" fmla="*/ 4 w 23"/>
              <a:gd name="T3" fmla="*/ 18 h 21"/>
              <a:gd name="T4" fmla="*/ 5 w 23"/>
              <a:gd name="T5" fmla="*/ 18 h 21"/>
              <a:gd name="T6" fmla="*/ 5 w 23"/>
              <a:gd name="T7" fmla="*/ 17 h 21"/>
              <a:gd name="T8" fmla="*/ 7 w 23"/>
              <a:gd name="T9" fmla="*/ 17 h 21"/>
              <a:gd name="T10" fmla="*/ 7 w 23"/>
              <a:gd name="T11" fmla="*/ 18 h 21"/>
              <a:gd name="T12" fmla="*/ 12 w 23"/>
              <a:gd name="T13" fmla="*/ 17 h 21"/>
              <a:gd name="T14" fmla="*/ 13 w 23"/>
              <a:gd name="T15" fmla="*/ 16 h 21"/>
              <a:gd name="T16" fmla="*/ 14 w 23"/>
              <a:gd name="T17" fmla="*/ 16 h 21"/>
              <a:gd name="T18" fmla="*/ 15 w 23"/>
              <a:gd name="T19" fmla="*/ 15 h 21"/>
              <a:gd name="T20" fmla="*/ 17 w 23"/>
              <a:gd name="T21" fmla="*/ 13 h 21"/>
              <a:gd name="T22" fmla="*/ 17 w 23"/>
              <a:gd name="T23" fmla="*/ 12 h 21"/>
              <a:gd name="T24" fmla="*/ 18 w 23"/>
              <a:gd name="T25" fmla="*/ 9 h 21"/>
              <a:gd name="T26" fmla="*/ 19 w 23"/>
              <a:gd name="T27" fmla="*/ 8 h 21"/>
              <a:gd name="T28" fmla="*/ 20 w 23"/>
              <a:gd name="T29" fmla="*/ 8 h 21"/>
              <a:gd name="T30" fmla="*/ 21 w 23"/>
              <a:gd name="T31" fmla="*/ 8 h 21"/>
              <a:gd name="T32" fmla="*/ 21 w 23"/>
              <a:gd name="T33" fmla="*/ 4 h 21"/>
              <a:gd name="T34" fmla="*/ 20 w 23"/>
              <a:gd name="T35" fmla="*/ 4 h 21"/>
              <a:gd name="T36" fmla="*/ 20 w 23"/>
              <a:gd name="T37" fmla="*/ 3 h 21"/>
              <a:gd name="T38" fmla="*/ 20 w 23"/>
              <a:gd name="T39" fmla="*/ 0 h 21"/>
              <a:gd name="T40" fmla="*/ 18 w 23"/>
              <a:gd name="T41" fmla="*/ 0 h 21"/>
              <a:gd name="T42" fmla="*/ 14 w 23"/>
              <a:gd name="T43" fmla="*/ 3 h 21"/>
              <a:gd name="T44" fmla="*/ 17 w 23"/>
              <a:gd name="T45" fmla="*/ 4 h 21"/>
              <a:gd name="T46" fmla="*/ 17 w 23"/>
              <a:gd name="T47" fmla="*/ 5 h 21"/>
              <a:gd name="T48" fmla="*/ 15 w 23"/>
              <a:gd name="T49" fmla="*/ 8 h 21"/>
              <a:gd name="T50" fmla="*/ 15 w 23"/>
              <a:gd name="T51" fmla="*/ 9 h 21"/>
              <a:gd name="T52" fmla="*/ 15 w 23"/>
              <a:gd name="T53" fmla="*/ 10 h 21"/>
              <a:gd name="T54" fmla="*/ 14 w 23"/>
              <a:gd name="T55" fmla="*/ 12 h 21"/>
              <a:gd name="T56" fmla="*/ 13 w 23"/>
              <a:gd name="T57" fmla="*/ 13 h 21"/>
              <a:gd name="T58" fmla="*/ 11 w 23"/>
              <a:gd name="T59" fmla="*/ 12 h 21"/>
              <a:gd name="T60" fmla="*/ 8 w 23"/>
              <a:gd name="T61" fmla="*/ 12 h 21"/>
              <a:gd name="T62" fmla="*/ 4 w 23"/>
              <a:gd name="T63" fmla="*/ 13 h 21"/>
              <a:gd name="T64" fmla="*/ 1 w 23"/>
              <a:gd name="T65" fmla="*/ 15 h 21"/>
              <a:gd name="T66" fmla="*/ 0 w 23"/>
              <a:gd name="T67" fmla="*/ 17 h 21"/>
              <a:gd name="T68" fmla="*/ 2 w 23"/>
              <a:gd name="T69" fmla="*/ 18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3" h="21">
                <a:moveTo>
                  <a:pt x="2" y="18"/>
                </a:moveTo>
                <a:cubicBezTo>
                  <a:pt x="3" y="18"/>
                  <a:pt x="3" y="18"/>
                  <a:pt x="4" y="18"/>
                </a:cubicBezTo>
                <a:cubicBezTo>
                  <a:pt x="4" y="18"/>
                  <a:pt x="4" y="18"/>
                  <a:pt x="5" y="18"/>
                </a:cubicBezTo>
                <a:cubicBezTo>
                  <a:pt x="5" y="18"/>
                  <a:pt x="5" y="17"/>
                  <a:pt x="5" y="17"/>
                </a:cubicBezTo>
                <a:cubicBezTo>
                  <a:pt x="6" y="17"/>
                  <a:pt x="6" y="17"/>
                  <a:pt x="7" y="17"/>
                </a:cubicBezTo>
                <a:cubicBezTo>
                  <a:pt x="7" y="17"/>
                  <a:pt x="7" y="18"/>
                  <a:pt x="7" y="18"/>
                </a:cubicBezTo>
                <a:cubicBezTo>
                  <a:pt x="10" y="21"/>
                  <a:pt x="8" y="16"/>
                  <a:pt x="12" y="17"/>
                </a:cubicBezTo>
                <a:cubicBezTo>
                  <a:pt x="12" y="16"/>
                  <a:pt x="12" y="16"/>
                  <a:pt x="13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5"/>
                  <a:pt x="14" y="14"/>
                  <a:pt x="15" y="15"/>
                </a:cubicBezTo>
                <a:cubicBezTo>
                  <a:pt x="16" y="15"/>
                  <a:pt x="17" y="14"/>
                  <a:pt x="17" y="13"/>
                </a:cubicBezTo>
                <a:cubicBezTo>
                  <a:pt x="17" y="13"/>
                  <a:pt x="17" y="13"/>
                  <a:pt x="17" y="12"/>
                </a:cubicBezTo>
                <a:cubicBezTo>
                  <a:pt x="17" y="11"/>
                  <a:pt x="18" y="10"/>
                  <a:pt x="18" y="9"/>
                </a:cubicBezTo>
                <a:cubicBezTo>
                  <a:pt x="19" y="9"/>
                  <a:pt x="19" y="8"/>
                  <a:pt x="19" y="8"/>
                </a:cubicBezTo>
                <a:cubicBezTo>
                  <a:pt x="19" y="8"/>
                  <a:pt x="20" y="8"/>
                  <a:pt x="20" y="8"/>
                </a:cubicBezTo>
                <a:cubicBezTo>
                  <a:pt x="21" y="8"/>
                  <a:pt x="21" y="8"/>
                  <a:pt x="21" y="8"/>
                </a:cubicBezTo>
                <a:cubicBezTo>
                  <a:pt x="23" y="7"/>
                  <a:pt x="22" y="5"/>
                  <a:pt x="21" y="4"/>
                </a:cubicBezTo>
                <a:cubicBezTo>
                  <a:pt x="21" y="4"/>
                  <a:pt x="21" y="4"/>
                  <a:pt x="20" y="4"/>
                </a:cubicBezTo>
                <a:cubicBezTo>
                  <a:pt x="20" y="4"/>
                  <a:pt x="20" y="3"/>
                  <a:pt x="20" y="3"/>
                </a:cubicBezTo>
                <a:cubicBezTo>
                  <a:pt x="20" y="2"/>
                  <a:pt x="20" y="1"/>
                  <a:pt x="20" y="0"/>
                </a:cubicBezTo>
                <a:cubicBezTo>
                  <a:pt x="19" y="0"/>
                  <a:pt x="19" y="0"/>
                  <a:pt x="18" y="0"/>
                </a:cubicBezTo>
                <a:cubicBezTo>
                  <a:pt x="17" y="2"/>
                  <a:pt x="16" y="3"/>
                  <a:pt x="14" y="3"/>
                </a:cubicBezTo>
                <a:cubicBezTo>
                  <a:pt x="15" y="4"/>
                  <a:pt x="15" y="4"/>
                  <a:pt x="17" y="4"/>
                </a:cubicBezTo>
                <a:cubicBezTo>
                  <a:pt x="17" y="4"/>
                  <a:pt x="17" y="5"/>
                  <a:pt x="17" y="5"/>
                </a:cubicBezTo>
                <a:cubicBezTo>
                  <a:pt x="16" y="5"/>
                  <a:pt x="16" y="7"/>
                  <a:pt x="15" y="8"/>
                </a:cubicBezTo>
                <a:cubicBezTo>
                  <a:pt x="15" y="8"/>
                  <a:pt x="15" y="8"/>
                  <a:pt x="15" y="9"/>
                </a:cubicBezTo>
                <a:cubicBezTo>
                  <a:pt x="15" y="9"/>
                  <a:pt x="15" y="10"/>
                  <a:pt x="15" y="10"/>
                </a:cubicBezTo>
                <a:cubicBezTo>
                  <a:pt x="15" y="11"/>
                  <a:pt x="15" y="11"/>
                  <a:pt x="14" y="12"/>
                </a:cubicBezTo>
                <a:cubicBezTo>
                  <a:pt x="14" y="13"/>
                  <a:pt x="14" y="14"/>
                  <a:pt x="13" y="13"/>
                </a:cubicBezTo>
                <a:cubicBezTo>
                  <a:pt x="12" y="14"/>
                  <a:pt x="11" y="13"/>
                  <a:pt x="11" y="12"/>
                </a:cubicBezTo>
                <a:cubicBezTo>
                  <a:pt x="10" y="12"/>
                  <a:pt x="9" y="12"/>
                  <a:pt x="8" y="12"/>
                </a:cubicBezTo>
                <a:cubicBezTo>
                  <a:pt x="6" y="12"/>
                  <a:pt x="5" y="13"/>
                  <a:pt x="4" y="13"/>
                </a:cubicBezTo>
                <a:cubicBezTo>
                  <a:pt x="3" y="14"/>
                  <a:pt x="2" y="15"/>
                  <a:pt x="1" y="15"/>
                </a:cubicBezTo>
                <a:cubicBezTo>
                  <a:pt x="1" y="16"/>
                  <a:pt x="0" y="16"/>
                  <a:pt x="0" y="17"/>
                </a:cubicBezTo>
                <a:cubicBezTo>
                  <a:pt x="1" y="17"/>
                  <a:pt x="2" y="17"/>
                  <a:pt x="2" y="1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0" name="Freeform 266"/>
          <p:cNvSpPr/>
          <p:nvPr>
            <p:custDataLst>
              <p:tags r:id="rId74"/>
            </p:custDataLst>
          </p:nvPr>
        </p:nvSpPr>
        <p:spPr bwMode="auto">
          <a:xfrm rot="1740000">
            <a:off x="8278750" y="3340486"/>
            <a:ext cx="18769" cy="11381"/>
          </a:xfrm>
          <a:custGeom>
            <a:avLst/>
            <a:gdLst>
              <a:gd name="T0" fmla="*/ 12 w 38"/>
              <a:gd name="T1" fmla="*/ 0 h 23"/>
              <a:gd name="T2" fmla="*/ 9 w 38"/>
              <a:gd name="T3" fmla="*/ 0 h 23"/>
              <a:gd name="T4" fmla="*/ 9 w 38"/>
              <a:gd name="T5" fmla="*/ 2 h 23"/>
              <a:gd name="T6" fmla="*/ 5 w 38"/>
              <a:gd name="T7" fmla="*/ 2 h 23"/>
              <a:gd name="T8" fmla="*/ 4 w 38"/>
              <a:gd name="T9" fmla="*/ 2 h 23"/>
              <a:gd name="T10" fmla="*/ 2 w 38"/>
              <a:gd name="T11" fmla="*/ 2 h 23"/>
              <a:gd name="T12" fmla="*/ 2 w 38"/>
              <a:gd name="T13" fmla="*/ 3 h 23"/>
              <a:gd name="T14" fmla="*/ 5 w 38"/>
              <a:gd name="T15" fmla="*/ 5 h 23"/>
              <a:gd name="T16" fmla="*/ 5 w 38"/>
              <a:gd name="T17" fmla="*/ 6 h 23"/>
              <a:gd name="T18" fmla="*/ 7 w 38"/>
              <a:gd name="T19" fmla="*/ 9 h 23"/>
              <a:gd name="T20" fmla="*/ 8 w 38"/>
              <a:gd name="T21" fmla="*/ 9 h 23"/>
              <a:gd name="T22" fmla="*/ 9 w 38"/>
              <a:gd name="T23" fmla="*/ 9 h 23"/>
              <a:gd name="T24" fmla="*/ 12 w 38"/>
              <a:gd name="T25" fmla="*/ 10 h 23"/>
              <a:gd name="T26" fmla="*/ 14 w 38"/>
              <a:gd name="T27" fmla="*/ 11 h 23"/>
              <a:gd name="T28" fmla="*/ 14 w 38"/>
              <a:gd name="T29" fmla="*/ 10 h 23"/>
              <a:gd name="T30" fmla="*/ 17 w 38"/>
              <a:gd name="T31" fmla="*/ 10 h 23"/>
              <a:gd name="T32" fmla="*/ 17 w 38"/>
              <a:gd name="T33" fmla="*/ 9 h 23"/>
              <a:gd name="T34" fmla="*/ 19 w 38"/>
              <a:gd name="T35" fmla="*/ 8 h 23"/>
              <a:gd name="T36" fmla="*/ 20 w 38"/>
              <a:gd name="T37" fmla="*/ 5 h 23"/>
              <a:gd name="T38" fmla="*/ 23 w 38"/>
              <a:gd name="T39" fmla="*/ 6 h 23"/>
              <a:gd name="T40" fmla="*/ 21 w 38"/>
              <a:gd name="T41" fmla="*/ 10 h 23"/>
              <a:gd name="T42" fmla="*/ 21 w 38"/>
              <a:gd name="T43" fmla="*/ 11 h 23"/>
              <a:gd name="T44" fmla="*/ 24 w 38"/>
              <a:gd name="T45" fmla="*/ 11 h 23"/>
              <a:gd name="T46" fmla="*/ 25 w 38"/>
              <a:gd name="T47" fmla="*/ 11 h 23"/>
              <a:gd name="T48" fmla="*/ 25 w 38"/>
              <a:gd name="T49" fmla="*/ 12 h 23"/>
              <a:gd name="T50" fmla="*/ 27 w 38"/>
              <a:gd name="T51" fmla="*/ 13 h 23"/>
              <a:gd name="T52" fmla="*/ 27 w 38"/>
              <a:gd name="T53" fmla="*/ 15 h 23"/>
              <a:gd name="T54" fmla="*/ 27 w 38"/>
              <a:gd name="T55" fmla="*/ 17 h 23"/>
              <a:gd name="T56" fmla="*/ 26 w 38"/>
              <a:gd name="T57" fmla="*/ 21 h 23"/>
              <a:gd name="T58" fmla="*/ 26 w 38"/>
              <a:gd name="T59" fmla="*/ 22 h 23"/>
              <a:gd name="T60" fmla="*/ 28 w 38"/>
              <a:gd name="T61" fmla="*/ 23 h 23"/>
              <a:gd name="T62" fmla="*/ 31 w 38"/>
              <a:gd name="T63" fmla="*/ 23 h 23"/>
              <a:gd name="T64" fmla="*/ 32 w 38"/>
              <a:gd name="T65" fmla="*/ 23 h 23"/>
              <a:gd name="T66" fmla="*/ 32 w 38"/>
              <a:gd name="T67" fmla="*/ 22 h 23"/>
              <a:gd name="T68" fmla="*/ 31 w 38"/>
              <a:gd name="T69" fmla="*/ 19 h 23"/>
              <a:gd name="T70" fmla="*/ 32 w 38"/>
              <a:gd name="T71" fmla="*/ 17 h 23"/>
              <a:gd name="T72" fmla="*/ 32 w 38"/>
              <a:gd name="T73" fmla="*/ 16 h 23"/>
              <a:gd name="T74" fmla="*/ 31 w 38"/>
              <a:gd name="T75" fmla="*/ 16 h 23"/>
              <a:gd name="T76" fmla="*/ 30 w 38"/>
              <a:gd name="T77" fmla="*/ 15 h 23"/>
              <a:gd name="T78" fmla="*/ 32 w 38"/>
              <a:gd name="T79" fmla="*/ 15 h 23"/>
              <a:gd name="T80" fmla="*/ 34 w 38"/>
              <a:gd name="T81" fmla="*/ 15 h 23"/>
              <a:gd name="T82" fmla="*/ 36 w 38"/>
              <a:gd name="T83" fmla="*/ 15 h 23"/>
              <a:gd name="T84" fmla="*/ 37 w 38"/>
              <a:gd name="T85" fmla="*/ 15 h 23"/>
              <a:gd name="T86" fmla="*/ 38 w 38"/>
              <a:gd name="T87" fmla="*/ 13 h 23"/>
              <a:gd name="T88" fmla="*/ 38 w 38"/>
              <a:gd name="T89" fmla="*/ 12 h 23"/>
              <a:gd name="T90" fmla="*/ 37 w 38"/>
              <a:gd name="T91" fmla="*/ 11 h 23"/>
              <a:gd name="T92" fmla="*/ 33 w 38"/>
              <a:gd name="T93" fmla="*/ 11 h 23"/>
              <a:gd name="T94" fmla="*/ 31 w 38"/>
              <a:gd name="T95" fmla="*/ 10 h 23"/>
              <a:gd name="T96" fmla="*/ 31 w 38"/>
              <a:gd name="T97" fmla="*/ 9 h 23"/>
              <a:gd name="T98" fmla="*/ 30 w 38"/>
              <a:gd name="T99" fmla="*/ 9 h 23"/>
              <a:gd name="T100" fmla="*/ 28 w 38"/>
              <a:gd name="T101" fmla="*/ 8 h 23"/>
              <a:gd name="T102" fmla="*/ 27 w 38"/>
              <a:gd name="T103" fmla="*/ 5 h 23"/>
              <a:gd name="T104" fmla="*/ 27 w 38"/>
              <a:gd name="T105" fmla="*/ 4 h 23"/>
              <a:gd name="T106" fmla="*/ 25 w 38"/>
              <a:gd name="T107" fmla="*/ 4 h 23"/>
              <a:gd name="T108" fmla="*/ 21 w 38"/>
              <a:gd name="T109" fmla="*/ 2 h 23"/>
              <a:gd name="T110" fmla="*/ 20 w 38"/>
              <a:gd name="T111" fmla="*/ 2 h 23"/>
              <a:gd name="T112" fmla="*/ 18 w 38"/>
              <a:gd name="T113" fmla="*/ 3 h 23"/>
              <a:gd name="T114" fmla="*/ 17 w 38"/>
              <a:gd name="T115" fmla="*/ 3 h 23"/>
              <a:gd name="T116" fmla="*/ 14 w 38"/>
              <a:gd name="T117" fmla="*/ 3 h 23"/>
              <a:gd name="T118" fmla="*/ 14 w 38"/>
              <a:gd name="T119" fmla="*/ 2 h 23"/>
              <a:gd name="T120" fmla="*/ 12 w 38"/>
              <a:gd name="T121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8" h="23">
                <a:moveTo>
                  <a:pt x="12" y="0"/>
                </a:moveTo>
                <a:cubicBezTo>
                  <a:pt x="11" y="0"/>
                  <a:pt x="10" y="0"/>
                  <a:pt x="9" y="0"/>
                </a:cubicBezTo>
                <a:cubicBezTo>
                  <a:pt x="9" y="1"/>
                  <a:pt x="9" y="1"/>
                  <a:pt x="9" y="2"/>
                </a:cubicBezTo>
                <a:cubicBezTo>
                  <a:pt x="8" y="2"/>
                  <a:pt x="6" y="2"/>
                  <a:pt x="5" y="2"/>
                </a:cubicBezTo>
                <a:cubicBezTo>
                  <a:pt x="4" y="2"/>
                  <a:pt x="4" y="2"/>
                  <a:pt x="4" y="2"/>
                </a:cubicBezTo>
                <a:cubicBezTo>
                  <a:pt x="3" y="2"/>
                  <a:pt x="3" y="2"/>
                  <a:pt x="2" y="2"/>
                </a:cubicBezTo>
                <a:cubicBezTo>
                  <a:pt x="2" y="2"/>
                  <a:pt x="2" y="2"/>
                  <a:pt x="2" y="3"/>
                </a:cubicBezTo>
                <a:cubicBezTo>
                  <a:pt x="6" y="3"/>
                  <a:pt x="0" y="6"/>
                  <a:pt x="5" y="5"/>
                </a:cubicBezTo>
                <a:cubicBezTo>
                  <a:pt x="5" y="6"/>
                  <a:pt x="5" y="6"/>
                  <a:pt x="5" y="6"/>
                </a:cubicBezTo>
                <a:cubicBezTo>
                  <a:pt x="6" y="7"/>
                  <a:pt x="7" y="7"/>
                  <a:pt x="7" y="9"/>
                </a:cubicBezTo>
                <a:cubicBezTo>
                  <a:pt x="7" y="9"/>
                  <a:pt x="8" y="9"/>
                  <a:pt x="8" y="9"/>
                </a:cubicBezTo>
                <a:cubicBezTo>
                  <a:pt x="9" y="9"/>
                  <a:pt x="9" y="9"/>
                  <a:pt x="9" y="9"/>
                </a:cubicBezTo>
                <a:cubicBezTo>
                  <a:pt x="10" y="9"/>
                  <a:pt x="12" y="9"/>
                  <a:pt x="12" y="10"/>
                </a:cubicBezTo>
                <a:cubicBezTo>
                  <a:pt x="13" y="10"/>
                  <a:pt x="13" y="11"/>
                  <a:pt x="14" y="11"/>
                </a:cubicBezTo>
                <a:cubicBezTo>
                  <a:pt x="14" y="11"/>
                  <a:pt x="14" y="10"/>
                  <a:pt x="14" y="10"/>
                </a:cubicBezTo>
                <a:cubicBezTo>
                  <a:pt x="15" y="10"/>
                  <a:pt x="16" y="10"/>
                  <a:pt x="17" y="10"/>
                </a:cubicBezTo>
                <a:cubicBezTo>
                  <a:pt x="17" y="10"/>
                  <a:pt x="17" y="9"/>
                  <a:pt x="17" y="9"/>
                </a:cubicBezTo>
                <a:cubicBezTo>
                  <a:pt x="18" y="8"/>
                  <a:pt x="18" y="8"/>
                  <a:pt x="19" y="8"/>
                </a:cubicBezTo>
                <a:cubicBezTo>
                  <a:pt x="20" y="7"/>
                  <a:pt x="20" y="7"/>
                  <a:pt x="20" y="5"/>
                </a:cubicBezTo>
                <a:cubicBezTo>
                  <a:pt x="21" y="5"/>
                  <a:pt x="23" y="5"/>
                  <a:pt x="23" y="6"/>
                </a:cubicBezTo>
                <a:cubicBezTo>
                  <a:pt x="22" y="8"/>
                  <a:pt x="23" y="10"/>
                  <a:pt x="21" y="10"/>
                </a:cubicBezTo>
                <a:cubicBezTo>
                  <a:pt x="21" y="10"/>
                  <a:pt x="21" y="11"/>
                  <a:pt x="21" y="11"/>
                </a:cubicBezTo>
                <a:cubicBezTo>
                  <a:pt x="22" y="11"/>
                  <a:pt x="23" y="11"/>
                  <a:pt x="24" y="11"/>
                </a:cubicBezTo>
                <a:cubicBezTo>
                  <a:pt x="24" y="11"/>
                  <a:pt x="25" y="11"/>
                  <a:pt x="25" y="11"/>
                </a:cubicBezTo>
                <a:cubicBezTo>
                  <a:pt x="25" y="11"/>
                  <a:pt x="25" y="12"/>
                  <a:pt x="25" y="12"/>
                </a:cubicBezTo>
                <a:cubicBezTo>
                  <a:pt x="26" y="13"/>
                  <a:pt x="27" y="12"/>
                  <a:pt x="27" y="13"/>
                </a:cubicBezTo>
                <a:cubicBezTo>
                  <a:pt x="27" y="14"/>
                  <a:pt x="27" y="14"/>
                  <a:pt x="27" y="15"/>
                </a:cubicBezTo>
                <a:cubicBezTo>
                  <a:pt x="27" y="15"/>
                  <a:pt x="27" y="16"/>
                  <a:pt x="27" y="17"/>
                </a:cubicBezTo>
                <a:cubicBezTo>
                  <a:pt x="30" y="17"/>
                  <a:pt x="29" y="22"/>
                  <a:pt x="26" y="21"/>
                </a:cubicBezTo>
                <a:cubicBezTo>
                  <a:pt x="26" y="21"/>
                  <a:pt x="26" y="21"/>
                  <a:pt x="26" y="22"/>
                </a:cubicBezTo>
                <a:cubicBezTo>
                  <a:pt x="27" y="22"/>
                  <a:pt x="28" y="23"/>
                  <a:pt x="28" y="23"/>
                </a:cubicBezTo>
                <a:cubicBezTo>
                  <a:pt x="30" y="23"/>
                  <a:pt x="30" y="21"/>
                  <a:pt x="31" y="23"/>
                </a:cubicBezTo>
                <a:cubicBezTo>
                  <a:pt x="31" y="23"/>
                  <a:pt x="32" y="23"/>
                  <a:pt x="32" y="23"/>
                </a:cubicBezTo>
                <a:cubicBezTo>
                  <a:pt x="32" y="23"/>
                  <a:pt x="32" y="22"/>
                  <a:pt x="32" y="22"/>
                </a:cubicBezTo>
                <a:cubicBezTo>
                  <a:pt x="32" y="21"/>
                  <a:pt x="31" y="20"/>
                  <a:pt x="31" y="19"/>
                </a:cubicBezTo>
                <a:cubicBezTo>
                  <a:pt x="31" y="18"/>
                  <a:pt x="31" y="17"/>
                  <a:pt x="32" y="17"/>
                </a:cubicBezTo>
                <a:cubicBezTo>
                  <a:pt x="32" y="17"/>
                  <a:pt x="32" y="16"/>
                  <a:pt x="32" y="16"/>
                </a:cubicBezTo>
                <a:cubicBezTo>
                  <a:pt x="32" y="16"/>
                  <a:pt x="31" y="16"/>
                  <a:pt x="31" y="16"/>
                </a:cubicBezTo>
                <a:cubicBezTo>
                  <a:pt x="31" y="15"/>
                  <a:pt x="30" y="15"/>
                  <a:pt x="30" y="15"/>
                </a:cubicBezTo>
                <a:cubicBezTo>
                  <a:pt x="30" y="13"/>
                  <a:pt x="31" y="14"/>
                  <a:pt x="32" y="15"/>
                </a:cubicBezTo>
                <a:cubicBezTo>
                  <a:pt x="33" y="15"/>
                  <a:pt x="34" y="15"/>
                  <a:pt x="34" y="15"/>
                </a:cubicBezTo>
                <a:cubicBezTo>
                  <a:pt x="35" y="15"/>
                  <a:pt x="35" y="15"/>
                  <a:pt x="36" y="15"/>
                </a:cubicBezTo>
                <a:cubicBezTo>
                  <a:pt x="36" y="15"/>
                  <a:pt x="36" y="15"/>
                  <a:pt x="37" y="15"/>
                </a:cubicBezTo>
                <a:cubicBezTo>
                  <a:pt x="37" y="14"/>
                  <a:pt x="37" y="13"/>
                  <a:pt x="38" y="13"/>
                </a:cubicBezTo>
                <a:cubicBezTo>
                  <a:pt x="38" y="13"/>
                  <a:pt x="38" y="13"/>
                  <a:pt x="38" y="12"/>
                </a:cubicBezTo>
                <a:cubicBezTo>
                  <a:pt x="38" y="11"/>
                  <a:pt x="38" y="11"/>
                  <a:pt x="37" y="11"/>
                </a:cubicBezTo>
                <a:cubicBezTo>
                  <a:pt x="36" y="11"/>
                  <a:pt x="34" y="11"/>
                  <a:pt x="33" y="11"/>
                </a:cubicBezTo>
                <a:cubicBezTo>
                  <a:pt x="32" y="11"/>
                  <a:pt x="31" y="11"/>
                  <a:pt x="31" y="10"/>
                </a:cubicBezTo>
                <a:cubicBezTo>
                  <a:pt x="31" y="10"/>
                  <a:pt x="31" y="9"/>
                  <a:pt x="31" y="9"/>
                </a:cubicBezTo>
                <a:cubicBezTo>
                  <a:pt x="30" y="9"/>
                  <a:pt x="30" y="9"/>
                  <a:pt x="30" y="9"/>
                </a:cubicBezTo>
                <a:cubicBezTo>
                  <a:pt x="29" y="9"/>
                  <a:pt x="29" y="8"/>
                  <a:pt x="28" y="8"/>
                </a:cubicBezTo>
                <a:cubicBezTo>
                  <a:pt x="28" y="7"/>
                  <a:pt x="27" y="6"/>
                  <a:pt x="27" y="5"/>
                </a:cubicBezTo>
                <a:cubicBezTo>
                  <a:pt x="27" y="5"/>
                  <a:pt x="27" y="4"/>
                  <a:pt x="27" y="4"/>
                </a:cubicBezTo>
                <a:cubicBezTo>
                  <a:pt x="26" y="4"/>
                  <a:pt x="26" y="4"/>
                  <a:pt x="25" y="4"/>
                </a:cubicBezTo>
                <a:cubicBezTo>
                  <a:pt x="22" y="5"/>
                  <a:pt x="23" y="2"/>
                  <a:pt x="21" y="2"/>
                </a:cubicBezTo>
                <a:cubicBezTo>
                  <a:pt x="21" y="2"/>
                  <a:pt x="21" y="2"/>
                  <a:pt x="20" y="2"/>
                </a:cubicBezTo>
                <a:cubicBezTo>
                  <a:pt x="20" y="3"/>
                  <a:pt x="19" y="3"/>
                  <a:pt x="18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6" y="3"/>
                  <a:pt x="15" y="3"/>
                  <a:pt x="14" y="3"/>
                </a:cubicBezTo>
                <a:cubicBezTo>
                  <a:pt x="14" y="2"/>
                  <a:pt x="14" y="2"/>
                  <a:pt x="14" y="2"/>
                </a:cubicBezTo>
                <a:cubicBezTo>
                  <a:pt x="13" y="1"/>
                  <a:pt x="12" y="2"/>
                  <a:pt x="1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1" name="Freeform 267"/>
          <p:cNvSpPr/>
          <p:nvPr>
            <p:custDataLst>
              <p:tags r:id="rId75"/>
            </p:custDataLst>
          </p:nvPr>
        </p:nvSpPr>
        <p:spPr bwMode="auto">
          <a:xfrm rot="1740000">
            <a:off x="8325040" y="3366804"/>
            <a:ext cx="5951" cy="8422"/>
          </a:xfrm>
          <a:custGeom>
            <a:avLst/>
            <a:gdLst>
              <a:gd name="T0" fmla="*/ 2 w 12"/>
              <a:gd name="T1" fmla="*/ 17 h 17"/>
              <a:gd name="T2" fmla="*/ 2 w 12"/>
              <a:gd name="T3" fmla="*/ 16 h 17"/>
              <a:gd name="T4" fmla="*/ 4 w 12"/>
              <a:gd name="T5" fmla="*/ 15 h 17"/>
              <a:gd name="T6" fmla="*/ 5 w 12"/>
              <a:gd name="T7" fmla="*/ 15 h 17"/>
              <a:gd name="T8" fmla="*/ 5 w 12"/>
              <a:gd name="T9" fmla="*/ 14 h 17"/>
              <a:gd name="T10" fmla="*/ 5 w 12"/>
              <a:gd name="T11" fmla="*/ 13 h 17"/>
              <a:gd name="T12" fmla="*/ 5 w 12"/>
              <a:gd name="T13" fmla="*/ 11 h 17"/>
              <a:gd name="T14" fmla="*/ 6 w 12"/>
              <a:gd name="T15" fmla="*/ 11 h 17"/>
              <a:gd name="T16" fmla="*/ 7 w 12"/>
              <a:gd name="T17" fmla="*/ 10 h 17"/>
              <a:gd name="T18" fmla="*/ 8 w 12"/>
              <a:gd name="T19" fmla="*/ 8 h 17"/>
              <a:gd name="T20" fmla="*/ 10 w 12"/>
              <a:gd name="T21" fmla="*/ 7 h 17"/>
              <a:gd name="T22" fmla="*/ 11 w 12"/>
              <a:gd name="T23" fmla="*/ 7 h 17"/>
              <a:gd name="T24" fmla="*/ 11 w 12"/>
              <a:gd name="T25" fmla="*/ 5 h 17"/>
              <a:gd name="T26" fmla="*/ 11 w 12"/>
              <a:gd name="T27" fmla="*/ 4 h 17"/>
              <a:gd name="T28" fmla="*/ 11 w 12"/>
              <a:gd name="T29" fmla="*/ 3 h 17"/>
              <a:gd name="T30" fmla="*/ 11 w 12"/>
              <a:gd name="T31" fmla="*/ 1 h 17"/>
              <a:gd name="T32" fmla="*/ 8 w 12"/>
              <a:gd name="T33" fmla="*/ 0 h 17"/>
              <a:gd name="T34" fmla="*/ 7 w 12"/>
              <a:gd name="T35" fmla="*/ 0 h 17"/>
              <a:gd name="T36" fmla="*/ 5 w 12"/>
              <a:gd name="T37" fmla="*/ 2 h 17"/>
              <a:gd name="T38" fmla="*/ 5 w 12"/>
              <a:gd name="T39" fmla="*/ 3 h 17"/>
              <a:gd name="T40" fmla="*/ 5 w 12"/>
              <a:gd name="T41" fmla="*/ 4 h 17"/>
              <a:gd name="T42" fmla="*/ 5 w 12"/>
              <a:gd name="T43" fmla="*/ 5 h 17"/>
              <a:gd name="T44" fmla="*/ 4 w 12"/>
              <a:gd name="T45" fmla="*/ 5 h 17"/>
              <a:gd name="T46" fmla="*/ 2 w 12"/>
              <a:gd name="T47" fmla="*/ 7 h 17"/>
              <a:gd name="T48" fmla="*/ 2 w 12"/>
              <a:gd name="T49" fmla="*/ 9 h 17"/>
              <a:gd name="T50" fmla="*/ 2 w 12"/>
              <a:gd name="T51" fmla="*/ 11 h 17"/>
              <a:gd name="T52" fmla="*/ 1 w 12"/>
              <a:gd name="T53" fmla="*/ 11 h 17"/>
              <a:gd name="T54" fmla="*/ 0 w 12"/>
              <a:gd name="T55" fmla="*/ 13 h 17"/>
              <a:gd name="T56" fmla="*/ 0 w 12"/>
              <a:gd name="T57" fmla="*/ 15 h 17"/>
              <a:gd name="T58" fmla="*/ 2 w 12"/>
              <a:gd name="T59" fmla="*/ 1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2" h="17">
                <a:moveTo>
                  <a:pt x="2" y="17"/>
                </a:moveTo>
                <a:cubicBezTo>
                  <a:pt x="2" y="17"/>
                  <a:pt x="2" y="17"/>
                  <a:pt x="2" y="16"/>
                </a:cubicBezTo>
                <a:cubicBezTo>
                  <a:pt x="3" y="16"/>
                  <a:pt x="4" y="16"/>
                  <a:pt x="4" y="15"/>
                </a:cubicBezTo>
                <a:cubicBezTo>
                  <a:pt x="4" y="15"/>
                  <a:pt x="4" y="15"/>
                  <a:pt x="5" y="15"/>
                </a:cubicBezTo>
                <a:cubicBezTo>
                  <a:pt x="5" y="15"/>
                  <a:pt x="5" y="14"/>
                  <a:pt x="5" y="14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12"/>
                  <a:pt x="5" y="12"/>
                  <a:pt x="5" y="11"/>
                </a:cubicBezTo>
                <a:cubicBezTo>
                  <a:pt x="5" y="11"/>
                  <a:pt x="6" y="11"/>
                  <a:pt x="6" y="11"/>
                </a:cubicBezTo>
                <a:cubicBezTo>
                  <a:pt x="6" y="10"/>
                  <a:pt x="6" y="10"/>
                  <a:pt x="7" y="10"/>
                </a:cubicBezTo>
                <a:cubicBezTo>
                  <a:pt x="7" y="9"/>
                  <a:pt x="8" y="9"/>
                  <a:pt x="8" y="8"/>
                </a:cubicBezTo>
                <a:cubicBezTo>
                  <a:pt x="9" y="8"/>
                  <a:pt x="9" y="7"/>
                  <a:pt x="10" y="7"/>
                </a:cubicBezTo>
                <a:cubicBezTo>
                  <a:pt x="10" y="7"/>
                  <a:pt x="10" y="7"/>
                  <a:pt x="11" y="7"/>
                </a:cubicBezTo>
                <a:cubicBezTo>
                  <a:pt x="11" y="6"/>
                  <a:pt x="11" y="6"/>
                  <a:pt x="11" y="5"/>
                </a:cubicBezTo>
                <a:cubicBezTo>
                  <a:pt x="11" y="5"/>
                  <a:pt x="11" y="5"/>
                  <a:pt x="11" y="4"/>
                </a:cubicBezTo>
                <a:cubicBezTo>
                  <a:pt x="11" y="4"/>
                  <a:pt x="11" y="3"/>
                  <a:pt x="11" y="3"/>
                </a:cubicBezTo>
                <a:cubicBezTo>
                  <a:pt x="12" y="3"/>
                  <a:pt x="11" y="2"/>
                  <a:pt x="11" y="1"/>
                </a:cubicBezTo>
                <a:cubicBezTo>
                  <a:pt x="10" y="0"/>
                  <a:pt x="10" y="0"/>
                  <a:pt x="8" y="0"/>
                </a:cubicBezTo>
                <a:cubicBezTo>
                  <a:pt x="8" y="0"/>
                  <a:pt x="8" y="0"/>
                  <a:pt x="7" y="0"/>
                </a:cubicBezTo>
                <a:cubicBezTo>
                  <a:pt x="7" y="1"/>
                  <a:pt x="6" y="2"/>
                  <a:pt x="5" y="2"/>
                </a:cubicBezTo>
                <a:cubicBezTo>
                  <a:pt x="5" y="2"/>
                  <a:pt x="5" y="3"/>
                  <a:pt x="5" y="3"/>
                </a:cubicBezTo>
                <a:cubicBezTo>
                  <a:pt x="5" y="3"/>
                  <a:pt x="5" y="4"/>
                  <a:pt x="5" y="4"/>
                </a:cubicBezTo>
                <a:cubicBezTo>
                  <a:pt x="5" y="5"/>
                  <a:pt x="5" y="5"/>
                  <a:pt x="5" y="5"/>
                </a:cubicBezTo>
                <a:cubicBezTo>
                  <a:pt x="4" y="5"/>
                  <a:pt x="4" y="5"/>
                  <a:pt x="4" y="5"/>
                </a:cubicBezTo>
                <a:cubicBezTo>
                  <a:pt x="3" y="5"/>
                  <a:pt x="2" y="6"/>
                  <a:pt x="2" y="7"/>
                </a:cubicBezTo>
                <a:cubicBezTo>
                  <a:pt x="2" y="7"/>
                  <a:pt x="2" y="8"/>
                  <a:pt x="2" y="9"/>
                </a:cubicBezTo>
                <a:cubicBezTo>
                  <a:pt x="2" y="10"/>
                  <a:pt x="2" y="11"/>
                  <a:pt x="2" y="11"/>
                </a:cubicBezTo>
                <a:cubicBezTo>
                  <a:pt x="2" y="11"/>
                  <a:pt x="2" y="11"/>
                  <a:pt x="1" y="11"/>
                </a:cubicBezTo>
                <a:cubicBezTo>
                  <a:pt x="1" y="12"/>
                  <a:pt x="1" y="13"/>
                  <a:pt x="0" y="13"/>
                </a:cubicBezTo>
                <a:cubicBezTo>
                  <a:pt x="0" y="13"/>
                  <a:pt x="0" y="14"/>
                  <a:pt x="0" y="15"/>
                </a:cubicBezTo>
                <a:cubicBezTo>
                  <a:pt x="1" y="16"/>
                  <a:pt x="1" y="17"/>
                  <a:pt x="2" y="1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2" name="Freeform 268"/>
          <p:cNvSpPr/>
          <p:nvPr>
            <p:custDataLst>
              <p:tags r:id="rId76"/>
            </p:custDataLst>
          </p:nvPr>
        </p:nvSpPr>
        <p:spPr bwMode="auto">
          <a:xfrm rot="1740000">
            <a:off x="8315706" y="3373659"/>
            <a:ext cx="4807" cy="6373"/>
          </a:xfrm>
          <a:custGeom>
            <a:avLst/>
            <a:gdLst>
              <a:gd name="T0" fmla="*/ 2 w 10"/>
              <a:gd name="T1" fmla="*/ 8 h 13"/>
              <a:gd name="T2" fmla="*/ 2 w 10"/>
              <a:gd name="T3" fmla="*/ 10 h 13"/>
              <a:gd name="T4" fmla="*/ 4 w 10"/>
              <a:gd name="T5" fmla="*/ 11 h 13"/>
              <a:gd name="T6" fmla="*/ 6 w 10"/>
              <a:gd name="T7" fmla="*/ 13 h 13"/>
              <a:gd name="T8" fmla="*/ 7 w 10"/>
              <a:gd name="T9" fmla="*/ 10 h 13"/>
              <a:gd name="T10" fmla="*/ 7 w 10"/>
              <a:gd name="T11" fmla="*/ 8 h 13"/>
              <a:gd name="T12" fmla="*/ 9 w 10"/>
              <a:gd name="T13" fmla="*/ 5 h 13"/>
              <a:gd name="T14" fmla="*/ 10 w 10"/>
              <a:gd name="T15" fmla="*/ 4 h 13"/>
              <a:gd name="T16" fmla="*/ 10 w 10"/>
              <a:gd name="T17" fmla="*/ 2 h 13"/>
              <a:gd name="T18" fmla="*/ 10 w 10"/>
              <a:gd name="T19" fmla="*/ 0 h 13"/>
              <a:gd name="T20" fmla="*/ 6 w 10"/>
              <a:gd name="T21" fmla="*/ 0 h 13"/>
              <a:gd name="T22" fmla="*/ 5 w 10"/>
              <a:gd name="T23" fmla="*/ 0 h 13"/>
              <a:gd name="T24" fmla="*/ 4 w 10"/>
              <a:gd name="T25" fmla="*/ 0 h 13"/>
              <a:gd name="T26" fmla="*/ 4 w 10"/>
              <a:gd name="T27" fmla="*/ 2 h 13"/>
              <a:gd name="T28" fmla="*/ 4 w 10"/>
              <a:gd name="T29" fmla="*/ 5 h 13"/>
              <a:gd name="T30" fmla="*/ 3 w 10"/>
              <a:gd name="T31" fmla="*/ 5 h 13"/>
              <a:gd name="T32" fmla="*/ 0 w 10"/>
              <a:gd name="T33" fmla="*/ 5 h 13"/>
              <a:gd name="T34" fmla="*/ 2 w 10"/>
              <a:gd name="T35" fmla="*/ 7 h 13"/>
              <a:gd name="T36" fmla="*/ 2 w 10"/>
              <a:gd name="T37" fmla="*/ 8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0" h="13">
                <a:moveTo>
                  <a:pt x="2" y="8"/>
                </a:moveTo>
                <a:cubicBezTo>
                  <a:pt x="2" y="9"/>
                  <a:pt x="2" y="9"/>
                  <a:pt x="2" y="10"/>
                </a:cubicBezTo>
                <a:cubicBezTo>
                  <a:pt x="3" y="10"/>
                  <a:pt x="3" y="11"/>
                  <a:pt x="4" y="11"/>
                </a:cubicBezTo>
                <a:cubicBezTo>
                  <a:pt x="3" y="13"/>
                  <a:pt x="5" y="13"/>
                  <a:pt x="6" y="13"/>
                </a:cubicBezTo>
                <a:cubicBezTo>
                  <a:pt x="6" y="11"/>
                  <a:pt x="6" y="10"/>
                  <a:pt x="7" y="10"/>
                </a:cubicBezTo>
                <a:cubicBezTo>
                  <a:pt x="7" y="9"/>
                  <a:pt x="7" y="9"/>
                  <a:pt x="7" y="8"/>
                </a:cubicBezTo>
                <a:cubicBezTo>
                  <a:pt x="7" y="7"/>
                  <a:pt x="7" y="5"/>
                  <a:pt x="9" y="5"/>
                </a:cubicBezTo>
                <a:cubicBezTo>
                  <a:pt x="10" y="5"/>
                  <a:pt x="10" y="4"/>
                  <a:pt x="10" y="4"/>
                </a:cubicBezTo>
                <a:cubicBezTo>
                  <a:pt x="10" y="3"/>
                  <a:pt x="10" y="3"/>
                  <a:pt x="10" y="2"/>
                </a:cubicBezTo>
                <a:cubicBezTo>
                  <a:pt x="10" y="2"/>
                  <a:pt x="10" y="1"/>
                  <a:pt x="10" y="0"/>
                </a:cubicBezTo>
                <a:cubicBezTo>
                  <a:pt x="9" y="0"/>
                  <a:pt x="7" y="0"/>
                  <a:pt x="6" y="0"/>
                </a:cubicBezTo>
                <a:cubicBezTo>
                  <a:pt x="6" y="0"/>
                  <a:pt x="6" y="0"/>
                  <a:pt x="5" y="0"/>
                </a:cubicBezTo>
                <a:cubicBezTo>
                  <a:pt x="5" y="0"/>
                  <a:pt x="4" y="0"/>
                  <a:pt x="4" y="0"/>
                </a:cubicBezTo>
                <a:cubicBezTo>
                  <a:pt x="4" y="1"/>
                  <a:pt x="4" y="2"/>
                  <a:pt x="4" y="2"/>
                </a:cubicBezTo>
                <a:cubicBezTo>
                  <a:pt x="4" y="3"/>
                  <a:pt x="4" y="4"/>
                  <a:pt x="4" y="5"/>
                </a:cubicBezTo>
                <a:cubicBezTo>
                  <a:pt x="4" y="5"/>
                  <a:pt x="3" y="5"/>
                  <a:pt x="3" y="5"/>
                </a:cubicBezTo>
                <a:cubicBezTo>
                  <a:pt x="2" y="5"/>
                  <a:pt x="1" y="5"/>
                  <a:pt x="0" y="5"/>
                </a:cubicBezTo>
                <a:cubicBezTo>
                  <a:pt x="0" y="6"/>
                  <a:pt x="1" y="6"/>
                  <a:pt x="2" y="7"/>
                </a:cubicBezTo>
                <a:cubicBezTo>
                  <a:pt x="2" y="8"/>
                  <a:pt x="2" y="8"/>
                  <a:pt x="2" y="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" name="Freeform 269"/>
          <p:cNvSpPr/>
          <p:nvPr>
            <p:custDataLst>
              <p:tags r:id="rId77"/>
            </p:custDataLst>
          </p:nvPr>
        </p:nvSpPr>
        <p:spPr bwMode="auto">
          <a:xfrm rot="1740000">
            <a:off x="8269731" y="3357882"/>
            <a:ext cx="11903" cy="5463"/>
          </a:xfrm>
          <a:custGeom>
            <a:avLst/>
            <a:gdLst>
              <a:gd name="T0" fmla="*/ 19 w 24"/>
              <a:gd name="T1" fmla="*/ 10 h 11"/>
              <a:gd name="T2" fmla="*/ 24 w 24"/>
              <a:gd name="T3" fmla="*/ 6 h 11"/>
              <a:gd name="T4" fmla="*/ 24 w 24"/>
              <a:gd name="T5" fmla="*/ 4 h 11"/>
              <a:gd name="T6" fmla="*/ 19 w 24"/>
              <a:gd name="T7" fmla="*/ 0 h 11"/>
              <a:gd name="T8" fmla="*/ 18 w 24"/>
              <a:gd name="T9" fmla="*/ 0 h 11"/>
              <a:gd name="T10" fmla="*/ 13 w 24"/>
              <a:gd name="T11" fmla="*/ 2 h 11"/>
              <a:gd name="T12" fmla="*/ 12 w 24"/>
              <a:gd name="T13" fmla="*/ 2 h 11"/>
              <a:gd name="T14" fmla="*/ 9 w 24"/>
              <a:gd name="T15" fmla="*/ 2 h 11"/>
              <a:gd name="T16" fmla="*/ 7 w 24"/>
              <a:gd name="T17" fmla="*/ 3 h 11"/>
              <a:gd name="T18" fmla="*/ 7 w 24"/>
              <a:gd name="T19" fmla="*/ 4 h 11"/>
              <a:gd name="T20" fmla="*/ 6 w 24"/>
              <a:gd name="T21" fmla="*/ 4 h 11"/>
              <a:gd name="T22" fmla="*/ 5 w 24"/>
              <a:gd name="T23" fmla="*/ 3 h 11"/>
              <a:gd name="T24" fmla="*/ 2 w 24"/>
              <a:gd name="T25" fmla="*/ 5 h 11"/>
              <a:gd name="T26" fmla="*/ 3 w 24"/>
              <a:gd name="T27" fmla="*/ 5 h 11"/>
              <a:gd name="T28" fmla="*/ 3 w 24"/>
              <a:gd name="T29" fmla="*/ 7 h 11"/>
              <a:gd name="T30" fmla="*/ 2 w 24"/>
              <a:gd name="T31" fmla="*/ 10 h 11"/>
              <a:gd name="T32" fmla="*/ 2 w 24"/>
              <a:gd name="T33" fmla="*/ 11 h 11"/>
              <a:gd name="T34" fmla="*/ 5 w 24"/>
              <a:gd name="T35" fmla="*/ 11 h 11"/>
              <a:gd name="T36" fmla="*/ 7 w 24"/>
              <a:gd name="T37" fmla="*/ 10 h 11"/>
              <a:gd name="T38" fmla="*/ 8 w 24"/>
              <a:gd name="T39" fmla="*/ 9 h 11"/>
              <a:gd name="T40" fmla="*/ 7 w 24"/>
              <a:gd name="T41" fmla="*/ 7 h 11"/>
              <a:gd name="T42" fmla="*/ 7 w 24"/>
              <a:gd name="T43" fmla="*/ 6 h 11"/>
              <a:gd name="T44" fmla="*/ 12 w 24"/>
              <a:gd name="T45" fmla="*/ 10 h 11"/>
              <a:gd name="T46" fmla="*/ 15 w 24"/>
              <a:gd name="T47" fmla="*/ 10 h 11"/>
              <a:gd name="T48" fmla="*/ 18 w 24"/>
              <a:gd name="T49" fmla="*/ 9 h 11"/>
              <a:gd name="T50" fmla="*/ 19 w 24"/>
              <a:gd name="T51" fmla="*/ 1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4" h="11">
                <a:moveTo>
                  <a:pt x="19" y="10"/>
                </a:moveTo>
                <a:cubicBezTo>
                  <a:pt x="21" y="9"/>
                  <a:pt x="21" y="7"/>
                  <a:pt x="24" y="6"/>
                </a:cubicBezTo>
                <a:cubicBezTo>
                  <a:pt x="24" y="5"/>
                  <a:pt x="24" y="5"/>
                  <a:pt x="24" y="4"/>
                </a:cubicBezTo>
                <a:cubicBezTo>
                  <a:pt x="23" y="1"/>
                  <a:pt x="20" y="2"/>
                  <a:pt x="19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6" y="1"/>
                  <a:pt x="13" y="0"/>
                  <a:pt x="13" y="2"/>
                </a:cubicBezTo>
                <a:cubicBezTo>
                  <a:pt x="12" y="2"/>
                  <a:pt x="12" y="2"/>
                  <a:pt x="12" y="2"/>
                </a:cubicBezTo>
                <a:cubicBezTo>
                  <a:pt x="11" y="2"/>
                  <a:pt x="10" y="2"/>
                  <a:pt x="9" y="2"/>
                </a:cubicBezTo>
                <a:cubicBezTo>
                  <a:pt x="9" y="2"/>
                  <a:pt x="8" y="3"/>
                  <a:pt x="7" y="3"/>
                </a:cubicBezTo>
                <a:cubicBezTo>
                  <a:pt x="7" y="3"/>
                  <a:pt x="7" y="4"/>
                  <a:pt x="7" y="4"/>
                </a:cubicBezTo>
                <a:cubicBezTo>
                  <a:pt x="7" y="4"/>
                  <a:pt x="6" y="4"/>
                  <a:pt x="6" y="4"/>
                </a:cubicBezTo>
                <a:cubicBezTo>
                  <a:pt x="5" y="4"/>
                  <a:pt x="4" y="4"/>
                  <a:pt x="5" y="3"/>
                </a:cubicBezTo>
                <a:cubicBezTo>
                  <a:pt x="1" y="2"/>
                  <a:pt x="0" y="3"/>
                  <a:pt x="2" y="5"/>
                </a:cubicBezTo>
                <a:cubicBezTo>
                  <a:pt x="3" y="5"/>
                  <a:pt x="3" y="5"/>
                  <a:pt x="3" y="5"/>
                </a:cubicBezTo>
                <a:cubicBezTo>
                  <a:pt x="5" y="5"/>
                  <a:pt x="5" y="7"/>
                  <a:pt x="3" y="7"/>
                </a:cubicBezTo>
                <a:cubicBezTo>
                  <a:pt x="4" y="9"/>
                  <a:pt x="5" y="10"/>
                  <a:pt x="2" y="10"/>
                </a:cubicBezTo>
                <a:cubicBezTo>
                  <a:pt x="2" y="10"/>
                  <a:pt x="2" y="11"/>
                  <a:pt x="2" y="11"/>
                </a:cubicBezTo>
                <a:cubicBezTo>
                  <a:pt x="3" y="11"/>
                  <a:pt x="4" y="11"/>
                  <a:pt x="5" y="11"/>
                </a:cubicBezTo>
                <a:cubicBezTo>
                  <a:pt x="5" y="10"/>
                  <a:pt x="6" y="10"/>
                  <a:pt x="7" y="10"/>
                </a:cubicBezTo>
                <a:cubicBezTo>
                  <a:pt x="7" y="9"/>
                  <a:pt x="7" y="8"/>
                  <a:pt x="8" y="9"/>
                </a:cubicBezTo>
                <a:cubicBezTo>
                  <a:pt x="8" y="8"/>
                  <a:pt x="8" y="8"/>
                  <a:pt x="7" y="7"/>
                </a:cubicBezTo>
                <a:cubicBezTo>
                  <a:pt x="7" y="7"/>
                  <a:pt x="7" y="7"/>
                  <a:pt x="7" y="6"/>
                </a:cubicBezTo>
                <a:cubicBezTo>
                  <a:pt x="10" y="4"/>
                  <a:pt x="10" y="8"/>
                  <a:pt x="12" y="10"/>
                </a:cubicBezTo>
                <a:cubicBezTo>
                  <a:pt x="13" y="10"/>
                  <a:pt x="14" y="10"/>
                  <a:pt x="15" y="10"/>
                </a:cubicBezTo>
                <a:cubicBezTo>
                  <a:pt x="15" y="9"/>
                  <a:pt x="16" y="8"/>
                  <a:pt x="18" y="9"/>
                </a:cubicBezTo>
                <a:cubicBezTo>
                  <a:pt x="18" y="9"/>
                  <a:pt x="19" y="9"/>
                  <a:pt x="19" y="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4" name="Freeform 270"/>
          <p:cNvSpPr/>
          <p:nvPr>
            <p:custDataLst>
              <p:tags r:id="rId78"/>
            </p:custDataLst>
          </p:nvPr>
        </p:nvSpPr>
        <p:spPr bwMode="auto">
          <a:xfrm rot="1740000">
            <a:off x="8312407" y="3377262"/>
            <a:ext cx="2518" cy="3870"/>
          </a:xfrm>
          <a:custGeom>
            <a:avLst/>
            <a:gdLst>
              <a:gd name="T0" fmla="*/ 5 w 5"/>
              <a:gd name="T1" fmla="*/ 5 h 8"/>
              <a:gd name="T2" fmla="*/ 5 w 5"/>
              <a:gd name="T3" fmla="*/ 3 h 8"/>
              <a:gd name="T4" fmla="*/ 3 w 5"/>
              <a:gd name="T5" fmla="*/ 2 h 8"/>
              <a:gd name="T6" fmla="*/ 3 w 5"/>
              <a:gd name="T7" fmla="*/ 1 h 8"/>
              <a:gd name="T8" fmla="*/ 3 w 5"/>
              <a:gd name="T9" fmla="*/ 0 h 8"/>
              <a:gd name="T10" fmla="*/ 1 w 5"/>
              <a:gd name="T11" fmla="*/ 0 h 8"/>
              <a:gd name="T12" fmla="*/ 0 w 5"/>
              <a:gd name="T13" fmla="*/ 1 h 8"/>
              <a:gd name="T14" fmla="*/ 0 w 5"/>
              <a:gd name="T15" fmla="*/ 2 h 8"/>
              <a:gd name="T16" fmla="*/ 0 w 5"/>
              <a:gd name="T17" fmla="*/ 3 h 8"/>
              <a:gd name="T18" fmla="*/ 0 w 5"/>
              <a:gd name="T19" fmla="*/ 5 h 8"/>
              <a:gd name="T20" fmla="*/ 0 w 5"/>
              <a:gd name="T21" fmla="*/ 7 h 8"/>
              <a:gd name="T22" fmla="*/ 0 w 5"/>
              <a:gd name="T23" fmla="*/ 8 h 8"/>
              <a:gd name="T24" fmla="*/ 5 w 5"/>
              <a:gd name="T25" fmla="*/ 5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" h="8">
                <a:moveTo>
                  <a:pt x="5" y="5"/>
                </a:moveTo>
                <a:cubicBezTo>
                  <a:pt x="5" y="4"/>
                  <a:pt x="5" y="4"/>
                  <a:pt x="5" y="3"/>
                </a:cubicBezTo>
                <a:cubicBezTo>
                  <a:pt x="4" y="3"/>
                  <a:pt x="3" y="3"/>
                  <a:pt x="3" y="2"/>
                </a:cubicBezTo>
                <a:cubicBezTo>
                  <a:pt x="3" y="2"/>
                  <a:pt x="3" y="1"/>
                  <a:pt x="3" y="1"/>
                </a:cubicBezTo>
                <a:cubicBezTo>
                  <a:pt x="3" y="1"/>
                  <a:pt x="3" y="0"/>
                  <a:pt x="3" y="0"/>
                </a:cubicBezTo>
                <a:cubicBezTo>
                  <a:pt x="3" y="0"/>
                  <a:pt x="2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0" y="2"/>
                </a:cubicBezTo>
                <a:cubicBezTo>
                  <a:pt x="0" y="3"/>
                  <a:pt x="0" y="3"/>
                  <a:pt x="0" y="3"/>
                </a:cubicBezTo>
                <a:cubicBezTo>
                  <a:pt x="0" y="4"/>
                  <a:pt x="0" y="4"/>
                  <a:pt x="0" y="5"/>
                </a:cubicBezTo>
                <a:cubicBezTo>
                  <a:pt x="0" y="5"/>
                  <a:pt x="0" y="6"/>
                  <a:pt x="0" y="7"/>
                </a:cubicBezTo>
                <a:cubicBezTo>
                  <a:pt x="0" y="7"/>
                  <a:pt x="0" y="8"/>
                  <a:pt x="0" y="8"/>
                </a:cubicBezTo>
                <a:cubicBezTo>
                  <a:pt x="2" y="8"/>
                  <a:pt x="2" y="5"/>
                  <a:pt x="5" y="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5" name="Freeform 271"/>
          <p:cNvSpPr/>
          <p:nvPr>
            <p:custDataLst>
              <p:tags r:id="rId79"/>
            </p:custDataLst>
          </p:nvPr>
        </p:nvSpPr>
        <p:spPr bwMode="auto">
          <a:xfrm rot="1740000">
            <a:off x="8263208" y="3352584"/>
            <a:ext cx="5951" cy="5008"/>
          </a:xfrm>
          <a:custGeom>
            <a:avLst/>
            <a:gdLst>
              <a:gd name="T0" fmla="*/ 5 w 12"/>
              <a:gd name="T1" fmla="*/ 2 h 10"/>
              <a:gd name="T2" fmla="*/ 4 w 12"/>
              <a:gd name="T3" fmla="*/ 0 h 10"/>
              <a:gd name="T4" fmla="*/ 3 w 12"/>
              <a:gd name="T5" fmla="*/ 0 h 10"/>
              <a:gd name="T6" fmla="*/ 2 w 12"/>
              <a:gd name="T7" fmla="*/ 0 h 10"/>
              <a:gd name="T8" fmla="*/ 0 w 12"/>
              <a:gd name="T9" fmla="*/ 4 h 10"/>
              <a:gd name="T10" fmla="*/ 2 w 12"/>
              <a:gd name="T11" fmla="*/ 6 h 10"/>
              <a:gd name="T12" fmla="*/ 4 w 12"/>
              <a:gd name="T13" fmla="*/ 5 h 10"/>
              <a:gd name="T14" fmla="*/ 6 w 12"/>
              <a:gd name="T15" fmla="*/ 10 h 10"/>
              <a:gd name="T16" fmla="*/ 10 w 12"/>
              <a:gd name="T17" fmla="*/ 6 h 10"/>
              <a:gd name="T18" fmla="*/ 10 w 12"/>
              <a:gd name="T19" fmla="*/ 5 h 10"/>
              <a:gd name="T20" fmla="*/ 9 w 12"/>
              <a:gd name="T21" fmla="*/ 5 h 10"/>
              <a:gd name="T22" fmla="*/ 7 w 12"/>
              <a:gd name="T23" fmla="*/ 4 h 10"/>
              <a:gd name="T24" fmla="*/ 7 w 12"/>
              <a:gd name="T25" fmla="*/ 3 h 10"/>
              <a:gd name="T26" fmla="*/ 5 w 12"/>
              <a:gd name="T27" fmla="*/ 2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" h="10">
                <a:moveTo>
                  <a:pt x="5" y="2"/>
                </a:moveTo>
                <a:cubicBezTo>
                  <a:pt x="4" y="2"/>
                  <a:pt x="4" y="1"/>
                  <a:pt x="4" y="0"/>
                </a:cubicBezTo>
                <a:cubicBezTo>
                  <a:pt x="4" y="0"/>
                  <a:pt x="3" y="0"/>
                  <a:pt x="3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1"/>
                  <a:pt x="0" y="2"/>
                  <a:pt x="0" y="4"/>
                </a:cubicBezTo>
                <a:cubicBezTo>
                  <a:pt x="0" y="5"/>
                  <a:pt x="1" y="6"/>
                  <a:pt x="2" y="6"/>
                </a:cubicBezTo>
                <a:cubicBezTo>
                  <a:pt x="2" y="6"/>
                  <a:pt x="3" y="5"/>
                  <a:pt x="4" y="5"/>
                </a:cubicBezTo>
                <a:cubicBezTo>
                  <a:pt x="6" y="6"/>
                  <a:pt x="6" y="8"/>
                  <a:pt x="6" y="10"/>
                </a:cubicBezTo>
                <a:cubicBezTo>
                  <a:pt x="10" y="10"/>
                  <a:pt x="12" y="8"/>
                  <a:pt x="10" y="6"/>
                </a:cubicBezTo>
                <a:cubicBezTo>
                  <a:pt x="10" y="6"/>
                  <a:pt x="10" y="5"/>
                  <a:pt x="10" y="5"/>
                </a:cubicBezTo>
                <a:cubicBezTo>
                  <a:pt x="9" y="5"/>
                  <a:pt x="9" y="5"/>
                  <a:pt x="9" y="5"/>
                </a:cubicBezTo>
                <a:cubicBezTo>
                  <a:pt x="9" y="4"/>
                  <a:pt x="8" y="4"/>
                  <a:pt x="7" y="4"/>
                </a:cubicBezTo>
                <a:cubicBezTo>
                  <a:pt x="7" y="4"/>
                  <a:pt x="7" y="3"/>
                  <a:pt x="7" y="3"/>
                </a:cubicBezTo>
                <a:cubicBezTo>
                  <a:pt x="7" y="2"/>
                  <a:pt x="6" y="2"/>
                  <a:pt x="5" y="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6" name="Freeform 272"/>
          <p:cNvSpPr/>
          <p:nvPr>
            <p:custDataLst>
              <p:tags r:id="rId80"/>
            </p:custDataLst>
          </p:nvPr>
        </p:nvSpPr>
        <p:spPr bwMode="auto">
          <a:xfrm rot="1740000">
            <a:off x="8284312" y="3371242"/>
            <a:ext cx="6409" cy="5918"/>
          </a:xfrm>
          <a:custGeom>
            <a:avLst/>
            <a:gdLst>
              <a:gd name="T0" fmla="*/ 8 w 13"/>
              <a:gd name="T1" fmla="*/ 11 h 12"/>
              <a:gd name="T2" fmla="*/ 11 w 13"/>
              <a:gd name="T3" fmla="*/ 9 h 12"/>
              <a:gd name="T4" fmla="*/ 12 w 13"/>
              <a:gd name="T5" fmla="*/ 9 h 12"/>
              <a:gd name="T6" fmla="*/ 13 w 13"/>
              <a:gd name="T7" fmla="*/ 9 h 12"/>
              <a:gd name="T8" fmla="*/ 13 w 13"/>
              <a:gd name="T9" fmla="*/ 7 h 12"/>
              <a:gd name="T10" fmla="*/ 10 w 13"/>
              <a:gd name="T11" fmla="*/ 6 h 12"/>
              <a:gd name="T12" fmla="*/ 8 w 13"/>
              <a:gd name="T13" fmla="*/ 7 h 12"/>
              <a:gd name="T14" fmla="*/ 7 w 13"/>
              <a:gd name="T15" fmla="*/ 10 h 12"/>
              <a:gd name="T16" fmla="*/ 6 w 13"/>
              <a:gd name="T17" fmla="*/ 9 h 12"/>
              <a:gd name="T18" fmla="*/ 5 w 13"/>
              <a:gd name="T19" fmla="*/ 9 h 12"/>
              <a:gd name="T20" fmla="*/ 4 w 13"/>
              <a:gd name="T21" fmla="*/ 7 h 12"/>
              <a:gd name="T22" fmla="*/ 4 w 13"/>
              <a:gd name="T23" fmla="*/ 6 h 12"/>
              <a:gd name="T24" fmla="*/ 6 w 13"/>
              <a:gd name="T25" fmla="*/ 5 h 12"/>
              <a:gd name="T26" fmla="*/ 6 w 13"/>
              <a:gd name="T27" fmla="*/ 4 h 12"/>
              <a:gd name="T28" fmla="*/ 6 w 13"/>
              <a:gd name="T29" fmla="*/ 3 h 12"/>
              <a:gd name="T30" fmla="*/ 0 w 13"/>
              <a:gd name="T31" fmla="*/ 0 h 12"/>
              <a:gd name="T32" fmla="*/ 0 w 13"/>
              <a:gd name="T33" fmla="*/ 3 h 12"/>
              <a:gd name="T34" fmla="*/ 3 w 13"/>
              <a:gd name="T35" fmla="*/ 5 h 12"/>
              <a:gd name="T36" fmla="*/ 3 w 13"/>
              <a:gd name="T37" fmla="*/ 7 h 12"/>
              <a:gd name="T38" fmla="*/ 4 w 13"/>
              <a:gd name="T39" fmla="*/ 11 h 12"/>
              <a:gd name="T40" fmla="*/ 6 w 13"/>
              <a:gd name="T41" fmla="*/ 12 h 12"/>
              <a:gd name="T42" fmla="*/ 8 w 13"/>
              <a:gd name="T43" fmla="*/ 11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3" h="12">
                <a:moveTo>
                  <a:pt x="8" y="11"/>
                </a:moveTo>
                <a:cubicBezTo>
                  <a:pt x="9" y="10"/>
                  <a:pt x="10" y="9"/>
                  <a:pt x="11" y="9"/>
                </a:cubicBezTo>
                <a:cubicBezTo>
                  <a:pt x="11" y="9"/>
                  <a:pt x="12" y="9"/>
                  <a:pt x="12" y="9"/>
                </a:cubicBezTo>
                <a:cubicBezTo>
                  <a:pt x="12" y="9"/>
                  <a:pt x="13" y="9"/>
                  <a:pt x="13" y="9"/>
                </a:cubicBezTo>
                <a:cubicBezTo>
                  <a:pt x="13" y="8"/>
                  <a:pt x="13" y="8"/>
                  <a:pt x="13" y="7"/>
                </a:cubicBezTo>
                <a:cubicBezTo>
                  <a:pt x="12" y="7"/>
                  <a:pt x="11" y="7"/>
                  <a:pt x="10" y="6"/>
                </a:cubicBezTo>
                <a:cubicBezTo>
                  <a:pt x="10" y="7"/>
                  <a:pt x="9" y="8"/>
                  <a:pt x="8" y="7"/>
                </a:cubicBezTo>
                <a:cubicBezTo>
                  <a:pt x="8" y="8"/>
                  <a:pt x="8" y="10"/>
                  <a:pt x="7" y="10"/>
                </a:cubicBezTo>
                <a:cubicBezTo>
                  <a:pt x="7" y="10"/>
                  <a:pt x="6" y="10"/>
                  <a:pt x="6" y="9"/>
                </a:cubicBezTo>
                <a:cubicBezTo>
                  <a:pt x="6" y="9"/>
                  <a:pt x="5" y="9"/>
                  <a:pt x="5" y="9"/>
                </a:cubicBezTo>
                <a:cubicBezTo>
                  <a:pt x="4" y="9"/>
                  <a:pt x="4" y="8"/>
                  <a:pt x="4" y="7"/>
                </a:cubicBezTo>
                <a:cubicBezTo>
                  <a:pt x="4" y="7"/>
                  <a:pt x="4" y="7"/>
                  <a:pt x="4" y="6"/>
                </a:cubicBezTo>
                <a:cubicBezTo>
                  <a:pt x="5" y="6"/>
                  <a:pt x="5" y="5"/>
                  <a:pt x="6" y="5"/>
                </a:cubicBezTo>
                <a:cubicBezTo>
                  <a:pt x="6" y="5"/>
                  <a:pt x="6" y="4"/>
                  <a:pt x="6" y="4"/>
                </a:cubicBezTo>
                <a:cubicBezTo>
                  <a:pt x="6" y="3"/>
                  <a:pt x="6" y="3"/>
                  <a:pt x="6" y="3"/>
                </a:cubicBezTo>
                <a:cubicBezTo>
                  <a:pt x="4" y="2"/>
                  <a:pt x="3" y="0"/>
                  <a:pt x="0" y="0"/>
                </a:cubicBezTo>
                <a:cubicBezTo>
                  <a:pt x="0" y="1"/>
                  <a:pt x="0" y="2"/>
                  <a:pt x="0" y="3"/>
                </a:cubicBezTo>
                <a:cubicBezTo>
                  <a:pt x="0" y="4"/>
                  <a:pt x="2" y="4"/>
                  <a:pt x="3" y="5"/>
                </a:cubicBezTo>
                <a:cubicBezTo>
                  <a:pt x="3" y="6"/>
                  <a:pt x="3" y="7"/>
                  <a:pt x="3" y="7"/>
                </a:cubicBezTo>
                <a:cubicBezTo>
                  <a:pt x="3" y="9"/>
                  <a:pt x="4" y="9"/>
                  <a:pt x="4" y="11"/>
                </a:cubicBezTo>
                <a:cubicBezTo>
                  <a:pt x="4" y="12"/>
                  <a:pt x="5" y="12"/>
                  <a:pt x="6" y="12"/>
                </a:cubicBezTo>
                <a:cubicBezTo>
                  <a:pt x="6" y="11"/>
                  <a:pt x="7" y="11"/>
                  <a:pt x="8" y="1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7" name="Freeform 273"/>
          <p:cNvSpPr/>
          <p:nvPr>
            <p:custDataLst>
              <p:tags r:id="rId81"/>
            </p:custDataLst>
          </p:nvPr>
        </p:nvSpPr>
        <p:spPr bwMode="auto">
          <a:xfrm rot="1740000">
            <a:off x="8279796" y="3369663"/>
            <a:ext cx="4349" cy="5008"/>
          </a:xfrm>
          <a:custGeom>
            <a:avLst/>
            <a:gdLst>
              <a:gd name="T0" fmla="*/ 2 w 9"/>
              <a:gd name="T1" fmla="*/ 9 h 10"/>
              <a:gd name="T2" fmla="*/ 4 w 9"/>
              <a:gd name="T3" fmla="*/ 10 h 10"/>
              <a:gd name="T4" fmla="*/ 5 w 9"/>
              <a:gd name="T5" fmla="*/ 10 h 10"/>
              <a:gd name="T6" fmla="*/ 5 w 9"/>
              <a:gd name="T7" fmla="*/ 9 h 10"/>
              <a:gd name="T8" fmla="*/ 5 w 9"/>
              <a:gd name="T9" fmla="*/ 6 h 10"/>
              <a:gd name="T10" fmla="*/ 8 w 9"/>
              <a:gd name="T11" fmla="*/ 8 h 10"/>
              <a:gd name="T12" fmla="*/ 9 w 9"/>
              <a:gd name="T13" fmla="*/ 6 h 10"/>
              <a:gd name="T14" fmla="*/ 9 w 9"/>
              <a:gd name="T15" fmla="*/ 3 h 10"/>
              <a:gd name="T16" fmla="*/ 9 w 9"/>
              <a:gd name="T17" fmla="*/ 1 h 10"/>
              <a:gd name="T18" fmla="*/ 3 w 9"/>
              <a:gd name="T19" fmla="*/ 2 h 10"/>
              <a:gd name="T20" fmla="*/ 2 w 9"/>
              <a:gd name="T21" fmla="*/ 2 h 10"/>
              <a:gd name="T22" fmla="*/ 2 w 9"/>
              <a:gd name="T23" fmla="*/ 4 h 10"/>
              <a:gd name="T24" fmla="*/ 1 w 9"/>
              <a:gd name="T25" fmla="*/ 8 h 10"/>
              <a:gd name="T26" fmla="*/ 2 w 9"/>
              <a:gd name="T27" fmla="*/ 9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" h="10">
                <a:moveTo>
                  <a:pt x="2" y="9"/>
                </a:moveTo>
                <a:cubicBezTo>
                  <a:pt x="3" y="9"/>
                  <a:pt x="3" y="10"/>
                  <a:pt x="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5" y="10"/>
                  <a:pt x="5" y="9"/>
                  <a:pt x="5" y="9"/>
                </a:cubicBezTo>
                <a:cubicBezTo>
                  <a:pt x="5" y="8"/>
                  <a:pt x="5" y="7"/>
                  <a:pt x="5" y="6"/>
                </a:cubicBezTo>
                <a:cubicBezTo>
                  <a:pt x="7" y="6"/>
                  <a:pt x="7" y="8"/>
                  <a:pt x="8" y="8"/>
                </a:cubicBezTo>
                <a:cubicBezTo>
                  <a:pt x="8" y="7"/>
                  <a:pt x="8" y="6"/>
                  <a:pt x="9" y="6"/>
                </a:cubicBezTo>
                <a:cubicBezTo>
                  <a:pt x="9" y="5"/>
                  <a:pt x="9" y="4"/>
                  <a:pt x="9" y="3"/>
                </a:cubicBezTo>
                <a:cubicBezTo>
                  <a:pt x="9" y="2"/>
                  <a:pt x="9" y="2"/>
                  <a:pt x="9" y="1"/>
                </a:cubicBezTo>
                <a:cubicBezTo>
                  <a:pt x="6" y="0"/>
                  <a:pt x="6" y="2"/>
                  <a:pt x="3" y="2"/>
                </a:cubicBezTo>
                <a:cubicBezTo>
                  <a:pt x="3" y="2"/>
                  <a:pt x="2" y="2"/>
                  <a:pt x="2" y="2"/>
                </a:cubicBezTo>
                <a:cubicBezTo>
                  <a:pt x="2" y="3"/>
                  <a:pt x="2" y="4"/>
                  <a:pt x="2" y="4"/>
                </a:cubicBezTo>
                <a:cubicBezTo>
                  <a:pt x="2" y="6"/>
                  <a:pt x="1" y="7"/>
                  <a:pt x="1" y="8"/>
                </a:cubicBezTo>
                <a:cubicBezTo>
                  <a:pt x="0" y="9"/>
                  <a:pt x="1" y="9"/>
                  <a:pt x="2" y="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8" name="Freeform 274"/>
          <p:cNvSpPr/>
          <p:nvPr>
            <p:custDataLst>
              <p:tags r:id="rId82"/>
            </p:custDataLst>
          </p:nvPr>
        </p:nvSpPr>
        <p:spPr bwMode="auto">
          <a:xfrm rot="1740000">
            <a:off x="8271889" y="3379805"/>
            <a:ext cx="2060" cy="2276"/>
          </a:xfrm>
          <a:custGeom>
            <a:avLst/>
            <a:gdLst>
              <a:gd name="T0" fmla="*/ 2 w 4"/>
              <a:gd name="T1" fmla="*/ 5 h 5"/>
              <a:gd name="T2" fmla="*/ 2 w 4"/>
              <a:gd name="T3" fmla="*/ 3 h 5"/>
              <a:gd name="T4" fmla="*/ 2 w 4"/>
              <a:gd name="T5" fmla="*/ 2 h 5"/>
              <a:gd name="T6" fmla="*/ 2 w 4"/>
              <a:gd name="T7" fmla="*/ 0 h 5"/>
              <a:gd name="T8" fmla="*/ 1 w 4"/>
              <a:gd name="T9" fmla="*/ 0 h 5"/>
              <a:gd name="T10" fmla="*/ 0 w 4"/>
              <a:gd name="T11" fmla="*/ 2 h 5"/>
              <a:gd name="T12" fmla="*/ 0 w 4"/>
              <a:gd name="T13" fmla="*/ 5 h 5"/>
              <a:gd name="T14" fmla="*/ 1 w 4"/>
              <a:gd name="T15" fmla="*/ 5 h 5"/>
              <a:gd name="T16" fmla="*/ 2 w 4"/>
              <a:gd name="T17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5">
                <a:moveTo>
                  <a:pt x="2" y="5"/>
                </a:moveTo>
                <a:cubicBezTo>
                  <a:pt x="2" y="4"/>
                  <a:pt x="2" y="4"/>
                  <a:pt x="2" y="3"/>
                </a:cubicBezTo>
                <a:cubicBezTo>
                  <a:pt x="2" y="3"/>
                  <a:pt x="2" y="3"/>
                  <a:pt x="2" y="2"/>
                </a:cubicBezTo>
                <a:cubicBezTo>
                  <a:pt x="4" y="2"/>
                  <a:pt x="3" y="1"/>
                  <a:pt x="2" y="0"/>
                </a:cubicBezTo>
                <a:cubicBezTo>
                  <a:pt x="2" y="0"/>
                  <a:pt x="1" y="0"/>
                  <a:pt x="1" y="0"/>
                </a:cubicBezTo>
                <a:cubicBezTo>
                  <a:pt x="0" y="0"/>
                  <a:pt x="0" y="1"/>
                  <a:pt x="0" y="2"/>
                </a:cubicBezTo>
                <a:cubicBezTo>
                  <a:pt x="0" y="3"/>
                  <a:pt x="0" y="4"/>
                  <a:pt x="0" y="5"/>
                </a:cubicBezTo>
                <a:cubicBezTo>
                  <a:pt x="0" y="5"/>
                  <a:pt x="1" y="5"/>
                  <a:pt x="1" y="5"/>
                </a:cubicBezTo>
                <a:cubicBezTo>
                  <a:pt x="1" y="5"/>
                  <a:pt x="2" y="5"/>
                  <a:pt x="2" y="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9" name="Freeform 275"/>
          <p:cNvSpPr/>
          <p:nvPr>
            <p:custDataLst>
              <p:tags r:id="rId83"/>
            </p:custDataLst>
          </p:nvPr>
        </p:nvSpPr>
        <p:spPr bwMode="auto">
          <a:xfrm rot="1740000">
            <a:off x="8269176" y="3378789"/>
            <a:ext cx="2060" cy="1821"/>
          </a:xfrm>
          <a:custGeom>
            <a:avLst/>
            <a:gdLst>
              <a:gd name="T0" fmla="*/ 1 w 4"/>
              <a:gd name="T1" fmla="*/ 4 h 4"/>
              <a:gd name="T2" fmla="*/ 2 w 4"/>
              <a:gd name="T3" fmla="*/ 2 h 4"/>
              <a:gd name="T4" fmla="*/ 3 w 4"/>
              <a:gd name="T5" fmla="*/ 2 h 4"/>
              <a:gd name="T6" fmla="*/ 2 w 4"/>
              <a:gd name="T7" fmla="*/ 0 h 4"/>
              <a:gd name="T8" fmla="*/ 1 w 4"/>
              <a:gd name="T9" fmla="*/ 0 h 4"/>
              <a:gd name="T10" fmla="*/ 0 w 4"/>
              <a:gd name="T11" fmla="*/ 2 h 4"/>
              <a:gd name="T12" fmla="*/ 1 w 4"/>
              <a:gd name="T13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4">
                <a:moveTo>
                  <a:pt x="1" y="4"/>
                </a:moveTo>
                <a:cubicBezTo>
                  <a:pt x="1" y="3"/>
                  <a:pt x="1" y="2"/>
                  <a:pt x="2" y="2"/>
                </a:cubicBezTo>
                <a:cubicBezTo>
                  <a:pt x="3" y="2"/>
                  <a:pt x="3" y="2"/>
                  <a:pt x="3" y="2"/>
                </a:cubicBezTo>
                <a:cubicBezTo>
                  <a:pt x="4" y="1"/>
                  <a:pt x="3" y="0"/>
                  <a:pt x="2" y="0"/>
                </a:cubicBezTo>
                <a:cubicBezTo>
                  <a:pt x="2" y="0"/>
                  <a:pt x="1" y="0"/>
                  <a:pt x="1" y="0"/>
                </a:cubicBezTo>
                <a:cubicBezTo>
                  <a:pt x="1" y="1"/>
                  <a:pt x="1" y="2"/>
                  <a:pt x="0" y="2"/>
                </a:cubicBezTo>
                <a:cubicBezTo>
                  <a:pt x="0" y="3"/>
                  <a:pt x="0" y="4"/>
                  <a:pt x="1" y="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0" name="Freeform 276"/>
          <p:cNvSpPr>
            <a:spLocks noEditPoints="1"/>
          </p:cNvSpPr>
          <p:nvPr>
            <p:custDataLst>
              <p:tags r:id="rId84"/>
            </p:custDataLst>
          </p:nvPr>
        </p:nvSpPr>
        <p:spPr bwMode="auto">
          <a:xfrm rot="1740000">
            <a:off x="8242787" y="3328896"/>
            <a:ext cx="53333" cy="95826"/>
          </a:xfrm>
          <a:custGeom>
            <a:avLst/>
            <a:gdLst>
              <a:gd name="T0" fmla="*/ 96 w 108"/>
              <a:gd name="T1" fmla="*/ 97 h 195"/>
              <a:gd name="T2" fmla="*/ 89 w 108"/>
              <a:gd name="T3" fmla="*/ 97 h 195"/>
              <a:gd name="T4" fmla="*/ 99 w 108"/>
              <a:gd name="T5" fmla="*/ 89 h 195"/>
              <a:gd name="T6" fmla="*/ 87 w 108"/>
              <a:gd name="T7" fmla="*/ 92 h 195"/>
              <a:gd name="T8" fmla="*/ 64 w 108"/>
              <a:gd name="T9" fmla="*/ 106 h 195"/>
              <a:gd name="T10" fmla="*/ 43 w 108"/>
              <a:gd name="T11" fmla="*/ 110 h 195"/>
              <a:gd name="T12" fmla="*/ 24 w 108"/>
              <a:gd name="T13" fmla="*/ 94 h 195"/>
              <a:gd name="T14" fmla="*/ 18 w 108"/>
              <a:gd name="T15" fmla="*/ 66 h 195"/>
              <a:gd name="T16" fmla="*/ 17 w 108"/>
              <a:gd name="T17" fmla="*/ 30 h 195"/>
              <a:gd name="T18" fmla="*/ 36 w 108"/>
              <a:gd name="T19" fmla="*/ 11 h 195"/>
              <a:gd name="T20" fmla="*/ 64 w 108"/>
              <a:gd name="T21" fmla="*/ 7 h 195"/>
              <a:gd name="T22" fmla="*/ 82 w 108"/>
              <a:gd name="T23" fmla="*/ 25 h 195"/>
              <a:gd name="T24" fmla="*/ 81 w 108"/>
              <a:gd name="T25" fmla="*/ 35 h 195"/>
              <a:gd name="T26" fmla="*/ 75 w 108"/>
              <a:gd name="T27" fmla="*/ 49 h 195"/>
              <a:gd name="T28" fmla="*/ 62 w 108"/>
              <a:gd name="T29" fmla="*/ 61 h 195"/>
              <a:gd name="T30" fmla="*/ 80 w 108"/>
              <a:gd name="T31" fmla="*/ 67 h 195"/>
              <a:gd name="T32" fmla="*/ 95 w 108"/>
              <a:gd name="T33" fmla="*/ 63 h 195"/>
              <a:gd name="T34" fmla="*/ 94 w 108"/>
              <a:gd name="T35" fmla="*/ 53 h 195"/>
              <a:gd name="T36" fmla="*/ 94 w 108"/>
              <a:gd name="T37" fmla="*/ 48 h 195"/>
              <a:gd name="T38" fmla="*/ 97 w 108"/>
              <a:gd name="T39" fmla="*/ 37 h 195"/>
              <a:gd name="T40" fmla="*/ 82 w 108"/>
              <a:gd name="T41" fmla="*/ 18 h 195"/>
              <a:gd name="T42" fmla="*/ 61 w 108"/>
              <a:gd name="T43" fmla="*/ 2 h 195"/>
              <a:gd name="T44" fmla="*/ 39 w 108"/>
              <a:gd name="T45" fmla="*/ 4 h 195"/>
              <a:gd name="T46" fmla="*/ 14 w 108"/>
              <a:gd name="T47" fmla="*/ 21 h 195"/>
              <a:gd name="T48" fmla="*/ 8 w 108"/>
              <a:gd name="T49" fmla="*/ 42 h 195"/>
              <a:gd name="T50" fmla="*/ 0 w 108"/>
              <a:gd name="T51" fmla="*/ 66 h 195"/>
              <a:gd name="T52" fmla="*/ 9 w 108"/>
              <a:gd name="T53" fmla="*/ 97 h 195"/>
              <a:gd name="T54" fmla="*/ 33 w 108"/>
              <a:gd name="T55" fmla="*/ 117 h 195"/>
              <a:gd name="T56" fmla="*/ 38 w 108"/>
              <a:gd name="T57" fmla="*/ 136 h 195"/>
              <a:gd name="T58" fmla="*/ 59 w 108"/>
              <a:gd name="T59" fmla="*/ 118 h 195"/>
              <a:gd name="T60" fmla="*/ 77 w 108"/>
              <a:gd name="T61" fmla="*/ 114 h 195"/>
              <a:gd name="T62" fmla="*/ 66 w 108"/>
              <a:gd name="T63" fmla="*/ 129 h 195"/>
              <a:gd name="T64" fmla="*/ 62 w 108"/>
              <a:gd name="T65" fmla="*/ 127 h 195"/>
              <a:gd name="T66" fmla="*/ 57 w 108"/>
              <a:gd name="T67" fmla="*/ 138 h 195"/>
              <a:gd name="T68" fmla="*/ 49 w 108"/>
              <a:gd name="T69" fmla="*/ 155 h 195"/>
              <a:gd name="T70" fmla="*/ 55 w 108"/>
              <a:gd name="T71" fmla="*/ 171 h 195"/>
              <a:gd name="T72" fmla="*/ 59 w 108"/>
              <a:gd name="T73" fmla="*/ 182 h 195"/>
              <a:gd name="T74" fmla="*/ 44 w 108"/>
              <a:gd name="T75" fmla="*/ 184 h 195"/>
              <a:gd name="T76" fmla="*/ 38 w 108"/>
              <a:gd name="T77" fmla="*/ 171 h 195"/>
              <a:gd name="T78" fmla="*/ 37 w 108"/>
              <a:gd name="T79" fmla="*/ 155 h 195"/>
              <a:gd name="T80" fmla="*/ 33 w 108"/>
              <a:gd name="T81" fmla="*/ 140 h 195"/>
              <a:gd name="T82" fmla="*/ 28 w 108"/>
              <a:gd name="T83" fmla="*/ 157 h 195"/>
              <a:gd name="T84" fmla="*/ 18 w 108"/>
              <a:gd name="T85" fmla="*/ 170 h 195"/>
              <a:gd name="T86" fmla="*/ 31 w 108"/>
              <a:gd name="T87" fmla="*/ 184 h 195"/>
              <a:gd name="T88" fmla="*/ 55 w 108"/>
              <a:gd name="T89" fmla="*/ 190 h 195"/>
              <a:gd name="T90" fmla="*/ 83 w 108"/>
              <a:gd name="T91" fmla="*/ 174 h 195"/>
              <a:gd name="T92" fmla="*/ 93 w 108"/>
              <a:gd name="T93" fmla="*/ 152 h 195"/>
              <a:gd name="T94" fmla="*/ 104 w 108"/>
              <a:gd name="T95" fmla="*/ 125 h 195"/>
              <a:gd name="T96" fmla="*/ 82 w 108"/>
              <a:gd name="T97" fmla="*/ 60 h 195"/>
              <a:gd name="T98" fmla="*/ 51 w 108"/>
              <a:gd name="T99" fmla="*/ 112 h 195"/>
              <a:gd name="T100" fmla="*/ 93 w 108"/>
              <a:gd name="T101" fmla="*/ 118 h 195"/>
              <a:gd name="T102" fmla="*/ 80 w 108"/>
              <a:gd name="T103" fmla="*/ 113 h 195"/>
              <a:gd name="T104" fmla="*/ 82 w 108"/>
              <a:gd name="T105" fmla="*/ 117 h 195"/>
              <a:gd name="T106" fmla="*/ 70 w 108"/>
              <a:gd name="T107" fmla="*/ 139 h 195"/>
              <a:gd name="T108" fmla="*/ 83 w 108"/>
              <a:gd name="T109" fmla="*/ 152 h 195"/>
              <a:gd name="T110" fmla="*/ 68 w 108"/>
              <a:gd name="T111" fmla="*/ 175 h 195"/>
              <a:gd name="T112" fmla="*/ 63 w 108"/>
              <a:gd name="T113" fmla="*/ 159 h 195"/>
              <a:gd name="T114" fmla="*/ 70 w 108"/>
              <a:gd name="T115" fmla="*/ 151 h 195"/>
              <a:gd name="T116" fmla="*/ 74 w 108"/>
              <a:gd name="T117" fmla="*/ 140 h 195"/>
              <a:gd name="T118" fmla="*/ 81 w 108"/>
              <a:gd name="T119" fmla="*/ 127 h 195"/>
              <a:gd name="T120" fmla="*/ 84 w 108"/>
              <a:gd name="T121" fmla="*/ 130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08" h="195">
                <a:moveTo>
                  <a:pt x="107" y="113"/>
                </a:moveTo>
                <a:cubicBezTo>
                  <a:pt x="107" y="112"/>
                  <a:pt x="107" y="111"/>
                  <a:pt x="107" y="110"/>
                </a:cubicBezTo>
                <a:cubicBezTo>
                  <a:pt x="107" y="109"/>
                  <a:pt x="106" y="108"/>
                  <a:pt x="106" y="108"/>
                </a:cubicBezTo>
                <a:cubicBezTo>
                  <a:pt x="105" y="108"/>
                  <a:pt x="105" y="108"/>
                  <a:pt x="104" y="108"/>
                </a:cubicBezTo>
                <a:cubicBezTo>
                  <a:pt x="104" y="108"/>
                  <a:pt x="104" y="107"/>
                  <a:pt x="104" y="106"/>
                </a:cubicBezTo>
                <a:cubicBezTo>
                  <a:pt x="104" y="105"/>
                  <a:pt x="104" y="104"/>
                  <a:pt x="104" y="104"/>
                </a:cubicBezTo>
                <a:cubicBezTo>
                  <a:pt x="104" y="103"/>
                  <a:pt x="104" y="103"/>
                  <a:pt x="104" y="102"/>
                </a:cubicBezTo>
                <a:cubicBezTo>
                  <a:pt x="104" y="102"/>
                  <a:pt x="104" y="102"/>
                  <a:pt x="103" y="102"/>
                </a:cubicBezTo>
                <a:cubicBezTo>
                  <a:pt x="103" y="102"/>
                  <a:pt x="103" y="102"/>
                  <a:pt x="103" y="101"/>
                </a:cubicBezTo>
                <a:cubicBezTo>
                  <a:pt x="103" y="100"/>
                  <a:pt x="102" y="100"/>
                  <a:pt x="102" y="99"/>
                </a:cubicBezTo>
                <a:cubicBezTo>
                  <a:pt x="102" y="99"/>
                  <a:pt x="101" y="99"/>
                  <a:pt x="101" y="99"/>
                </a:cubicBezTo>
                <a:cubicBezTo>
                  <a:pt x="99" y="99"/>
                  <a:pt x="99" y="97"/>
                  <a:pt x="97" y="97"/>
                </a:cubicBezTo>
                <a:cubicBezTo>
                  <a:pt x="97" y="97"/>
                  <a:pt x="97" y="97"/>
                  <a:pt x="96" y="97"/>
                </a:cubicBezTo>
                <a:cubicBezTo>
                  <a:pt x="96" y="98"/>
                  <a:pt x="96" y="98"/>
                  <a:pt x="95" y="98"/>
                </a:cubicBezTo>
                <a:cubicBezTo>
                  <a:pt x="95" y="98"/>
                  <a:pt x="95" y="99"/>
                  <a:pt x="95" y="99"/>
                </a:cubicBezTo>
                <a:cubicBezTo>
                  <a:pt x="96" y="99"/>
                  <a:pt x="96" y="101"/>
                  <a:pt x="96" y="102"/>
                </a:cubicBezTo>
                <a:cubicBezTo>
                  <a:pt x="96" y="104"/>
                  <a:pt x="92" y="108"/>
                  <a:pt x="90" y="105"/>
                </a:cubicBezTo>
                <a:cubicBezTo>
                  <a:pt x="90" y="105"/>
                  <a:pt x="89" y="105"/>
                  <a:pt x="89" y="105"/>
                </a:cubicBezTo>
                <a:cubicBezTo>
                  <a:pt x="88" y="106"/>
                  <a:pt x="86" y="106"/>
                  <a:pt x="84" y="106"/>
                </a:cubicBezTo>
                <a:cubicBezTo>
                  <a:pt x="84" y="106"/>
                  <a:pt x="84" y="106"/>
                  <a:pt x="83" y="106"/>
                </a:cubicBezTo>
                <a:cubicBezTo>
                  <a:pt x="83" y="105"/>
                  <a:pt x="83" y="105"/>
                  <a:pt x="82" y="105"/>
                </a:cubicBezTo>
                <a:cubicBezTo>
                  <a:pt x="82" y="104"/>
                  <a:pt x="82" y="104"/>
                  <a:pt x="82" y="104"/>
                </a:cubicBezTo>
                <a:cubicBezTo>
                  <a:pt x="84" y="103"/>
                  <a:pt x="84" y="99"/>
                  <a:pt x="87" y="99"/>
                </a:cubicBezTo>
                <a:cubicBezTo>
                  <a:pt x="87" y="99"/>
                  <a:pt x="87" y="98"/>
                  <a:pt x="87" y="98"/>
                </a:cubicBezTo>
                <a:cubicBezTo>
                  <a:pt x="88" y="98"/>
                  <a:pt x="88" y="97"/>
                  <a:pt x="88" y="97"/>
                </a:cubicBezTo>
                <a:cubicBezTo>
                  <a:pt x="88" y="97"/>
                  <a:pt x="89" y="97"/>
                  <a:pt x="89" y="97"/>
                </a:cubicBezTo>
                <a:cubicBezTo>
                  <a:pt x="90" y="97"/>
                  <a:pt x="91" y="97"/>
                  <a:pt x="91" y="97"/>
                </a:cubicBezTo>
                <a:cubicBezTo>
                  <a:pt x="92" y="97"/>
                  <a:pt x="92" y="97"/>
                  <a:pt x="93" y="97"/>
                </a:cubicBezTo>
                <a:cubicBezTo>
                  <a:pt x="93" y="96"/>
                  <a:pt x="93" y="96"/>
                  <a:pt x="93" y="95"/>
                </a:cubicBezTo>
                <a:cubicBezTo>
                  <a:pt x="93" y="95"/>
                  <a:pt x="93" y="95"/>
                  <a:pt x="93" y="94"/>
                </a:cubicBezTo>
                <a:cubicBezTo>
                  <a:pt x="93" y="94"/>
                  <a:pt x="94" y="94"/>
                  <a:pt x="95" y="94"/>
                </a:cubicBezTo>
                <a:cubicBezTo>
                  <a:pt x="96" y="94"/>
                  <a:pt x="97" y="94"/>
                  <a:pt x="97" y="94"/>
                </a:cubicBezTo>
                <a:cubicBezTo>
                  <a:pt x="98" y="93"/>
                  <a:pt x="99" y="94"/>
                  <a:pt x="99" y="94"/>
                </a:cubicBezTo>
                <a:cubicBezTo>
                  <a:pt x="99" y="94"/>
                  <a:pt x="100" y="94"/>
                  <a:pt x="100" y="95"/>
                </a:cubicBezTo>
                <a:cubicBezTo>
                  <a:pt x="101" y="95"/>
                  <a:pt x="101" y="95"/>
                  <a:pt x="102" y="95"/>
                </a:cubicBezTo>
                <a:cubicBezTo>
                  <a:pt x="102" y="93"/>
                  <a:pt x="101" y="93"/>
                  <a:pt x="101" y="92"/>
                </a:cubicBezTo>
                <a:cubicBezTo>
                  <a:pt x="100" y="92"/>
                  <a:pt x="100" y="92"/>
                  <a:pt x="100" y="91"/>
                </a:cubicBezTo>
                <a:cubicBezTo>
                  <a:pt x="100" y="90"/>
                  <a:pt x="100" y="90"/>
                  <a:pt x="100" y="89"/>
                </a:cubicBezTo>
                <a:cubicBezTo>
                  <a:pt x="99" y="89"/>
                  <a:pt x="99" y="89"/>
                  <a:pt x="99" y="89"/>
                </a:cubicBezTo>
                <a:cubicBezTo>
                  <a:pt x="99" y="88"/>
                  <a:pt x="100" y="88"/>
                  <a:pt x="101" y="87"/>
                </a:cubicBezTo>
                <a:cubicBezTo>
                  <a:pt x="101" y="87"/>
                  <a:pt x="101" y="86"/>
                  <a:pt x="101" y="86"/>
                </a:cubicBezTo>
                <a:cubicBezTo>
                  <a:pt x="101" y="84"/>
                  <a:pt x="101" y="83"/>
                  <a:pt x="101" y="81"/>
                </a:cubicBezTo>
                <a:cubicBezTo>
                  <a:pt x="101" y="80"/>
                  <a:pt x="101" y="80"/>
                  <a:pt x="101" y="79"/>
                </a:cubicBezTo>
                <a:cubicBezTo>
                  <a:pt x="100" y="79"/>
                  <a:pt x="99" y="79"/>
                  <a:pt x="97" y="79"/>
                </a:cubicBezTo>
                <a:cubicBezTo>
                  <a:pt x="97" y="80"/>
                  <a:pt x="96" y="81"/>
                  <a:pt x="96" y="82"/>
                </a:cubicBezTo>
                <a:cubicBezTo>
                  <a:pt x="96" y="84"/>
                  <a:pt x="94" y="84"/>
                  <a:pt x="93" y="85"/>
                </a:cubicBezTo>
                <a:cubicBezTo>
                  <a:pt x="92" y="86"/>
                  <a:pt x="93" y="87"/>
                  <a:pt x="91" y="87"/>
                </a:cubicBezTo>
                <a:cubicBezTo>
                  <a:pt x="90" y="87"/>
                  <a:pt x="89" y="87"/>
                  <a:pt x="88" y="87"/>
                </a:cubicBezTo>
                <a:cubicBezTo>
                  <a:pt x="88" y="87"/>
                  <a:pt x="88" y="88"/>
                  <a:pt x="88" y="88"/>
                </a:cubicBezTo>
                <a:cubicBezTo>
                  <a:pt x="88" y="89"/>
                  <a:pt x="88" y="89"/>
                  <a:pt x="88" y="89"/>
                </a:cubicBezTo>
                <a:cubicBezTo>
                  <a:pt x="88" y="90"/>
                  <a:pt x="88" y="91"/>
                  <a:pt x="88" y="92"/>
                </a:cubicBezTo>
                <a:cubicBezTo>
                  <a:pt x="87" y="92"/>
                  <a:pt x="87" y="92"/>
                  <a:pt x="87" y="92"/>
                </a:cubicBezTo>
                <a:cubicBezTo>
                  <a:pt x="86" y="93"/>
                  <a:pt x="86" y="93"/>
                  <a:pt x="84" y="93"/>
                </a:cubicBezTo>
                <a:cubicBezTo>
                  <a:pt x="84" y="93"/>
                  <a:pt x="84" y="93"/>
                  <a:pt x="83" y="93"/>
                </a:cubicBezTo>
                <a:cubicBezTo>
                  <a:pt x="83" y="93"/>
                  <a:pt x="82" y="93"/>
                  <a:pt x="82" y="93"/>
                </a:cubicBezTo>
                <a:cubicBezTo>
                  <a:pt x="82" y="94"/>
                  <a:pt x="81" y="95"/>
                  <a:pt x="80" y="95"/>
                </a:cubicBezTo>
                <a:cubicBezTo>
                  <a:pt x="80" y="96"/>
                  <a:pt x="80" y="96"/>
                  <a:pt x="80" y="97"/>
                </a:cubicBezTo>
                <a:cubicBezTo>
                  <a:pt x="79" y="97"/>
                  <a:pt x="79" y="98"/>
                  <a:pt x="78" y="98"/>
                </a:cubicBezTo>
                <a:cubicBezTo>
                  <a:pt x="77" y="98"/>
                  <a:pt x="77" y="99"/>
                  <a:pt x="76" y="99"/>
                </a:cubicBezTo>
                <a:cubicBezTo>
                  <a:pt x="76" y="99"/>
                  <a:pt x="76" y="100"/>
                  <a:pt x="76" y="100"/>
                </a:cubicBezTo>
                <a:cubicBezTo>
                  <a:pt x="74" y="100"/>
                  <a:pt x="75" y="102"/>
                  <a:pt x="74" y="102"/>
                </a:cubicBezTo>
                <a:cubicBezTo>
                  <a:pt x="72" y="102"/>
                  <a:pt x="72" y="103"/>
                  <a:pt x="71" y="104"/>
                </a:cubicBezTo>
                <a:cubicBezTo>
                  <a:pt x="70" y="105"/>
                  <a:pt x="69" y="106"/>
                  <a:pt x="66" y="106"/>
                </a:cubicBezTo>
                <a:cubicBezTo>
                  <a:pt x="66" y="106"/>
                  <a:pt x="66" y="106"/>
                  <a:pt x="65" y="106"/>
                </a:cubicBezTo>
                <a:cubicBezTo>
                  <a:pt x="65" y="106"/>
                  <a:pt x="64" y="106"/>
                  <a:pt x="64" y="106"/>
                </a:cubicBezTo>
                <a:cubicBezTo>
                  <a:pt x="64" y="107"/>
                  <a:pt x="62" y="107"/>
                  <a:pt x="62" y="108"/>
                </a:cubicBezTo>
                <a:cubicBezTo>
                  <a:pt x="62" y="109"/>
                  <a:pt x="58" y="112"/>
                  <a:pt x="58" y="110"/>
                </a:cubicBezTo>
                <a:cubicBezTo>
                  <a:pt x="58" y="110"/>
                  <a:pt x="57" y="110"/>
                  <a:pt x="57" y="110"/>
                </a:cubicBezTo>
                <a:cubicBezTo>
                  <a:pt x="57" y="108"/>
                  <a:pt x="55" y="109"/>
                  <a:pt x="53" y="108"/>
                </a:cubicBezTo>
                <a:cubicBezTo>
                  <a:pt x="53" y="108"/>
                  <a:pt x="53" y="108"/>
                  <a:pt x="53" y="107"/>
                </a:cubicBezTo>
                <a:cubicBezTo>
                  <a:pt x="53" y="107"/>
                  <a:pt x="53" y="106"/>
                  <a:pt x="53" y="106"/>
                </a:cubicBezTo>
                <a:cubicBezTo>
                  <a:pt x="53" y="106"/>
                  <a:pt x="52" y="106"/>
                  <a:pt x="52" y="105"/>
                </a:cubicBezTo>
                <a:cubicBezTo>
                  <a:pt x="50" y="105"/>
                  <a:pt x="50" y="106"/>
                  <a:pt x="49" y="106"/>
                </a:cubicBezTo>
                <a:cubicBezTo>
                  <a:pt x="47" y="106"/>
                  <a:pt x="47" y="105"/>
                  <a:pt x="46" y="105"/>
                </a:cubicBezTo>
                <a:cubicBezTo>
                  <a:pt x="46" y="105"/>
                  <a:pt x="45" y="105"/>
                  <a:pt x="45" y="105"/>
                </a:cubicBezTo>
                <a:cubicBezTo>
                  <a:pt x="45" y="105"/>
                  <a:pt x="45" y="106"/>
                  <a:pt x="45" y="106"/>
                </a:cubicBezTo>
                <a:cubicBezTo>
                  <a:pt x="45" y="106"/>
                  <a:pt x="45" y="107"/>
                  <a:pt x="45" y="107"/>
                </a:cubicBezTo>
                <a:cubicBezTo>
                  <a:pt x="45" y="109"/>
                  <a:pt x="44" y="109"/>
                  <a:pt x="43" y="110"/>
                </a:cubicBezTo>
                <a:cubicBezTo>
                  <a:pt x="43" y="108"/>
                  <a:pt x="41" y="108"/>
                  <a:pt x="42" y="106"/>
                </a:cubicBezTo>
                <a:cubicBezTo>
                  <a:pt x="42" y="105"/>
                  <a:pt x="43" y="105"/>
                  <a:pt x="43" y="104"/>
                </a:cubicBezTo>
                <a:cubicBezTo>
                  <a:pt x="42" y="104"/>
                  <a:pt x="42" y="104"/>
                  <a:pt x="42" y="104"/>
                </a:cubicBezTo>
                <a:cubicBezTo>
                  <a:pt x="42" y="103"/>
                  <a:pt x="42" y="103"/>
                  <a:pt x="42" y="102"/>
                </a:cubicBezTo>
                <a:cubicBezTo>
                  <a:pt x="41" y="102"/>
                  <a:pt x="41" y="102"/>
                  <a:pt x="40" y="102"/>
                </a:cubicBezTo>
                <a:cubicBezTo>
                  <a:pt x="40" y="104"/>
                  <a:pt x="40" y="105"/>
                  <a:pt x="39" y="106"/>
                </a:cubicBezTo>
                <a:cubicBezTo>
                  <a:pt x="39" y="106"/>
                  <a:pt x="38" y="106"/>
                  <a:pt x="38" y="106"/>
                </a:cubicBezTo>
                <a:cubicBezTo>
                  <a:pt x="38" y="106"/>
                  <a:pt x="37" y="106"/>
                  <a:pt x="37" y="106"/>
                </a:cubicBezTo>
                <a:cubicBezTo>
                  <a:pt x="37" y="105"/>
                  <a:pt x="37" y="104"/>
                  <a:pt x="36" y="104"/>
                </a:cubicBezTo>
                <a:cubicBezTo>
                  <a:pt x="32" y="103"/>
                  <a:pt x="30" y="101"/>
                  <a:pt x="28" y="99"/>
                </a:cubicBezTo>
                <a:cubicBezTo>
                  <a:pt x="29" y="97"/>
                  <a:pt x="27" y="96"/>
                  <a:pt x="28" y="95"/>
                </a:cubicBezTo>
                <a:cubicBezTo>
                  <a:pt x="28" y="92"/>
                  <a:pt x="24" y="95"/>
                  <a:pt x="24" y="95"/>
                </a:cubicBezTo>
                <a:cubicBezTo>
                  <a:pt x="24" y="95"/>
                  <a:pt x="24" y="95"/>
                  <a:pt x="24" y="94"/>
                </a:cubicBezTo>
                <a:cubicBezTo>
                  <a:pt x="24" y="93"/>
                  <a:pt x="24" y="93"/>
                  <a:pt x="24" y="92"/>
                </a:cubicBezTo>
                <a:cubicBezTo>
                  <a:pt x="23" y="92"/>
                  <a:pt x="23" y="92"/>
                  <a:pt x="23" y="92"/>
                </a:cubicBezTo>
                <a:cubicBezTo>
                  <a:pt x="23" y="91"/>
                  <a:pt x="23" y="91"/>
                  <a:pt x="23" y="91"/>
                </a:cubicBezTo>
                <a:cubicBezTo>
                  <a:pt x="23" y="90"/>
                  <a:pt x="23" y="89"/>
                  <a:pt x="23" y="88"/>
                </a:cubicBezTo>
                <a:cubicBezTo>
                  <a:pt x="22" y="88"/>
                  <a:pt x="20" y="88"/>
                  <a:pt x="20" y="87"/>
                </a:cubicBezTo>
                <a:cubicBezTo>
                  <a:pt x="19" y="87"/>
                  <a:pt x="19" y="87"/>
                  <a:pt x="19" y="86"/>
                </a:cubicBezTo>
                <a:cubicBezTo>
                  <a:pt x="19" y="85"/>
                  <a:pt x="19" y="85"/>
                  <a:pt x="19" y="85"/>
                </a:cubicBezTo>
                <a:cubicBezTo>
                  <a:pt x="19" y="83"/>
                  <a:pt x="18" y="82"/>
                  <a:pt x="17" y="81"/>
                </a:cubicBezTo>
                <a:cubicBezTo>
                  <a:pt x="15" y="81"/>
                  <a:pt x="10" y="79"/>
                  <a:pt x="15" y="79"/>
                </a:cubicBezTo>
                <a:cubicBezTo>
                  <a:pt x="15" y="78"/>
                  <a:pt x="15" y="76"/>
                  <a:pt x="15" y="75"/>
                </a:cubicBezTo>
                <a:cubicBezTo>
                  <a:pt x="14" y="75"/>
                  <a:pt x="14" y="73"/>
                  <a:pt x="15" y="73"/>
                </a:cubicBezTo>
                <a:cubicBezTo>
                  <a:pt x="15" y="72"/>
                  <a:pt x="15" y="72"/>
                  <a:pt x="15" y="72"/>
                </a:cubicBezTo>
                <a:cubicBezTo>
                  <a:pt x="12" y="70"/>
                  <a:pt x="16" y="66"/>
                  <a:pt x="18" y="66"/>
                </a:cubicBezTo>
                <a:cubicBezTo>
                  <a:pt x="18" y="63"/>
                  <a:pt x="16" y="62"/>
                  <a:pt x="14" y="61"/>
                </a:cubicBezTo>
                <a:cubicBezTo>
                  <a:pt x="14" y="63"/>
                  <a:pt x="16" y="67"/>
                  <a:pt x="13" y="67"/>
                </a:cubicBezTo>
                <a:cubicBezTo>
                  <a:pt x="12" y="59"/>
                  <a:pt x="9" y="59"/>
                  <a:pt x="9" y="51"/>
                </a:cubicBezTo>
                <a:cubicBezTo>
                  <a:pt x="10" y="51"/>
                  <a:pt x="11" y="51"/>
                  <a:pt x="12" y="51"/>
                </a:cubicBezTo>
                <a:cubicBezTo>
                  <a:pt x="12" y="51"/>
                  <a:pt x="12" y="51"/>
                  <a:pt x="12" y="50"/>
                </a:cubicBezTo>
                <a:cubicBezTo>
                  <a:pt x="12" y="49"/>
                  <a:pt x="13" y="49"/>
                  <a:pt x="13" y="47"/>
                </a:cubicBezTo>
                <a:cubicBezTo>
                  <a:pt x="13" y="46"/>
                  <a:pt x="13" y="45"/>
                  <a:pt x="13" y="44"/>
                </a:cubicBezTo>
                <a:cubicBezTo>
                  <a:pt x="13" y="44"/>
                  <a:pt x="13" y="43"/>
                  <a:pt x="13" y="43"/>
                </a:cubicBezTo>
                <a:cubicBezTo>
                  <a:pt x="14" y="43"/>
                  <a:pt x="15" y="42"/>
                  <a:pt x="15" y="41"/>
                </a:cubicBezTo>
                <a:cubicBezTo>
                  <a:pt x="17" y="39"/>
                  <a:pt x="12" y="37"/>
                  <a:pt x="15" y="36"/>
                </a:cubicBezTo>
                <a:cubicBezTo>
                  <a:pt x="15" y="36"/>
                  <a:pt x="15" y="35"/>
                  <a:pt x="15" y="35"/>
                </a:cubicBezTo>
                <a:cubicBezTo>
                  <a:pt x="16" y="33"/>
                  <a:pt x="15" y="31"/>
                  <a:pt x="17" y="31"/>
                </a:cubicBezTo>
                <a:cubicBezTo>
                  <a:pt x="17" y="31"/>
                  <a:pt x="17" y="30"/>
                  <a:pt x="17" y="30"/>
                </a:cubicBezTo>
                <a:cubicBezTo>
                  <a:pt x="17" y="28"/>
                  <a:pt x="16" y="26"/>
                  <a:pt x="18" y="25"/>
                </a:cubicBezTo>
                <a:cubicBezTo>
                  <a:pt x="18" y="24"/>
                  <a:pt x="18" y="24"/>
                  <a:pt x="18" y="23"/>
                </a:cubicBezTo>
                <a:cubicBezTo>
                  <a:pt x="18" y="21"/>
                  <a:pt x="19" y="20"/>
                  <a:pt x="19" y="18"/>
                </a:cubicBezTo>
                <a:cubicBezTo>
                  <a:pt x="20" y="18"/>
                  <a:pt x="21" y="18"/>
                  <a:pt x="21" y="18"/>
                </a:cubicBezTo>
                <a:cubicBezTo>
                  <a:pt x="21" y="18"/>
                  <a:pt x="21" y="17"/>
                  <a:pt x="21" y="17"/>
                </a:cubicBezTo>
                <a:cubicBezTo>
                  <a:pt x="22" y="17"/>
                  <a:pt x="22" y="17"/>
                  <a:pt x="23" y="17"/>
                </a:cubicBezTo>
                <a:cubicBezTo>
                  <a:pt x="24" y="17"/>
                  <a:pt x="24" y="16"/>
                  <a:pt x="25" y="16"/>
                </a:cubicBezTo>
                <a:cubicBezTo>
                  <a:pt x="25" y="15"/>
                  <a:pt x="25" y="15"/>
                  <a:pt x="26" y="15"/>
                </a:cubicBezTo>
                <a:cubicBezTo>
                  <a:pt x="28" y="15"/>
                  <a:pt x="28" y="11"/>
                  <a:pt x="31" y="12"/>
                </a:cubicBezTo>
                <a:cubicBezTo>
                  <a:pt x="31" y="12"/>
                  <a:pt x="32" y="12"/>
                  <a:pt x="32" y="12"/>
                </a:cubicBezTo>
                <a:cubicBezTo>
                  <a:pt x="32" y="11"/>
                  <a:pt x="32" y="11"/>
                  <a:pt x="33" y="11"/>
                </a:cubicBezTo>
                <a:cubicBezTo>
                  <a:pt x="34" y="11"/>
                  <a:pt x="34" y="11"/>
                  <a:pt x="34" y="11"/>
                </a:cubicBezTo>
                <a:cubicBezTo>
                  <a:pt x="35" y="11"/>
                  <a:pt x="35" y="11"/>
                  <a:pt x="36" y="11"/>
                </a:cubicBezTo>
                <a:cubicBezTo>
                  <a:pt x="36" y="10"/>
                  <a:pt x="37" y="10"/>
                  <a:pt x="37" y="9"/>
                </a:cubicBezTo>
                <a:cubicBezTo>
                  <a:pt x="37" y="9"/>
                  <a:pt x="38" y="9"/>
                  <a:pt x="38" y="9"/>
                </a:cubicBezTo>
                <a:cubicBezTo>
                  <a:pt x="40" y="9"/>
                  <a:pt x="40" y="7"/>
                  <a:pt x="43" y="7"/>
                </a:cubicBezTo>
                <a:cubicBezTo>
                  <a:pt x="43" y="7"/>
                  <a:pt x="44" y="7"/>
                  <a:pt x="44" y="7"/>
                </a:cubicBezTo>
                <a:cubicBezTo>
                  <a:pt x="45" y="6"/>
                  <a:pt x="46" y="6"/>
                  <a:pt x="47" y="5"/>
                </a:cubicBezTo>
                <a:cubicBezTo>
                  <a:pt x="48" y="5"/>
                  <a:pt x="48" y="5"/>
                  <a:pt x="49" y="5"/>
                </a:cubicBezTo>
                <a:cubicBezTo>
                  <a:pt x="49" y="5"/>
                  <a:pt x="50" y="5"/>
                  <a:pt x="51" y="5"/>
                </a:cubicBezTo>
                <a:cubicBezTo>
                  <a:pt x="52" y="5"/>
                  <a:pt x="53" y="5"/>
                  <a:pt x="53" y="5"/>
                </a:cubicBezTo>
                <a:cubicBezTo>
                  <a:pt x="54" y="5"/>
                  <a:pt x="54" y="5"/>
                  <a:pt x="55" y="5"/>
                </a:cubicBezTo>
                <a:cubicBezTo>
                  <a:pt x="56" y="5"/>
                  <a:pt x="57" y="5"/>
                  <a:pt x="58" y="5"/>
                </a:cubicBezTo>
                <a:cubicBezTo>
                  <a:pt x="60" y="5"/>
                  <a:pt x="62" y="5"/>
                  <a:pt x="62" y="6"/>
                </a:cubicBezTo>
                <a:cubicBezTo>
                  <a:pt x="62" y="7"/>
                  <a:pt x="62" y="8"/>
                  <a:pt x="63" y="7"/>
                </a:cubicBezTo>
                <a:cubicBezTo>
                  <a:pt x="63" y="7"/>
                  <a:pt x="64" y="7"/>
                  <a:pt x="64" y="7"/>
                </a:cubicBezTo>
                <a:cubicBezTo>
                  <a:pt x="65" y="7"/>
                  <a:pt x="66" y="8"/>
                  <a:pt x="66" y="9"/>
                </a:cubicBezTo>
                <a:cubicBezTo>
                  <a:pt x="66" y="9"/>
                  <a:pt x="66" y="9"/>
                  <a:pt x="66" y="10"/>
                </a:cubicBezTo>
                <a:cubicBezTo>
                  <a:pt x="67" y="10"/>
                  <a:pt x="67" y="10"/>
                  <a:pt x="68" y="10"/>
                </a:cubicBezTo>
                <a:cubicBezTo>
                  <a:pt x="68" y="10"/>
                  <a:pt x="68" y="10"/>
                  <a:pt x="69" y="10"/>
                </a:cubicBezTo>
                <a:cubicBezTo>
                  <a:pt x="71" y="10"/>
                  <a:pt x="71" y="12"/>
                  <a:pt x="72" y="12"/>
                </a:cubicBezTo>
                <a:cubicBezTo>
                  <a:pt x="73" y="13"/>
                  <a:pt x="74" y="13"/>
                  <a:pt x="76" y="13"/>
                </a:cubicBezTo>
                <a:cubicBezTo>
                  <a:pt x="76" y="14"/>
                  <a:pt x="76" y="15"/>
                  <a:pt x="76" y="16"/>
                </a:cubicBezTo>
                <a:cubicBezTo>
                  <a:pt x="76" y="17"/>
                  <a:pt x="76" y="17"/>
                  <a:pt x="77" y="17"/>
                </a:cubicBezTo>
                <a:cubicBezTo>
                  <a:pt x="77" y="17"/>
                  <a:pt x="77" y="18"/>
                  <a:pt x="77" y="18"/>
                </a:cubicBezTo>
                <a:cubicBezTo>
                  <a:pt x="77" y="19"/>
                  <a:pt x="79" y="19"/>
                  <a:pt x="80" y="19"/>
                </a:cubicBezTo>
                <a:cubicBezTo>
                  <a:pt x="81" y="20"/>
                  <a:pt x="81" y="21"/>
                  <a:pt x="82" y="22"/>
                </a:cubicBezTo>
                <a:cubicBezTo>
                  <a:pt x="83" y="22"/>
                  <a:pt x="83" y="23"/>
                  <a:pt x="83" y="24"/>
                </a:cubicBezTo>
                <a:cubicBezTo>
                  <a:pt x="83" y="25"/>
                  <a:pt x="83" y="25"/>
                  <a:pt x="82" y="25"/>
                </a:cubicBezTo>
                <a:cubicBezTo>
                  <a:pt x="82" y="25"/>
                  <a:pt x="81" y="25"/>
                  <a:pt x="81" y="25"/>
                </a:cubicBezTo>
                <a:cubicBezTo>
                  <a:pt x="81" y="26"/>
                  <a:pt x="81" y="27"/>
                  <a:pt x="80" y="26"/>
                </a:cubicBezTo>
                <a:cubicBezTo>
                  <a:pt x="80" y="28"/>
                  <a:pt x="80" y="30"/>
                  <a:pt x="80" y="31"/>
                </a:cubicBezTo>
                <a:cubicBezTo>
                  <a:pt x="80" y="32"/>
                  <a:pt x="81" y="33"/>
                  <a:pt x="81" y="34"/>
                </a:cubicBezTo>
                <a:cubicBezTo>
                  <a:pt x="82" y="34"/>
                  <a:pt x="82" y="33"/>
                  <a:pt x="82" y="32"/>
                </a:cubicBezTo>
                <a:cubicBezTo>
                  <a:pt x="82" y="32"/>
                  <a:pt x="82" y="32"/>
                  <a:pt x="82" y="31"/>
                </a:cubicBezTo>
                <a:cubicBezTo>
                  <a:pt x="83" y="30"/>
                  <a:pt x="84" y="30"/>
                  <a:pt x="84" y="31"/>
                </a:cubicBezTo>
                <a:cubicBezTo>
                  <a:pt x="85" y="31"/>
                  <a:pt x="85" y="31"/>
                  <a:pt x="85" y="31"/>
                </a:cubicBezTo>
                <a:cubicBezTo>
                  <a:pt x="86" y="31"/>
                  <a:pt x="87" y="31"/>
                  <a:pt x="87" y="32"/>
                </a:cubicBezTo>
                <a:cubicBezTo>
                  <a:pt x="87" y="33"/>
                  <a:pt x="87" y="34"/>
                  <a:pt x="87" y="35"/>
                </a:cubicBezTo>
                <a:cubicBezTo>
                  <a:pt x="87" y="35"/>
                  <a:pt x="87" y="36"/>
                  <a:pt x="87" y="36"/>
                </a:cubicBezTo>
                <a:cubicBezTo>
                  <a:pt x="85" y="36"/>
                  <a:pt x="83" y="36"/>
                  <a:pt x="82" y="37"/>
                </a:cubicBezTo>
                <a:cubicBezTo>
                  <a:pt x="82" y="36"/>
                  <a:pt x="82" y="35"/>
                  <a:pt x="81" y="35"/>
                </a:cubicBezTo>
                <a:cubicBezTo>
                  <a:pt x="80" y="35"/>
                  <a:pt x="80" y="35"/>
                  <a:pt x="80" y="35"/>
                </a:cubicBezTo>
                <a:cubicBezTo>
                  <a:pt x="80" y="35"/>
                  <a:pt x="80" y="36"/>
                  <a:pt x="80" y="36"/>
                </a:cubicBezTo>
                <a:cubicBezTo>
                  <a:pt x="83" y="38"/>
                  <a:pt x="78" y="40"/>
                  <a:pt x="78" y="36"/>
                </a:cubicBezTo>
                <a:cubicBezTo>
                  <a:pt x="78" y="36"/>
                  <a:pt x="78" y="36"/>
                  <a:pt x="77" y="36"/>
                </a:cubicBezTo>
                <a:cubicBezTo>
                  <a:pt x="77" y="36"/>
                  <a:pt x="77" y="37"/>
                  <a:pt x="77" y="37"/>
                </a:cubicBezTo>
                <a:cubicBezTo>
                  <a:pt x="77" y="38"/>
                  <a:pt x="77" y="40"/>
                  <a:pt x="77" y="41"/>
                </a:cubicBezTo>
                <a:cubicBezTo>
                  <a:pt x="77" y="41"/>
                  <a:pt x="77" y="42"/>
                  <a:pt x="77" y="42"/>
                </a:cubicBezTo>
                <a:cubicBezTo>
                  <a:pt x="78" y="42"/>
                  <a:pt x="78" y="42"/>
                  <a:pt x="78" y="42"/>
                </a:cubicBezTo>
                <a:cubicBezTo>
                  <a:pt x="79" y="42"/>
                  <a:pt x="81" y="42"/>
                  <a:pt x="81" y="43"/>
                </a:cubicBezTo>
                <a:cubicBezTo>
                  <a:pt x="83" y="43"/>
                  <a:pt x="82" y="47"/>
                  <a:pt x="84" y="47"/>
                </a:cubicBezTo>
                <a:cubicBezTo>
                  <a:pt x="84" y="49"/>
                  <a:pt x="82" y="47"/>
                  <a:pt x="81" y="47"/>
                </a:cubicBezTo>
                <a:cubicBezTo>
                  <a:pt x="81" y="47"/>
                  <a:pt x="81" y="48"/>
                  <a:pt x="80" y="48"/>
                </a:cubicBezTo>
                <a:cubicBezTo>
                  <a:pt x="79" y="50"/>
                  <a:pt x="78" y="48"/>
                  <a:pt x="75" y="49"/>
                </a:cubicBezTo>
                <a:cubicBezTo>
                  <a:pt x="75" y="49"/>
                  <a:pt x="75" y="50"/>
                  <a:pt x="75" y="50"/>
                </a:cubicBezTo>
                <a:cubicBezTo>
                  <a:pt x="75" y="51"/>
                  <a:pt x="75" y="51"/>
                  <a:pt x="75" y="51"/>
                </a:cubicBezTo>
                <a:cubicBezTo>
                  <a:pt x="74" y="51"/>
                  <a:pt x="72" y="51"/>
                  <a:pt x="71" y="51"/>
                </a:cubicBezTo>
                <a:cubicBezTo>
                  <a:pt x="71" y="51"/>
                  <a:pt x="71" y="51"/>
                  <a:pt x="71" y="50"/>
                </a:cubicBezTo>
                <a:cubicBezTo>
                  <a:pt x="70" y="50"/>
                  <a:pt x="70" y="50"/>
                  <a:pt x="70" y="49"/>
                </a:cubicBezTo>
                <a:cubicBezTo>
                  <a:pt x="69" y="49"/>
                  <a:pt x="69" y="49"/>
                  <a:pt x="69" y="48"/>
                </a:cubicBezTo>
                <a:cubicBezTo>
                  <a:pt x="68" y="48"/>
                  <a:pt x="68" y="48"/>
                  <a:pt x="68" y="48"/>
                </a:cubicBezTo>
                <a:cubicBezTo>
                  <a:pt x="67" y="48"/>
                  <a:pt x="66" y="48"/>
                  <a:pt x="65" y="48"/>
                </a:cubicBezTo>
                <a:cubicBezTo>
                  <a:pt x="65" y="48"/>
                  <a:pt x="64" y="48"/>
                  <a:pt x="64" y="48"/>
                </a:cubicBezTo>
                <a:cubicBezTo>
                  <a:pt x="62" y="52"/>
                  <a:pt x="66" y="53"/>
                  <a:pt x="64" y="55"/>
                </a:cubicBezTo>
                <a:cubicBezTo>
                  <a:pt x="64" y="56"/>
                  <a:pt x="64" y="56"/>
                  <a:pt x="63" y="56"/>
                </a:cubicBezTo>
                <a:cubicBezTo>
                  <a:pt x="63" y="57"/>
                  <a:pt x="63" y="57"/>
                  <a:pt x="63" y="57"/>
                </a:cubicBezTo>
                <a:cubicBezTo>
                  <a:pt x="62" y="58"/>
                  <a:pt x="62" y="59"/>
                  <a:pt x="62" y="61"/>
                </a:cubicBezTo>
                <a:cubicBezTo>
                  <a:pt x="62" y="61"/>
                  <a:pt x="63" y="61"/>
                  <a:pt x="63" y="62"/>
                </a:cubicBezTo>
                <a:cubicBezTo>
                  <a:pt x="64" y="62"/>
                  <a:pt x="65" y="62"/>
                  <a:pt x="65" y="61"/>
                </a:cubicBezTo>
                <a:cubicBezTo>
                  <a:pt x="65" y="60"/>
                  <a:pt x="65" y="59"/>
                  <a:pt x="65" y="57"/>
                </a:cubicBezTo>
                <a:cubicBezTo>
                  <a:pt x="66" y="57"/>
                  <a:pt x="66" y="57"/>
                  <a:pt x="66" y="57"/>
                </a:cubicBezTo>
                <a:cubicBezTo>
                  <a:pt x="67" y="59"/>
                  <a:pt x="68" y="59"/>
                  <a:pt x="69" y="60"/>
                </a:cubicBezTo>
                <a:cubicBezTo>
                  <a:pt x="70" y="60"/>
                  <a:pt x="70" y="60"/>
                  <a:pt x="70" y="61"/>
                </a:cubicBezTo>
                <a:cubicBezTo>
                  <a:pt x="71" y="61"/>
                  <a:pt x="72" y="61"/>
                  <a:pt x="72" y="61"/>
                </a:cubicBezTo>
                <a:cubicBezTo>
                  <a:pt x="73" y="60"/>
                  <a:pt x="72" y="59"/>
                  <a:pt x="74" y="59"/>
                </a:cubicBezTo>
                <a:cubicBezTo>
                  <a:pt x="74" y="59"/>
                  <a:pt x="74" y="59"/>
                  <a:pt x="75" y="59"/>
                </a:cubicBezTo>
                <a:cubicBezTo>
                  <a:pt x="76" y="60"/>
                  <a:pt x="78" y="59"/>
                  <a:pt x="78" y="61"/>
                </a:cubicBezTo>
                <a:cubicBezTo>
                  <a:pt x="78" y="62"/>
                  <a:pt x="79" y="62"/>
                  <a:pt x="80" y="63"/>
                </a:cubicBezTo>
                <a:cubicBezTo>
                  <a:pt x="80" y="64"/>
                  <a:pt x="80" y="65"/>
                  <a:pt x="80" y="66"/>
                </a:cubicBezTo>
                <a:cubicBezTo>
                  <a:pt x="80" y="66"/>
                  <a:pt x="80" y="66"/>
                  <a:pt x="80" y="67"/>
                </a:cubicBezTo>
                <a:cubicBezTo>
                  <a:pt x="80" y="67"/>
                  <a:pt x="80" y="68"/>
                  <a:pt x="80" y="68"/>
                </a:cubicBezTo>
                <a:cubicBezTo>
                  <a:pt x="81" y="68"/>
                  <a:pt x="81" y="67"/>
                  <a:pt x="82" y="66"/>
                </a:cubicBezTo>
                <a:cubicBezTo>
                  <a:pt x="83" y="66"/>
                  <a:pt x="84" y="66"/>
                  <a:pt x="84" y="66"/>
                </a:cubicBezTo>
                <a:cubicBezTo>
                  <a:pt x="84" y="66"/>
                  <a:pt x="84" y="66"/>
                  <a:pt x="84" y="67"/>
                </a:cubicBezTo>
                <a:cubicBezTo>
                  <a:pt x="84" y="67"/>
                  <a:pt x="84" y="68"/>
                  <a:pt x="84" y="68"/>
                </a:cubicBezTo>
                <a:cubicBezTo>
                  <a:pt x="85" y="68"/>
                  <a:pt x="85" y="68"/>
                  <a:pt x="85" y="68"/>
                </a:cubicBezTo>
                <a:cubicBezTo>
                  <a:pt x="86" y="68"/>
                  <a:pt x="87" y="68"/>
                  <a:pt x="87" y="67"/>
                </a:cubicBezTo>
                <a:cubicBezTo>
                  <a:pt x="87" y="66"/>
                  <a:pt x="87" y="66"/>
                  <a:pt x="87" y="66"/>
                </a:cubicBezTo>
                <a:cubicBezTo>
                  <a:pt x="87" y="66"/>
                  <a:pt x="88" y="65"/>
                  <a:pt x="88" y="64"/>
                </a:cubicBezTo>
                <a:cubicBezTo>
                  <a:pt x="88" y="64"/>
                  <a:pt x="89" y="64"/>
                  <a:pt x="89" y="64"/>
                </a:cubicBezTo>
                <a:cubicBezTo>
                  <a:pt x="89" y="64"/>
                  <a:pt x="90" y="63"/>
                  <a:pt x="90" y="64"/>
                </a:cubicBezTo>
                <a:cubicBezTo>
                  <a:pt x="91" y="64"/>
                  <a:pt x="93" y="64"/>
                  <a:pt x="94" y="64"/>
                </a:cubicBezTo>
                <a:cubicBezTo>
                  <a:pt x="94" y="64"/>
                  <a:pt x="94" y="63"/>
                  <a:pt x="95" y="63"/>
                </a:cubicBezTo>
                <a:cubicBezTo>
                  <a:pt x="95" y="63"/>
                  <a:pt x="95" y="62"/>
                  <a:pt x="95" y="62"/>
                </a:cubicBezTo>
                <a:cubicBezTo>
                  <a:pt x="95" y="62"/>
                  <a:pt x="96" y="62"/>
                  <a:pt x="96" y="62"/>
                </a:cubicBezTo>
                <a:cubicBezTo>
                  <a:pt x="98" y="62"/>
                  <a:pt x="100" y="62"/>
                  <a:pt x="100" y="64"/>
                </a:cubicBezTo>
                <a:cubicBezTo>
                  <a:pt x="100" y="65"/>
                  <a:pt x="100" y="65"/>
                  <a:pt x="100" y="66"/>
                </a:cubicBezTo>
                <a:cubicBezTo>
                  <a:pt x="101" y="66"/>
                  <a:pt x="101" y="64"/>
                  <a:pt x="102" y="63"/>
                </a:cubicBezTo>
                <a:cubicBezTo>
                  <a:pt x="102" y="62"/>
                  <a:pt x="102" y="62"/>
                  <a:pt x="102" y="61"/>
                </a:cubicBezTo>
                <a:cubicBezTo>
                  <a:pt x="102" y="60"/>
                  <a:pt x="103" y="60"/>
                  <a:pt x="103" y="60"/>
                </a:cubicBezTo>
                <a:cubicBezTo>
                  <a:pt x="103" y="59"/>
                  <a:pt x="103" y="59"/>
                  <a:pt x="103" y="59"/>
                </a:cubicBezTo>
                <a:cubicBezTo>
                  <a:pt x="102" y="58"/>
                  <a:pt x="101" y="59"/>
                  <a:pt x="101" y="60"/>
                </a:cubicBezTo>
                <a:cubicBezTo>
                  <a:pt x="99" y="60"/>
                  <a:pt x="99" y="61"/>
                  <a:pt x="97" y="60"/>
                </a:cubicBezTo>
                <a:cubicBezTo>
                  <a:pt x="97" y="60"/>
                  <a:pt x="96" y="60"/>
                  <a:pt x="96" y="59"/>
                </a:cubicBezTo>
                <a:cubicBezTo>
                  <a:pt x="95" y="58"/>
                  <a:pt x="94" y="57"/>
                  <a:pt x="94" y="56"/>
                </a:cubicBezTo>
                <a:cubicBezTo>
                  <a:pt x="96" y="56"/>
                  <a:pt x="93" y="55"/>
                  <a:pt x="94" y="53"/>
                </a:cubicBezTo>
                <a:cubicBezTo>
                  <a:pt x="93" y="52"/>
                  <a:pt x="93" y="51"/>
                  <a:pt x="91" y="51"/>
                </a:cubicBezTo>
                <a:cubicBezTo>
                  <a:pt x="91" y="52"/>
                  <a:pt x="91" y="53"/>
                  <a:pt x="91" y="54"/>
                </a:cubicBezTo>
                <a:cubicBezTo>
                  <a:pt x="91" y="54"/>
                  <a:pt x="91" y="55"/>
                  <a:pt x="91" y="55"/>
                </a:cubicBezTo>
                <a:cubicBezTo>
                  <a:pt x="91" y="55"/>
                  <a:pt x="90" y="55"/>
                  <a:pt x="90" y="56"/>
                </a:cubicBezTo>
                <a:cubicBezTo>
                  <a:pt x="90" y="56"/>
                  <a:pt x="89" y="56"/>
                  <a:pt x="89" y="56"/>
                </a:cubicBezTo>
                <a:cubicBezTo>
                  <a:pt x="89" y="56"/>
                  <a:pt x="88" y="56"/>
                  <a:pt x="88" y="56"/>
                </a:cubicBezTo>
                <a:cubicBezTo>
                  <a:pt x="88" y="57"/>
                  <a:pt x="86" y="57"/>
                  <a:pt x="85" y="57"/>
                </a:cubicBezTo>
                <a:cubicBezTo>
                  <a:pt x="85" y="56"/>
                  <a:pt x="84" y="56"/>
                  <a:pt x="84" y="55"/>
                </a:cubicBezTo>
                <a:cubicBezTo>
                  <a:pt x="84" y="54"/>
                  <a:pt x="84" y="53"/>
                  <a:pt x="84" y="51"/>
                </a:cubicBezTo>
                <a:cubicBezTo>
                  <a:pt x="84" y="51"/>
                  <a:pt x="84" y="50"/>
                  <a:pt x="84" y="49"/>
                </a:cubicBezTo>
                <a:cubicBezTo>
                  <a:pt x="86" y="47"/>
                  <a:pt x="88" y="46"/>
                  <a:pt x="89" y="43"/>
                </a:cubicBezTo>
                <a:cubicBezTo>
                  <a:pt x="89" y="46"/>
                  <a:pt x="92" y="45"/>
                  <a:pt x="94" y="47"/>
                </a:cubicBezTo>
                <a:cubicBezTo>
                  <a:pt x="94" y="47"/>
                  <a:pt x="94" y="47"/>
                  <a:pt x="94" y="48"/>
                </a:cubicBezTo>
                <a:cubicBezTo>
                  <a:pt x="94" y="49"/>
                  <a:pt x="94" y="50"/>
                  <a:pt x="95" y="51"/>
                </a:cubicBezTo>
                <a:cubicBezTo>
                  <a:pt x="96" y="52"/>
                  <a:pt x="97" y="51"/>
                  <a:pt x="97" y="53"/>
                </a:cubicBezTo>
                <a:cubicBezTo>
                  <a:pt x="98" y="53"/>
                  <a:pt x="98" y="53"/>
                  <a:pt x="99" y="53"/>
                </a:cubicBezTo>
                <a:cubicBezTo>
                  <a:pt x="99" y="54"/>
                  <a:pt x="100" y="55"/>
                  <a:pt x="101" y="56"/>
                </a:cubicBezTo>
                <a:cubicBezTo>
                  <a:pt x="101" y="56"/>
                  <a:pt x="102" y="56"/>
                  <a:pt x="102" y="56"/>
                </a:cubicBezTo>
                <a:cubicBezTo>
                  <a:pt x="103" y="56"/>
                  <a:pt x="103" y="56"/>
                  <a:pt x="103" y="56"/>
                </a:cubicBezTo>
                <a:cubicBezTo>
                  <a:pt x="103" y="55"/>
                  <a:pt x="104" y="55"/>
                  <a:pt x="104" y="55"/>
                </a:cubicBezTo>
                <a:cubicBezTo>
                  <a:pt x="104" y="54"/>
                  <a:pt x="104" y="53"/>
                  <a:pt x="104" y="53"/>
                </a:cubicBezTo>
                <a:cubicBezTo>
                  <a:pt x="104" y="53"/>
                  <a:pt x="104" y="53"/>
                  <a:pt x="103" y="53"/>
                </a:cubicBezTo>
                <a:cubicBezTo>
                  <a:pt x="103" y="50"/>
                  <a:pt x="100" y="55"/>
                  <a:pt x="101" y="49"/>
                </a:cubicBezTo>
                <a:cubicBezTo>
                  <a:pt x="101" y="48"/>
                  <a:pt x="101" y="47"/>
                  <a:pt x="101" y="47"/>
                </a:cubicBezTo>
                <a:cubicBezTo>
                  <a:pt x="101" y="46"/>
                  <a:pt x="101" y="45"/>
                  <a:pt x="101" y="44"/>
                </a:cubicBezTo>
                <a:cubicBezTo>
                  <a:pt x="99" y="43"/>
                  <a:pt x="99" y="39"/>
                  <a:pt x="97" y="37"/>
                </a:cubicBezTo>
                <a:cubicBezTo>
                  <a:pt x="97" y="37"/>
                  <a:pt x="97" y="37"/>
                  <a:pt x="96" y="37"/>
                </a:cubicBezTo>
                <a:cubicBezTo>
                  <a:pt x="96" y="36"/>
                  <a:pt x="96" y="36"/>
                  <a:pt x="95" y="36"/>
                </a:cubicBezTo>
                <a:cubicBezTo>
                  <a:pt x="95" y="35"/>
                  <a:pt x="94" y="35"/>
                  <a:pt x="94" y="34"/>
                </a:cubicBezTo>
                <a:cubicBezTo>
                  <a:pt x="94" y="33"/>
                  <a:pt x="94" y="32"/>
                  <a:pt x="94" y="31"/>
                </a:cubicBezTo>
                <a:cubicBezTo>
                  <a:pt x="93" y="31"/>
                  <a:pt x="93" y="31"/>
                  <a:pt x="93" y="31"/>
                </a:cubicBezTo>
                <a:cubicBezTo>
                  <a:pt x="92" y="31"/>
                  <a:pt x="92" y="31"/>
                  <a:pt x="91" y="31"/>
                </a:cubicBezTo>
                <a:cubicBezTo>
                  <a:pt x="91" y="30"/>
                  <a:pt x="91" y="29"/>
                  <a:pt x="91" y="28"/>
                </a:cubicBezTo>
                <a:cubicBezTo>
                  <a:pt x="91" y="26"/>
                  <a:pt x="90" y="26"/>
                  <a:pt x="90" y="24"/>
                </a:cubicBezTo>
                <a:cubicBezTo>
                  <a:pt x="90" y="23"/>
                  <a:pt x="89" y="22"/>
                  <a:pt x="88" y="22"/>
                </a:cubicBezTo>
                <a:cubicBezTo>
                  <a:pt x="88" y="20"/>
                  <a:pt x="87" y="20"/>
                  <a:pt x="85" y="19"/>
                </a:cubicBezTo>
                <a:cubicBezTo>
                  <a:pt x="85" y="18"/>
                  <a:pt x="85" y="17"/>
                  <a:pt x="85" y="16"/>
                </a:cubicBezTo>
                <a:cubicBezTo>
                  <a:pt x="85" y="16"/>
                  <a:pt x="84" y="17"/>
                  <a:pt x="82" y="17"/>
                </a:cubicBezTo>
                <a:cubicBezTo>
                  <a:pt x="82" y="17"/>
                  <a:pt x="82" y="18"/>
                  <a:pt x="82" y="18"/>
                </a:cubicBezTo>
                <a:cubicBezTo>
                  <a:pt x="79" y="17"/>
                  <a:pt x="84" y="14"/>
                  <a:pt x="80" y="12"/>
                </a:cubicBezTo>
                <a:cubicBezTo>
                  <a:pt x="80" y="12"/>
                  <a:pt x="80" y="11"/>
                  <a:pt x="80" y="11"/>
                </a:cubicBezTo>
                <a:cubicBezTo>
                  <a:pt x="79" y="11"/>
                  <a:pt x="79" y="11"/>
                  <a:pt x="78" y="11"/>
                </a:cubicBezTo>
                <a:cubicBezTo>
                  <a:pt x="78" y="11"/>
                  <a:pt x="78" y="11"/>
                  <a:pt x="77" y="11"/>
                </a:cubicBezTo>
                <a:cubicBezTo>
                  <a:pt x="77" y="11"/>
                  <a:pt x="77" y="10"/>
                  <a:pt x="77" y="10"/>
                </a:cubicBezTo>
                <a:cubicBezTo>
                  <a:pt x="77" y="9"/>
                  <a:pt x="76" y="8"/>
                  <a:pt x="75" y="7"/>
                </a:cubicBezTo>
                <a:cubicBezTo>
                  <a:pt x="75" y="6"/>
                  <a:pt x="74" y="6"/>
                  <a:pt x="74" y="6"/>
                </a:cubicBezTo>
                <a:cubicBezTo>
                  <a:pt x="74" y="6"/>
                  <a:pt x="74" y="5"/>
                  <a:pt x="74" y="5"/>
                </a:cubicBezTo>
                <a:cubicBezTo>
                  <a:pt x="73" y="5"/>
                  <a:pt x="72" y="5"/>
                  <a:pt x="71" y="5"/>
                </a:cubicBezTo>
                <a:cubicBezTo>
                  <a:pt x="70" y="5"/>
                  <a:pt x="70" y="3"/>
                  <a:pt x="69" y="3"/>
                </a:cubicBezTo>
                <a:cubicBezTo>
                  <a:pt x="68" y="3"/>
                  <a:pt x="67" y="3"/>
                  <a:pt x="66" y="3"/>
                </a:cubicBezTo>
                <a:cubicBezTo>
                  <a:pt x="66" y="1"/>
                  <a:pt x="64" y="2"/>
                  <a:pt x="63" y="2"/>
                </a:cubicBezTo>
                <a:cubicBezTo>
                  <a:pt x="62" y="2"/>
                  <a:pt x="61" y="2"/>
                  <a:pt x="61" y="2"/>
                </a:cubicBezTo>
                <a:cubicBezTo>
                  <a:pt x="60" y="2"/>
                  <a:pt x="59" y="1"/>
                  <a:pt x="59" y="0"/>
                </a:cubicBezTo>
                <a:cubicBezTo>
                  <a:pt x="59" y="0"/>
                  <a:pt x="59" y="0"/>
                  <a:pt x="58" y="0"/>
                </a:cubicBezTo>
                <a:cubicBezTo>
                  <a:pt x="57" y="0"/>
                  <a:pt x="57" y="0"/>
                  <a:pt x="56" y="0"/>
                </a:cubicBezTo>
                <a:cubicBezTo>
                  <a:pt x="55" y="0"/>
                  <a:pt x="53" y="0"/>
                  <a:pt x="52" y="0"/>
                </a:cubicBezTo>
                <a:cubicBezTo>
                  <a:pt x="52" y="1"/>
                  <a:pt x="52" y="1"/>
                  <a:pt x="52" y="2"/>
                </a:cubicBezTo>
                <a:cubicBezTo>
                  <a:pt x="51" y="2"/>
                  <a:pt x="51" y="2"/>
                  <a:pt x="50" y="2"/>
                </a:cubicBezTo>
                <a:cubicBezTo>
                  <a:pt x="49" y="2"/>
                  <a:pt x="49" y="2"/>
                  <a:pt x="49" y="2"/>
                </a:cubicBezTo>
                <a:cubicBezTo>
                  <a:pt x="48" y="2"/>
                  <a:pt x="48" y="2"/>
                  <a:pt x="47" y="2"/>
                </a:cubicBezTo>
                <a:cubicBezTo>
                  <a:pt x="47" y="2"/>
                  <a:pt x="47" y="2"/>
                  <a:pt x="47" y="3"/>
                </a:cubicBezTo>
                <a:cubicBezTo>
                  <a:pt x="47" y="3"/>
                  <a:pt x="47" y="3"/>
                  <a:pt x="46" y="3"/>
                </a:cubicBezTo>
                <a:cubicBezTo>
                  <a:pt x="46" y="3"/>
                  <a:pt x="45" y="3"/>
                  <a:pt x="45" y="3"/>
                </a:cubicBezTo>
                <a:cubicBezTo>
                  <a:pt x="43" y="3"/>
                  <a:pt x="41" y="3"/>
                  <a:pt x="39" y="3"/>
                </a:cubicBezTo>
                <a:cubicBezTo>
                  <a:pt x="39" y="3"/>
                  <a:pt x="39" y="4"/>
                  <a:pt x="39" y="4"/>
                </a:cubicBezTo>
                <a:cubicBezTo>
                  <a:pt x="38" y="4"/>
                  <a:pt x="38" y="4"/>
                  <a:pt x="37" y="4"/>
                </a:cubicBezTo>
                <a:cubicBezTo>
                  <a:pt x="36" y="5"/>
                  <a:pt x="35" y="6"/>
                  <a:pt x="33" y="6"/>
                </a:cubicBezTo>
                <a:cubicBezTo>
                  <a:pt x="33" y="6"/>
                  <a:pt x="32" y="6"/>
                  <a:pt x="32" y="6"/>
                </a:cubicBezTo>
                <a:cubicBezTo>
                  <a:pt x="32" y="6"/>
                  <a:pt x="31" y="6"/>
                  <a:pt x="31" y="6"/>
                </a:cubicBezTo>
                <a:cubicBezTo>
                  <a:pt x="31" y="8"/>
                  <a:pt x="28" y="7"/>
                  <a:pt x="28" y="9"/>
                </a:cubicBezTo>
                <a:cubicBezTo>
                  <a:pt x="29" y="10"/>
                  <a:pt x="28" y="10"/>
                  <a:pt x="27" y="10"/>
                </a:cubicBezTo>
                <a:cubicBezTo>
                  <a:pt x="26" y="10"/>
                  <a:pt x="25" y="11"/>
                  <a:pt x="25" y="12"/>
                </a:cubicBezTo>
                <a:cubicBezTo>
                  <a:pt x="25" y="12"/>
                  <a:pt x="24" y="12"/>
                  <a:pt x="24" y="12"/>
                </a:cubicBezTo>
                <a:cubicBezTo>
                  <a:pt x="23" y="12"/>
                  <a:pt x="22" y="12"/>
                  <a:pt x="21" y="12"/>
                </a:cubicBezTo>
                <a:cubicBezTo>
                  <a:pt x="21" y="13"/>
                  <a:pt x="21" y="13"/>
                  <a:pt x="21" y="13"/>
                </a:cubicBezTo>
                <a:cubicBezTo>
                  <a:pt x="21" y="13"/>
                  <a:pt x="21" y="13"/>
                  <a:pt x="20" y="13"/>
                </a:cubicBezTo>
                <a:cubicBezTo>
                  <a:pt x="20" y="15"/>
                  <a:pt x="19" y="15"/>
                  <a:pt x="18" y="16"/>
                </a:cubicBezTo>
                <a:cubicBezTo>
                  <a:pt x="16" y="17"/>
                  <a:pt x="15" y="19"/>
                  <a:pt x="14" y="21"/>
                </a:cubicBezTo>
                <a:cubicBezTo>
                  <a:pt x="13" y="24"/>
                  <a:pt x="11" y="19"/>
                  <a:pt x="9" y="22"/>
                </a:cubicBezTo>
                <a:cubicBezTo>
                  <a:pt x="9" y="22"/>
                  <a:pt x="9" y="23"/>
                  <a:pt x="9" y="23"/>
                </a:cubicBezTo>
                <a:cubicBezTo>
                  <a:pt x="9" y="23"/>
                  <a:pt x="9" y="23"/>
                  <a:pt x="8" y="23"/>
                </a:cubicBezTo>
                <a:cubicBezTo>
                  <a:pt x="8" y="23"/>
                  <a:pt x="8" y="24"/>
                  <a:pt x="8" y="24"/>
                </a:cubicBezTo>
                <a:cubicBezTo>
                  <a:pt x="9" y="24"/>
                  <a:pt x="9" y="25"/>
                  <a:pt x="9" y="25"/>
                </a:cubicBezTo>
                <a:cubicBezTo>
                  <a:pt x="9" y="26"/>
                  <a:pt x="9" y="26"/>
                  <a:pt x="9" y="26"/>
                </a:cubicBezTo>
                <a:cubicBezTo>
                  <a:pt x="10" y="29"/>
                  <a:pt x="8" y="29"/>
                  <a:pt x="8" y="31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3"/>
                  <a:pt x="8" y="33"/>
                  <a:pt x="8" y="34"/>
                </a:cubicBezTo>
                <a:cubicBezTo>
                  <a:pt x="8" y="35"/>
                  <a:pt x="8" y="36"/>
                  <a:pt x="7" y="36"/>
                </a:cubicBezTo>
                <a:cubicBezTo>
                  <a:pt x="7" y="37"/>
                  <a:pt x="6" y="38"/>
                  <a:pt x="6" y="40"/>
                </a:cubicBezTo>
                <a:cubicBezTo>
                  <a:pt x="7" y="40"/>
                  <a:pt x="7" y="40"/>
                  <a:pt x="8" y="40"/>
                </a:cubicBezTo>
                <a:cubicBezTo>
                  <a:pt x="8" y="40"/>
                  <a:pt x="8" y="41"/>
                  <a:pt x="8" y="42"/>
                </a:cubicBezTo>
                <a:cubicBezTo>
                  <a:pt x="5" y="42"/>
                  <a:pt x="7" y="47"/>
                  <a:pt x="4" y="45"/>
                </a:cubicBezTo>
                <a:cubicBezTo>
                  <a:pt x="4" y="46"/>
                  <a:pt x="4" y="46"/>
                  <a:pt x="4" y="47"/>
                </a:cubicBezTo>
                <a:cubicBezTo>
                  <a:pt x="5" y="47"/>
                  <a:pt x="5" y="49"/>
                  <a:pt x="4" y="49"/>
                </a:cubicBezTo>
                <a:cubicBezTo>
                  <a:pt x="3" y="49"/>
                  <a:pt x="3" y="49"/>
                  <a:pt x="2" y="49"/>
                </a:cubicBezTo>
                <a:cubicBezTo>
                  <a:pt x="2" y="50"/>
                  <a:pt x="1" y="50"/>
                  <a:pt x="1" y="51"/>
                </a:cubicBezTo>
                <a:cubicBezTo>
                  <a:pt x="1" y="52"/>
                  <a:pt x="1" y="52"/>
                  <a:pt x="1" y="53"/>
                </a:cubicBezTo>
                <a:cubicBezTo>
                  <a:pt x="1" y="53"/>
                  <a:pt x="1" y="53"/>
                  <a:pt x="1" y="54"/>
                </a:cubicBezTo>
                <a:cubicBezTo>
                  <a:pt x="1" y="54"/>
                  <a:pt x="1" y="55"/>
                  <a:pt x="1" y="55"/>
                </a:cubicBezTo>
                <a:cubicBezTo>
                  <a:pt x="1" y="55"/>
                  <a:pt x="0" y="55"/>
                  <a:pt x="0" y="55"/>
                </a:cubicBezTo>
                <a:cubicBezTo>
                  <a:pt x="0" y="55"/>
                  <a:pt x="0" y="56"/>
                  <a:pt x="0" y="56"/>
                </a:cubicBezTo>
                <a:cubicBezTo>
                  <a:pt x="0" y="59"/>
                  <a:pt x="0" y="60"/>
                  <a:pt x="2" y="60"/>
                </a:cubicBezTo>
                <a:cubicBezTo>
                  <a:pt x="2" y="61"/>
                  <a:pt x="3" y="63"/>
                  <a:pt x="1" y="63"/>
                </a:cubicBezTo>
                <a:cubicBezTo>
                  <a:pt x="1" y="64"/>
                  <a:pt x="0" y="64"/>
                  <a:pt x="0" y="66"/>
                </a:cubicBezTo>
                <a:cubicBezTo>
                  <a:pt x="1" y="67"/>
                  <a:pt x="0" y="68"/>
                  <a:pt x="0" y="69"/>
                </a:cubicBezTo>
                <a:cubicBezTo>
                  <a:pt x="1" y="70"/>
                  <a:pt x="2" y="71"/>
                  <a:pt x="2" y="73"/>
                </a:cubicBezTo>
                <a:cubicBezTo>
                  <a:pt x="3" y="73"/>
                  <a:pt x="4" y="74"/>
                  <a:pt x="4" y="75"/>
                </a:cubicBezTo>
                <a:cubicBezTo>
                  <a:pt x="4" y="75"/>
                  <a:pt x="5" y="76"/>
                  <a:pt x="5" y="78"/>
                </a:cubicBezTo>
                <a:cubicBezTo>
                  <a:pt x="5" y="78"/>
                  <a:pt x="5" y="78"/>
                  <a:pt x="5" y="79"/>
                </a:cubicBezTo>
                <a:cubicBezTo>
                  <a:pt x="5" y="80"/>
                  <a:pt x="5" y="80"/>
                  <a:pt x="5" y="81"/>
                </a:cubicBezTo>
                <a:cubicBezTo>
                  <a:pt x="5" y="82"/>
                  <a:pt x="5" y="83"/>
                  <a:pt x="5" y="85"/>
                </a:cubicBezTo>
                <a:cubicBezTo>
                  <a:pt x="5" y="85"/>
                  <a:pt x="6" y="85"/>
                  <a:pt x="6" y="85"/>
                </a:cubicBezTo>
                <a:cubicBezTo>
                  <a:pt x="6" y="85"/>
                  <a:pt x="6" y="85"/>
                  <a:pt x="6" y="86"/>
                </a:cubicBezTo>
                <a:cubicBezTo>
                  <a:pt x="6" y="86"/>
                  <a:pt x="6" y="87"/>
                  <a:pt x="6" y="87"/>
                </a:cubicBezTo>
                <a:cubicBezTo>
                  <a:pt x="8" y="87"/>
                  <a:pt x="10" y="90"/>
                  <a:pt x="6" y="89"/>
                </a:cubicBezTo>
                <a:cubicBezTo>
                  <a:pt x="6" y="91"/>
                  <a:pt x="7" y="91"/>
                  <a:pt x="7" y="93"/>
                </a:cubicBezTo>
                <a:cubicBezTo>
                  <a:pt x="9" y="93"/>
                  <a:pt x="10" y="95"/>
                  <a:pt x="9" y="97"/>
                </a:cubicBezTo>
                <a:cubicBezTo>
                  <a:pt x="9" y="98"/>
                  <a:pt x="10" y="99"/>
                  <a:pt x="11" y="99"/>
                </a:cubicBezTo>
                <a:cubicBezTo>
                  <a:pt x="11" y="99"/>
                  <a:pt x="11" y="99"/>
                  <a:pt x="12" y="99"/>
                </a:cubicBezTo>
                <a:cubicBezTo>
                  <a:pt x="12" y="100"/>
                  <a:pt x="13" y="100"/>
                  <a:pt x="13" y="101"/>
                </a:cubicBezTo>
                <a:cubicBezTo>
                  <a:pt x="13" y="102"/>
                  <a:pt x="13" y="103"/>
                  <a:pt x="13" y="104"/>
                </a:cubicBezTo>
                <a:cubicBezTo>
                  <a:pt x="14" y="104"/>
                  <a:pt x="14" y="105"/>
                  <a:pt x="15" y="105"/>
                </a:cubicBezTo>
                <a:cubicBezTo>
                  <a:pt x="16" y="105"/>
                  <a:pt x="17" y="105"/>
                  <a:pt x="18" y="105"/>
                </a:cubicBezTo>
                <a:cubicBezTo>
                  <a:pt x="18" y="105"/>
                  <a:pt x="19" y="105"/>
                  <a:pt x="19" y="105"/>
                </a:cubicBezTo>
                <a:cubicBezTo>
                  <a:pt x="19" y="106"/>
                  <a:pt x="21" y="107"/>
                  <a:pt x="21" y="108"/>
                </a:cubicBezTo>
                <a:cubicBezTo>
                  <a:pt x="22" y="108"/>
                  <a:pt x="22" y="108"/>
                  <a:pt x="23" y="108"/>
                </a:cubicBezTo>
                <a:cubicBezTo>
                  <a:pt x="24" y="108"/>
                  <a:pt x="24" y="109"/>
                  <a:pt x="24" y="110"/>
                </a:cubicBezTo>
                <a:cubicBezTo>
                  <a:pt x="25" y="112"/>
                  <a:pt x="28" y="112"/>
                  <a:pt x="30" y="113"/>
                </a:cubicBezTo>
                <a:cubicBezTo>
                  <a:pt x="31" y="113"/>
                  <a:pt x="31" y="114"/>
                  <a:pt x="32" y="114"/>
                </a:cubicBezTo>
                <a:cubicBezTo>
                  <a:pt x="32" y="116"/>
                  <a:pt x="33" y="116"/>
                  <a:pt x="33" y="117"/>
                </a:cubicBezTo>
                <a:cubicBezTo>
                  <a:pt x="34" y="117"/>
                  <a:pt x="34" y="117"/>
                  <a:pt x="34" y="117"/>
                </a:cubicBezTo>
                <a:cubicBezTo>
                  <a:pt x="36" y="117"/>
                  <a:pt x="37" y="118"/>
                  <a:pt x="38" y="119"/>
                </a:cubicBezTo>
                <a:cubicBezTo>
                  <a:pt x="39" y="119"/>
                  <a:pt x="40" y="119"/>
                  <a:pt x="42" y="119"/>
                </a:cubicBezTo>
                <a:cubicBezTo>
                  <a:pt x="42" y="119"/>
                  <a:pt x="42" y="120"/>
                  <a:pt x="42" y="120"/>
                </a:cubicBezTo>
                <a:cubicBezTo>
                  <a:pt x="42" y="120"/>
                  <a:pt x="43" y="120"/>
                  <a:pt x="44" y="120"/>
                </a:cubicBezTo>
                <a:cubicBezTo>
                  <a:pt x="44" y="122"/>
                  <a:pt x="43" y="122"/>
                  <a:pt x="43" y="124"/>
                </a:cubicBezTo>
                <a:cubicBezTo>
                  <a:pt x="43" y="124"/>
                  <a:pt x="43" y="125"/>
                  <a:pt x="43" y="125"/>
                </a:cubicBezTo>
                <a:cubicBezTo>
                  <a:pt x="42" y="125"/>
                  <a:pt x="42" y="126"/>
                  <a:pt x="40" y="126"/>
                </a:cubicBezTo>
                <a:cubicBezTo>
                  <a:pt x="40" y="127"/>
                  <a:pt x="40" y="127"/>
                  <a:pt x="40" y="127"/>
                </a:cubicBezTo>
                <a:cubicBezTo>
                  <a:pt x="39" y="128"/>
                  <a:pt x="39" y="129"/>
                  <a:pt x="38" y="129"/>
                </a:cubicBezTo>
                <a:cubicBezTo>
                  <a:pt x="38" y="130"/>
                  <a:pt x="37" y="130"/>
                  <a:pt x="37" y="131"/>
                </a:cubicBezTo>
                <a:cubicBezTo>
                  <a:pt x="37" y="132"/>
                  <a:pt x="37" y="133"/>
                  <a:pt x="37" y="133"/>
                </a:cubicBezTo>
                <a:cubicBezTo>
                  <a:pt x="37" y="135"/>
                  <a:pt x="38" y="135"/>
                  <a:pt x="38" y="136"/>
                </a:cubicBezTo>
                <a:cubicBezTo>
                  <a:pt x="40" y="134"/>
                  <a:pt x="41" y="131"/>
                  <a:pt x="44" y="130"/>
                </a:cubicBezTo>
                <a:cubicBezTo>
                  <a:pt x="44" y="130"/>
                  <a:pt x="45" y="130"/>
                  <a:pt x="45" y="130"/>
                </a:cubicBezTo>
                <a:cubicBezTo>
                  <a:pt x="45" y="130"/>
                  <a:pt x="45" y="131"/>
                  <a:pt x="45" y="131"/>
                </a:cubicBezTo>
                <a:cubicBezTo>
                  <a:pt x="47" y="131"/>
                  <a:pt x="47" y="129"/>
                  <a:pt x="49" y="129"/>
                </a:cubicBezTo>
                <a:cubicBezTo>
                  <a:pt x="49" y="128"/>
                  <a:pt x="49" y="128"/>
                  <a:pt x="49" y="127"/>
                </a:cubicBezTo>
                <a:cubicBezTo>
                  <a:pt x="50" y="127"/>
                  <a:pt x="50" y="126"/>
                  <a:pt x="51" y="126"/>
                </a:cubicBezTo>
                <a:cubicBezTo>
                  <a:pt x="51" y="126"/>
                  <a:pt x="51" y="125"/>
                  <a:pt x="51" y="125"/>
                </a:cubicBezTo>
                <a:cubicBezTo>
                  <a:pt x="51" y="124"/>
                  <a:pt x="51" y="124"/>
                  <a:pt x="52" y="124"/>
                </a:cubicBezTo>
                <a:cubicBezTo>
                  <a:pt x="52" y="123"/>
                  <a:pt x="52" y="122"/>
                  <a:pt x="52" y="121"/>
                </a:cubicBezTo>
                <a:cubicBezTo>
                  <a:pt x="53" y="120"/>
                  <a:pt x="54" y="119"/>
                  <a:pt x="56" y="119"/>
                </a:cubicBezTo>
                <a:cubicBezTo>
                  <a:pt x="56" y="119"/>
                  <a:pt x="57" y="119"/>
                  <a:pt x="57" y="119"/>
                </a:cubicBezTo>
                <a:cubicBezTo>
                  <a:pt x="57" y="118"/>
                  <a:pt x="57" y="118"/>
                  <a:pt x="58" y="118"/>
                </a:cubicBezTo>
                <a:cubicBezTo>
                  <a:pt x="59" y="118"/>
                  <a:pt x="59" y="118"/>
                  <a:pt x="59" y="118"/>
                </a:cubicBezTo>
                <a:cubicBezTo>
                  <a:pt x="60" y="118"/>
                  <a:pt x="60" y="118"/>
                  <a:pt x="61" y="118"/>
                </a:cubicBezTo>
                <a:cubicBezTo>
                  <a:pt x="62" y="118"/>
                  <a:pt x="62" y="116"/>
                  <a:pt x="64" y="117"/>
                </a:cubicBezTo>
                <a:cubicBezTo>
                  <a:pt x="64" y="116"/>
                  <a:pt x="64" y="116"/>
                  <a:pt x="64" y="116"/>
                </a:cubicBezTo>
                <a:cubicBezTo>
                  <a:pt x="67" y="115"/>
                  <a:pt x="67" y="112"/>
                  <a:pt x="70" y="111"/>
                </a:cubicBezTo>
                <a:cubicBezTo>
                  <a:pt x="71" y="111"/>
                  <a:pt x="72" y="111"/>
                  <a:pt x="72" y="111"/>
                </a:cubicBezTo>
                <a:cubicBezTo>
                  <a:pt x="74" y="111"/>
                  <a:pt x="74" y="110"/>
                  <a:pt x="75" y="110"/>
                </a:cubicBezTo>
                <a:cubicBezTo>
                  <a:pt x="75" y="108"/>
                  <a:pt x="77" y="107"/>
                  <a:pt x="78" y="106"/>
                </a:cubicBezTo>
                <a:cubicBezTo>
                  <a:pt x="79" y="106"/>
                  <a:pt x="79" y="106"/>
                  <a:pt x="80" y="106"/>
                </a:cubicBezTo>
                <a:cubicBezTo>
                  <a:pt x="80" y="106"/>
                  <a:pt x="80" y="106"/>
                  <a:pt x="81" y="106"/>
                </a:cubicBezTo>
                <a:cubicBezTo>
                  <a:pt x="80" y="107"/>
                  <a:pt x="81" y="108"/>
                  <a:pt x="80" y="108"/>
                </a:cubicBezTo>
                <a:cubicBezTo>
                  <a:pt x="80" y="109"/>
                  <a:pt x="80" y="109"/>
                  <a:pt x="80" y="110"/>
                </a:cubicBezTo>
                <a:cubicBezTo>
                  <a:pt x="79" y="111"/>
                  <a:pt x="78" y="112"/>
                  <a:pt x="77" y="112"/>
                </a:cubicBezTo>
                <a:cubicBezTo>
                  <a:pt x="77" y="113"/>
                  <a:pt x="77" y="114"/>
                  <a:pt x="77" y="114"/>
                </a:cubicBezTo>
                <a:cubicBezTo>
                  <a:pt x="79" y="116"/>
                  <a:pt x="76" y="118"/>
                  <a:pt x="75" y="120"/>
                </a:cubicBezTo>
                <a:cubicBezTo>
                  <a:pt x="75" y="121"/>
                  <a:pt x="75" y="122"/>
                  <a:pt x="74" y="121"/>
                </a:cubicBezTo>
                <a:cubicBezTo>
                  <a:pt x="74" y="122"/>
                  <a:pt x="74" y="122"/>
                  <a:pt x="74" y="123"/>
                </a:cubicBezTo>
                <a:cubicBezTo>
                  <a:pt x="72" y="123"/>
                  <a:pt x="72" y="124"/>
                  <a:pt x="71" y="124"/>
                </a:cubicBezTo>
                <a:cubicBezTo>
                  <a:pt x="71" y="125"/>
                  <a:pt x="71" y="125"/>
                  <a:pt x="72" y="125"/>
                </a:cubicBezTo>
                <a:cubicBezTo>
                  <a:pt x="73" y="125"/>
                  <a:pt x="74" y="125"/>
                  <a:pt x="74" y="126"/>
                </a:cubicBezTo>
                <a:cubicBezTo>
                  <a:pt x="74" y="127"/>
                  <a:pt x="74" y="127"/>
                  <a:pt x="74" y="127"/>
                </a:cubicBezTo>
                <a:cubicBezTo>
                  <a:pt x="74" y="128"/>
                  <a:pt x="74" y="128"/>
                  <a:pt x="74" y="129"/>
                </a:cubicBezTo>
                <a:cubicBezTo>
                  <a:pt x="73" y="129"/>
                  <a:pt x="72" y="129"/>
                  <a:pt x="71" y="129"/>
                </a:cubicBezTo>
                <a:cubicBezTo>
                  <a:pt x="70" y="128"/>
                  <a:pt x="70" y="127"/>
                  <a:pt x="70" y="125"/>
                </a:cubicBezTo>
                <a:cubicBezTo>
                  <a:pt x="70" y="125"/>
                  <a:pt x="69" y="125"/>
                  <a:pt x="69" y="125"/>
                </a:cubicBezTo>
                <a:cubicBezTo>
                  <a:pt x="68" y="125"/>
                  <a:pt x="68" y="125"/>
                  <a:pt x="68" y="125"/>
                </a:cubicBezTo>
                <a:cubicBezTo>
                  <a:pt x="67" y="126"/>
                  <a:pt x="68" y="128"/>
                  <a:pt x="66" y="129"/>
                </a:cubicBezTo>
                <a:cubicBezTo>
                  <a:pt x="66" y="129"/>
                  <a:pt x="66" y="129"/>
                  <a:pt x="66" y="130"/>
                </a:cubicBezTo>
                <a:cubicBezTo>
                  <a:pt x="67" y="130"/>
                  <a:pt x="67" y="130"/>
                  <a:pt x="68" y="130"/>
                </a:cubicBezTo>
                <a:cubicBezTo>
                  <a:pt x="68" y="131"/>
                  <a:pt x="69" y="131"/>
                  <a:pt x="69" y="132"/>
                </a:cubicBezTo>
                <a:cubicBezTo>
                  <a:pt x="71" y="131"/>
                  <a:pt x="71" y="131"/>
                  <a:pt x="70" y="133"/>
                </a:cubicBezTo>
                <a:cubicBezTo>
                  <a:pt x="70" y="134"/>
                  <a:pt x="70" y="134"/>
                  <a:pt x="70" y="135"/>
                </a:cubicBezTo>
                <a:cubicBezTo>
                  <a:pt x="70" y="135"/>
                  <a:pt x="70" y="136"/>
                  <a:pt x="70" y="137"/>
                </a:cubicBezTo>
                <a:cubicBezTo>
                  <a:pt x="69" y="137"/>
                  <a:pt x="69" y="136"/>
                  <a:pt x="68" y="136"/>
                </a:cubicBezTo>
                <a:cubicBezTo>
                  <a:pt x="68" y="135"/>
                  <a:pt x="67" y="134"/>
                  <a:pt x="66" y="135"/>
                </a:cubicBezTo>
                <a:cubicBezTo>
                  <a:pt x="66" y="134"/>
                  <a:pt x="66" y="134"/>
                  <a:pt x="66" y="133"/>
                </a:cubicBezTo>
                <a:cubicBezTo>
                  <a:pt x="66" y="132"/>
                  <a:pt x="66" y="132"/>
                  <a:pt x="65" y="131"/>
                </a:cubicBezTo>
                <a:cubicBezTo>
                  <a:pt x="64" y="131"/>
                  <a:pt x="65" y="130"/>
                  <a:pt x="65" y="130"/>
                </a:cubicBezTo>
                <a:cubicBezTo>
                  <a:pt x="65" y="129"/>
                  <a:pt x="64" y="129"/>
                  <a:pt x="64" y="127"/>
                </a:cubicBezTo>
                <a:cubicBezTo>
                  <a:pt x="63" y="127"/>
                  <a:pt x="63" y="127"/>
                  <a:pt x="62" y="127"/>
                </a:cubicBezTo>
                <a:cubicBezTo>
                  <a:pt x="61" y="131"/>
                  <a:pt x="64" y="130"/>
                  <a:pt x="64" y="132"/>
                </a:cubicBezTo>
                <a:cubicBezTo>
                  <a:pt x="64" y="133"/>
                  <a:pt x="64" y="134"/>
                  <a:pt x="63" y="133"/>
                </a:cubicBezTo>
                <a:cubicBezTo>
                  <a:pt x="63" y="133"/>
                  <a:pt x="62" y="133"/>
                  <a:pt x="62" y="133"/>
                </a:cubicBezTo>
                <a:cubicBezTo>
                  <a:pt x="62" y="134"/>
                  <a:pt x="62" y="134"/>
                  <a:pt x="62" y="135"/>
                </a:cubicBezTo>
                <a:cubicBezTo>
                  <a:pt x="62" y="135"/>
                  <a:pt x="62" y="135"/>
                  <a:pt x="62" y="136"/>
                </a:cubicBezTo>
                <a:cubicBezTo>
                  <a:pt x="62" y="136"/>
                  <a:pt x="62" y="137"/>
                  <a:pt x="62" y="137"/>
                </a:cubicBezTo>
                <a:cubicBezTo>
                  <a:pt x="62" y="138"/>
                  <a:pt x="62" y="139"/>
                  <a:pt x="62" y="140"/>
                </a:cubicBezTo>
                <a:cubicBezTo>
                  <a:pt x="61" y="141"/>
                  <a:pt x="62" y="143"/>
                  <a:pt x="61" y="143"/>
                </a:cubicBezTo>
                <a:cubicBezTo>
                  <a:pt x="60" y="142"/>
                  <a:pt x="60" y="141"/>
                  <a:pt x="58" y="142"/>
                </a:cubicBezTo>
                <a:cubicBezTo>
                  <a:pt x="58" y="141"/>
                  <a:pt x="58" y="141"/>
                  <a:pt x="58" y="140"/>
                </a:cubicBezTo>
                <a:cubicBezTo>
                  <a:pt x="58" y="140"/>
                  <a:pt x="58" y="140"/>
                  <a:pt x="58" y="139"/>
                </a:cubicBezTo>
                <a:cubicBezTo>
                  <a:pt x="58" y="139"/>
                  <a:pt x="58" y="138"/>
                  <a:pt x="58" y="138"/>
                </a:cubicBezTo>
                <a:cubicBezTo>
                  <a:pt x="58" y="138"/>
                  <a:pt x="57" y="138"/>
                  <a:pt x="57" y="138"/>
                </a:cubicBezTo>
                <a:cubicBezTo>
                  <a:pt x="56" y="138"/>
                  <a:pt x="56" y="139"/>
                  <a:pt x="56" y="140"/>
                </a:cubicBezTo>
                <a:cubicBezTo>
                  <a:pt x="55" y="140"/>
                  <a:pt x="55" y="140"/>
                  <a:pt x="55" y="140"/>
                </a:cubicBezTo>
                <a:cubicBezTo>
                  <a:pt x="55" y="141"/>
                  <a:pt x="54" y="142"/>
                  <a:pt x="53" y="142"/>
                </a:cubicBezTo>
                <a:cubicBezTo>
                  <a:pt x="53" y="142"/>
                  <a:pt x="53" y="142"/>
                  <a:pt x="53" y="143"/>
                </a:cubicBezTo>
                <a:cubicBezTo>
                  <a:pt x="54" y="143"/>
                  <a:pt x="55" y="143"/>
                  <a:pt x="55" y="144"/>
                </a:cubicBezTo>
                <a:cubicBezTo>
                  <a:pt x="54" y="145"/>
                  <a:pt x="54" y="147"/>
                  <a:pt x="52" y="146"/>
                </a:cubicBezTo>
                <a:cubicBezTo>
                  <a:pt x="52" y="147"/>
                  <a:pt x="52" y="148"/>
                  <a:pt x="53" y="148"/>
                </a:cubicBezTo>
                <a:cubicBezTo>
                  <a:pt x="53" y="148"/>
                  <a:pt x="53" y="148"/>
                  <a:pt x="53" y="149"/>
                </a:cubicBezTo>
                <a:cubicBezTo>
                  <a:pt x="53" y="150"/>
                  <a:pt x="54" y="150"/>
                  <a:pt x="55" y="151"/>
                </a:cubicBezTo>
                <a:cubicBezTo>
                  <a:pt x="53" y="152"/>
                  <a:pt x="53" y="154"/>
                  <a:pt x="51" y="154"/>
                </a:cubicBezTo>
                <a:cubicBezTo>
                  <a:pt x="51" y="154"/>
                  <a:pt x="50" y="154"/>
                  <a:pt x="50" y="154"/>
                </a:cubicBezTo>
                <a:cubicBezTo>
                  <a:pt x="50" y="154"/>
                  <a:pt x="50" y="154"/>
                  <a:pt x="50" y="155"/>
                </a:cubicBezTo>
                <a:cubicBezTo>
                  <a:pt x="49" y="155"/>
                  <a:pt x="49" y="155"/>
                  <a:pt x="49" y="155"/>
                </a:cubicBezTo>
                <a:cubicBezTo>
                  <a:pt x="49" y="154"/>
                  <a:pt x="48" y="154"/>
                  <a:pt x="47" y="154"/>
                </a:cubicBezTo>
                <a:cubicBezTo>
                  <a:pt x="47" y="154"/>
                  <a:pt x="47" y="154"/>
                  <a:pt x="46" y="154"/>
                </a:cubicBezTo>
                <a:cubicBezTo>
                  <a:pt x="47" y="155"/>
                  <a:pt x="45" y="156"/>
                  <a:pt x="45" y="157"/>
                </a:cubicBezTo>
                <a:cubicBezTo>
                  <a:pt x="45" y="158"/>
                  <a:pt x="46" y="159"/>
                  <a:pt x="46" y="159"/>
                </a:cubicBezTo>
                <a:cubicBezTo>
                  <a:pt x="46" y="162"/>
                  <a:pt x="48" y="161"/>
                  <a:pt x="47" y="159"/>
                </a:cubicBezTo>
                <a:cubicBezTo>
                  <a:pt x="48" y="159"/>
                  <a:pt x="48" y="159"/>
                  <a:pt x="49" y="159"/>
                </a:cubicBezTo>
                <a:cubicBezTo>
                  <a:pt x="49" y="161"/>
                  <a:pt x="49" y="162"/>
                  <a:pt x="49" y="163"/>
                </a:cubicBezTo>
                <a:cubicBezTo>
                  <a:pt x="49" y="164"/>
                  <a:pt x="50" y="165"/>
                  <a:pt x="49" y="165"/>
                </a:cubicBezTo>
                <a:cubicBezTo>
                  <a:pt x="49" y="166"/>
                  <a:pt x="49" y="166"/>
                  <a:pt x="49" y="167"/>
                </a:cubicBezTo>
                <a:cubicBezTo>
                  <a:pt x="50" y="167"/>
                  <a:pt x="53" y="163"/>
                  <a:pt x="53" y="165"/>
                </a:cubicBezTo>
                <a:cubicBezTo>
                  <a:pt x="52" y="166"/>
                  <a:pt x="52" y="167"/>
                  <a:pt x="51" y="168"/>
                </a:cubicBezTo>
                <a:cubicBezTo>
                  <a:pt x="51" y="168"/>
                  <a:pt x="52" y="168"/>
                  <a:pt x="52" y="168"/>
                </a:cubicBezTo>
                <a:cubicBezTo>
                  <a:pt x="54" y="168"/>
                  <a:pt x="55" y="169"/>
                  <a:pt x="55" y="171"/>
                </a:cubicBezTo>
                <a:cubicBezTo>
                  <a:pt x="53" y="171"/>
                  <a:pt x="52" y="172"/>
                  <a:pt x="51" y="173"/>
                </a:cubicBezTo>
                <a:cubicBezTo>
                  <a:pt x="51" y="173"/>
                  <a:pt x="51" y="173"/>
                  <a:pt x="51" y="174"/>
                </a:cubicBezTo>
                <a:cubicBezTo>
                  <a:pt x="53" y="174"/>
                  <a:pt x="54" y="174"/>
                  <a:pt x="55" y="175"/>
                </a:cubicBezTo>
                <a:cubicBezTo>
                  <a:pt x="56" y="175"/>
                  <a:pt x="58" y="175"/>
                  <a:pt x="59" y="175"/>
                </a:cubicBezTo>
                <a:cubicBezTo>
                  <a:pt x="60" y="176"/>
                  <a:pt x="59" y="176"/>
                  <a:pt x="58" y="176"/>
                </a:cubicBezTo>
                <a:cubicBezTo>
                  <a:pt x="58" y="176"/>
                  <a:pt x="58" y="177"/>
                  <a:pt x="58" y="177"/>
                </a:cubicBezTo>
                <a:cubicBezTo>
                  <a:pt x="57" y="177"/>
                  <a:pt x="57" y="177"/>
                  <a:pt x="57" y="178"/>
                </a:cubicBezTo>
                <a:cubicBezTo>
                  <a:pt x="57" y="179"/>
                  <a:pt x="57" y="179"/>
                  <a:pt x="57" y="180"/>
                </a:cubicBezTo>
                <a:cubicBezTo>
                  <a:pt x="57" y="180"/>
                  <a:pt x="58" y="180"/>
                  <a:pt x="58" y="180"/>
                </a:cubicBezTo>
                <a:cubicBezTo>
                  <a:pt x="59" y="180"/>
                  <a:pt x="59" y="180"/>
                  <a:pt x="59" y="180"/>
                </a:cubicBezTo>
                <a:cubicBezTo>
                  <a:pt x="60" y="180"/>
                  <a:pt x="60" y="180"/>
                  <a:pt x="61" y="180"/>
                </a:cubicBezTo>
                <a:cubicBezTo>
                  <a:pt x="62" y="180"/>
                  <a:pt x="63" y="182"/>
                  <a:pt x="62" y="182"/>
                </a:cubicBezTo>
                <a:cubicBezTo>
                  <a:pt x="61" y="182"/>
                  <a:pt x="60" y="182"/>
                  <a:pt x="59" y="182"/>
                </a:cubicBezTo>
                <a:cubicBezTo>
                  <a:pt x="59" y="183"/>
                  <a:pt x="58" y="183"/>
                  <a:pt x="58" y="184"/>
                </a:cubicBezTo>
                <a:cubicBezTo>
                  <a:pt x="57" y="184"/>
                  <a:pt x="56" y="186"/>
                  <a:pt x="56" y="184"/>
                </a:cubicBezTo>
                <a:cubicBezTo>
                  <a:pt x="55" y="184"/>
                  <a:pt x="55" y="184"/>
                  <a:pt x="55" y="184"/>
                </a:cubicBezTo>
                <a:cubicBezTo>
                  <a:pt x="54" y="184"/>
                  <a:pt x="54" y="184"/>
                  <a:pt x="53" y="184"/>
                </a:cubicBezTo>
                <a:cubicBezTo>
                  <a:pt x="53" y="185"/>
                  <a:pt x="53" y="186"/>
                  <a:pt x="52" y="186"/>
                </a:cubicBezTo>
                <a:cubicBezTo>
                  <a:pt x="52" y="187"/>
                  <a:pt x="51" y="187"/>
                  <a:pt x="51" y="188"/>
                </a:cubicBezTo>
                <a:cubicBezTo>
                  <a:pt x="51" y="188"/>
                  <a:pt x="50" y="188"/>
                  <a:pt x="50" y="188"/>
                </a:cubicBezTo>
                <a:cubicBezTo>
                  <a:pt x="49" y="188"/>
                  <a:pt x="48" y="188"/>
                  <a:pt x="49" y="187"/>
                </a:cubicBezTo>
                <a:cubicBezTo>
                  <a:pt x="48" y="187"/>
                  <a:pt x="48" y="187"/>
                  <a:pt x="47" y="187"/>
                </a:cubicBezTo>
                <a:cubicBezTo>
                  <a:pt x="47" y="187"/>
                  <a:pt x="47" y="187"/>
                  <a:pt x="46" y="187"/>
                </a:cubicBezTo>
                <a:cubicBezTo>
                  <a:pt x="46" y="186"/>
                  <a:pt x="46" y="185"/>
                  <a:pt x="45" y="186"/>
                </a:cubicBezTo>
                <a:cubicBezTo>
                  <a:pt x="45" y="185"/>
                  <a:pt x="45" y="185"/>
                  <a:pt x="45" y="184"/>
                </a:cubicBezTo>
                <a:cubicBezTo>
                  <a:pt x="45" y="184"/>
                  <a:pt x="44" y="184"/>
                  <a:pt x="44" y="184"/>
                </a:cubicBezTo>
                <a:cubicBezTo>
                  <a:pt x="44" y="184"/>
                  <a:pt x="43" y="184"/>
                  <a:pt x="43" y="184"/>
                </a:cubicBezTo>
                <a:cubicBezTo>
                  <a:pt x="42" y="184"/>
                  <a:pt x="42" y="184"/>
                  <a:pt x="42" y="184"/>
                </a:cubicBezTo>
                <a:cubicBezTo>
                  <a:pt x="42" y="184"/>
                  <a:pt x="42" y="183"/>
                  <a:pt x="42" y="182"/>
                </a:cubicBezTo>
                <a:cubicBezTo>
                  <a:pt x="41" y="182"/>
                  <a:pt x="40" y="181"/>
                  <a:pt x="39" y="181"/>
                </a:cubicBezTo>
                <a:cubicBezTo>
                  <a:pt x="39" y="181"/>
                  <a:pt x="38" y="181"/>
                  <a:pt x="38" y="181"/>
                </a:cubicBezTo>
                <a:cubicBezTo>
                  <a:pt x="37" y="181"/>
                  <a:pt x="37" y="181"/>
                  <a:pt x="37" y="180"/>
                </a:cubicBezTo>
                <a:cubicBezTo>
                  <a:pt x="35" y="180"/>
                  <a:pt x="34" y="179"/>
                  <a:pt x="34" y="177"/>
                </a:cubicBezTo>
                <a:cubicBezTo>
                  <a:pt x="36" y="177"/>
                  <a:pt x="37" y="177"/>
                  <a:pt x="38" y="177"/>
                </a:cubicBezTo>
                <a:cubicBezTo>
                  <a:pt x="38" y="178"/>
                  <a:pt x="37" y="178"/>
                  <a:pt x="37" y="180"/>
                </a:cubicBezTo>
                <a:cubicBezTo>
                  <a:pt x="38" y="180"/>
                  <a:pt x="38" y="180"/>
                  <a:pt x="39" y="180"/>
                </a:cubicBezTo>
                <a:cubicBezTo>
                  <a:pt x="40" y="180"/>
                  <a:pt x="40" y="178"/>
                  <a:pt x="40" y="177"/>
                </a:cubicBezTo>
                <a:cubicBezTo>
                  <a:pt x="39" y="177"/>
                  <a:pt x="38" y="176"/>
                  <a:pt x="38" y="175"/>
                </a:cubicBezTo>
                <a:cubicBezTo>
                  <a:pt x="37" y="174"/>
                  <a:pt x="36" y="172"/>
                  <a:pt x="38" y="171"/>
                </a:cubicBezTo>
                <a:cubicBezTo>
                  <a:pt x="38" y="171"/>
                  <a:pt x="38" y="171"/>
                  <a:pt x="38" y="170"/>
                </a:cubicBezTo>
                <a:cubicBezTo>
                  <a:pt x="39" y="166"/>
                  <a:pt x="34" y="169"/>
                  <a:pt x="34" y="165"/>
                </a:cubicBezTo>
                <a:cubicBezTo>
                  <a:pt x="36" y="165"/>
                  <a:pt x="37" y="165"/>
                  <a:pt x="38" y="165"/>
                </a:cubicBezTo>
                <a:cubicBezTo>
                  <a:pt x="38" y="166"/>
                  <a:pt x="38" y="166"/>
                  <a:pt x="38" y="167"/>
                </a:cubicBezTo>
                <a:cubicBezTo>
                  <a:pt x="39" y="167"/>
                  <a:pt x="40" y="167"/>
                  <a:pt x="40" y="167"/>
                </a:cubicBezTo>
                <a:cubicBezTo>
                  <a:pt x="40" y="166"/>
                  <a:pt x="40" y="166"/>
                  <a:pt x="40" y="165"/>
                </a:cubicBezTo>
                <a:cubicBezTo>
                  <a:pt x="40" y="165"/>
                  <a:pt x="40" y="165"/>
                  <a:pt x="39" y="165"/>
                </a:cubicBezTo>
                <a:cubicBezTo>
                  <a:pt x="39" y="165"/>
                  <a:pt x="39" y="165"/>
                  <a:pt x="39" y="164"/>
                </a:cubicBezTo>
                <a:cubicBezTo>
                  <a:pt x="39" y="163"/>
                  <a:pt x="38" y="162"/>
                  <a:pt x="37" y="162"/>
                </a:cubicBezTo>
                <a:cubicBezTo>
                  <a:pt x="37" y="161"/>
                  <a:pt x="37" y="160"/>
                  <a:pt x="37" y="159"/>
                </a:cubicBezTo>
                <a:cubicBezTo>
                  <a:pt x="37" y="158"/>
                  <a:pt x="38" y="158"/>
                  <a:pt x="38" y="156"/>
                </a:cubicBezTo>
                <a:cubicBezTo>
                  <a:pt x="38" y="156"/>
                  <a:pt x="37" y="156"/>
                  <a:pt x="37" y="156"/>
                </a:cubicBezTo>
                <a:cubicBezTo>
                  <a:pt x="37" y="156"/>
                  <a:pt x="37" y="155"/>
                  <a:pt x="37" y="155"/>
                </a:cubicBezTo>
                <a:cubicBezTo>
                  <a:pt x="35" y="154"/>
                  <a:pt x="36" y="152"/>
                  <a:pt x="37" y="151"/>
                </a:cubicBezTo>
                <a:cubicBezTo>
                  <a:pt x="37" y="151"/>
                  <a:pt x="38" y="151"/>
                  <a:pt x="38" y="151"/>
                </a:cubicBezTo>
                <a:cubicBezTo>
                  <a:pt x="38" y="151"/>
                  <a:pt x="38" y="150"/>
                  <a:pt x="38" y="150"/>
                </a:cubicBezTo>
                <a:cubicBezTo>
                  <a:pt x="38" y="150"/>
                  <a:pt x="38" y="149"/>
                  <a:pt x="38" y="149"/>
                </a:cubicBezTo>
                <a:cubicBezTo>
                  <a:pt x="38" y="148"/>
                  <a:pt x="38" y="147"/>
                  <a:pt x="38" y="146"/>
                </a:cubicBezTo>
                <a:cubicBezTo>
                  <a:pt x="38" y="146"/>
                  <a:pt x="38" y="146"/>
                  <a:pt x="38" y="145"/>
                </a:cubicBezTo>
                <a:cubicBezTo>
                  <a:pt x="39" y="145"/>
                  <a:pt x="39" y="145"/>
                  <a:pt x="39" y="144"/>
                </a:cubicBezTo>
                <a:cubicBezTo>
                  <a:pt x="39" y="144"/>
                  <a:pt x="39" y="143"/>
                  <a:pt x="39" y="143"/>
                </a:cubicBezTo>
                <a:cubicBezTo>
                  <a:pt x="38" y="142"/>
                  <a:pt x="39" y="138"/>
                  <a:pt x="37" y="138"/>
                </a:cubicBezTo>
                <a:cubicBezTo>
                  <a:pt x="36" y="138"/>
                  <a:pt x="36" y="138"/>
                  <a:pt x="36" y="138"/>
                </a:cubicBezTo>
                <a:cubicBezTo>
                  <a:pt x="35" y="138"/>
                  <a:pt x="34" y="138"/>
                  <a:pt x="33" y="138"/>
                </a:cubicBezTo>
                <a:cubicBezTo>
                  <a:pt x="33" y="138"/>
                  <a:pt x="33" y="139"/>
                  <a:pt x="33" y="139"/>
                </a:cubicBezTo>
                <a:cubicBezTo>
                  <a:pt x="33" y="140"/>
                  <a:pt x="33" y="140"/>
                  <a:pt x="33" y="140"/>
                </a:cubicBezTo>
                <a:cubicBezTo>
                  <a:pt x="33" y="140"/>
                  <a:pt x="32" y="140"/>
                  <a:pt x="32" y="140"/>
                </a:cubicBezTo>
                <a:cubicBezTo>
                  <a:pt x="32" y="141"/>
                  <a:pt x="31" y="142"/>
                  <a:pt x="31" y="143"/>
                </a:cubicBezTo>
                <a:cubicBezTo>
                  <a:pt x="30" y="143"/>
                  <a:pt x="30" y="143"/>
                  <a:pt x="30" y="144"/>
                </a:cubicBezTo>
                <a:cubicBezTo>
                  <a:pt x="29" y="146"/>
                  <a:pt x="28" y="146"/>
                  <a:pt x="27" y="148"/>
                </a:cubicBezTo>
                <a:cubicBezTo>
                  <a:pt x="27" y="148"/>
                  <a:pt x="26" y="148"/>
                  <a:pt x="26" y="148"/>
                </a:cubicBezTo>
                <a:cubicBezTo>
                  <a:pt x="26" y="149"/>
                  <a:pt x="26" y="150"/>
                  <a:pt x="25" y="151"/>
                </a:cubicBezTo>
                <a:cubicBezTo>
                  <a:pt x="26" y="151"/>
                  <a:pt x="26" y="151"/>
                  <a:pt x="26" y="152"/>
                </a:cubicBezTo>
                <a:cubicBezTo>
                  <a:pt x="26" y="153"/>
                  <a:pt x="26" y="153"/>
                  <a:pt x="26" y="154"/>
                </a:cubicBezTo>
                <a:cubicBezTo>
                  <a:pt x="27" y="154"/>
                  <a:pt x="28" y="155"/>
                  <a:pt x="28" y="154"/>
                </a:cubicBezTo>
                <a:cubicBezTo>
                  <a:pt x="29" y="154"/>
                  <a:pt x="29" y="154"/>
                  <a:pt x="30" y="154"/>
                </a:cubicBezTo>
                <a:cubicBezTo>
                  <a:pt x="30" y="154"/>
                  <a:pt x="30" y="154"/>
                  <a:pt x="30" y="155"/>
                </a:cubicBezTo>
                <a:cubicBezTo>
                  <a:pt x="30" y="155"/>
                  <a:pt x="29" y="156"/>
                  <a:pt x="28" y="156"/>
                </a:cubicBezTo>
                <a:cubicBezTo>
                  <a:pt x="28" y="156"/>
                  <a:pt x="28" y="157"/>
                  <a:pt x="28" y="157"/>
                </a:cubicBezTo>
                <a:cubicBezTo>
                  <a:pt x="29" y="159"/>
                  <a:pt x="28" y="160"/>
                  <a:pt x="26" y="161"/>
                </a:cubicBezTo>
                <a:cubicBezTo>
                  <a:pt x="24" y="161"/>
                  <a:pt x="25" y="158"/>
                  <a:pt x="23" y="158"/>
                </a:cubicBezTo>
                <a:cubicBezTo>
                  <a:pt x="22" y="158"/>
                  <a:pt x="22" y="158"/>
                  <a:pt x="21" y="158"/>
                </a:cubicBezTo>
                <a:cubicBezTo>
                  <a:pt x="20" y="158"/>
                  <a:pt x="20" y="160"/>
                  <a:pt x="20" y="161"/>
                </a:cubicBezTo>
                <a:cubicBezTo>
                  <a:pt x="20" y="161"/>
                  <a:pt x="20" y="162"/>
                  <a:pt x="21" y="162"/>
                </a:cubicBezTo>
                <a:cubicBezTo>
                  <a:pt x="21" y="161"/>
                  <a:pt x="23" y="160"/>
                  <a:pt x="24" y="162"/>
                </a:cubicBezTo>
                <a:cubicBezTo>
                  <a:pt x="24" y="162"/>
                  <a:pt x="24" y="163"/>
                  <a:pt x="24" y="163"/>
                </a:cubicBezTo>
                <a:cubicBezTo>
                  <a:pt x="24" y="164"/>
                  <a:pt x="24" y="164"/>
                  <a:pt x="23" y="164"/>
                </a:cubicBezTo>
                <a:cubicBezTo>
                  <a:pt x="21" y="164"/>
                  <a:pt x="21" y="162"/>
                  <a:pt x="19" y="162"/>
                </a:cubicBezTo>
                <a:cubicBezTo>
                  <a:pt x="19" y="162"/>
                  <a:pt x="19" y="163"/>
                  <a:pt x="19" y="163"/>
                </a:cubicBezTo>
                <a:cubicBezTo>
                  <a:pt x="21" y="163"/>
                  <a:pt x="20" y="166"/>
                  <a:pt x="19" y="167"/>
                </a:cubicBezTo>
                <a:cubicBezTo>
                  <a:pt x="19" y="167"/>
                  <a:pt x="18" y="167"/>
                  <a:pt x="18" y="167"/>
                </a:cubicBezTo>
                <a:cubicBezTo>
                  <a:pt x="18" y="168"/>
                  <a:pt x="18" y="169"/>
                  <a:pt x="18" y="170"/>
                </a:cubicBezTo>
                <a:cubicBezTo>
                  <a:pt x="18" y="170"/>
                  <a:pt x="19" y="170"/>
                  <a:pt x="19" y="170"/>
                </a:cubicBezTo>
                <a:cubicBezTo>
                  <a:pt x="19" y="169"/>
                  <a:pt x="19" y="169"/>
                  <a:pt x="20" y="169"/>
                </a:cubicBezTo>
                <a:cubicBezTo>
                  <a:pt x="20" y="168"/>
                  <a:pt x="21" y="168"/>
                  <a:pt x="21" y="167"/>
                </a:cubicBezTo>
                <a:cubicBezTo>
                  <a:pt x="23" y="167"/>
                  <a:pt x="23" y="168"/>
                  <a:pt x="23" y="170"/>
                </a:cubicBezTo>
                <a:cubicBezTo>
                  <a:pt x="23" y="171"/>
                  <a:pt x="23" y="171"/>
                  <a:pt x="23" y="171"/>
                </a:cubicBezTo>
                <a:cubicBezTo>
                  <a:pt x="23" y="173"/>
                  <a:pt x="23" y="175"/>
                  <a:pt x="23" y="176"/>
                </a:cubicBezTo>
                <a:cubicBezTo>
                  <a:pt x="19" y="176"/>
                  <a:pt x="19" y="179"/>
                  <a:pt x="20" y="181"/>
                </a:cubicBezTo>
                <a:cubicBezTo>
                  <a:pt x="21" y="181"/>
                  <a:pt x="22" y="181"/>
                  <a:pt x="21" y="180"/>
                </a:cubicBezTo>
                <a:cubicBezTo>
                  <a:pt x="22" y="179"/>
                  <a:pt x="24" y="180"/>
                  <a:pt x="24" y="178"/>
                </a:cubicBezTo>
                <a:cubicBezTo>
                  <a:pt x="24" y="179"/>
                  <a:pt x="25" y="179"/>
                  <a:pt x="25" y="180"/>
                </a:cubicBezTo>
                <a:cubicBezTo>
                  <a:pt x="27" y="180"/>
                  <a:pt x="26" y="184"/>
                  <a:pt x="27" y="184"/>
                </a:cubicBezTo>
                <a:cubicBezTo>
                  <a:pt x="28" y="184"/>
                  <a:pt x="28" y="184"/>
                  <a:pt x="28" y="184"/>
                </a:cubicBezTo>
                <a:cubicBezTo>
                  <a:pt x="29" y="184"/>
                  <a:pt x="30" y="184"/>
                  <a:pt x="31" y="184"/>
                </a:cubicBezTo>
                <a:cubicBezTo>
                  <a:pt x="31" y="185"/>
                  <a:pt x="31" y="186"/>
                  <a:pt x="31" y="187"/>
                </a:cubicBezTo>
                <a:cubicBezTo>
                  <a:pt x="31" y="188"/>
                  <a:pt x="30" y="188"/>
                  <a:pt x="30" y="189"/>
                </a:cubicBezTo>
                <a:cubicBezTo>
                  <a:pt x="30" y="190"/>
                  <a:pt x="30" y="190"/>
                  <a:pt x="30" y="190"/>
                </a:cubicBezTo>
                <a:cubicBezTo>
                  <a:pt x="30" y="190"/>
                  <a:pt x="30" y="190"/>
                  <a:pt x="31" y="190"/>
                </a:cubicBezTo>
                <a:cubicBezTo>
                  <a:pt x="32" y="191"/>
                  <a:pt x="33" y="190"/>
                  <a:pt x="33" y="192"/>
                </a:cubicBezTo>
                <a:cubicBezTo>
                  <a:pt x="34" y="192"/>
                  <a:pt x="34" y="192"/>
                  <a:pt x="34" y="192"/>
                </a:cubicBezTo>
                <a:cubicBezTo>
                  <a:pt x="36" y="192"/>
                  <a:pt x="37" y="193"/>
                  <a:pt x="39" y="193"/>
                </a:cubicBezTo>
                <a:cubicBezTo>
                  <a:pt x="40" y="193"/>
                  <a:pt x="41" y="193"/>
                  <a:pt x="42" y="193"/>
                </a:cubicBezTo>
                <a:cubicBezTo>
                  <a:pt x="42" y="193"/>
                  <a:pt x="42" y="193"/>
                  <a:pt x="43" y="193"/>
                </a:cubicBezTo>
                <a:cubicBezTo>
                  <a:pt x="45" y="195"/>
                  <a:pt x="49" y="193"/>
                  <a:pt x="51" y="192"/>
                </a:cubicBezTo>
                <a:cubicBezTo>
                  <a:pt x="52" y="192"/>
                  <a:pt x="53" y="192"/>
                  <a:pt x="53" y="192"/>
                </a:cubicBezTo>
                <a:cubicBezTo>
                  <a:pt x="54" y="192"/>
                  <a:pt x="54" y="192"/>
                  <a:pt x="55" y="192"/>
                </a:cubicBezTo>
                <a:cubicBezTo>
                  <a:pt x="55" y="191"/>
                  <a:pt x="55" y="191"/>
                  <a:pt x="55" y="190"/>
                </a:cubicBezTo>
                <a:cubicBezTo>
                  <a:pt x="56" y="190"/>
                  <a:pt x="58" y="190"/>
                  <a:pt x="59" y="190"/>
                </a:cubicBezTo>
                <a:cubicBezTo>
                  <a:pt x="60" y="189"/>
                  <a:pt x="62" y="189"/>
                  <a:pt x="63" y="188"/>
                </a:cubicBezTo>
                <a:cubicBezTo>
                  <a:pt x="63" y="188"/>
                  <a:pt x="64" y="188"/>
                  <a:pt x="64" y="188"/>
                </a:cubicBezTo>
                <a:cubicBezTo>
                  <a:pt x="64" y="187"/>
                  <a:pt x="64" y="187"/>
                  <a:pt x="65" y="187"/>
                </a:cubicBezTo>
                <a:cubicBezTo>
                  <a:pt x="66" y="187"/>
                  <a:pt x="66" y="187"/>
                  <a:pt x="66" y="187"/>
                </a:cubicBezTo>
                <a:cubicBezTo>
                  <a:pt x="67" y="187"/>
                  <a:pt x="67" y="187"/>
                  <a:pt x="68" y="187"/>
                </a:cubicBezTo>
                <a:cubicBezTo>
                  <a:pt x="68" y="186"/>
                  <a:pt x="68" y="186"/>
                  <a:pt x="68" y="186"/>
                </a:cubicBezTo>
                <a:cubicBezTo>
                  <a:pt x="69" y="186"/>
                  <a:pt x="70" y="186"/>
                  <a:pt x="71" y="186"/>
                </a:cubicBezTo>
                <a:cubicBezTo>
                  <a:pt x="71" y="183"/>
                  <a:pt x="74" y="184"/>
                  <a:pt x="74" y="181"/>
                </a:cubicBezTo>
                <a:cubicBezTo>
                  <a:pt x="74" y="180"/>
                  <a:pt x="75" y="179"/>
                  <a:pt x="76" y="178"/>
                </a:cubicBezTo>
                <a:cubicBezTo>
                  <a:pt x="77" y="178"/>
                  <a:pt x="78" y="177"/>
                  <a:pt x="78" y="176"/>
                </a:cubicBezTo>
                <a:cubicBezTo>
                  <a:pt x="78" y="175"/>
                  <a:pt x="79" y="173"/>
                  <a:pt x="81" y="174"/>
                </a:cubicBezTo>
                <a:cubicBezTo>
                  <a:pt x="82" y="174"/>
                  <a:pt x="82" y="174"/>
                  <a:pt x="83" y="174"/>
                </a:cubicBezTo>
                <a:cubicBezTo>
                  <a:pt x="83" y="172"/>
                  <a:pt x="83" y="172"/>
                  <a:pt x="84" y="171"/>
                </a:cubicBezTo>
                <a:cubicBezTo>
                  <a:pt x="84" y="171"/>
                  <a:pt x="84" y="171"/>
                  <a:pt x="84" y="170"/>
                </a:cubicBezTo>
                <a:cubicBezTo>
                  <a:pt x="85" y="170"/>
                  <a:pt x="85" y="169"/>
                  <a:pt x="87" y="169"/>
                </a:cubicBezTo>
                <a:cubicBezTo>
                  <a:pt x="87" y="169"/>
                  <a:pt x="87" y="169"/>
                  <a:pt x="88" y="169"/>
                </a:cubicBezTo>
                <a:cubicBezTo>
                  <a:pt x="88" y="169"/>
                  <a:pt x="88" y="168"/>
                  <a:pt x="88" y="168"/>
                </a:cubicBezTo>
                <a:cubicBezTo>
                  <a:pt x="89" y="166"/>
                  <a:pt x="89" y="163"/>
                  <a:pt x="90" y="162"/>
                </a:cubicBezTo>
                <a:cubicBezTo>
                  <a:pt x="91" y="162"/>
                  <a:pt x="91" y="162"/>
                  <a:pt x="91" y="162"/>
                </a:cubicBezTo>
                <a:cubicBezTo>
                  <a:pt x="92" y="161"/>
                  <a:pt x="93" y="160"/>
                  <a:pt x="93" y="158"/>
                </a:cubicBezTo>
                <a:cubicBezTo>
                  <a:pt x="93" y="157"/>
                  <a:pt x="93" y="157"/>
                  <a:pt x="93" y="156"/>
                </a:cubicBezTo>
                <a:cubicBezTo>
                  <a:pt x="92" y="156"/>
                  <a:pt x="92" y="156"/>
                  <a:pt x="91" y="156"/>
                </a:cubicBezTo>
                <a:cubicBezTo>
                  <a:pt x="91" y="156"/>
                  <a:pt x="91" y="155"/>
                  <a:pt x="91" y="155"/>
                </a:cubicBezTo>
                <a:cubicBezTo>
                  <a:pt x="91" y="154"/>
                  <a:pt x="91" y="153"/>
                  <a:pt x="91" y="152"/>
                </a:cubicBezTo>
                <a:cubicBezTo>
                  <a:pt x="92" y="152"/>
                  <a:pt x="92" y="152"/>
                  <a:pt x="93" y="152"/>
                </a:cubicBezTo>
                <a:cubicBezTo>
                  <a:pt x="93" y="151"/>
                  <a:pt x="95" y="151"/>
                  <a:pt x="95" y="152"/>
                </a:cubicBezTo>
                <a:cubicBezTo>
                  <a:pt x="95" y="152"/>
                  <a:pt x="96" y="152"/>
                  <a:pt x="96" y="152"/>
                </a:cubicBezTo>
                <a:cubicBezTo>
                  <a:pt x="98" y="152"/>
                  <a:pt x="98" y="149"/>
                  <a:pt x="96" y="149"/>
                </a:cubicBezTo>
                <a:cubicBezTo>
                  <a:pt x="96" y="148"/>
                  <a:pt x="96" y="147"/>
                  <a:pt x="96" y="146"/>
                </a:cubicBezTo>
                <a:cubicBezTo>
                  <a:pt x="96" y="146"/>
                  <a:pt x="96" y="146"/>
                  <a:pt x="96" y="145"/>
                </a:cubicBezTo>
                <a:cubicBezTo>
                  <a:pt x="96" y="144"/>
                  <a:pt x="96" y="144"/>
                  <a:pt x="96" y="143"/>
                </a:cubicBezTo>
                <a:cubicBezTo>
                  <a:pt x="96" y="141"/>
                  <a:pt x="97" y="140"/>
                  <a:pt x="97" y="139"/>
                </a:cubicBezTo>
                <a:cubicBezTo>
                  <a:pt x="98" y="139"/>
                  <a:pt x="98" y="139"/>
                  <a:pt x="99" y="139"/>
                </a:cubicBezTo>
                <a:cubicBezTo>
                  <a:pt x="99" y="138"/>
                  <a:pt x="100" y="137"/>
                  <a:pt x="101" y="137"/>
                </a:cubicBezTo>
                <a:cubicBezTo>
                  <a:pt x="101" y="137"/>
                  <a:pt x="101" y="136"/>
                  <a:pt x="101" y="136"/>
                </a:cubicBezTo>
                <a:cubicBezTo>
                  <a:pt x="98" y="136"/>
                  <a:pt x="101" y="132"/>
                  <a:pt x="101" y="131"/>
                </a:cubicBezTo>
                <a:cubicBezTo>
                  <a:pt x="101" y="130"/>
                  <a:pt x="101" y="130"/>
                  <a:pt x="102" y="130"/>
                </a:cubicBezTo>
                <a:cubicBezTo>
                  <a:pt x="102" y="127"/>
                  <a:pt x="102" y="125"/>
                  <a:pt x="104" y="125"/>
                </a:cubicBezTo>
                <a:cubicBezTo>
                  <a:pt x="104" y="125"/>
                  <a:pt x="104" y="124"/>
                  <a:pt x="104" y="124"/>
                </a:cubicBezTo>
                <a:cubicBezTo>
                  <a:pt x="105" y="123"/>
                  <a:pt x="105" y="122"/>
                  <a:pt x="106" y="121"/>
                </a:cubicBezTo>
                <a:cubicBezTo>
                  <a:pt x="106" y="121"/>
                  <a:pt x="106" y="121"/>
                  <a:pt x="106" y="120"/>
                </a:cubicBezTo>
                <a:cubicBezTo>
                  <a:pt x="106" y="119"/>
                  <a:pt x="106" y="118"/>
                  <a:pt x="107" y="118"/>
                </a:cubicBezTo>
                <a:cubicBezTo>
                  <a:pt x="107" y="117"/>
                  <a:pt x="107" y="116"/>
                  <a:pt x="107" y="116"/>
                </a:cubicBezTo>
                <a:cubicBezTo>
                  <a:pt x="107" y="116"/>
                  <a:pt x="108" y="116"/>
                  <a:pt x="108" y="116"/>
                </a:cubicBezTo>
                <a:cubicBezTo>
                  <a:pt x="108" y="115"/>
                  <a:pt x="108" y="115"/>
                  <a:pt x="108" y="114"/>
                </a:cubicBezTo>
                <a:cubicBezTo>
                  <a:pt x="108" y="114"/>
                  <a:pt x="107" y="114"/>
                  <a:pt x="107" y="114"/>
                </a:cubicBezTo>
                <a:cubicBezTo>
                  <a:pt x="107" y="114"/>
                  <a:pt x="107" y="114"/>
                  <a:pt x="107" y="113"/>
                </a:cubicBezTo>
                <a:close/>
                <a:moveTo>
                  <a:pt x="82" y="60"/>
                </a:moveTo>
                <a:cubicBezTo>
                  <a:pt x="83" y="60"/>
                  <a:pt x="85" y="60"/>
                  <a:pt x="84" y="62"/>
                </a:cubicBezTo>
                <a:cubicBezTo>
                  <a:pt x="83" y="62"/>
                  <a:pt x="82" y="62"/>
                  <a:pt x="82" y="61"/>
                </a:cubicBezTo>
                <a:cubicBezTo>
                  <a:pt x="82" y="61"/>
                  <a:pt x="82" y="60"/>
                  <a:pt x="82" y="60"/>
                </a:cubicBezTo>
                <a:close/>
                <a:moveTo>
                  <a:pt x="89" y="42"/>
                </a:moveTo>
                <a:cubicBezTo>
                  <a:pt x="86" y="38"/>
                  <a:pt x="93" y="45"/>
                  <a:pt x="89" y="42"/>
                </a:cubicBezTo>
                <a:close/>
                <a:moveTo>
                  <a:pt x="7" y="75"/>
                </a:moveTo>
                <a:cubicBezTo>
                  <a:pt x="7" y="74"/>
                  <a:pt x="7" y="72"/>
                  <a:pt x="8" y="72"/>
                </a:cubicBezTo>
                <a:cubicBezTo>
                  <a:pt x="9" y="73"/>
                  <a:pt x="10" y="74"/>
                  <a:pt x="9" y="76"/>
                </a:cubicBezTo>
                <a:cubicBezTo>
                  <a:pt x="9" y="76"/>
                  <a:pt x="7" y="76"/>
                  <a:pt x="7" y="75"/>
                </a:cubicBezTo>
                <a:close/>
                <a:moveTo>
                  <a:pt x="8" y="60"/>
                </a:moveTo>
                <a:cubicBezTo>
                  <a:pt x="7" y="63"/>
                  <a:pt x="7" y="62"/>
                  <a:pt x="8" y="66"/>
                </a:cubicBezTo>
                <a:cubicBezTo>
                  <a:pt x="4" y="65"/>
                  <a:pt x="6" y="60"/>
                  <a:pt x="5" y="60"/>
                </a:cubicBezTo>
                <a:cubicBezTo>
                  <a:pt x="5" y="58"/>
                  <a:pt x="6" y="60"/>
                  <a:pt x="8" y="60"/>
                </a:cubicBezTo>
                <a:close/>
                <a:moveTo>
                  <a:pt x="47" y="114"/>
                </a:moveTo>
                <a:cubicBezTo>
                  <a:pt x="46" y="114"/>
                  <a:pt x="47" y="112"/>
                  <a:pt x="45" y="112"/>
                </a:cubicBezTo>
                <a:cubicBezTo>
                  <a:pt x="46" y="108"/>
                  <a:pt x="49" y="113"/>
                  <a:pt x="51" y="112"/>
                </a:cubicBezTo>
                <a:cubicBezTo>
                  <a:pt x="51" y="114"/>
                  <a:pt x="47" y="112"/>
                  <a:pt x="47" y="114"/>
                </a:cubicBezTo>
                <a:close/>
                <a:moveTo>
                  <a:pt x="28" y="170"/>
                </a:moveTo>
                <a:cubicBezTo>
                  <a:pt x="30" y="170"/>
                  <a:pt x="32" y="173"/>
                  <a:pt x="28" y="173"/>
                </a:cubicBezTo>
                <a:cubicBezTo>
                  <a:pt x="27" y="172"/>
                  <a:pt x="27" y="170"/>
                  <a:pt x="28" y="170"/>
                </a:cubicBezTo>
                <a:close/>
                <a:moveTo>
                  <a:pt x="89" y="119"/>
                </a:moveTo>
                <a:cubicBezTo>
                  <a:pt x="90" y="119"/>
                  <a:pt x="90" y="118"/>
                  <a:pt x="90" y="117"/>
                </a:cubicBezTo>
                <a:cubicBezTo>
                  <a:pt x="90" y="116"/>
                  <a:pt x="90" y="116"/>
                  <a:pt x="90" y="116"/>
                </a:cubicBezTo>
                <a:cubicBezTo>
                  <a:pt x="91" y="115"/>
                  <a:pt x="93" y="116"/>
                  <a:pt x="93" y="114"/>
                </a:cubicBezTo>
                <a:cubicBezTo>
                  <a:pt x="94" y="114"/>
                  <a:pt x="94" y="113"/>
                  <a:pt x="95" y="113"/>
                </a:cubicBezTo>
                <a:cubicBezTo>
                  <a:pt x="95" y="113"/>
                  <a:pt x="96" y="113"/>
                  <a:pt x="96" y="113"/>
                </a:cubicBezTo>
                <a:cubicBezTo>
                  <a:pt x="96" y="114"/>
                  <a:pt x="98" y="115"/>
                  <a:pt x="96" y="116"/>
                </a:cubicBezTo>
                <a:cubicBezTo>
                  <a:pt x="96" y="116"/>
                  <a:pt x="96" y="118"/>
                  <a:pt x="95" y="118"/>
                </a:cubicBezTo>
                <a:cubicBezTo>
                  <a:pt x="94" y="118"/>
                  <a:pt x="93" y="118"/>
                  <a:pt x="93" y="118"/>
                </a:cubicBezTo>
                <a:cubicBezTo>
                  <a:pt x="91" y="118"/>
                  <a:pt x="92" y="121"/>
                  <a:pt x="89" y="120"/>
                </a:cubicBezTo>
                <a:cubicBezTo>
                  <a:pt x="89" y="120"/>
                  <a:pt x="89" y="119"/>
                  <a:pt x="89" y="119"/>
                </a:cubicBezTo>
                <a:close/>
                <a:moveTo>
                  <a:pt x="102" y="118"/>
                </a:moveTo>
                <a:cubicBezTo>
                  <a:pt x="102" y="118"/>
                  <a:pt x="102" y="119"/>
                  <a:pt x="102" y="119"/>
                </a:cubicBezTo>
                <a:cubicBezTo>
                  <a:pt x="102" y="121"/>
                  <a:pt x="100" y="121"/>
                  <a:pt x="100" y="123"/>
                </a:cubicBezTo>
                <a:cubicBezTo>
                  <a:pt x="99" y="123"/>
                  <a:pt x="98" y="123"/>
                  <a:pt x="97" y="123"/>
                </a:cubicBezTo>
                <a:cubicBezTo>
                  <a:pt x="97" y="122"/>
                  <a:pt x="97" y="121"/>
                  <a:pt x="97" y="120"/>
                </a:cubicBezTo>
                <a:cubicBezTo>
                  <a:pt x="97" y="119"/>
                  <a:pt x="97" y="119"/>
                  <a:pt x="97" y="118"/>
                </a:cubicBezTo>
                <a:cubicBezTo>
                  <a:pt x="98" y="118"/>
                  <a:pt x="98" y="118"/>
                  <a:pt x="99" y="118"/>
                </a:cubicBezTo>
                <a:cubicBezTo>
                  <a:pt x="99" y="117"/>
                  <a:pt x="99" y="116"/>
                  <a:pt x="100" y="116"/>
                </a:cubicBezTo>
                <a:cubicBezTo>
                  <a:pt x="100" y="114"/>
                  <a:pt x="102" y="114"/>
                  <a:pt x="102" y="116"/>
                </a:cubicBezTo>
                <a:cubicBezTo>
                  <a:pt x="102" y="116"/>
                  <a:pt x="102" y="117"/>
                  <a:pt x="102" y="118"/>
                </a:cubicBezTo>
                <a:close/>
                <a:moveTo>
                  <a:pt x="80" y="113"/>
                </a:moveTo>
                <a:cubicBezTo>
                  <a:pt x="81" y="113"/>
                  <a:pt x="83" y="111"/>
                  <a:pt x="84" y="111"/>
                </a:cubicBezTo>
                <a:cubicBezTo>
                  <a:pt x="85" y="111"/>
                  <a:pt x="85" y="112"/>
                  <a:pt x="87" y="112"/>
                </a:cubicBezTo>
                <a:cubicBezTo>
                  <a:pt x="88" y="112"/>
                  <a:pt x="89" y="112"/>
                  <a:pt x="89" y="113"/>
                </a:cubicBezTo>
                <a:cubicBezTo>
                  <a:pt x="89" y="114"/>
                  <a:pt x="89" y="115"/>
                  <a:pt x="88" y="114"/>
                </a:cubicBezTo>
                <a:cubicBezTo>
                  <a:pt x="88" y="116"/>
                  <a:pt x="86" y="115"/>
                  <a:pt x="85" y="113"/>
                </a:cubicBezTo>
                <a:cubicBezTo>
                  <a:pt x="86" y="112"/>
                  <a:pt x="85" y="112"/>
                  <a:pt x="84" y="112"/>
                </a:cubicBezTo>
                <a:cubicBezTo>
                  <a:pt x="84" y="113"/>
                  <a:pt x="83" y="113"/>
                  <a:pt x="83" y="114"/>
                </a:cubicBezTo>
                <a:cubicBezTo>
                  <a:pt x="83" y="115"/>
                  <a:pt x="83" y="115"/>
                  <a:pt x="83" y="11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85" y="116"/>
                  <a:pt x="87" y="116"/>
                  <a:pt x="87" y="117"/>
                </a:cubicBezTo>
                <a:cubicBezTo>
                  <a:pt x="86" y="117"/>
                  <a:pt x="84" y="117"/>
                  <a:pt x="84" y="118"/>
                </a:cubicBezTo>
                <a:cubicBezTo>
                  <a:pt x="84" y="118"/>
                  <a:pt x="84" y="118"/>
                  <a:pt x="83" y="118"/>
                </a:cubicBezTo>
                <a:cubicBezTo>
                  <a:pt x="82" y="118"/>
                  <a:pt x="82" y="118"/>
                  <a:pt x="82" y="117"/>
                </a:cubicBezTo>
                <a:cubicBezTo>
                  <a:pt x="82" y="117"/>
                  <a:pt x="81" y="117"/>
                  <a:pt x="81" y="117"/>
                </a:cubicBezTo>
                <a:cubicBezTo>
                  <a:pt x="81" y="116"/>
                  <a:pt x="80" y="115"/>
                  <a:pt x="80" y="114"/>
                </a:cubicBezTo>
                <a:cubicBezTo>
                  <a:pt x="80" y="114"/>
                  <a:pt x="80" y="114"/>
                  <a:pt x="80" y="113"/>
                </a:cubicBezTo>
                <a:close/>
                <a:moveTo>
                  <a:pt x="80" y="125"/>
                </a:moveTo>
                <a:cubicBezTo>
                  <a:pt x="79" y="125"/>
                  <a:pt x="79" y="125"/>
                  <a:pt x="78" y="125"/>
                </a:cubicBezTo>
                <a:cubicBezTo>
                  <a:pt x="78" y="123"/>
                  <a:pt x="80" y="122"/>
                  <a:pt x="82" y="123"/>
                </a:cubicBezTo>
                <a:cubicBezTo>
                  <a:pt x="82" y="123"/>
                  <a:pt x="82" y="123"/>
                  <a:pt x="82" y="124"/>
                </a:cubicBezTo>
                <a:cubicBezTo>
                  <a:pt x="81" y="124"/>
                  <a:pt x="81" y="125"/>
                  <a:pt x="80" y="125"/>
                </a:cubicBezTo>
                <a:close/>
                <a:moveTo>
                  <a:pt x="70" y="139"/>
                </a:moveTo>
                <a:cubicBezTo>
                  <a:pt x="70" y="139"/>
                  <a:pt x="71" y="139"/>
                  <a:pt x="71" y="139"/>
                </a:cubicBezTo>
                <a:cubicBezTo>
                  <a:pt x="71" y="140"/>
                  <a:pt x="71" y="140"/>
                  <a:pt x="71" y="140"/>
                </a:cubicBezTo>
                <a:cubicBezTo>
                  <a:pt x="71" y="142"/>
                  <a:pt x="70" y="141"/>
                  <a:pt x="69" y="140"/>
                </a:cubicBezTo>
                <a:cubicBezTo>
                  <a:pt x="69" y="140"/>
                  <a:pt x="69" y="139"/>
                  <a:pt x="70" y="139"/>
                </a:cubicBezTo>
                <a:close/>
                <a:moveTo>
                  <a:pt x="57" y="167"/>
                </a:moveTo>
                <a:cubicBezTo>
                  <a:pt x="57" y="166"/>
                  <a:pt x="58" y="165"/>
                  <a:pt x="59" y="165"/>
                </a:cubicBezTo>
                <a:cubicBezTo>
                  <a:pt x="59" y="166"/>
                  <a:pt x="59" y="166"/>
                  <a:pt x="59" y="167"/>
                </a:cubicBezTo>
                <a:cubicBezTo>
                  <a:pt x="59" y="167"/>
                  <a:pt x="59" y="167"/>
                  <a:pt x="58" y="167"/>
                </a:cubicBezTo>
                <a:cubicBezTo>
                  <a:pt x="58" y="167"/>
                  <a:pt x="57" y="167"/>
                  <a:pt x="57" y="167"/>
                </a:cubicBezTo>
                <a:close/>
                <a:moveTo>
                  <a:pt x="87" y="139"/>
                </a:moveTo>
                <a:cubicBezTo>
                  <a:pt x="87" y="140"/>
                  <a:pt x="87" y="140"/>
                  <a:pt x="87" y="140"/>
                </a:cubicBezTo>
                <a:cubicBezTo>
                  <a:pt x="86" y="142"/>
                  <a:pt x="87" y="144"/>
                  <a:pt x="85" y="144"/>
                </a:cubicBezTo>
                <a:cubicBezTo>
                  <a:pt x="85" y="145"/>
                  <a:pt x="85" y="145"/>
                  <a:pt x="84" y="146"/>
                </a:cubicBezTo>
                <a:cubicBezTo>
                  <a:pt x="83" y="147"/>
                  <a:pt x="83" y="149"/>
                  <a:pt x="83" y="150"/>
                </a:cubicBezTo>
                <a:cubicBezTo>
                  <a:pt x="83" y="151"/>
                  <a:pt x="84" y="151"/>
                  <a:pt x="84" y="151"/>
                </a:cubicBezTo>
                <a:cubicBezTo>
                  <a:pt x="84" y="152"/>
                  <a:pt x="84" y="152"/>
                  <a:pt x="84" y="152"/>
                </a:cubicBezTo>
                <a:cubicBezTo>
                  <a:pt x="84" y="152"/>
                  <a:pt x="84" y="152"/>
                  <a:pt x="83" y="152"/>
                </a:cubicBezTo>
                <a:cubicBezTo>
                  <a:pt x="81" y="152"/>
                  <a:pt x="82" y="156"/>
                  <a:pt x="81" y="156"/>
                </a:cubicBezTo>
                <a:cubicBezTo>
                  <a:pt x="81" y="156"/>
                  <a:pt x="81" y="157"/>
                  <a:pt x="81" y="157"/>
                </a:cubicBezTo>
                <a:cubicBezTo>
                  <a:pt x="81" y="157"/>
                  <a:pt x="81" y="158"/>
                  <a:pt x="81" y="158"/>
                </a:cubicBezTo>
                <a:cubicBezTo>
                  <a:pt x="80" y="158"/>
                  <a:pt x="80" y="158"/>
                  <a:pt x="80" y="158"/>
                </a:cubicBezTo>
                <a:cubicBezTo>
                  <a:pt x="80" y="159"/>
                  <a:pt x="80" y="160"/>
                  <a:pt x="80" y="161"/>
                </a:cubicBezTo>
                <a:cubicBezTo>
                  <a:pt x="79" y="162"/>
                  <a:pt x="78" y="163"/>
                  <a:pt x="77" y="163"/>
                </a:cubicBezTo>
                <a:cubicBezTo>
                  <a:pt x="77" y="163"/>
                  <a:pt x="77" y="164"/>
                  <a:pt x="77" y="164"/>
                </a:cubicBezTo>
                <a:cubicBezTo>
                  <a:pt x="77" y="166"/>
                  <a:pt x="77" y="168"/>
                  <a:pt x="76" y="168"/>
                </a:cubicBezTo>
                <a:cubicBezTo>
                  <a:pt x="76" y="169"/>
                  <a:pt x="76" y="170"/>
                  <a:pt x="75" y="170"/>
                </a:cubicBezTo>
                <a:cubicBezTo>
                  <a:pt x="75" y="171"/>
                  <a:pt x="75" y="172"/>
                  <a:pt x="74" y="171"/>
                </a:cubicBezTo>
                <a:cubicBezTo>
                  <a:pt x="72" y="171"/>
                  <a:pt x="71" y="172"/>
                  <a:pt x="71" y="173"/>
                </a:cubicBezTo>
                <a:cubicBezTo>
                  <a:pt x="70" y="173"/>
                  <a:pt x="68" y="173"/>
                  <a:pt x="69" y="175"/>
                </a:cubicBezTo>
                <a:cubicBezTo>
                  <a:pt x="68" y="175"/>
                  <a:pt x="68" y="175"/>
                  <a:pt x="68" y="175"/>
                </a:cubicBezTo>
                <a:cubicBezTo>
                  <a:pt x="68" y="175"/>
                  <a:pt x="68" y="176"/>
                  <a:pt x="68" y="176"/>
                </a:cubicBezTo>
                <a:cubicBezTo>
                  <a:pt x="68" y="177"/>
                  <a:pt x="67" y="178"/>
                  <a:pt x="66" y="178"/>
                </a:cubicBezTo>
                <a:cubicBezTo>
                  <a:pt x="66" y="178"/>
                  <a:pt x="66" y="178"/>
                  <a:pt x="65" y="178"/>
                </a:cubicBezTo>
                <a:cubicBezTo>
                  <a:pt x="65" y="178"/>
                  <a:pt x="64" y="178"/>
                  <a:pt x="64" y="177"/>
                </a:cubicBezTo>
                <a:cubicBezTo>
                  <a:pt x="64" y="177"/>
                  <a:pt x="63" y="177"/>
                  <a:pt x="63" y="177"/>
                </a:cubicBezTo>
                <a:cubicBezTo>
                  <a:pt x="63" y="176"/>
                  <a:pt x="61" y="175"/>
                  <a:pt x="63" y="175"/>
                </a:cubicBezTo>
                <a:cubicBezTo>
                  <a:pt x="63" y="175"/>
                  <a:pt x="63" y="174"/>
                  <a:pt x="63" y="174"/>
                </a:cubicBezTo>
                <a:cubicBezTo>
                  <a:pt x="69" y="172"/>
                  <a:pt x="59" y="171"/>
                  <a:pt x="63" y="168"/>
                </a:cubicBezTo>
                <a:cubicBezTo>
                  <a:pt x="63" y="167"/>
                  <a:pt x="63" y="166"/>
                  <a:pt x="64" y="167"/>
                </a:cubicBezTo>
                <a:cubicBezTo>
                  <a:pt x="64" y="166"/>
                  <a:pt x="64" y="166"/>
                  <a:pt x="64" y="165"/>
                </a:cubicBezTo>
                <a:cubicBezTo>
                  <a:pt x="64" y="165"/>
                  <a:pt x="64" y="164"/>
                  <a:pt x="64" y="163"/>
                </a:cubicBezTo>
                <a:cubicBezTo>
                  <a:pt x="64" y="163"/>
                  <a:pt x="65" y="163"/>
                  <a:pt x="65" y="163"/>
                </a:cubicBezTo>
                <a:cubicBezTo>
                  <a:pt x="65" y="162"/>
                  <a:pt x="63" y="162"/>
                  <a:pt x="63" y="159"/>
                </a:cubicBezTo>
                <a:cubicBezTo>
                  <a:pt x="63" y="159"/>
                  <a:pt x="63" y="159"/>
                  <a:pt x="63" y="158"/>
                </a:cubicBezTo>
                <a:cubicBezTo>
                  <a:pt x="63" y="158"/>
                  <a:pt x="64" y="158"/>
                  <a:pt x="64" y="158"/>
                </a:cubicBezTo>
                <a:cubicBezTo>
                  <a:pt x="64" y="158"/>
                  <a:pt x="64" y="157"/>
                  <a:pt x="64" y="157"/>
                </a:cubicBezTo>
                <a:cubicBezTo>
                  <a:pt x="64" y="156"/>
                  <a:pt x="64" y="156"/>
                  <a:pt x="64" y="155"/>
                </a:cubicBezTo>
                <a:cubicBezTo>
                  <a:pt x="64" y="154"/>
                  <a:pt x="64" y="154"/>
                  <a:pt x="63" y="154"/>
                </a:cubicBezTo>
                <a:cubicBezTo>
                  <a:pt x="63" y="153"/>
                  <a:pt x="63" y="153"/>
                  <a:pt x="63" y="152"/>
                </a:cubicBezTo>
                <a:cubicBezTo>
                  <a:pt x="63" y="152"/>
                  <a:pt x="64" y="152"/>
                  <a:pt x="64" y="152"/>
                </a:cubicBezTo>
                <a:cubicBezTo>
                  <a:pt x="64" y="152"/>
                  <a:pt x="64" y="152"/>
                  <a:pt x="64" y="151"/>
                </a:cubicBezTo>
                <a:cubicBezTo>
                  <a:pt x="64" y="150"/>
                  <a:pt x="65" y="149"/>
                  <a:pt x="66" y="149"/>
                </a:cubicBezTo>
                <a:cubicBezTo>
                  <a:pt x="66" y="147"/>
                  <a:pt x="67" y="147"/>
                  <a:pt x="68" y="146"/>
                </a:cubicBezTo>
                <a:cubicBezTo>
                  <a:pt x="68" y="147"/>
                  <a:pt x="68" y="148"/>
                  <a:pt x="69" y="148"/>
                </a:cubicBezTo>
                <a:cubicBezTo>
                  <a:pt x="69" y="148"/>
                  <a:pt x="69" y="149"/>
                  <a:pt x="69" y="150"/>
                </a:cubicBezTo>
                <a:cubicBezTo>
                  <a:pt x="70" y="150"/>
                  <a:pt x="70" y="150"/>
                  <a:pt x="70" y="151"/>
                </a:cubicBezTo>
                <a:cubicBezTo>
                  <a:pt x="72" y="151"/>
                  <a:pt x="72" y="153"/>
                  <a:pt x="74" y="152"/>
                </a:cubicBezTo>
                <a:cubicBezTo>
                  <a:pt x="74" y="152"/>
                  <a:pt x="74" y="152"/>
                  <a:pt x="74" y="151"/>
                </a:cubicBezTo>
                <a:cubicBezTo>
                  <a:pt x="73" y="148"/>
                  <a:pt x="75" y="148"/>
                  <a:pt x="75" y="145"/>
                </a:cubicBezTo>
                <a:cubicBezTo>
                  <a:pt x="75" y="145"/>
                  <a:pt x="76" y="145"/>
                  <a:pt x="76" y="145"/>
                </a:cubicBezTo>
                <a:cubicBezTo>
                  <a:pt x="76" y="145"/>
                  <a:pt x="76" y="144"/>
                  <a:pt x="76" y="144"/>
                </a:cubicBezTo>
                <a:cubicBezTo>
                  <a:pt x="76" y="143"/>
                  <a:pt x="76" y="143"/>
                  <a:pt x="77" y="143"/>
                </a:cubicBezTo>
                <a:cubicBezTo>
                  <a:pt x="77" y="142"/>
                  <a:pt x="77" y="142"/>
                  <a:pt x="77" y="142"/>
                </a:cubicBezTo>
                <a:cubicBezTo>
                  <a:pt x="77" y="141"/>
                  <a:pt x="78" y="140"/>
                  <a:pt x="80" y="140"/>
                </a:cubicBezTo>
                <a:cubicBezTo>
                  <a:pt x="80" y="140"/>
                  <a:pt x="80" y="140"/>
                  <a:pt x="81" y="140"/>
                </a:cubicBezTo>
                <a:cubicBezTo>
                  <a:pt x="81" y="140"/>
                  <a:pt x="81" y="139"/>
                  <a:pt x="81" y="138"/>
                </a:cubicBezTo>
                <a:cubicBezTo>
                  <a:pt x="80" y="138"/>
                  <a:pt x="79" y="138"/>
                  <a:pt x="80" y="137"/>
                </a:cubicBezTo>
                <a:cubicBezTo>
                  <a:pt x="79" y="137"/>
                  <a:pt x="79" y="137"/>
                  <a:pt x="78" y="137"/>
                </a:cubicBezTo>
                <a:cubicBezTo>
                  <a:pt x="77" y="139"/>
                  <a:pt x="74" y="138"/>
                  <a:pt x="74" y="140"/>
                </a:cubicBezTo>
                <a:cubicBezTo>
                  <a:pt x="74" y="140"/>
                  <a:pt x="74" y="140"/>
                  <a:pt x="74" y="139"/>
                </a:cubicBezTo>
                <a:cubicBezTo>
                  <a:pt x="74" y="139"/>
                  <a:pt x="74" y="138"/>
                  <a:pt x="74" y="138"/>
                </a:cubicBezTo>
                <a:cubicBezTo>
                  <a:pt x="73" y="138"/>
                  <a:pt x="72" y="138"/>
                  <a:pt x="72" y="137"/>
                </a:cubicBezTo>
                <a:cubicBezTo>
                  <a:pt x="72" y="136"/>
                  <a:pt x="73" y="136"/>
                  <a:pt x="74" y="136"/>
                </a:cubicBezTo>
                <a:cubicBezTo>
                  <a:pt x="74" y="136"/>
                  <a:pt x="74" y="136"/>
                  <a:pt x="75" y="136"/>
                </a:cubicBezTo>
                <a:cubicBezTo>
                  <a:pt x="75" y="134"/>
                  <a:pt x="76" y="135"/>
                  <a:pt x="77" y="136"/>
                </a:cubicBezTo>
                <a:cubicBezTo>
                  <a:pt x="77" y="135"/>
                  <a:pt x="77" y="135"/>
                  <a:pt x="77" y="135"/>
                </a:cubicBezTo>
                <a:cubicBezTo>
                  <a:pt x="77" y="134"/>
                  <a:pt x="77" y="134"/>
                  <a:pt x="77" y="133"/>
                </a:cubicBezTo>
                <a:cubicBezTo>
                  <a:pt x="77" y="132"/>
                  <a:pt x="75" y="132"/>
                  <a:pt x="77" y="131"/>
                </a:cubicBezTo>
                <a:cubicBezTo>
                  <a:pt x="78" y="131"/>
                  <a:pt x="79" y="131"/>
                  <a:pt x="80" y="131"/>
                </a:cubicBezTo>
                <a:cubicBezTo>
                  <a:pt x="80" y="130"/>
                  <a:pt x="81" y="129"/>
                  <a:pt x="82" y="129"/>
                </a:cubicBezTo>
                <a:cubicBezTo>
                  <a:pt x="82" y="128"/>
                  <a:pt x="82" y="128"/>
                  <a:pt x="82" y="127"/>
                </a:cubicBezTo>
                <a:cubicBezTo>
                  <a:pt x="82" y="127"/>
                  <a:pt x="81" y="127"/>
                  <a:pt x="81" y="127"/>
                </a:cubicBezTo>
                <a:cubicBezTo>
                  <a:pt x="81" y="127"/>
                  <a:pt x="81" y="127"/>
                  <a:pt x="81" y="126"/>
                </a:cubicBezTo>
                <a:cubicBezTo>
                  <a:pt x="81" y="126"/>
                  <a:pt x="82" y="126"/>
                  <a:pt x="82" y="125"/>
                </a:cubicBezTo>
                <a:cubicBezTo>
                  <a:pt x="83" y="125"/>
                  <a:pt x="84" y="125"/>
                  <a:pt x="84" y="125"/>
                </a:cubicBezTo>
                <a:cubicBezTo>
                  <a:pt x="84" y="124"/>
                  <a:pt x="83" y="123"/>
                  <a:pt x="83" y="121"/>
                </a:cubicBezTo>
                <a:cubicBezTo>
                  <a:pt x="84" y="121"/>
                  <a:pt x="85" y="121"/>
                  <a:pt x="87" y="121"/>
                </a:cubicBezTo>
                <a:cubicBezTo>
                  <a:pt x="87" y="122"/>
                  <a:pt x="88" y="122"/>
                  <a:pt x="88" y="123"/>
                </a:cubicBezTo>
                <a:cubicBezTo>
                  <a:pt x="88" y="123"/>
                  <a:pt x="89" y="123"/>
                  <a:pt x="89" y="123"/>
                </a:cubicBezTo>
                <a:cubicBezTo>
                  <a:pt x="89" y="123"/>
                  <a:pt x="89" y="123"/>
                  <a:pt x="89" y="124"/>
                </a:cubicBezTo>
                <a:cubicBezTo>
                  <a:pt x="89" y="125"/>
                  <a:pt x="89" y="126"/>
                  <a:pt x="89" y="127"/>
                </a:cubicBezTo>
                <a:cubicBezTo>
                  <a:pt x="89" y="128"/>
                  <a:pt x="89" y="128"/>
                  <a:pt x="89" y="129"/>
                </a:cubicBezTo>
                <a:cubicBezTo>
                  <a:pt x="89" y="130"/>
                  <a:pt x="89" y="131"/>
                  <a:pt x="88" y="131"/>
                </a:cubicBezTo>
                <a:cubicBezTo>
                  <a:pt x="87" y="131"/>
                  <a:pt x="86" y="131"/>
                  <a:pt x="85" y="130"/>
                </a:cubicBezTo>
                <a:cubicBezTo>
                  <a:pt x="85" y="130"/>
                  <a:pt x="85" y="130"/>
                  <a:pt x="84" y="130"/>
                </a:cubicBezTo>
                <a:cubicBezTo>
                  <a:pt x="84" y="130"/>
                  <a:pt x="84" y="131"/>
                  <a:pt x="84" y="131"/>
                </a:cubicBezTo>
                <a:cubicBezTo>
                  <a:pt x="84" y="133"/>
                  <a:pt x="86" y="132"/>
                  <a:pt x="87" y="133"/>
                </a:cubicBezTo>
                <a:cubicBezTo>
                  <a:pt x="87" y="133"/>
                  <a:pt x="87" y="133"/>
                  <a:pt x="88" y="133"/>
                </a:cubicBezTo>
                <a:cubicBezTo>
                  <a:pt x="89" y="133"/>
                  <a:pt x="89" y="134"/>
                  <a:pt x="89" y="135"/>
                </a:cubicBezTo>
                <a:cubicBezTo>
                  <a:pt x="90" y="135"/>
                  <a:pt x="90" y="135"/>
                  <a:pt x="90" y="136"/>
                </a:cubicBezTo>
                <a:cubicBezTo>
                  <a:pt x="90" y="136"/>
                  <a:pt x="90" y="137"/>
                  <a:pt x="90" y="137"/>
                </a:cubicBezTo>
                <a:cubicBezTo>
                  <a:pt x="90" y="137"/>
                  <a:pt x="90" y="138"/>
                  <a:pt x="90" y="138"/>
                </a:cubicBezTo>
                <a:cubicBezTo>
                  <a:pt x="89" y="138"/>
                  <a:pt x="88" y="139"/>
                  <a:pt x="87" y="13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1" name="Freeform 277"/>
          <p:cNvSpPr/>
          <p:nvPr>
            <p:custDataLst>
              <p:tags r:id="rId85"/>
            </p:custDataLst>
          </p:nvPr>
        </p:nvSpPr>
        <p:spPr bwMode="auto">
          <a:xfrm rot="1740000">
            <a:off x="8305709" y="3403945"/>
            <a:ext cx="2976" cy="5008"/>
          </a:xfrm>
          <a:custGeom>
            <a:avLst/>
            <a:gdLst>
              <a:gd name="T0" fmla="*/ 1 w 6"/>
              <a:gd name="T1" fmla="*/ 4 h 10"/>
              <a:gd name="T2" fmla="*/ 0 w 6"/>
              <a:gd name="T3" fmla="*/ 8 h 10"/>
              <a:gd name="T4" fmla="*/ 1 w 6"/>
              <a:gd name="T5" fmla="*/ 9 h 10"/>
              <a:gd name="T6" fmla="*/ 4 w 6"/>
              <a:gd name="T7" fmla="*/ 10 h 10"/>
              <a:gd name="T8" fmla="*/ 5 w 6"/>
              <a:gd name="T9" fmla="*/ 9 h 10"/>
              <a:gd name="T10" fmla="*/ 6 w 6"/>
              <a:gd name="T11" fmla="*/ 9 h 10"/>
              <a:gd name="T12" fmla="*/ 6 w 6"/>
              <a:gd name="T13" fmla="*/ 6 h 10"/>
              <a:gd name="T14" fmla="*/ 5 w 6"/>
              <a:gd name="T15" fmla="*/ 4 h 10"/>
              <a:gd name="T16" fmla="*/ 5 w 6"/>
              <a:gd name="T17" fmla="*/ 2 h 10"/>
              <a:gd name="T18" fmla="*/ 3 w 6"/>
              <a:gd name="T19" fmla="*/ 0 h 10"/>
              <a:gd name="T20" fmla="*/ 1 w 6"/>
              <a:gd name="T21" fmla="*/ 2 h 10"/>
              <a:gd name="T22" fmla="*/ 1 w 6"/>
              <a:gd name="T23" fmla="*/ 4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" h="10">
                <a:moveTo>
                  <a:pt x="1" y="4"/>
                </a:moveTo>
                <a:cubicBezTo>
                  <a:pt x="1" y="6"/>
                  <a:pt x="1" y="7"/>
                  <a:pt x="0" y="8"/>
                </a:cubicBezTo>
                <a:cubicBezTo>
                  <a:pt x="1" y="8"/>
                  <a:pt x="2" y="8"/>
                  <a:pt x="1" y="9"/>
                </a:cubicBezTo>
                <a:cubicBezTo>
                  <a:pt x="3" y="9"/>
                  <a:pt x="3" y="10"/>
                  <a:pt x="4" y="10"/>
                </a:cubicBezTo>
                <a:cubicBezTo>
                  <a:pt x="5" y="10"/>
                  <a:pt x="5" y="9"/>
                  <a:pt x="5" y="9"/>
                </a:cubicBezTo>
                <a:cubicBezTo>
                  <a:pt x="5" y="9"/>
                  <a:pt x="6" y="9"/>
                  <a:pt x="6" y="9"/>
                </a:cubicBezTo>
                <a:cubicBezTo>
                  <a:pt x="6" y="8"/>
                  <a:pt x="6" y="7"/>
                  <a:pt x="6" y="6"/>
                </a:cubicBezTo>
                <a:cubicBezTo>
                  <a:pt x="5" y="6"/>
                  <a:pt x="5" y="5"/>
                  <a:pt x="5" y="4"/>
                </a:cubicBezTo>
                <a:cubicBezTo>
                  <a:pt x="5" y="3"/>
                  <a:pt x="5" y="2"/>
                  <a:pt x="5" y="2"/>
                </a:cubicBezTo>
                <a:cubicBezTo>
                  <a:pt x="4" y="1"/>
                  <a:pt x="3" y="2"/>
                  <a:pt x="3" y="0"/>
                </a:cubicBezTo>
                <a:cubicBezTo>
                  <a:pt x="2" y="0"/>
                  <a:pt x="1" y="1"/>
                  <a:pt x="1" y="2"/>
                </a:cubicBezTo>
                <a:cubicBezTo>
                  <a:pt x="2" y="3"/>
                  <a:pt x="3" y="4"/>
                  <a:pt x="1" y="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2" name="Freeform 278"/>
          <p:cNvSpPr/>
          <p:nvPr>
            <p:custDataLst>
              <p:tags r:id="rId86"/>
            </p:custDataLst>
          </p:nvPr>
        </p:nvSpPr>
        <p:spPr bwMode="auto">
          <a:xfrm rot="1740000">
            <a:off x="8306611" y="3410748"/>
            <a:ext cx="1831" cy="2959"/>
          </a:xfrm>
          <a:custGeom>
            <a:avLst/>
            <a:gdLst>
              <a:gd name="T0" fmla="*/ 0 w 4"/>
              <a:gd name="T1" fmla="*/ 1 h 6"/>
              <a:gd name="T2" fmla="*/ 0 w 4"/>
              <a:gd name="T3" fmla="*/ 3 h 6"/>
              <a:gd name="T4" fmla="*/ 4 w 4"/>
              <a:gd name="T5" fmla="*/ 5 h 6"/>
              <a:gd name="T6" fmla="*/ 4 w 4"/>
              <a:gd name="T7" fmla="*/ 3 h 6"/>
              <a:gd name="T8" fmla="*/ 3 w 4"/>
              <a:gd name="T9" fmla="*/ 0 h 6"/>
              <a:gd name="T10" fmla="*/ 0 w 4"/>
              <a:gd name="T11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6">
                <a:moveTo>
                  <a:pt x="0" y="1"/>
                </a:moveTo>
                <a:cubicBezTo>
                  <a:pt x="0" y="2"/>
                  <a:pt x="0" y="2"/>
                  <a:pt x="0" y="3"/>
                </a:cubicBezTo>
                <a:cubicBezTo>
                  <a:pt x="2" y="3"/>
                  <a:pt x="1" y="6"/>
                  <a:pt x="4" y="5"/>
                </a:cubicBezTo>
                <a:cubicBezTo>
                  <a:pt x="4" y="4"/>
                  <a:pt x="4" y="3"/>
                  <a:pt x="4" y="3"/>
                </a:cubicBezTo>
                <a:cubicBezTo>
                  <a:pt x="3" y="2"/>
                  <a:pt x="3" y="2"/>
                  <a:pt x="3" y="0"/>
                </a:cubicBezTo>
                <a:cubicBezTo>
                  <a:pt x="2" y="1"/>
                  <a:pt x="2" y="1"/>
                  <a:pt x="0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3" name="Freeform 279"/>
          <p:cNvSpPr/>
          <p:nvPr>
            <p:custDataLst>
              <p:tags r:id="rId87"/>
            </p:custDataLst>
          </p:nvPr>
        </p:nvSpPr>
        <p:spPr bwMode="auto">
          <a:xfrm rot="1740000">
            <a:off x="8296492" y="3408881"/>
            <a:ext cx="1602" cy="1593"/>
          </a:xfrm>
          <a:custGeom>
            <a:avLst/>
            <a:gdLst>
              <a:gd name="T0" fmla="*/ 1 w 3"/>
              <a:gd name="T1" fmla="*/ 3 h 3"/>
              <a:gd name="T2" fmla="*/ 3 w 3"/>
              <a:gd name="T3" fmla="*/ 3 h 3"/>
              <a:gd name="T4" fmla="*/ 0 w 3"/>
              <a:gd name="T5" fmla="*/ 0 h 3"/>
              <a:gd name="T6" fmla="*/ 1 w 3"/>
              <a:gd name="T7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3">
                <a:moveTo>
                  <a:pt x="1" y="3"/>
                </a:moveTo>
                <a:cubicBezTo>
                  <a:pt x="2" y="3"/>
                  <a:pt x="2" y="3"/>
                  <a:pt x="3" y="3"/>
                </a:cubicBezTo>
                <a:cubicBezTo>
                  <a:pt x="2" y="2"/>
                  <a:pt x="1" y="1"/>
                  <a:pt x="0" y="0"/>
                </a:cubicBezTo>
                <a:cubicBezTo>
                  <a:pt x="0" y="2"/>
                  <a:pt x="1" y="2"/>
                  <a:pt x="1" y="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4" name="Freeform 280"/>
          <p:cNvSpPr/>
          <p:nvPr>
            <p:custDataLst>
              <p:tags r:id="rId88"/>
            </p:custDataLst>
          </p:nvPr>
        </p:nvSpPr>
        <p:spPr bwMode="auto">
          <a:xfrm rot="1740000">
            <a:off x="8248223" y="3398384"/>
            <a:ext cx="2518" cy="3414"/>
          </a:xfrm>
          <a:custGeom>
            <a:avLst/>
            <a:gdLst>
              <a:gd name="T0" fmla="*/ 3 w 5"/>
              <a:gd name="T1" fmla="*/ 7 h 7"/>
              <a:gd name="T2" fmla="*/ 4 w 5"/>
              <a:gd name="T3" fmla="*/ 7 h 7"/>
              <a:gd name="T4" fmla="*/ 5 w 5"/>
              <a:gd name="T5" fmla="*/ 4 h 7"/>
              <a:gd name="T6" fmla="*/ 5 w 5"/>
              <a:gd name="T7" fmla="*/ 2 h 7"/>
              <a:gd name="T8" fmla="*/ 4 w 5"/>
              <a:gd name="T9" fmla="*/ 0 h 7"/>
              <a:gd name="T10" fmla="*/ 1 w 5"/>
              <a:gd name="T11" fmla="*/ 0 h 7"/>
              <a:gd name="T12" fmla="*/ 1 w 5"/>
              <a:gd name="T13" fmla="*/ 1 h 7"/>
              <a:gd name="T14" fmla="*/ 0 w 5"/>
              <a:gd name="T15" fmla="*/ 3 h 7"/>
              <a:gd name="T16" fmla="*/ 1 w 5"/>
              <a:gd name="T17" fmla="*/ 3 h 7"/>
              <a:gd name="T18" fmla="*/ 1 w 5"/>
              <a:gd name="T19" fmla="*/ 4 h 7"/>
              <a:gd name="T20" fmla="*/ 3 w 5"/>
              <a:gd name="T21" fmla="*/ 4 h 7"/>
              <a:gd name="T22" fmla="*/ 1 w 5"/>
              <a:gd name="T23" fmla="*/ 7 h 7"/>
              <a:gd name="T24" fmla="*/ 3 w 5"/>
              <a:gd name="T25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" h="7">
                <a:moveTo>
                  <a:pt x="3" y="7"/>
                </a:moveTo>
                <a:cubicBezTo>
                  <a:pt x="3" y="7"/>
                  <a:pt x="3" y="7"/>
                  <a:pt x="4" y="7"/>
                </a:cubicBezTo>
                <a:cubicBezTo>
                  <a:pt x="4" y="6"/>
                  <a:pt x="5" y="5"/>
                  <a:pt x="5" y="4"/>
                </a:cubicBezTo>
                <a:cubicBezTo>
                  <a:pt x="5" y="4"/>
                  <a:pt x="5" y="3"/>
                  <a:pt x="5" y="2"/>
                </a:cubicBezTo>
                <a:cubicBezTo>
                  <a:pt x="5" y="1"/>
                  <a:pt x="5" y="0"/>
                  <a:pt x="4" y="0"/>
                </a:cubicBezTo>
                <a:cubicBezTo>
                  <a:pt x="3" y="0"/>
                  <a:pt x="2" y="0"/>
                  <a:pt x="1" y="0"/>
                </a:cubicBezTo>
                <a:cubicBezTo>
                  <a:pt x="1" y="0"/>
                  <a:pt x="1" y="1"/>
                  <a:pt x="1" y="1"/>
                </a:cubicBezTo>
                <a:cubicBezTo>
                  <a:pt x="0" y="1"/>
                  <a:pt x="0" y="2"/>
                  <a:pt x="0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4"/>
                  <a:pt x="1" y="4"/>
                  <a:pt x="1" y="4"/>
                </a:cubicBezTo>
                <a:cubicBezTo>
                  <a:pt x="2" y="4"/>
                  <a:pt x="2" y="4"/>
                  <a:pt x="3" y="4"/>
                </a:cubicBezTo>
                <a:cubicBezTo>
                  <a:pt x="3" y="6"/>
                  <a:pt x="2" y="6"/>
                  <a:pt x="1" y="7"/>
                </a:cubicBezTo>
                <a:cubicBezTo>
                  <a:pt x="2" y="7"/>
                  <a:pt x="2" y="7"/>
                  <a:pt x="3" y="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5" name="Freeform 281"/>
          <p:cNvSpPr/>
          <p:nvPr>
            <p:custDataLst>
              <p:tags r:id="rId89"/>
            </p:custDataLst>
          </p:nvPr>
        </p:nvSpPr>
        <p:spPr bwMode="auto">
          <a:xfrm rot="1740000">
            <a:off x="8313391" y="3434754"/>
            <a:ext cx="2060" cy="1366"/>
          </a:xfrm>
          <a:custGeom>
            <a:avLst/>
            <a:gdLst>
              <a:gd name="T0" fmla="*/ 2 w 4"/>
              <a:gd name="T1" fmla="*/ 0 h 3"/>
              <a:gd name="T2" fmla="*/ 1 w 4"/>
              <a:gd name="T3" fmla="*/ 1 h 3"/>
              <a:gd name="T4" fmla="*/ 0 w 4"/>
              <a:gd name="T5" fmla="*/ 3 h 3"/>
              <a:gd name="T6" fmla="*/ 3 w 4"/>
              <a:gd name="T7" fmla="*/ 2 h 3"/>
              <a:gd name="T8" fmla="*/ 2 w 4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3">
                <a:moveTo>
                  <a:pt x="2" y="0"/>
                </a:moveTo>
                <a:cubicBezTo>
                  <a:pt x="2" y="1"/>
                  <a:pt x="2" y="1"/>
                  <a:pt x="1" y="1"/>
                </a:cubicBezTo>
                <a:cubicBezTo>
                  <a:pt x="1" y="2"/>
                  <a:pt x="0" y="2"/>
                  <a:pt x="0" y="3"/>
                </a:cubicBezTo>
                <a:cubicBezTo>
                  <a:pt x="1" y="3"/>
                  <a:pt x="1" y="2"/>
                  <a:pt x="3" y="2"/>
                </a:cubicBezTo>
                <a:cubicBezTo>
                  <a:pt x="4" y="1"/>
                  <a:pt x="3" y="0"/>
                  <a:pt x="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6" name="Freeform 282"/>
          <p:cNvSpPr/>
          <p:nvPr>
            <p:custDataLst>
              <p:tags r:id="rId90"/>
            </p:custDataLst>
          </p:nvPr>
        </p:nvSpPr>
        <p:spPr bwMode="auto">
          <a:xfrm rot="1740000">
            <a:off x="8295569" y="3420620"/>
            <a:ext cx="3662" cy="8422"/>
          </a:xfrm>
          <a:custGeom>
            <a:avLst/>
            <a:gdLst>
              <a:gd name="T0" fmla="*/ 7 w 7"/>
              <a:gd name="T1" fmla="*/ 12 h 17"/>
              <a:gd name="T2" fmla="*/ 7 w 7"/>
              <a:gd name="T3" fmla="*/ 11 h 17"/>
              <a:gd name="T4" fmla="*/ 7 w 7"/>
              <a:gd name="T5" fmla="*/ 10 h 17"/>
              <a:gd name="T6" fmla="*/ 6 w 7"/>
              <a:gd name="T7" fmla="*/ 10 h 17"/>
              <a:gd name="T8" fmla="*/ 4 w 7"/>
              <a:gd name="T9" fmla="*/ 10 h 17"/>
              <a:gd name="T10" fmla="*/ 3 w 7"/>
              <a:gd name="T11" fmla="*/ 8 h 17"/>
              <a:gd name="T12" fmla="*/ 5 w 7"/>
              <a:gd name="T13" fmla="*/ 8 h 17"/>
              <a:gd name="T14" fmla="*/ 5 w 7"/>
              <a:gd name="T15" fmla="*/ 4 h 17"/>
              <a:gd name="T16" fmla="*/ 6 w 7"/>
              <a:gd name="T17" fmla="*/ 4 h 17"/>
              <a:gd name="T18" fmla="*/ 6 w 7"/>
              <a:gd name="T19" fmla="*/ 3 h 17"/>
              <a:gd name="T20" fmla="*/ 6 w 7"/>
              <a:gd name="T21" fmla="*/ 2 h 17"/>
              <a:gd name="T22" fmla="*/ 6 w 7"/>
              <a:gd name="T23" fmla="*/ 1 h 17"/>
              <a:gd name="T24" fmla="*/ 5 w 7"/>
              <a:gd name="T25" fmla="*/ 1 h 17"/>
              <a:gd name="T26" fmla="*/ 4 w 7"/>
              <a:gd name="T27" fmla="*/ 2 h 17"/>
              <a:gd name="T28" fmla="*/ 4 w 7"/>
              <a:gd name="T29" fmla="*/ 3 h 17"/>
              <a:gd name="T30" fmla="*/ 3 w 7"/>
              <a:gd name="T31" fmla="*/ 4 h 17"/>
              <a:gd name="T32" fmla="*/ 0 w 7"/>
              <a:gd name="T33" fmla="*/ 7 h 17"/>
              <a:gd name="T34" fmla="*/ 0 w 7"/>
              <a:gd name="T35" fmla="*/ 8 h 17"/>
              <a:gd name="T36" fmla="*/ 1 w 7"/>
              <a:gd name="T37" fmla="*/ 11 h 17"/>
              <a:gd name="T38" fmla="*/ 3 w 7"/>
              <a:gd name="T39" fmla="*/ 11 h 17"/>
              <a:gd name="T40" fmla="*/ 4 w 7"/>
              <a:gd name="T41" fmla="*/ 11 h 17"/>
              <a:gd name="T42" fmla="*/ 4 w 7"/>
              <a:gd name="T43" fmla="*/ 16 h 17"/>
              <a:gd name="T44" fmla="*/ 4 w 7"/>
              <a:gd name="T45" fmla="*/ 17 h 17"/>
              <a:gd name="T46" fmla="*/ 5 w 7"/>
              <a:gd name="T47" fmla="*/ 17 h 17"/>
              <a:gd name="T48" fmla="*/ 7 w 7"/>
              <a:gd name="T49" fmla="*/ 16 h 17"/>
              <a:gd name="T50" fmla="*/ 6 w 7"/>
              <a:gd name="T51" fmla="*/ 14 h 17"/>
              <a:gd name="T52" fmla="*/ 7 w 7"/>
              <a:gd name="T53" fmla="*/ 12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7" h="17">
                <a:moveTo>
                  <a:pt x="7" y="12"/>
                </a:moveTo>
                <a:cubicBezTo>
                  <a:pt x="7" y="12"/>
                  <a:pt x="7" y="12"/>
                  <a:pt x="7" y="11"/>
                </a:cubicBezTo>
                <a:cubicBezTo>
                  <a:pt x="7" y="11"/>
                  <a:pt x="7" y="10"/>
                  <a:pt x="7" y="10"/>
                </a:cubicBezTo>
                <a:cubicBezTo>
                  <a:pt x="7" y="10"/>
                  <a:pt x="7" y="10"/>
                  <a:pt x="6" y="10"/>
                </a:cubicBezTo>
                <a:cubicBezTo>
                  <a:pt x="5" y="10"/>
                  <a:pt x="5" y="10"/>
                  <a:pt x="4" y="10"/>
                </a:cubicBezTo>
                <a:cubicBezTo>
                  <a:pt x="4" y="9"/>
                  <a:pt x="3" y="9"/>
                  <a:pt x="3" y="8"/>
                </a:cubicBezTo>
                <a:cubicBezTo>
                  <a:pt x="3" y="8"/>
                  <a:pt x="4" y="8"/>
                  <a:pt x="5" y="8"/>
                </a:cubicBezTo>
                <a:cubicBezTo>
                  <a:pt x="5" y="7"/>
                  <a:pt x="5" y="5"/>
                  <a:pt x="5" y="4"/>
                </a:cubicBezTo>
                <a:cubicBezTo>
                  <a:pt x="5" y="4"/>
                  <a:pt x="6" y="4"/>
                  <a:pt x="6" y="4"/>
                </a:cubicBezTo>
                <a:cubicBezTo>
                  <a:pt x="6" y="4"/>
                  <a:pt x="6" y="3"/>
                  <a:pt x="6" y="3"/>
                </a:cubicBezTo>
                <a:cubicBezTo>
                  <a:pt x="6" y="3"/>
                  <a:pt x="6" y="2"/>
                  <a:pt x="6" y="2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5" y="1"/>
                  <a:pt x="5" y="1"/>
                </a:cubicBezTo>
                <a:cubicBezTo>
                  <a:pt x="4" y="0"/>
                  <a:pt x="4" y="1"/>
                  <a:pt x="4" y="2"/>
                </a:cubicBezTo>
                <a:cubicBezTo>
                  <a:pt x="4" y="2"/>
                  <a:pt x="4" y="3"/>
                  <a:pt x="4" y="3"/>
                </a:cubicBezTo>
                <a:cubicBezTo>
                  <a:pt x="4" y="4"/>
                  <a:pt x="4" y="4"/>
                  <a:pt x="3" y="4"/>
                </a:cubicBezTo>
                <a:cubicBezTo>
                  <a:pt x="1" y="4"/>
                  <a:pt x="2" y="7"/>
                  <a:pt x="0" y="7"/>
                </a:cubicBezTo>
                <a:cubicBezTo>
                  <a:pt x="0" y="7"/>
                  <a:pt x="0" y="7"/>
                  <a:pt x="0" y="8"/>
                </a:cubicBezTo>
                <a:cubicBezTo>
                  <a:pt x="0" y="10"/>
                  <a:pt x="1" y="10"/>
                  <a:pt x="1" y="11"/>
                </a:cubicBezTo>
                <a:cubicBezTo>
                  <a:pt x="2" y="11"/>
                  <a:pt x="2" y="11"/>
                  <a:pt x="3" y="11"/>
                </a:cubicBezTo>
                <a:cubicBezTo>
                  <a:pt x="3" y="11"/>
                  <a:pt x="3" y="11"/>
                  <a:pt x="4" y="11"/>
                </a:cubicBezTo>
                <a:cubicBezTo>
                  <a:pt x="6" y="14"/>
                  <a:pt x="4" y="13"/>
                  <a:pt x="4" y="16"/>
                </a:cubicBezTo>
                <a:cubicBezTo>
                  <a:pt x="4" y="16"/>
                  <a:pt x="4" y="17"/>
                  <a:pt x="4" y="17"/>
                </a:cubicBezTo>
                <a:cubicBezTo>
                  <a:pt x="4" y="17"/>
                  <a:pt x="5" y="17"/>
                  <a:pt x="5" y="17"/>
                </a:cubicBezTo>
                <a:cubicBezTo>
                  <a:pt x="6" y="17"/>
                  <a:pt x="7" y="17"/>
                  <a:pt x="7" y="16"/>
                </a:cubicBezTo>
                <a:cubicBezTo>
                  <a:pt x="6" y="16"/>
                  <a:pt x="6" y="15"/>
                  <a:pt x="6" y="14"/>
                </a:cubicBezTo>
                <a:cubicBezTo>
                  <a:pt x="6" y="13"/>
                  <a:pt x="6" y="12"/>
                  <a:pt x="7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7" name="Freeform 283"/>
          <p:cNvSpPr/>
          <p:nvPr>
            <p:custDataLst>
              <p:tags r:id="rId91"/>
            </p:custDataLst>
          </p:nvPr>
        </p:nvSpPr>
        <p:spPr bwMode="auto">
          <a:xfrm rot="1740000">
            <a:off x="8246966" y="3409841"/>
            <a:ext cx="4349" cy="2504"/>
          </a:xfrm>
          <a:custGeom>
            <a:avLst/>
            <a:gdLst>
              <a:gd name="T0" fmla="*/ 6 w 9"/>
              <a:gd name="T1" fmla="*/ 4 h 5"/>
              <a:gd name="T2" fmla="*/ 8 w 9"/>
              <a:gd name="T3" fmla="*/ 4 h 5"/>
              <a:gd name="T4" fmla="*/ 6 w 9"/>
              <a:gd name="T5" fmla="*/ 1 h 5"/>
              <a:gd name="T6" fmla="*/ 0 w 9"/>
              <a:gd name="T7" fmla="*/ 2 h 5"/>
              <a:gd name="T8" fmla="*/ 0 w 9"/>
              <a:gd name="T9" fmla="*/ 5 h 5"/>
              <a:gd name="T10" fmla="*/ 5 w 9"/>
              <a:gd name="T11" fmla="*/ 4 h 5"/>
              <a:gd name="T12" fmla="*/ 6 w 9"/>
              <a:gd name="T13" fmla="*/ 4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5">
                <a:moveTo>
                  <a:pt x="6" y="4"/>
                </a:moveTo>
                <a:cubicBezTo>
                  <a:pt x="7" y="4"/>
                  <a:pt x="7" y="4"/>
                  <a:pt x="8" y="4"/>
                </a:cubicBezTo>
                <a:cubicBezTo>
                  <a:pt x="9" y="3"/>
                  <a:pt x="8" y="2"/>
                  <a:pt x="6" y="1"/>
                </a:cubicBezTo>
                <a:cubicBezTo>
                  <a:pt x="3" y="0"/>
                  <a:pt x="3" y="3"/>
                  <a:pt x="0" y="2"/>
                </a:cubicBezTo>
                <a:cubicBezTo>
                  <a:pt x="0" y="3"/>
                  <a:pt x="0" y="4"/>
                  <a:pt x="0" y="5"/>
                </a:cubicBezTo>
                <a:cubicBezTo>
                  <a:pt x="3" y="5"/>
                  <a:pt x="3" y="4"/>
                  <a:pt x="5" y="4"/>
                </a:cubicBezTo>
                <a:cubicBezTo>
                  <a:pt x="6" y="4"/>
                  <a:pt x="6" y="4"/>
                  <a:pt x="6" y="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8" name="Freeform 284"/>
          <p:cNvSpPr/>
          <p:nvPr>
            <p:custDataLst>
              <p:tags r:id="rId92"/>
            </p:custDataLst>
          </p:nvPr>
        </p:nvSpPr>
        <p:spPr bwMode="auto">
          <a:xfrm rot="1740000">
            <a:off x="8332700" y="3367484"/>
            <a:ext cx="6409" cy="4097"/>
          </a:xfrm>
          <a:custGeom>
            <a:avLst/>
            <a:gdLst>
              <a:gd name="T0" fmla="*/ 3 w 13"/>
              <a:gd name="T1" fmla="*/ 7 h 8"/>
              <a:gd name="T2" fmla="*/ 5 w 13"/>
              <a:gd name="T3" fmla="*/ 7 h 8"/>
              <a:gd name="T4" fmla="*/ 6 w 13"/>
              <a:gd name="T5" fmla="*/ 7 h 8"/>
              <a:gd name="T6" fmla="*/ 7 w 13"/>
              <a:gd name="T7" fmla="*/ 6 h 8"/>
              <a:gd name="T8" fmla="*/ 9 w 13"/>
              <a:gd name="T9" fmla="*/ 3 h 8"/>
              <a:gd name="T10" fmla="*/ 9 w 13"/>
              <a:gd name="T11" fmla="*/ 2 h 8"/>
              <a:gd name="T12" fmla="*/ 13 w 13"/>
              <a:gd name="T13" fmla="*/ 1 h 8"/>
              <a:gd name="T14" fmla="*/ 12 w 13"/>
              <a:gd name="T15" fmla="*/ 0 h 8"/>
              <a:gd name="T16" fmla="*/ 11 w 13"/>
              <a:gd name="T17" fmla="*/ 0 h 8"/>
              <a:gd name="T18" fmla="*/ 8 w 13"/>
              <a:gd name="T19" fmla="*/ 0 h 8"/>
              <a:gd name="T20" fmla="*/ 6 w 13"/>
              <a:gd name="T21" fmla="*/ 0 h 8"/>
              <a:gd name="T22" fmla="*/ 2 w 13"/>
              <a:gd name="T23" fmla="*/ 3 h 8"/>
              <a:gd name="T24" fmla="*/ 2 w 13"/>
              <a:gd name="T25" fmla="*/ 4 h 8"/>
              <a:gd name="T26" fmla="*/ 1 w 13"/>
              <a:gd name="T27" fmla="*/ 4 h 8"/>
              <a:gd name="T28" fmla="*/ 1 w 13"/>
              <a:gd name="T29" fmla="*/ 6 h 8"/>
              <a:gd name="T30" fmla="*/ 0 w 13"/>
              <a:gd name="T31" fmla="*/ 7 h 8"/>
              <a:gd name="T32" fmla="*/ 3 w 13"/>
              <a:gd name="T33" fmla="*/ 7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3" h="8">
                <a:moveTo>
                  <a:pt x="3" y="7"/>
                </a:moveTo>
                <a:cubicBezTo>
                  <a:pt x="4" y="7"/>
                  <a:pt x="4" y="7"/>
                  <a:pt x="5" y="7"/>
                </a:cubicBezTo>
                <a:cubicBezTo>
                  <a:pt x="5" y="7"/>
                  <a:pt x="5" y="7"/>
                  <a:pt x="6" y="7"/>
                </a:cubicBezTo>
                <a:cubicBezTo>
                  <a:pt x="6" y="6"/>
                  <a:pt x="6" y="6"/>
                  <a:pt x="7" y="6"/>
                </a:cubicBezTo>
                <a:cubicBezTo>
                  <a:pt x="8" y="4"/>
                  <a:pt x="8" y="3"/>
                  <a:pt x="9" y="3"/>
                </a:cubicBezTo>
                <a:cubicBezTo>
                  <a:pt x="9" y="3"/>
                  <a:pt x="9" y="2"/>
                  <a:pt x="9" y="2"/>
                </a:cubicBezTo>
                <a:cubicBezTo>
                  <a:pt x="10" y="1"/>
                  <a:pt x="11" y="1"/>
                  <a:pt x="13" y="1"/>
                </a:cubicBezTo>
                <a:cubicBezTo>
                  <a:pt x="13" y="0"/>
                  <a:pt x="13" y="0"/>
                  <a:pt x="1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0" y="0"/>
                  <a:pt x="9" y="0"/>
                  <a:pt x="8" y="0"/>
                </a:cubicBezTo>
                <a:cubicBezTo>
                  <a:pt x="7" y="0"/>
                  <a:pt x="7" y="0"/>
                  <a:pt x="6" y="0"/>
                </a:cubicBezTo>
                <a:cubicBezTo>
                  <a:pt x="4" y="0"/>
                  <a:pt x="3" y="1"/>
                  <a:pt x="2" y="3"/>
                </a:cubicBezTo>
                <a:cubicBezTo>
                  <a:pt x="2" y="4"/>
                  <a:pt x="2" y="4"/>
                  <a:pt x="2" y="4"/>
                </a:cubicBezTo>
                <a:cubicBezTo>
                  <a:pt x="2" y="4"/>
                  <a:pt x="2" y="4"/>
                  <a:pt x="1" y="4"/>
                </a:cubicBezTo>
                <a:cubicBezTo>
                  <a:pt x="1" y="5"/>
                  <a:pt x="1" y="5"/>
                  <a:pt x="1" y="6"/>
                </a:cubicBezTo>
                <a:cubicBezTo>
                  <a:pt x="1" y="7"/>
                  <a:pt x="1" y="7"/>
                  <a:pt x="0" y="7"/>
                </a:cubicBezTo>
                <a:cubicBezTo>
                  <a:pt x="0" y="8"/>
                  <a:pt x="3" y="8"/>
                  <a:pt x="3" y="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9" name="Freeform 285"/>
          <p:cNvSpPr/>
          <p:nvPr>
            <p:custDataLst>
              <p:tags r:id="rId93"/>
            </p:custDataLst>
          </p:nvPr>
        </p:nvSpPr>
        <p:spPr bwMode="auto">
          <a:xfrm rot="1740000">
            <a:off x="8346737" y="3373360"/>
            <a:ext cx="4578" cy="6373"/>
          </a:xfrm>
          <a:custGeom>
            <a:avLst/>
            <a:gdLst>
              <a:gd name="T0" fmla="*/ 1 w 9"/>
              <a:gd name="T1" fmla="*/ 13 h 13"/>
              <a:gd name="T2" fmla="*/ 9 w 9"/>
              <a:gd name="T3" fmla="*/ 6 h 13"/>
              <a:gd name="T4" fmla="*/ 9 w 9"/>
              <a:gd name="T5" fmla="*/ 5 h 13"/>
              <a:gd name="T6" fmla="*/ 9 w 9"/>
              <a:gd name="T7" fmla="*/ 4 h 13"/>
              <a:gd name="T8" fmla="*/ 8 w 9"/>
              <a:gd name="T9" fmla="*/ 4 h 13"/>
              <a:gd name="T10" fmla="*/ 8 w 9"/>
              <a:gd name="T11" fmla="*/ 1 h 13"/>
              <a:gd name="T12" fmla="*/ 8 w 9"/>
              <a:gd name="T13" fmla="*/ 0 h 13"/>
              <a:gd name="T14" fmla="*/ 5 w 9"/>
              <a:gd name="T15" fmla="*/ 0 h 13"/>
              <a:gd name="T16" fmla="*/ 5 w 9"/>
              <a:gd name="T17" fmla="*/ 1 h 13"/>
              <a:gd name="T18" fmla="*/ 4 w 9"/>
              <a:gd name="T19" fmla="*/ 4 h 13"/>
              <a:gd name="T20" fmla="*/ 4 w 9"/>
              <a:gd name="T21" fmla="*/ 5 h 13"/>
              <a:gd name="T22" fmla="*/ 2 w 9"/>
              <a:gd name="T23" fmla="*/ 7 h 13"/>
              <a:gd name="T24" fmla="*/ 0 w 9"/>
              <a:gd name="T25" fmla="*/ 10 h 13"/>
              <a:gd name="T26" fmla="*/ 0 w 9"/>
              <a:gd name="T27" fmla="*/ 11 h 13"/>
              <a:gd name="T28" fmla="*/ 1 w 9"/>
              <a:gd name="T29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" h="13">
                <a:moveTo>
                  <a:pt x="1" y="13"/>
                </a:moveTo>
                <a:cubicBezTo>
                  <a:pt x="5" y="12"/>
                  <a:pt x="8" y="10"/>
                  <a:pt x="9" y="6"/>
                </a:cubicBezTo>
                <a:cubicBezTo>
                  <a:pt x="9" y="6"/>
                  <a:pt x="9" y="5"/>
                  <a:pt x="9" y="5"/>
                </a:cubicBezTo>
                <a:cubicBezTo>
                  <a:pt x="9" y="5"/>
                  <a:pt x="9" y="4"/>
                  <a:pt x="9" y="4"/>
                </a:cubicBezTo>
                <a:cubicBezTo>
                  <a:pt x="9" y="4"/>
                  <a:pt x="9" y="4"/>
                  <a:pt x="8" y="4"/>
                </a:cubicBezTo>
                <a:cubicBezTo>
                  <a:pt x="8" y="3"/>
                  <a:pt x="8" y="2"/>
                  <a:pt x="8" y="1"/>
                </a:cubicBezTo>
                <a:cubicBezTo>
                  <a:pt x="8" y="1"/>
                  <a:pt x="8" y="1"/>
                  <a:pt x="8" y="0"/>
                </a:cubicBezTo>
                <a:cubicBezTo>
                  <a:pt x="7" y="0"/>
                  <a:pt x="6" y="0"/>
                  <a:pt x="5" y="0"/>
                </a:cubicBezTo>
                <a:cubicBezTo>
                  <a:pt x="5" y="1"/>
                  <a:pt x="5" y="1"/>
                  <a:pt x="5" y="1"/>
                </a:cubicBezTo>
                <a:cubicBezTo>
                  <a:pt x="4" y="2"/>
                  <a:pt x="5" y="4"/>
                  <a:pt x="4" y="4"/>
                </a:cubicBezTo>
                <a:cubicBezTo>
                  <a:pt x="4" y="4"/>
                  <a:pt x="4" y="5"/>
                  <a:pt x="4" y="5"/>
                </a:cubicBezTo>
                <a:cubicBezTo>
                  <a:pt x="5" y="5"/>
                  <a:pt x="4" y="7"/>
                  <a:pt x="2" y="7"/>
                </a:cubicBezTo>
                <a:cubicBezTo>
                  <a:pt x="2" y="9"/>
                  <a:pt x="0" y="8"/>
                  <a:pt x="0" y="10"/>
                </a:cubicBezTo>
                <a:cubicBezTo>
                  <a:pt x="0" y="10"/>
                  <a:pt x="0" y="11"/>
                  <a:pt x="0" y="11"/>
                </a:cubicBezTo>
                <a:cubicBezTo>
                  <a:pt x="0" y="12"/>
                  <a:pt x="0" y="13"/>
                  <a:pt x="1" y="1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0" name="Freeform 286"/>
          <p:cNvSpPr/>
          <p:nvPr>
            <p:custDataLst>
              <p:tags r:id="rId94"/>
            </p:custDataLst>
          </p:nvPr>
        </p:nvSpPr>
        <p:spPr bwMode="auto">
          <a:xfrm rot="1740000">
            <a:off x="8322291" y="3371264"/>
            <a:ext cx="1373" cy="683"/>
          </a:xfrm>
          <a:custGeom>
            <a:avLst/>
            <a:gdLst>
              <a:gd name="T0" fmla="*/ 3 w 3"/>
              <a:gd name="T1" fmla="*/ 0 h 1"/>
              <a:gd name="T2" fmla="*/ 0 w 3"/>
              <a:gd name="T3" fmla="*/ 1 h 1"/>
              <a:gd name="T4" fmla="*/ 3 w 3"/>
              <a:gd name="T5" fmla="*/ 1 h 1"/>
              <a:gd name="T6" fmla="*/ 3 w 3"/>
              <a:gd name="T7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1">
                <a:moveTo>
                  <a:pt x="3" y="0"/>
                </a:moveTo>
                <a:cubicBezTo>
                  <a:pt x="1" y="0"/>
                  <a:pt x="1" y="0"/>
                  <a:pt x="0" y="1"/>
                </a:cubicBezTo>
                <a:cubicBezTo>
                  <a:pt x="1" y="1"/>
                  <a:pt x="2" y="1"/>
                  <a:pt x="3" y="1"/>
                </a:cubicBezTo>
                <a:cubicBezTo>
                  <a:pt x="3" y="1"/>
                  <a:pt x="3" y="0"/>
                  <a:pt x="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1" name="Freeform 287"/>
          <p:cNvSpPr/>
          <p:nvPr>
            <p:custDataLst>
              <p:tags r:id="rId95"/>
            </p:custDataLst>
          </p:nvPr>
        </p:nvSpPr>
        <p:spPr bwMode="auto">
          <a:xfrm rot="1740000">
            <a:off x="8268526" y="3357233"/>
            <a:ext cx="2289" cy="2959"/>
          </a:xfrm>
          <a:custGeom>
            <a:avLst/>
            <a:gdLst>
              <a:gd name="T0" fmla="*/ 0 w 5"/>
              <a:gd name="T1" fmla="*/ 6 h 6"/>
              <a:gd name="T2" fmla="*/ 3 w 5"/>
              <a:gd name="T3" fmla="*/ 6 h 6"/>
              <a:gd name="T4" fmla="*/ 4 w 5"/>
              <a:gd name="T5" fmla="*/ 4 h 6"/>
              <a:gd name="T6" fmla="*/ 5 w 5"/>
              <a:gd name="T7" fmla="*/ 4 h 6"/>
              <a:gd name="T8" fmla="*/ 5 w 5"/>
              <a:gd name="T9" fmla="*/ 2 h 6"/>
              <a:gd name="T10" fmla="*/ 4 w 5"/>
              <a:gd name="T11" fmla="*/ 2 h 6"/>
              <a:gd name="T12" fmla="*/ 3 w 5"/>
              <a:gd name="T13" fmla="*/ 0 h 6"/>
              <a:gd name="T14" fmla="*/ 2 w 5"/>
              <a:gd name="T15" fmla="*/ 2 h 6"/>
              <a:gd name="T16" fmla="*/ 0 w 5"/>
              <a:gd name="T17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" h="6">
                <a:moveTo>
                  <a:pt x="0" y="6"/>
                </a:moveTo>
                <a:cubicBezTo>
                  <a:pt x="1" y="6"/>
                  <a:pt x="2" y="6"/>
                  <a:pt x="3" y="6"/>
                </a:cubicBezTo>
                <a:cubicBezTo>
                  <a:pt x="3" y="5"/>
                  <a:pt x="4" y="5"/>
                  <a:pt x="4" y="4"/>
                </a:cubicBezTo>
                <a:cubicBezTo>
                  <a:pt x="4" y="4"/>
                  <a:pt x="5" y="4"/>
                  <a:pt x="5" y="4"/>
                </a:cubicBezTo>
                <a:cubicBezTo>
                  <a:pt x="5" y="3"/>
                  <a:pt x="5" y="3"/>
                  <a:pt x="5" y="2"/>
                </a:cubicBezTo>
                <a:cubicBezTo>
                  <a:pt x="5" y="2"/>
                  <a:pt x="4" y="2"/>
                  <a:pt x="4" y="2"/>
                </a:cubicBezTo>
                <a:cubicBezTo>
                  <a:pt x="4" y="2"/>
                  <a:pt x="3" y="1"/>
                  <a:pt x="3" y="0"/>
                </a:cubicBezTo>
                <a:cubicBezTo>
                  <a:pt x="2" y="0"/>
                  <a:pt x="2" y="2"/>
                  <a:pt x="2" y="2"/>
                </a:cubicBezTo>
                <a:cubicBezTo>
                  <a:pt x="2" y="4"/>
                  <a:pt x="0" y="5"/>
                  <a:pt x="0" y="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2" name="Freeform 288"/>
          <p:cNvSpPr/>
          <p:nvPr>
            <p:custDataLst>
              <p:tags r:id="rId96"/>
            </p:custDataLst>
          </p:nvPr>
        </p:nvSpPr>
        <p:spPr bwMode="auto">
          <a:xfrm rot="1740000">
            <a:off x="8291447" y="3373597"/>
            <a:ext cx="4807" cy="4325"/>
          </a:xfrm>
          <a:custGeom>
            <a:avLst/>
            <a:gdLst>
              <a:gd name="T0" fmla="*/ 10 w 10"/>
              <a:gd name="T1" fmla="*/ 1 h 9"/>
              <a:gd name="T2" fmla="*/ 10 w 10"/>
              <a:gd name="T3" fmla="*/ 0 h 9"/>
              <a:gd name="T4" fmla="*/ 8 w 10"/>
              <a:gd name="T5" fmla="*/ 0 h 9"/>
              <a:gd name="T6" fmla="*/ 6 w 10"/>
              <a:gd name="T7" fmla="*/ 0 h 9"/>
              <a:gd name="T8" fmla="*/ 4 w 10"/>
              <a:gd name="T9" fmla="*/ 0 h 9"/>
              <a:gd name="T10" fmla="*/ 3 w 10"/>
              <a:gd name="T11" fmla="*/ 2 h 9"/>
              <a:gd name="T12" fmla="*/ 2 w 10"/>
              <a:gd name="T13" fmla="*/ 2 h 9"/>
              <a:gd name="T14" fmla="*/ 0 w 10"/>
              <a:gd name="T15" fmla="*/ 5 h 9"/>
              <a:gd name="T16" fmla="*/ 0 w 10"/>
              <a:gd name="T17" fmla="*/ 7 h 9"/>
              <a:gd name="T18" fmla="*/ 0 w 10"/>
              <a:gd name="T19" fmla="*/ 8 h 9"/>
              <a:gd name="T20" fmla="*/ 2 w 10"/>
              <a:gd name="T21" fmla="*/ 8 h 9"/>
              <a:gd name="T22" fmla="*/ 2 w 10"/>
              <a:gd name="T23" fmla="*/ 9 h 9"/>
              <a:gd name="T24" fmla="*/ 3 w 10"/>
              <a:gd name="T25" fmla="*/ 9 h 9"/>
              <a:gd name="T26" fmla="*/ 5 w 10"/>
              <a:gd name="T27" fmla="*/ 8 h 9"/>
              <a:gd name="T28" fmla="*/ 6 w 10"/>
              <a:gd name="T29" fmla="*/ 7 h 9"/>
              <a:gd name="T30" fmla="*/ 10 w 10"/>
              <a:gd name="T31" fmla="*/ 5 h 9"/>
              <a:gd name="T32" fmla="*/ 10 w 10"/>
              <a:gd name="T33" fmla="*/ 1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0" h="9">
                <a:moveTo>
                  <a:pt x="10" y="1"/>
                </a:moveTo>
                <a:cubicBezTo>
                  <a:pt x="10" y="1"/>
                  <a:pt x="10" y="0"/>
                  <a:pt x="10" y="0"/>
                </a:cubicBezTo>
                <a:cubicBezTo>
                  <a:pt x="9" y="0"/>
                  <a:pt x="8" y="0"/>
                  <a:pt x="8" y="0"/>
                </a:cubicBezTo>
                <a:cubicBezTo>
                  <a:pt x="7" y="1"/>
                  <a:pt x="6" y="1"/>
                  <a:pt x="6" y="0"/>
                </a:cubicBezTo>
                <a:cubicBezTo>
                  <a:pt x="6" y="0"/>
                  <a:pt x="5" y="0"/>
                  <a:pt x="4" y="0"/>
                </a:cubicBezTo>
                <a:cubicBezTo>
                  <a:pt x="4" y="1"/>
                  <a:pt x="4" y="2"/>
                  <a:pt x="3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4"/>
                  <a:pt x="1" y="4"/>
                  <a:pt x="0" y="5"/>
                </a:cubicBezTo>
                <a:cubicBezTo>
                  <a:pt x="0" y="5"/>
                  <a:pt x="0" y="6"/>
                  <a:pt x="0" y="7"/>
                </a:cubicBezTo>
                <a:cubicBezTo>
                  <a:pt x="0" y="7"/>
                  <a:pt x="0" y="8"/>
                  <a:pt x="0" y="8"/>
                </a:cubicBezTo>
                <a:cubicBezTo>
                  <a:pt x="1" y="8"/>
                  <a:pt x="1" y="8"/>
                  <a:pt x="2" y="8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3" y="9"/>
                </a:cubicBezTo>
                <a:cubicBezTo>
                  <a:pt x="4" y="9"/>
                  <a:pt x="4" y="8"/>
                  <a:pt x="5" y="8"/>
                </a:cubicBezTo>
                <a:cubicBezTo>
                  <a:pt x="6" y="8"/>
                  <a:pt x="7" y="8"/>
                  <a:pt x="6" y="7"/>
                </a:cubicBezTo>
                <a:cubicBezTo>
                  <a:pt x="7" y="6"/>
                  <a:pt x="9" y="5"/>
                  <a:pt x="10" y="5"/>
                </a:cubicBezTo>
                <a:cubicBezTo>
                  <a:pt x="10" y="3"/>
                  <a:pt x="10" y="2"/>
                  <a:pt x="10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" name="Freeform 289"/>
          <p:cNvSpPr/>
          <p:nvPr>
            <p:custDataLst>
              <p:tags r:id="rId97"/>
            </p:custDataLst>
          </p:nvPr>
        </p:nvSpPr>
        <p:spPr bwMode="auto">
          <a:xfrm rot="1740000">
            <a:off x="8284266" y="3378199"/>
            <a:ext cx="916" cy="1138"/>
          </a:xfrm>
          <a:custGeom>
            <a:avLst/>
            <a:gdLst>
              <a:gd name="T0" fmla="*/ 0 w 2"/>
              <a:gd name="T1" fmla="*/ 2 h 2"/>
              <a:gd name="T2" fmla="*/ 2 w 2"/>
              <a:gd name="T3" fmla="*/ 1 h 2"/>
              <a:gd name="T4" fmla="*/ 2 w 2"/>
              <a:gd name="T5" fmla="*/ 0 h 2"/>
              <a:gd name="T6" fmla="*/ 0 w 2"/>
              <a:gd name="T7" fmla="*/ 0 h 2"/>
              <a:gd name="T8" fmla="*/ 0 w 2"/>
              <a:gd name="T9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2">
                <a:moveTo>
                  <a:pt x="0" y="2"/>
                </a:moveTo>
                <a:cubicBezTo>
                  <a:pt x="1" y="2"/>
                  <a:pt x="1" y="1"/>
                  <a:pt x="2" y="1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1" y="0"/>
                  <a:pt x="0" y="0"/>
                </a:cubicBezTo>
                <a:cubicBezTo>
                  <a:pt x="0" y="0"/>
                  <a:pt x="0" y="1"/>
                  <a:pt x="0" y="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4" name="Freeform 290"/>
          <p:cNvSpPr/>
          <p:nvPr>
            <p:custDataLst>
              <p:tags r:id="rId98"/>
            </p:custDataLst>
          </p:nvPr>
        </p:nvSpPr>
        <p:spPr bwMode="auto">
          <a:xfrm rot="1740000">
            <a:off x="8307571" y="3396592"/>
            <a:ext cx="1831" cy="1366"/>
          </a:xfrm>
          <a:custGeom>
            <a:avLst/>
            <a:gdLst>
              <a:gd name="T0" fmla="*/ 3 w 4"/>
              <a:gd name="T1" fmla="*/ 3 h 3"/>
              <a:gd name="T2" fmla="*/ 4 w 4"/>
              <a:gd name="T3" fmla="*/ 0 h 3"/>
              <a:gd name="T4" fmla="*/ 3 w 4"/>
              <a:gd name="T5" fmla="*/ 0 h 3"/>
              <a:gd name="T6" fmla="*/ 0 w 4"/>
              <a:gd name="T7" fmla="*/ 3 h 3"/>
              <a:gd name="T8" fmla="*/ 1 w 4"/>
              <a:gd name="T9" fmla="*/ 3 h 3"/>
              <a:gd name="T10" fmla="*/ 3 w 4"/>
              <a:gd name="T11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3">
                <a:moveTo>
                  <a:pt x="3" y="3"/>
                </a:moveTo>
                <a:cubicBezTo>
                  <a:pt x="3" y="2"/>
                  <a:pt x="4" y="1"/>
                  <a:pt x="4" y="0"/>
                </a:cubicBezTo>
                <a:cubicBezTo>
                  <a:pt x="3" y="0"/>
                  <a:pt x="3" y="0"/>
                  <a:pt x="3" y="0"/>
                </a:cubicBezTo>
                <a:cubicBezTo>
                  <a:pt x="2" y="1"/>
                  <a:pt x="1" y="1"/>
                  <a:pt x="0" y="3"/>
                </a:cubicBezTo>
                <a:cubicBezTo>
                  <a:pt x="1" y="3"/>
                  <a:pt x="1" y="3"/>
                  <a:pt x="1" y="3"/>
                </a:cubicBezTo>
                <a:cubicBezTo>
                  <a:pt x="2" y="3"/>
                  <a:pt x="2" y="3"/>
                  <a:pt x="3" y="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5" name="Freeform 291"/>
          <p:cNvSpPr/>
          <p:nvPr>
            <p:custDataLst>
              <p:tags r:id="rId99"/>
            </p:custDataLst>
          </p:nvPr>
        </p:nvSpPr>
        <p:spPr bwMode="auto">
          <a:xfrm rot="1740000">
            <a:off x="8293214" y="3423835"/>
            <a:ext cx="1373" cy="455"/>
          </a:xfrm>
          <a:custGeom>
            <a:avLst/>
            <a:gdLst>
              <a:gd name="T0" fmla="*/ 0 w 3"/>
              <a:gd name="T1" fmla="*/ 0 h 1"/>
              <a:gd name="T2" fmla="*/ 0 w 3"/>
              <a:gd name="T3" fmla="*/ 1 h 1"/>
              <a:gd name="T4" fmla="*/ 0 w 3"/>
              <a:gd name="T5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" h="1">
                <a:moveTo>
                  <a:pt x="0" y="0"/>
                </a:moveTo>
                <a:cubicBezTo>
                  <a:pt x="0" y="0"/>
                  <a:pt x="0" y="1"/>
                  <a:pt x="0" y="1"/>
                </a:cubicBezTo>
                <a:cubicBezTo>
                  <a:pt x="3" y="1"/>
                  <a:pt x="3" y="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6" name="Freeform 292"/>
          <p:cNvSpPr/>
          <p:nvPr>
            <p:custDataLst>
              <p:tags r:id="rId100"/>
            </p:custDataLst>
          </p:nvPr>
        </p:nvSpPr>
        <p:spPr bwMode="auto">
          <a:xfrm rot="1740000">
            <a:off x="8267402" y="3377679"/>
            <a:ext cx="1602" cy="1821"/>
          </a:xfrm>
          <a:custGeom>
            <a:avLst/>
            <a:gdLst>
              <a:gd name="T0" fmla="*/ 0 w 3"/>
              <a:gd name="T1" fmla="*/ 1 h 4"/>
              <a:gd name="T2" fmla="*/ 0 w 3"/>
              <a:gd name="T3" fmla="*/ 4 h 4"/>
              <a:gd name="T4" fmla="*/ 3 w 3"/>
              <a:gd name="T5" fmla="*/ 1 h 4"/>
              <a:gd name="T6" fmla="*/ 3 w 3"/>
              <a:gd name="T7" fmla="*/ 0 h 4"/>
              <a:gd name="T8" fmla="*/ 0 w 3"/>
              <a:gd name="T9" fmla="*/ 0 h 4"/>
              <a:gd name="T10" fmla="*/ 0 w 3"/>
              <a:gd name="T11" fmla="*/ 1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4">
                <a:moveTo>
                  <a:pt x="0" y="1"/>
                </a:moveTo>
                <a:cubicBezTo>
                  <a:pt x="0" y="2"/>
                  <a:pt x="0" y="3"/>
                  <a:pt x="0" y="4"/>
                </a:cubicBezTo>
                <a:cubicBezTo>
                  <a:pt x="1" y="3"/>
                  <a:pt x="2" y="3"/>
                  <a:pt x="3" y="1"/>
                </a:cubicBezTo>
                <a:cubicBezTo>
                  <a:pt x="3" y="1"/>
                  <a:pt x="3" y="0"/>
                  <a:pt x="3" y="0"/>
                </a:cubicBezTo>
                <a:cubicBezTo>
                  <a:pt x="2" y="0"/>
                  <a:pt x="1" y="0"/>
                  <a:pt x="0" y="0"/>
                </a:cubicBezTo>
                <a:cubicBezTo>
                  <a:pt x="0" y="0"/>
                  <a:pt x="0" y="1"/>
                  <a:pt x="0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7" name="Freeform 293"/>
          <p:cNvSpPr>
            <a:spLocks noEditPoints="1"/>
          </p:cNvSpPr>
          <p:nvPr>
            <p:custDataLst>
              <p:tags r:id="rId101"/>
            </p:custDataLst>
          </p:nvPr>
        </p:nvSpPr>
        <p:spPr bwMode="auto">
          <a:xfrm rot="1740000">
            <a:off x="8288338" y="3347085"/>
            <a:ext cx="14605" cy="92075"/>
          </a:xfrm>
          <a:custGeom>
            <a:avLst/>
            <a:gdLst>
              <a:gd name="T0" fmla="*/ 26 w 30"/>
              <a:gd name="T1" fmla="*/ 48 h 186"/>
              <a:gd name="T2" fmla="*/ 27 w 30"/>
              <a:gd name="T3" fmla="*/ 43 h 186"/>
              <a:gd name="T4" fmla="*/ 24 w 30"/>
              <a:gd name="T5" fmla="*/ 40 h 186"/>
              <a:gd name="T6" fmla="*/ 25 w 30"/>
              <a:gd name="T7" fmla="*/ 28 h 186"/>
              <a:gd name="T8" fmla="*/ 26 w 30"/>
              <a:gd name="T9" fmla="*/ 23 h 186"/>
              <a:gd name="T10" fmla="*/ 26 w 30"/>
              <a:gd name="T11" fmla="*/ 17 h 186"/>
              <a:gd name="T12" fmla="*/ 24 w 30"/>
              <a:gd name="T13" fmla="*/ 12 h 186"/>
              <a:gd name="T14" fmla="*/ 18 w 30"/>
              <a:gd name="T15" fmla="*/ 4 h 186"/>
              <a:gd name="T16" fmla="*/ 13 w 30"/>
              <a:gd name="T17" fmla="*/ 5 h 186"/>
              <a:gd name="T18" fmla="*/ 5 w 30"/>
              <a:gd name="T19" fmla="*/ 19 h 186"/>
              <a:gd name="T20" fmla="*/ 1 w 30"/>
              <a:gd name="T21" fmla="*/ 24 h 186"/>
              <a:gd name="T22" fmla="*/ 2 w 30"/>
              <a:gd name="T23" fmla="*/ 29 h 186"/>
              <a:gd name="T24" fmla="*/ 2 w 30"/>
              <a:gd name="T25" fmla="*/ 34 h 186"/>
              <a:gd name="T26" fmla="*/ 7 w 30"/>
              <a:gd name="T27" fmla="*/ 37 h 186"/>
              <a:gd name="T28" fmla="*/ 6 w 30"/>
              <a:gd name="T29" fmla="*/ 44 h 186"/>
              <a:gd name="T30" fmla="*/ 0 w 30"/>
              <a:gd name="T31" fmla="*/ 65 h 186"/>
              <a:gd name="T32" fmla="*/ 0 w 30"/>
              <a:gd name="T33" fmla="*/ 68 h 186"/>
              <a:gd name="T34" fmla="*/ 5 w 30"/>
              <a:gd name="T35" fmla="*/ 92 h 186"/>
              <a:gd name="T36" fmla="*/ 2 w 30"/>
              <a:gd name="T37" fmla="*/ 136 h 186"/>
              <a:gd name="T38" fmla="*/ 5 w 30"/>
              <a:gd name="T39" fmla="*/ 148 h 186"/>
              <a:gd name="T40" fmla="*/ 3 w 30"/>
              <a:gd name="T41" fmla="*/ 152 h 186"/>
              <a:gd name="T42" fmla="*/ 5 w 30"/>
              <a:gd name="T43" fmla="*/ 158 h 186"/>
              <a:gd name="T44" fmla="*/ 7 w 30"/>
              <a:gd name="T45" fmla="*/ 166 h 186"/>
              <a:gd name="T46" fmla="*/ 8 w 30"/>
              <a:gd name="T47" fmla="*/ 176 h 186"/>
              <a:gd name="T48" fmla="*/ 11 w 30"/>
              <a:gd name="T49" fmla="*/ 180 h 186"/>
              <a:gd name="T50" fmla="*/ 13 w 30"/>
              <a:gd name="T51" fmla="*/ 186 h 186"/>
              <a:gd name="T52" fmla="*/ 18 w 30"/>
              <a:gd name="T53" fmla="*/ 185 h 186"/>
              <a:gd name="T54" fmla="*/ 21 w 30"/>
              <a:gd name="T55" fmla="*/ 183 h 186"/>
              <a:gd name="T56" fmla="*/ 24 w 30"/>
              <a:gd name="T57" fmla="*/ 182 h 186"/>
              <a:gd name="T58" fmla="*/ 25 w 30"/>
              <a:gd name="T59" fmla="*/ 177 h 186"/>
              <a:gd name="T60" fmla="*/ 27 w 30"/>
              <a:gd name="T61" fmla="*/ 166 h 186"/>
              <a:gd name="T62" fmla="*/ 25 w 30"/>
              <a:gd name="T63" fmla="*/ 154 h 186"/>
              <a:gd name="T64" fmla="*/ 27 w 30"/>
              <a:gd name="T65" fmla="*/ 143 h 186"/>
              <a:gd name="T66" fmla="*/ 26 w 30"/>
              <a:gd name="T67" fmla="*/ 138 h 186"/>
              <a:gd name="T68" fmla="*/ 26 w 30"/>
              <a:gd name="T69" fmla="*/ 131 h 186"/>
              <a:gd name="T70" fmla="*/ 26 w 30"/>
              <a:gd name="T71" fmla="*/ 125 h 186"/>
              <a:gd name="T72" fmla="*/ 26 w 30"/>
              <a:gd name="T73" fmla="*/ 116 h 186"/>
              <a:gd name="T74" fmla="*/ 25 w 30"/>
              <a:gd name="T75" fmla="*/ 105 h 186"/>
              <a:gd name="T76" fmla="*/ 14 w 30"/>
              <a:gd name="T77" fmla="*/ 107 h 186"/>
              <a:gd name="T78" fmla="*/ 20 w 30"/>
              <a:gd name="T79" fmla="*/ 103 h 186"/>
              <a:gd name="T80" fmla="*/ 20 w 30"/>
              <a:gd name="T81" fmla="*/ 95 h 186"/>
              <a:gd name="T82" fmla="*/ 27 w 30"/>
              <a:gd name="T83" fmla="*/ 82 h 186"/>
              <a:gd name="T84" fmla="*/ 25 w 30"/>
              <a:gd name="T85" fmla="*/ 73 h 186"/>
              <a:gd name="T86" fmla="*/ 24 w 30"/>
              <a:gd name="T87" fmla="*/ 68 h 186"/>
              <a:gd name="T88" fmla="*/ 30 w 30"/>
              <a:gd name="T89" fmla="*/ 56 h 186"/>
              <a:gd name="T90" fmla="*/ 15 w 30"/>
              <a:gd name="T91" fmla="*/ 90 h 186"/>
              <a:gd name="T92" fmla="*/ 14 w 30"/>
              <a:gd name="T93" fmla="*/ 85 h 186"/>
              <a:gd name="T94" fmla="*/ 8 w 30"/>
              <a:gd name="T95" fmla="*/ 34 h 186"/>
              <a:gd name="T96" fmla="*/ 15 w 30"/>
              <a:gd name="T97" fmla="*/ 74 h 186"/>
              <a:gd name="T98" fmla="*/ 17 w 30"/>
              <a:gd name="T99" fmla="*/ 24 h 186"/>
              <a:gd name="T100" fmla="*/ 12 w 30"/>
              <a:gd name="T101" fmla="*/ 29 h 186"/>
              <a:gd name="T102" fmla="*/ 9 w 30"/>
              <a:gd name="T103" fmla="*/ 24 h 186"/>
              <a:gd name="T104" fmla="*/ 24 w 30"/>
              <a:gd name="T105" fmla="*/ 143 h 186"/>
              <a:gd name="T106" fmla="*/ 20 w 30"/>
              <a:gd name="T107" fmla="*/ 152 h 186"/>
              <a:gd name="T108" fmla="*/ 20 w 30"/>
              <a:gd name="T109" fmla="*/ 152 h 186"/>
              <a:gd name="T110" fmla="*/ 11 w 30"/>
              <a:gd name="T111" fmla="*/ 129 h 186"/>
              <a:gd name="T112" fmla="*/ 8 w 30"/>
              <a:gd name="T113" fmla="*/ 125 h 186"/>
              <a:gd name="T114" fmla="*/ 25 w 30"/>
              <a:gd name="T115" fmla="*/ 59 h 186"/>
              <a:gd name="T116" fmla="*/ 11 w 30"/>
              <a:gd name="T117" fmla="*/ 12 h 186"/>
              <a:gd name="T118" fmla="*/ 8 w 30"/>
              <a:gd name="T119" fmla="*/ 42 h 186"/>
              <a:gd name="T120" fmla="*/ 18 w 30"/>
              <a:gd name="T121" fmla="*/ 71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0" h="186">
                <a:moveTo>
                  <a:pt x="28" y="52"/>
                </a:moveTo>
                <a:cubicBezTo>
                  <a:pt x="29" y="50"/>
                  <a:pt x="27" y="49"/>
                  <a:pt x="26" y="49"/>
                </a:cubicBezTo>
                <a:cubicBezTo>
                  <a:pt x="26" y="49"/>
                  <a:pt x="26" y="48"/>
                  <a:pt x="26" y="48"/>
                </a:cubicBezTo>
                <a:cubicBezTo>
                  <a:pt x="26" y="48"/>
                  <a:pt x="26" y="47"/>
                  <a:pt x="26" y="47"/>
                </a:cubicBezTo>
                <a:cubicBezTo>
                  <a:pt x="26" y="46"/>
                  <a:pt x="26" y="44"/>
                  <a:pt x="27" y="44"/>
                </a:cubicBezTo>
                <a:cubicBezTo>
                  <a:pt x="27" y="44"/>
                  <a:pt x="27" y="44"/>
                  <a:pt x="27" y="43"/>
                </a:cubicBezTo>
                <a:cubicBezTo>
                  <a:pt x="26" y="43"/>
                  <a:pt x="25" y="42"/>
                  <a:pt x="25" y="41"/>
                </a:cubicBezTo>
                <a:cubicBezTo>
                  <a:pt x="25" y="40"/>
                  <a:pt x="25" y="40"/>
                  <a:pt x="25" y="40"/>
                </a:cubicBezTo>
                <a:cubicBezTo>
                  <a:pt x="24" y="40"/>
                  <a:pt x="24" y="40"/>
                  <a:pt x="24" y="40"/>
                </a:cubicBezTo>
                <a:cubicBezTo>
                  <a:pt x="24" y="39"/>
                  <a:pt x="24" y="38"/>
                  <a:pt x="24" y="37"/>
                </a:cubicBezTo>
                <a:cubicBezTo>
                  <a:pt x="27" y="38"/>
                  <a:pt x="21" y="34"/>
                  <a:pt x="25" y="34"/>
                </a:cubicBezTo>
                <a:cubicBezTo>
                  <a:pt x="25" y="32"/>
                  <a:pt x="25" y="30"/>
                  <a:pt x="25" y="28"/>
                </a:cubicBezTo>
                <a:cubicBezTo>
                  <a:pt x="25" y="27"/>
                  <a:pt x="25" y="27"/>
                  <a:pt x="25" y="27"/>
                </a:cubicBezTo>
                <a:cubicBezTo>
                  <a:pt x="26" y="26"/>
                  <a:pt x="27" y="25"/>
                  <a:pt x="27" y="23"/>
                </a:cubicBezTo>
                <a:cubicBezTo>
                  <a:pt x="27" y="23"/>
                  <a:pt x="26" y="23"/>
                  <a:pt x="26" y="23"/>
                </a:cubicBezTo>
                <a:cubicBezTo>
                  <a:pt x="23" y="23"/>
                  <a:pt x="22" y="23"/>
                  <a:pt x="24" y="21"/>
                </a:cubicBezTo>
                <a:cubicBezTo>
                  <a:pt x="24" y="20"/>
                  <a:pt x="24" y="20"/>
                  <a:pt x="24" y="19"/>
                </a:cubicBezTo>
                <a:cubicBezTo>
                  <a:pt x="23" y="17"/>
                  <a:pt x="25" y="17"/>
                  <a:pt x="26" y="17"/>
                </a:cubicBezTo>
                <a:cubicBezTo>
                  <a:pt x="26" y="17"/>
                  <a:pt x="26" y="16"/>
                  <a:pt x="26" y="16"/>
                </a:cubicBezTo>
                <a:cubicBezTo>
                  <a:pt x="25" y="16"/>
                  <a:pt x="25" y="15"/>
                  <a:pt x="24" y="15"/>
                </a:cubicBezTo>
                <a:cubicBezTo>
                  <a:pt x="24" y="14"/>
                  <a:pt x="24" y="13"/>
                  <a:pt x="24" y="12"/>
                </a:cubicBezTo>
                <a:cubicBezTo>
                  <a:pt x="24" y="12"/>
                  <a:pt x="24" y="12"/>
                  <a:pt x="24" y="11"/>
                </a:cubicBezTo>
                <a:cubicBezTo>
                  <a:pt x="21" y="11"/>
                  <a:pt x="21" y="10"/>
                  <a:pt x="22" y="9"/>
                </a:cubicBezTo>
                <a:cubicBezTo>
                  <a:pt x="21" y="7"/>
                  <a:pt x="20" y="5"/>
                  <a:pt x="18" y="4"/>
                </a:cubicBezTo>
                <a:cubicBezTo>
                  <a:pt x="18" y="3"/>
                  <a:pt x="19" y="3"/>
                  <a:pt x="20" y="3"/>
                </a:cubicBezTo>
                <a:cubicBezTo>
                  <a:pt x="20" y="2"/>
                  <a:pt x="20" y="2"/>
                  <a:pt x="20" y="2"/>
                </a:cubicBezTo>
                <a:cubicBezTo>
                  <a:pt x="15" y="0"/>
                  <a:pt x="17" y="6"/>
                  <a:pt x="13" y="5"/>
                </a:cubicBezTo>
                <a:cubicBezTo>
                  <a:pt x="13" y="5"/>
                  <a:pt x="12" y="5"/>
                  <a:pt x="12" y="5"/>
                </a:cubicBezTo>
                <a:cubicBezTo>
                  <a:pt x="10" y="9"/>
                  <a:pt x="6" y="10"/>
                  <a:pt x="3" y="14"/>
                </a:cubicBezTo>
                <a:cubicBezTo>
                  <a:pt x="3" y="16"/>
                  <a:pt x="6" y="16"/>
                  <a:pt x="5" y="19"/>
                </a:cubicBezTo>
                <a:cubicBezTo>
                  <a:pt x="3" y="20"/>
                  <a:pt x="2" y="20"/>
                  <a:pt x="2" y="22"/>
                </a:cubicBezTo>
                <a:cubicBezTo>
                  <a:pt x="2" y="22"/>
                  <a:pt x="2" y="22"/>
                  <a:pt x="1" y="22"/>
                </a:cubicBezTo>
                <a:cubicBezTo>
                  <a:pt x="1" y="23"/>
                  <a:pt x="1" y="23"/>
                  <a:pt x="1" y="24"/>
                </a:cubicBezTo>
                <a:cubicBezTo>
                  <a:pt x="2" y="24"/>
                  <a:pt x="2" y="24"/>
                  <a:pt x="2" y="24"/>
                </a:cubicBezTo>
                <a:cubicBezTo>
                  <a:pt x="2" y="25"/>
                  <a:pt x="2" y="26"/>
                  <a:pt x="2" y="27"/>
                </a:cubicBezTo>
                <a:cubicBezTo>
                  <a:pt x="2" y="27"/>
                  <a:pt x="2" y="28"/>
                  <a:pt x="2" y="29"/>
                </a:cubicBezTo>
                <a:cubicBezTo>
                  <a:pt x="3" y="29"/>
                  <a:pt x="4" y="29"/>
                  <a:pt x="3" y="28"/>
                </a:cubicBezTo>
                <a:cubicBezTo>
                  <a:pt x="6" y="28"/>
                  <a:pt x="3" y="32"/>
                  <a:pt x="2" y="33"/>
                </a:cubicBezTo>
                <a:cubicBezTo>
                  <a:pt x="2" y="33"/>
                  <a:pt x="2" y="33"/>
                  <a:pt x="2" y="34"/>
                </a:cubicBezTo>
                <a:cubicBezTo>
                  <a:pt x="4" y="34"/>
                  <a:pt x="4" y="35"/>
                  <a:pt x="5" y="36"/>
                </a:cubicBezTo>
                <a:cubicBezTo>
                  <a:pt x="5" y="36"/>
                  <a:pt x="6" y="36"/>
                  <a:pt x="6" y="37"/>
                </a:cubicBezTo>
                <a:cubicBezTo>
                  <a:pt x="6" y="37"/>
                  <a:pt x="7" y="37"/>
                  <a:pt x="7" y="37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40"/>
                  <a:pt x="7" y="41"/>
                  <a:pt x="7" y="42"/>
                </a:cubicBezTo>
                <a:cubicBezTo>
                  <a:pt x="7" y="43"/>
                  <a:pt x="6" y="43"/>
                  <a:pt x="6" y="44"/>
                </a:cubicBezTo>
                <a:cubicBezTo>
                  <a:pt x="4" y="49"/>
                  <a:pt x="1" y="54"/>
                  <a:pt x="1" y="61"/>
                </a:cubicBezTo>
                <a:cubicBezTo>
                  <a:pt x="0" y="61"/>
                  <a:pt x="0" y="62"/>
                  <a:pt x="0" y="63"/>
                </a:cubicBezTo>
                <a:cubicBezTo>
                  <a:pt x="0" y="64"/>
                  <a:pt x="0" y="64"/>
                  <a:pt x="0" y="65"/>
                </a:cubicBezTo>
                <a:cubicBezTo>
                  <a:pt x="0" y="65"/>
                  <a:pt x="1" y="65"/>
                  <a:pt x="1" y="65"/>
                </a:cubicBezTo>
                <a:cubicBezTo>
                  <a:pt x="1" y="66"/>
                  <a:pt x="1" y="67"/>
                  <a:pt x="1" y="68"/>
                </a:cubicBezTo>
                <a:cubicBezTo>
                  <a:pt x="1" y="68"/>
                  <a:pt x="0" y="68"/>
                  <a:pt x="0" y="68"/>
                </a:cubicBezTo>
                <a:cubicBezTo>
                  <a:pt x="0" y="69"/>
                  <a:pt x="0" y="71"/>
                  <a:pt x="0" y="72"/>
                </a:cubicBezTo>
                <a:cubicBezTo>
                  <a:pt x="0" y="73"/>
                  <a:pt x="1" y="74"/>
                  <a:pt x="0" y="75"/>
                </a:cubicBezTo>
                <a:cubicBezTo>
                  <a:pt x="3" y="79"/>
                  <a:pt x="3" y="87"/>
                  <a:pt x="5" y="92"/>
                </a:cubicBezTo>
                <a:cubicBezTo>
                  <a:pt x="6" y="92"/>
                  <a:pt x="6" y="94"/>
                  <a:pt x="6" y="95"/>
                </a:cubicBezTo>
                <a:cubicBezTo>
                  <a:pt x="12" y="107"/>
                  <a:pt x="4" y="123"/>
                  <a:pt x="2" y="135"/>
                </a:cubicBezTo>
                <a:cubicBezTo>
                  <a:pt x="2" y="135"/>
                  <a:pt x="2" y="135"/>
                  <a:pt x="2" y="136"/>
                </a:cubicBezTo>
                <a:cubicBezTo>
                  <a:pt x="2" y="139"/>
                  <a:pt x="2" y="144"/>
                  <a:pt x="3" y="145"/>
                </a:cubicBezTo>
                <a:cubicBezTo>
                  <a:pt x="3" y="146"/>
                  <a:pt x="3" y="146"/>
                  <a:pt x="3" y="147"/>
                </a:cubicBezTo>
                <a:cubicBezTo>
                  <a:pt x="4" y="147"/>
                  <a:pt x="5" y="147"/>
                  <a:pt x="5" y="148"/>
                </a:cubicBezTo>
                <a:cubicBezTo>
                  <a:pt x="4" y="148"/>
                  <a:pt x="3" y="148"/>
                  <a:pt x="2" y="148"/>
                </a:cubicBezTo>
                <a:cubicBezTo>
                  <a:pt x="2" y="149"/>
                  <a:pt x="2" y="149"/>
                  <a:pt x="2" y="150"/>
                </a:cubicBezTo>
                <a:cubicBezTo>
                  <a:pt x="3" y="150"/>
                  <a:pt x="4" y="151"/>
                  <a:pt x="3" y="152"/>
                </a:cubicBezTo>
                <a:cubicBezTo>
                  <a:pt x="3" y="153"/>
                  <a:pt x="3" y="153"/>
                  <a:pt x="3" y="154"/>
                </a:cubicBezTo>
                <a:cubicBezTo>
                  <a:pt x="5" y="154"/>
                  <a:pt x="5" y="156"/>
                  <a:pt x="5" y="157"/>
                </a:cubicBezTo>
                <a:cubicBezTo>
                  <a:pt x="5" y="158"/>
                  <a:pt x="5" y="158"/>
                  <a:pt x="5" y="158"/>
                </a:cubicBezTo>
                <a:cubicBezTo>
                  <a:pt x="5" y="160"/>
                  <a:pt x="4" y="162"/>
                  <a:pt x="6" y="162"/>
                </a:cubicBezTo>
                <a:cubicBezTo>
                  <a:pt x="6" y="163"/>
                  <a:pt x="6" y="164"/>
                  <a:pt x="6" y="164"/>
                </a:cubicBezTo>
                <a:cubicBezTo>
                  <a:pt x="7" y="164"/>
                  <a:pt x="7" y="165"/>
                  <a:pt x="7" y="166"/>
                </a:cubicBezTo>
                <a:cubicBezTo>
                  <a:pt x="6" y="166"/>
                  <a:pt x="6" y="167"/>
                  <a:pt x="6" y="168"/>
                </a:cubicBezTo>
                <a:cubicBezTo>
                  <a:pt x="6" y="168"/>
                  <a:pt x="6" y="169"/>
                  <a:pt x="6" y="169"/>
                </a:cubicBezTo>
                <a:cubicBezTo>
                  <a:pt x="7" y="171"/>
                  <a:pt x="6" y="175"/>
                  <a:pt x="8" y="176"/>
                </a:cubicBezTo>
                <a:cubicBezTo>
                  <a:pt x="8" y="177"/>
                  <a:pt x="8" y="177"/>
                  <a:pt x="8" y="177"/>
                </a:cubicBezTo>
                <a:cubicBezTo>
                  <a:pt x="8" y="178"/>
                  <a:pt x="8" y="178"/>
                  <a:pt x="8" y="179"/>
                </a:cubicBezTo>
                <a:cubicBezTo>
                  <a:pt x="9" y="179"/>
                  <a:pt x="10" y="180"/>
                  <a:pt x="11" y="180"/>
                </a:cubicBezTo>
                <a:cubicBezTo>
                  <a:pt x="11" y="181"/>
                  <a:pt x="11" y="181"/>
                  <a:pt x="11" y="182"/>
                </a:cubicBezTo>
                <a:cubicBezTo>
                  <a:pt x="10" y="184"/>
                  <a:pt x="12" y="184"/>
                  <a:pt x="12" y="186"/>
                </a:cubicBezTo>
                <a:cubicBezTo>
                  <a:pt x="12" y="186"/>
                  <a:pt x="13" y="186"/>
                  <a:pt x="13" y="186"/>
                </a:cubicBezTo>
                <a:cubicBezTo>
                  <a:pt x="14" y="185"/>
                  <a:pt x="15" y="186"/>
                  <a:pt x="15" y="185"/>
                </a:cubicBezTo>
                <a:cubicBezTo>
                  <a:pt x="16" y="185"/>
                  <a:pt x="16" y="185"/>
                  <a:pt x="17" y="185"/>
                </a:cubicBezTo>
                <a:cubicBezTo>
                  <a:pt x="17" y="185"/>
                  <a:pt x="17" y="185"/>
                  <a:pt x="18" y="185"/>
                </a:cubicBezTo>
                <a:cubicBezTo>
                  <a:pt x="19" y="185"/>
                  <a:pt x="19" y="185"/>
                  <a:pt x="20" y="185"/>
                </a:cubicBezTo>
                <a:cubicBezTo>
                  <a:pt x="20" y="184"/>
                  <a:pt x="20" y="184"/>
                  <a:pt x="20" y="183"/>
                </a:cubicBezTo>
                <a:cubicBezTo>
                  <a:pt x="21" y="183"/>
                  <a:pt x="21" y="183"/>
                  <a:pt x="21" y="183"/>
                </a:cubicBezTo>
                <a:cubicBezTo>
                  <a:pt x="22" y="183"/>
                  <a:pt x="22" y="184"/>
                  <a:pt x="22" y="185"/>
                </a:cubicBezTo>
                <a:cubicBezTo>
                  <a:pt x="24" y="184"/>
                  <a:pt x="24" y="183"/>
                  <a:pt x="25" y="182"/>
                </a:cubicBezTo>
                <a:cubicBezTo>
                  <a:pt x="24" y="182"/>
                  <a:pt x="24" y="182"/>
                  <a:pt x="24" y="182"/>
                </a:cubicBezTo>
                <a:cubicBezTo>
                  <a:pt x="24" y="181"/>
                  <a:pt x="24" y="181"/>
                  <a:pt x="24" y="180"/>
                </a:cubicBezTo>
                <a:cubicBezTo>
                  <a:pt x="24" y="180"/>
                  <a:pt x="24" y="180"/>
                  <a:pt x="25" y="180"/>
                </a:cubicBezTo>
                <a:cubicBezTo>
                  <a:pt x="25" y="179"/>
                  <a:pt x="25" y="178"/>
                  <a:pt x="25" y="177"/>
                </a:cubicBezTo>
                <a:cubicBezTo>
                  <a:pt x="24" y="177"/>
                  <a:pt x="24" y="177"/>
                  <a:pt x="24" y="177"/>
                </a:cubicBezTo>
                <a:cubicBezTo>
                  <a:pt x="24" y="177"/>
                  <a:pt x="24" y="176"/>
                  <a:pt x="24" y="175"/>
                </a:cubicBezTo>
                <a:cubicBezTo>
                  <a:pt x="21" y="171"/>
                  <a:pt x="21" y="166"/>
                  <a:pt x="27" y="166"/>
                </a:cubicBezTo>
                <a:cubicBezTo>
                  <a:pt x="27" y="163"/>
                  <a:pt x="26" y="163"/>
                  <a:pt x="26" y="161"/>
                </a:cubicBezTo>
                <a:cubicBezTo>
                  <a:pt x="26" y="159"/>
                  <a:pt x="28" y="158"/>
                  <a:pt x="26" y="157"/>
                </a:cubicBezTo>
                <a:cubicBezTo>
                  <a:pt x="26" y="156"/>
                  <a:pt x="25" y="155"/>
                  <a:pt x="25" y="154"/>
                </a:cubicBezTo>
                <a:cubicBezTo>
                  <a:pt x="27" y="153"/>
                  <a:pt x="29" y="157"/>
                  <a:pt x="28" y="152"/>
                </a:cubicBezTo>
                <a:cubicBezTo>
                  <a:pt x="29" y="149"/>
                  <a:pt x="28" y="147"/>
                  <a:pt x="27" y="144"/>
                </a:cubicBezTo>
                <a:cubicBezTo>
                  <a:pt x="27" y="144"/>
                  <a:pt x="27" y="143"/>
                  <a:pt x="27" y="143"/>
                </a:cubicBezTo>
                <a:cubicBezTo>
                  <a:pt x="27" y="143"/>
                  <a:pt x="27" y="142"/>
                  <a:pt x="27" y="142"/>
                </a:cubicBezTo>
                <a:cubicBezTo>
                  <a:pt x="27" y="142"/>
                  <a:pt x="26" y="142"/>
                  <a:pt x="26" y="142"/>
                </a:cubicBezTo>
                <a:cubicBezTo>
                  <a:pt x="26" y="141"/>
                  <a:pt x="26" y="139"/>
                  <a:pt x="26" y="138"/>
                </a:cubicBezTo>
                <a:cubicBezTo>
                  <a:pt x="26" y="137"/>
                  <a:pt x="26" y="136"/>
                  <a:pt x="26" y="135"/>
                </a:cubicBezTo>
                <a:cubicBezTo>
                  <a:pt x="26" y="135"/>
                  <a:pt x="25" y="135"/>
                  <a:pt x="25" y="135"/>
                </a:cubicBezTo>
                <a:cubicBezTo>
                  <a:pt x="25" y="133"/>
                  <a:pt x="25" y="131"/>
                  <a:pt x="26" y="131"/>
                </a:cubicBezTo>
                <a:cubicBezTo>
                  <a:pt x="26" y="130"/>
                  <a:pt x="26" y="129"/>
                  <a:pt x="26" y="128"/>
                </a:cubicBezTo>
                <a:cubicBezTo>
                  <a:pt x="26" y="127"/>
                  <a:pt x="26" y="127"/>
                  <a:pt x="26" y="126"/>
                </a:cubicBezTo>
                <a:cubicBezTo>
                  <a:pt x="26" y="126"/>
                  <a:pt x="26" y="126"/>
                  <a:pt x="26" y="125"/>
                </a:cubicBezTo>
                <a:cubicBezTo>
                  <a:pt x="26" y="122"/>
                  <a:pt x="26" y="119"/>
                  <a:pt x="27" y="118"/>
                </a:cubicBezTo>
                <a:cubicBezTo>
                  <a:pt x="27" y="118"/>
                  <a:pt x="26" y="118"/>
                  <a:pt x="26" y="118"/>
                </a:cubicBezTo>
                <a:cubicBezTo>
                  <a:pt x="26" y="117"/>
                  <a:pt x="26" y="116"/>
                  <a:pt x="26" y="116"/>
                </a:cubicBezTo>
                <a:cubicBezTo>
                  <a:pt x="28" y="115"/>
                  <a:pt x="29" y="113"/>
                  <a:pt x="28" y="110"/>
                </a:cubicBezTo>
                <a:cubicBezTo>
                  <a:pt x="28" y="109"/>
                  <a:pt x="28" y="108"/>
                  <a:pt x="28" y="107"/>
                </a:cubicBezTo>
                <a:cubicBezTo>
                  <a:pt x="27" y="107"/>
                  <a:pt x="27" y="104"/>
                  <a:pt x="25" y="105"/>
                </a:cubicBezTo>
                <a:cubicBezTo>
                  <a:pt x="25" y="104"/>
                  <a:pt x="24" y="104"/>
                  <a:pt x="24" y="103"/>
                </a:cubicBezTo>
                <a:cubicBezTo>
                  <a:pt x="21" y="102"/>
                  <a:pt x="19" y="107"/>
                  <a:pt x="18" y="104"/>
                </a:cubicBezTo>
                <a:cubicBezTo>
                  <a:pt x="15" y="103"/>
                  <a:pt x="18" y="109"/>
                  <a:pt x="14" y="107"/>
                </a:cubicBezTo>
                <a:cubicBezTo>
                  <a:pt x="14" y="106"/>
                  <a:pt x="14" y="105"/>
                  <a:pt x="14" y="104"/>
                </a:cubicBezTo>
                <a:cubicBezTo>
                  <a:pt x="14" y="103"/>
                  <a:pt x="15" y="103"/>
                  <a:pt x="15" y="101"/>
                </a:cubicBezTo>
                <a:cubicBezTo>
                  <a:pt x="17" y="101"/>
                  <a:pt x="18" y="103"/>
                  <a:pt x="20" y="103"/>
                </a:cubicBezTo>
                <a:cubicBezTo>
                  <a:pt x="22" y="97"/>
                  <a:pt x="15" y="101"/>
                  <a:pt x="17" y="95"/>
                </a:cubicBezTo>
                <a:cubicBezTo>
                  <a:pt x="17" y="95"/>
                  <a:pt x="17" y="95"/>
                  <a:pt x="18" y="95"/>
                </a:cubicBezTo>
                <a:cubicBezTo>
                  <a:pt x="19" y="95"/>
                  <a:pt x="19" y="95"/>
                  <a:pt x="20" y="95"/>
                </a:cubicBezTo>
                <a:cubicBezTo>
                  <a:pt x="21" y="91"/>
                  <a:pt x="18" y="91"/>
                  <a:pt x="18" y="87"/>
                </a:cubicBezTo>
                <a:cubicBezTo>
                  <a:pt x="24" y="89"/>
                  <a:pt x="22" y="82"/>
                  <a:pt x="24" y="80"/>
                </a:cubicBezTo>
                <a:cubicBezTo>
                  <a:pt x="25" y="81"/>
                  <a:pt x="25" y="83"/>
                  <a:pt x="27" y="82"/>
                </a:cubicBezTo>
                <a:cubicBezTo>
                  <a:pt x="27" y="82"/>
                  <a:pt x="27" y="81"/>
                  <a:pt x="27" y="80"/>
                </a:cubicBezTo>
                <a:cubicBezTo>
                  <a:pt x="26" y="78"/>
                  <a:pt x="24" y="76"/>
                  <a:pt x="24" y="73"/>
                </a:cubicBezTo>
                <a:cubicBezTo>
                  <a:pt x="24" y="73"/>
                  <a:pt x="24" y="73"/>
                  <a:pt x="25" y="73"/>
                </a:cubicBezTo>
                <a:cubicBezTo>
                  <a:pt x="25" y="73"/>
                  <a:pt x="25" y="72"/>
                  <a:pt x="25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71"/>
                  <a:pt x="24" y="69"/>
                  <a:pt x="24" y="68"/>
                </a:cubicBezTo>
                <a:cubicBezTo>
                  <a:pt x="28" y="69"/>
                  <a:pt x="30" y="60"/>
                  <a:pt x="27" y="57"/>
                </a:cubicBezTo>
                <a:cubicBezTo>
                  <a:pt x="28" y="56"/>
                  <a:pt x="28" y="58"/>
                  <a:pt x="30" y="57"/>
                </a:cubicBezTo>
                <a:cubicBezTo>
                  <a:pt x="30" y="57"/>
                  <a:pt x="30" y="57"/>
                  <a:pt x="30" y="56"/>
                </a:cubicBezTo>
                <a:cubicBezTo>
                  <a:pt x="30" y="54"/>
                  <a:pt x="30" y="52"/>
                  <a:pt x="28" y="52"/>
                </a:cubicBezTo>
                <a:close/>
                <a:moveTo>
                  <a:pt x="15" y="92"/>
                </a:moveTo>
                <a:cubicBezTo>
                  <a:pt x="15" y="91"/>
                  <a:pt x="15" y="90"/>
                  <a:pt x="15" y="90"/>
                </a:cubicBezTo>
                <a:cubicBezTo>
                  <a:pt x="17" y="90"/>
                  <a:pt x="19" y="93"/>
                  <a:pt x="15" y="92"/>
                </a:cubicBezTo>
                <a:close/>
                <a:moveTo>
                  <a:pt x="17" y="88"/>
                </a:moveTo>
                <a:cubicBezTo>
                  <a:pt x="15" y="88"/>
                  <a:pt x="15" y="86"/>
                  <a:pt x="14" y="85"/>
                </a:cubicBezTo>
                <a:cubicBezTo>
                  <a:pt x="14" y="84"/>
                  <a:pt x="14" y="83"/>
                  <a:pt x="14" y="82"/>
                </a:cubicBezTo>
                <a:cubicBezTo>
                  <a:pt x="18" y="81"/>
                  <a:pt x="16" y="86"/>
                  <a:pt x="17" y="88"/>
                </a:cubicBezTo>
                <a:close/>
                <a:moveTo>
                  <a:pt x="8" y="34"/>
                </a:moveTo>
                <a:cubicBezTo>
                  <a:pt x="8" y="33"/>
                  <a:pt x="8" y="33"/>
                  <a:pt x="8" y="33"/>
                </a:cubicBezTo>
                <a:cubicBezTo>
                  <a:pt x="10" y="32"/>
                  <a:pt x="9" y="36"/>
                  <a:pt x="8" y="34"/>
                </a:cubicBezTo>
                <a:close/>
                <a:moveTo>
                  <a:pt x="15" y="74"/>
                </a:moveTo>
                <a:cubicBezTo>
                  <a:pt x="15" y="71"/>
                  <a:pt x="16" y="80"/>
                  <a:pt x="15" y="74"/>
                </a:cubicBezTo>
                <a:close/>
                <a:moveTo>
                  <a:pt x="15" y="18"/>
                </a:moveTo>
                <a:cubicBezTo>
                  <a:pt x="18" y="18"/>
                  <a:pt x="18" y="23"/>
                  <a:pt x="17" y="24"/>
                </a:cubicBezTo>
                <a:cubicBezTo>
                  <a:pt x="13" y="23"/>
                  <a:pt x="15" y="21"/>
                  <a:pt x="15" y="18"/>
                </a:cubicBezTo>
                <a:close/>
                <a:moveTo>
                  <a:pt x="17" y="30"/>
                </a:moveTo>
                <a:cubicBezTo>
                  <a:pt x="15" y="32"/>
                  <a:pt x="13" y="31"/>
                  <a:pt x="12" y="29"/>
                </a:cubicBezTo>
                <a:cubicBezTo>
                  <a:pt x="12" y="29"/>
                  <a:pt x="12" y="28"/>
                  <a:pt x="12" y="28"/>
                </a:cubicBezTo>
                <a:cubicBezTo>
                  <a:pt x="12" y="26"/>
                  <a:pt x="12" y="24"/>
                  <a:pt x="11" y="24"/>
                </a:cubicBezTo>
                <a:cubicBezTo>
                  <a:pt x="11" y="25"/>
                  <a:pt x="10" y="26"/>
                  <a:pt x="9" y="24"/>
                </a:cubicBezTo>
                <a:cubicBezTo>
                  <a:pt x="11" y="24"/>
                  <a:pt x="11" y="23"/>
                  <a:pt x="12" y="23"/>
                </a:cubicBezTo>
                <a:cubicBezTo>
                  <a:pt x="13" y="25"/>
                  <a:pt x="18" y="25"/>
                  <a:pt x="17" y="30"/>
                </a:cubicBezTo>
                <a:close/>
                <a:moveTo>
                  <a:pt x="24" y="143"/>
                </a:moveTo>
                <a:cubicBezTo>
                  <a:pt x="19" y="143"/>
                  <a:pt x="22" y="137"/>
                  <a:pt x="24" y="142"/>
                </a:cubicBezTo>
                <a:cubicBezTo>
                  <a:pt x="24" y="142"/>
                  <a:pt x="24" y="143"/>
                  <a:pt x="24" y="143"/>
                </a:cubicBezTo>
                <a:close/>
                <a:moveTo>
                  <a:pt x="20" y="152"/>
                </a:moveTo>
                <a:cubicBezTo>
                  <a:pt x="19" y="152"/>
                  <a:pt x="19" y="151"/>
                  <a:pt x="19" y="149"/>
                </a:cubicBezTo>
                <a:cubicBezTo>
                  <a:pt x="20" y="149"/>
                  <a:pt x="21" y="150"/>
                  <a:pt x="21" y="152"/>
                </a:cubicBezTo>
                <a:cubicBezTo>
                  <a:pt x="21" y="152"/>
                  <a:pt x="21" y="152"/>
                  <a:pt x="20" y="152"/>
                </a:cubicBezTo>
                <a:close/>
                <a:moveTo>
                  <a:pt x="11" y="125"/>
                </a:moveTo>
                <a:cubicBezTo>
                  <a:pt x="11" y="126"/>
                  <a:pt x="11" y="126"/>
                  <a:pt x="11" y="126"/>
                </a:cubicBezTo>
                <a:cubicBezTo>
                  <a:pt x="11" y="127"/>
                  <a:pt x="11" y="128"/>
                  <a:pt x="11" y="129"/>
                </a:cubicBezTo>
                <a:cubicBezTo>
                  <a:pt x="9" y="129"/>
                  <a:pt x="9" y="128"/>
                  <a:pt x="8" y="128"/>
                </a:cubicBezTo>
                <a:cubicBezTo>
                  <a:pt x="8" y="127"/>
                  <a:pt x="8" y="127"/>
                  <a:pt x="8" y="126"/>
                </a:cubicBezTo>
                <a:cubicBezTo>
                  <a:pt x="8" y="126"/>
                  <a:pt x="8" y="126"/>
                  <a:pt x="8" y="125"/>
                </a:cubicBezTo>
                <a:cubicBezTo>
                  <a:pt x="9" y="125"/>
                  <a:pt x="10" y="125"/>
                  <a:pt x="11" y="125"/>
                </a:cubicBezTo>
                <a:close/>
                <a:moveTo>
                  <a:pt x="25" y="59"/>
                </a:moveTo>
                <a:cubicBezTo>
                  <a:pt x="28" y="55"/>
                  <a:pt x="22" y="62"/>
                  <a:pt x="25" y="59"/>
                </a:cubicBezTo>
                <a:close/>
                <a:moveTo>
                  <a:pt x="12" y="10"/>
                </a:moveTo>
                <a:cubicBezTo>
                  <a:pt x="13" y="10"/>
                  <a:pt x="13" y="10"/>
                  <a:pt x="14" y="10"/>
                </a:cubicBezTo>
                <a:cubicBezTo>
                  <a:pt x="15" y="12"/>
                  <a:pt x="12" y="12"/>
                  <a:pt x="11" y="12"/>
                </a:cubicBezTo>
                <a:cubicBezTo>
                  <a:pt x="11" y="11"/>
                  <a:pt x="12" y="11"/>
                  <a:pt x="12" y="10"/>
                </a:cubicBezTo>
                <a:close/>
                <a:moveTo>
                  <a:pt x="9" y="42"/>
                </a:moveTo>
                <a:cubicBezTo>
                  <a:pt x="9" y="42"/>
                  <a:pt x="9" y="42"/>
                  <a:pt x="8" y="42"/>
                </a:cubicBezTo>
                <a:cubicBezTo>
                  <a:pt x="8" y="40"/>
                  <a:pt x="10" y="39"/>
                  <a:pt x="9" y="42"/>
                </a:cubicBezTo>
                <a:close/>
                <a:moveTo>
                  <a:pt x="18" y="72"/>
                </a:moveTo>
                <a:cubicBezTo>
                  <a:pt x="18" y="71"/>
                  <a:pt x="18" y="71"/>
                  <a:pt x="18" y="71"/>
                </a:cubicBezTo>
                <a:cubicBezTo>
                  <a:pt x="21" y="70"/>
                  <a:pt x="19" y="75"/>
                  <a:pt x="18" y="72"/>
                </a:cubicBezTo>
                <a:close/>
              </a:path>
            </a:pathLst>
          </a:custGeom>
          <a:solidFill>
            <a:schemeClr val="dk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椭圆 2"/>
          <p:cNvSpPr/>
          <p:nvPr>
            <p:custDataLst>
              <p:tags r:id="rId102"/>
            </p:custDataLst>
          </p:nvPr>
        </p:nvSpPr>
        <p:spPr>
          <a:xfrm>
            <a:off x="3502369" y="2853860"/>
            <a:ext cx="482574" cy="483065"/>
          </a:xfrm>
          <a:prstGeom prst="ellipse">
            <a:avLst/>
          </a:prstGeom>
          <a:noFill/>
          <a:ln w="3175">
            <a:solidFill>
              <a:schemeClr val="accent1">
                <a:lumMod val="60000"/>
                <a:lumOff val="40000"/>
              </a:schemeClr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en-US" altLang="zh-CN" sz="1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906" name="Freeform 247"/>
          <p:cNvSpPr>
            <a:spLocks noEditPoints="1"/>
          </p:cNvSpPr>
          <p:nvPr>
            <p:custDataLst>
              <p:tags r:id="rId103"/>
            </p:custDataLst>
          </p:nvPr>
        </p:nvSpPr>
        <p:spPr bwMode="auto">
          <a:xfrm rot="3000000">
            <a:off x="3580896" y="2808077"/>
            <a:ext cx="25734" cy="19294"/>
          </a:xfrm>
          <a:custGeom>
            <a:avLst/>
            <a:gdLst>
              <a:gd name="T0" fmla="*/ 3 w 28"/>
              <a:gd name="T1" fmla="*/ 8 h 21"/>
              <a:gd name="T2" fmla="*/ 2 w 28"/>
              <a:gd name="T3" fmla="*/ 6 h 21"/>
              <a:gd name="T4" fmla="*/ 1 w 28"/>
              <a:gd name="T5" fmla="*/ 9 h 21"/>
              <a:gd name="T6" fmla="*/ 2 w 28"/>
              <a:gd name="T7" fmla="*/ 12 h 21"/>
              <a:gd name="T8" fmla="*/ 4 w 28"/>
              <a:gd name="T9" fmla="*/ 13 h 21"/>
              <a:gd name="T10" fmla="*/ 7 w 28"/>
              <a:gd name="T11" fmla="*/ 16 h 21"/>
              <a:gd name="T12" fmla="*/ 10 w 28"/>
              <a:gd name="T13" fmla="*/ 17 h 21"/>
              <a:gd name="T14" fmla="*/ 16 w 28"/>
              <a:gd name="T15" fmla="*/ 18 h 21"/>
              <a:gd name="T16" fmla="*/ 20 w 28"/>
              <a:gd name="T17" fmla="*/ 18 h 21"/>
              <a:gd name="T18" fmla="*/ 20 w 28"/>
              <a:gd name="T19" fmla="*/ 19 h 21"/>
              <a:gd name="T20" fmla="*/ 21 w 28"/>
              <a:gd name="T21" fmla="*/ 19 h 21"/>
              <a:gd name="T22" fmla="*/ 23 w 28"/>
              <a:gd name="T23" fmla="*/ 19 h 21"/>
              <a:gd name="T24" fmla="*/ 26 w 28"/>
              <a:gd name="T25" fmla="*/ 21 h 21"/>
              <a:gd name="T26" fmla="*/ 26 w 28"/>
              <a:gd name="T27" fmla="*/ 18 h 21"/>
              <a:gd name="T28" fmla="*/ 27 w 28"/>
              <a:gd name="T29" fmla="*/ 18 h 21"/>
              <a:gd name="T30" fmla="*/ 28 w 28"/>
              <a:gd name="T31" fmla="*/ 16 h 21"/>
              <a:gd name="T32" fmla="*/ 26 w 28"/>
              <a:gd name="T33" fmla="*/ 15 h 21"/>
              <a:gd name="T34" fmla="*/ 26 w 28"/>
              <a:gd name="T35" fmla="*/ 13 h 21"/>
              <a:gd name="T36" fmla="*/ 26 w 28"/>
              <a:gd name="T37" fmla="*/ 12 h 21"/>
              <a:gd name="T38" fmla="*/ 23 w 28"/>
              <a:gd name="T39" fmla="*/ 11 h 21"/>
              <a:gd name="T40" fmla="*/ 20 w 28"/>
              <a:gd name="T41" fmla="*/ 11 h 21"/>
              <a:gd name="T42" fmla="*/ 17 w 28"/>
              <a:gd name="T43" fmla="*/ 13 h 21"/>
              <a:gd name="T44" fmla="*/ 16 w 28"/>
              <a:gd name="T45" fmla="*/ 13 h 21"/>
              <a:gd name="T46" fmla="*/ 15 w 28"/>
              <a:gd name="T47" fmla="*/ 12 h 21"/>
              <a:gd name="T48" fmla="*/ 14 w 28"/>
              <a:gd name="T49" fmla="*/ 12 h 21"/>
              <a:gd name="T50" fmla="*/ 14 w 28"/>
              <a:gd name="T51" fmla="*/ 10 h 21"/>
              <a:gd name="T52" fmla="*/ 10 w 28"/>
              <a:gd name="T53" fmla="*/ 9 h 21"/>
              <a:gd name="T54" fmla="*/ 10 w 28"/>
              <a:gd name="T55" fmla="*/ 8 h 21"/>
              <a:gd name="T56" fmla="*/ 10 w 28"/>
              <a:gd name="T57" fmla="*/ 5 h 21"/>
              <a:gd name="T58" fmla="*/ 11 w 28"/>
              <a:gd name="T59" fmla="*/ 5 h 21"/>
              <a:gd name="T60" fmla="*/ 11 w 28"/>
              <a:gd name="T61" fmla="*/ 4 h 21"/>
              <a:gd name="T62" fmla="*/ 11 w 28"/>
              <a:gd name="T63" fmla="*/ 3 h 21"/>
              <a:gd name="T64" fmla="*/ 9 w 28"/>
              <a:gd name="T65" fmla="*/ 2 h 21"/>
              <a:gd name="T66" fmla="*/ 8 w 28"/>
              <a:gd name="T67" fmla="*/ 0 h 21"/>
              <a:gd name="T68" fmla="*/ 4 w 28"/>
              <a:gd name="T69" fmla="*/ 0 h 21"/>
              <a:gd name="T70" fmla="*/ 2 w 28"/>
              <a:gd name="T71" fmla="*/ 0 h 21"/>
              <a:gd name="T72" fmla="*/ 1 w 28"/>
              <a:gd name="T73" fmla="*/ 2 h 21"/>
              <a:gd name="T74" fmla="*/ 1 w 28"/>
              <a:gd name="T75" fmla="*/ 5 h 21"/>
              <a:gd name="T76" fmla="*/ 2 w 28"/>
              <a:gd name="T77" fmla="*/ 5 h 21"/>
              <a:gd name="T78" fmla="*/ 3 w 28"/>
              <a:gd name="T79" fmla="*/ 5 h 21"/>
              <a:gd name="T80" fmla="*/ 3 w 28"/>
              <a:gd name="T81" fmla="*/ 8 h 21"/>
              <a:gd name="T82" fmla="*/ 7 w 28"/>
              <a:gd name="T83" fmla="*/ 6 h 21"/>
              <a:gd name="T84" fmla="*/ 7 w 28"/>
              <a:gd name="T85" fmla="*/ 8 h 21"/>
              <a:gd name="T86" fmla="*/ 7 w 28"/>
              <a:gd name="T87" fmla="*/ 9 h 21"/>
              <a:gd name="T88" fmla="*/ 5 w 28"/>
              <a:gd name="T89" fmla="*/ 9 h 21"/>
              <a:gd name="T90" fmla="*/ 7 w 28"/>
              <a:gd name="T91" fmla="*/ 6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8" h="21">
                <a:moveTo>
                  <a:pt x="3" y="8"/>
                </a:moveTo>
                <a:cubicBezTo>
                  <a:pt x="3" y="7"/>
                  <a:pt x="3" y="6"/>
                  <a:pt x="2" y="6"/>
                </a:cubicBezTo>
                <a:cubicBezTo>
                  <a:pt x="1" y="6"/>
                  <a:pt x="1" y="8"/>
                  <a:pt x="1" y="9"/>
                </a:cubicBezTo>
                <a:cubicBezTo>
                  <a:pt x="0" y="11"/>
                  <a:pt x="2" y="11"/>
                  <a:pt x="2" y="12"/>
                </a:cubicBezTo>
                <a:cubicBezTo>
                  <a:pt x="2" y="13"/>
                  <a:pt x="3" y="13"/>
                  <a:pt x="4" y="13"/>
                </a:cubicBezTo>
                <a:cubicBezTo>
                  <a:pt x="5" y="14"/>
                  <a:pt x="6" y="15"/>
                  <a:pt x="7" y="16"/>
                </a:cubicBezTo>
                <a:cubicBezTo>
                  <a:pt x="7" y="16"/>
                  <a:pt x="8" y="17"/>
                  <a:pt x="10" y="17"/>
                </a:cubicBezTo>
                <a:cubicBezTo>
                  <a:pt x="11" y="18"/>
                  <a:pt x="13" y="19"/>
                  <a:pt x="16" y="18"/>
                </a:cubicBezTo>
                <a:cubicBezTo>
                  <a:pt x="17" y="18"/>
                  <a:pt x="18" y="18"/>
                  <a:pt x="20" y="18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19"/>
                  <a:pt x="20" y="19"/>
                  <a:pt x="21" y="19"/>
                </a:cubicBezTo>
                <a:cubicBezTo>
                  <a:pt x="22" y="19"/>
                  <a:pt x="23" y="21"/>
                  <a:pt x="23" y="19"/>
                </a:cubicBezTo>
                <a:cubicBezTo>
                  <a:pt x="24" y="20"/>
                  <a:pt x="24" y="21"/>
                  <a:pt x="26" y="21"/>
                </a:cubicBezTo>
                <a:cubicBezTo>
                  <a:pt x="26" y="20"/>
                  <a:pt x="26" y="19"/>
                  <a:pt x="26" y="18"/>
                </a:cubicBezTo>
                <a:cubicBezTo>
                  <a:pt x="26" y="18"/>
                  <a:pt x="26" y="18"/>
                  <a:pt x="27" y="18"/>
                </a:cubicBezTo>
                <a:cubicBezTo>
                  <a:pt x="27" y="17"/>
                  <a:pt x="28" y="17"/>
                  <a:pt x="28" y="16"/>
                </a:cubicBezTo>
                <a:cubicBezTo>
                  <a:pt x="27" y="16"/>
                  <a:pt x="26" y="15"/>
                  <a:pt x="26" y="15"/>
                </a:cubicBezTo>
                <a:cubicBezTo>
                  <a:pt x="26" y="14"/>
                  <a:pt x="26" y="14"/>
                  <a:pt x="26" y="13"/>
                </a:cubicBezTo>
                <a:cubicBezTo>
                  <a:pt x="26" y="13"/>
                  <a:pt x="26" y="13"/>
                  <a:pt x="26" y="12"/>
                </a:cubicBezTo>
                <a:cubicBezTo>
                  <a:pt x="25" y="12"/>
                  <a:pt x="23" y="12"/>
                  <a:pt x="23" y="11"/>
                </a:cubicBezTo>
                <a:cubicBezTo>
                  <a:pt x="22" y="10"/>
                  <a:pt x="21" y="11"/>
                  <a:pt x="20" y="11"/>
                </a:cubicBezTo>
                <a:cubicBezTo>
                  <a:pt x="19" y="13"/>
                  <a:pt x="19" y="14"/>
                  <a:pt x="17" y="13"/>
                </a:cubicBezTo>
                <a:cubicBezTo>
                  <a:pt x="17" y="13"/>
                  <a:pt x="16" y="13"/>
                  <a:pt x="16" y="13"/>
                </a:cubicBezTo>
                <a:cubicBezTo>
                  <a:pt x="15" y="13"/>
                  <a:pt x="15" y="13"/>
                  <a:pt x="15" y="12"/>
                </a:cubicBezTo>
                <a:cubicBezTo>
                  <a:pt x="14" y="12"/>
                  <a:pt x="14" y="12"/>
                  <a:pt x="14" y="12"/>
                </a:cubicBezTo>
                <a:cubicBezTo>
                  <a:pt x="14" y="11"/>
                  <a:pt x="14" y="11"/>
                  <a:pt x="14" y="10"/>
                </a:cubicBezTo>
                <a:cubicBezTo>
                  <a:pt x="12" y="10"/>
                  <a:pt x="12" y="9"/>
                  <a:pt x="10" y="9"/>
                </a:cubicBezTo>
                <a:cubicBezTo>
                  <a:pt x="10" y="8"/>
                  <a:pt x="10" y="8"/>
                  <a:pt x="10" y="8"/>
                </a:cubicBezTo>
                <a:cubicBezTo>
                  <a:pt x="6" y="8"/>
                  <a:pt x="9" y="2"/>
                  <a:pt x="10" y="5"/>
                </a:cubicBezTo>
                <a:cubicBezTo>
                  <a:pt x="10" y="5"/>
                  <a:pt x="11" y="5"/>
                  <a:pt x="11" y="5"/>
                </a:cubicBezTo>
                <a:cubicBezTo>
                  <a:pt x="11" y="5"/>
                  <a:pt x="11" y="4"/>
                  <a:pt x="11" y="4"/>
                </a:cubicBezTo>
                <a:cubicBezTo>
                  <a:pt x="11" y="4"/>
                  <a:pt x="11" y="3"/>
                  <a:pt x="11" y="3"/>
                </a:cubicBezTo>
                <a:cubicBezTo>
                  <a:pt x="11" y="2"/>
                  <a:pt x="10" y="2"/>
                  <a:pt x="9" y="2"/>
                </a:cubicBezTo>
                <a:cubicBezTo>
                  <a:pt x="8" y="2"/>
                  <a:pt x="8" y="1"/>
                  <a:pt x="8" y="0"/>
                </a:cubicBezTo>
                <a:cubicBezTo>
                  <a:pt x="7" y="0"/>
                  <a:pt x="5" y="0"/>
                  <a:pt x="4" y="0"/>
                </a:cubicBezTo>
                <a:cubicBezTo>
                  <a:pt x="3" y="0"/>
                  <a:pt x="3" y="0"/>
                  <a:pt x="2" y="0"/>
                </a:cubicBezTo>
                <a:cubicBezTo>
                  <a:pt x="1" y="0"/>
                  <a:pt x="1" y="1"/>
                  <a:pt x="1" y="2"/>
                </a:cubicBezTo>
                <a:cubicBezTo>
                  <a:pt x="1" y="3"/>
                  <a:pt x="1" y="4"/>
                  <a:pt x="1" y="5"/>
                </a:cubicBezTo>
                <a:cubicBezTo>
                  <a:pt x="1" y="5"/>
                  <a:pt x="1" y="5"/>
                  <a:pt x="2" y="5"/>
                </a:cubicBezTo>
                <a:cubicBezTo>
                  <a:pt x="2" y="5"/>
                  <a:pt x="3" y="5"/>
                  <a:pt x="3" y="5"/>
                </a:cubicBezTo>
                <a:cubicBezTo>
                  <a:pt x="4" y="5"/>
                  <a:pt x="4" y="7"/>
                  <a:pt x="3" y="8"/>
                </a:cubicBezTo>
                <a:close/>
                <a:moveTo>
                  <a:pt x="7" y="6"/>
                </a:moveTo>
                <a:cubicBezTo>
                  <a:pt x="7" y="7"/>
                  <a:pt x="7" y="7"/>
                  <a:pt x="7" y="8"/>
                </a:cubicBezTo>
                <a:cubicBezTo>
                  <a:pt x="7" y="8"/>
                  <a:pt x="7" y="8"/>
                  <a:pt x="7" y="9"/>
                </a:cubicBezTo>
                <a:cubicBezTo>
                  <a:pt x="6" y="9"/>
                  <a:pt x="6" y="9"/>
                  <a:pt x="5" y="9"/>
                </a:cubicBezTo>
                <a:cubicBezTo>
                  <a:pt x="6" y="8"/>
                  <a:pt x="5" y="6"/>
                  <a:pt x="7" y="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07" name="Freeform 248"/>
          <p:cNvSpPr>
            <a:spLocks noEditPoints="1"/>
          </p:cNvSpPr>
          <p:nvPr>
            <p:custDataLst>
              <p:tags r:id="rId104"/>
            </p:custDataLst>
          </p:nvPr>
        </p:nvSpPr>
        <p:spPr bwMode="auto">
          <a:xfrm rot="3000000">
            <a:off x="3584593" y="2849787"/>
            <a:ext cx="103795" cy="187789"/>
          </a:xfrm>
          <a:custGeom>
            <a:avLst/>
            <a:gdLst>
              <a:gd name="T0" fmla="*/ 108 w 112"/>
              <a:gd name="T1" fmla="*/ 20 h 203"/>
              <a:gd name="T2" fmla="*/ 95 w 112"/>
              <a:gd name="T3" fmla="*/ 4 h 203"/>
              <a:gd name="T4" fmla="*/ 72 w 112"/>
              <a:gd name="T5" fmla="*/ 1 h 203"/>
              <a:gd name="T6" fmla="*/ 70 w 112"/>
              <a:gd name="T7" fmla="*/ 9 h 203"/>
              <a:gd name="T8" fmla="*/ 87 w 112"/>
              <a:gd name="T9" fmla="*/ 5 h 203"/>
              <a:gd name="T10" fmla="*/ 91 w 112"/>
              <a:gd name="T11" fmla="*/ 12 h 203"/>
              <a:gd name="T12" fmla="*/ 96 w 112"/>
              <a:gd name="T13" fmla="*/ 10 h 203"/>
              <a:gd name="T14" fmla="*/ 103 w 112"/>
              <a:gd name="T15" fmla="*/ 32 h 203"/>
              <a:gd name="T16" fmla="*/ 87 w 112"/>
              <a:gd name="T17" fmla="*/ 37 h 203"/>
              <a:gd name="T18" fmla="*/ 70 w 112"/>
              <a:gd name="T19" fmla="*/ 37 h 203"/>
              <a:gd name="T20" fmla="*/ 57 w 112"/>
              <a:gd name="T21" fmla="*/ 45 h 203"/>
              <a:gd name="T22" fmla="*/ 68 w 112"/>
              <a:gd name="T23" fmla="*/ 48 h 203"/>
              <a:gd name="T24" fmla="*/ 78 w 112"/>
              <a:gd name="T25" fmla="*/ 42 h 203"/>
              <a:gd name="T26" fmla="*/ 97 w 112"/>
              <a:gd name="T27" fmla="*/ 42 h 203"/>
              <a:gd name="T28" fmla="*/ 103 w 112"/>
              <a:gd name="T29" fmla="*/ 57 h 203"/>
              <a:gd name="T30" fmla="*/ 96 w 112"/>
              <a:gd name="T31" fmla="*/ 69 h 203"/>
              <a:gd name="T32" fmla="*/ 82 w 112"/>
              <a:gd name="T33" fmla="*/ 96 h 203"/>
              <a:gd name="T34" fmla="*/ 70 w 112"/>
              <a:gd name="T35" fmla="*/ 95 h 203"/>
              <a:gd name="T36" fmla="*/ 53 w 112"/>
              <a:gd name="T37" fmla="*/ 85 h 203"/>
              <a:gd name="T38" fmla="*/ 42 w 112"/>
              <a:gd name="T39" fmla="*/ 79 h 203"/>
              <a:gd name="T40" fmla="*/ 32 w 112"/>
              <a:gd name="T41" fmla="*/ 87 h 203"/>
              <a:gd name="T42" fmla="*/ 12 w 112"/>
              <a:gd name="T43" fmla="*/ 69 h 203"/>
              <a:gd name="T44" fmla="*/ 10 w 112"/>
              <a:gd name="T45" fmla="*/ 87 h 203"/>
              <a:gd name="T46" fmla="*/ 17 w 112"/>
              <a:gd name="T47" fmla="*/ 98 h 203"/>
              <a:gd name="T48" fmla="*/ 33 w 112"/>
              <a:gd name="T49" fmla="*/ 115 h 203"/>
              <a:gd name="T50" fmla="*/ 52 w 112"/>
              <a:gd name="T51" fmla="*/ 128 h 203"/>
              <a:gd name="T52" fmla="*/ 44 w 112"/>
              <a:gd name="T53" fmla="*/ 133 h 203"/>
              <a:gd name="T54" fmla="*/ 52 w 112"/>
              <a:gd name="T55" fmla="*/ 142 h 203"/>
              <a:gd name="T56" fmla="*/ 40 w 112"/>
              <a:gd name="T57" fmla="*/ 137 h 203"/>
              <a:gd name="T58" fmla="*/ 43 w 112"/>
              <a:gd name="T59" fmla="*/ 150 h 203"/>
              <a:gd name="T60" fmla="*/ 44 w 112"/>
              <a:gd name="T61" fmla="*/ 163 h 203"/>
              <a:gd name="T62" fmla="*/ 34 w 112"/>
              <a:gd name="T63" fmla="*/ 163 h 203"/>
              <a:gd name="T64" fmla="*/ 44 w 112"/>
              <a:gd name="T65" fmla="*/ 176 h 203"/>
              <a:gd name="T66" fmla="*/ 44 w 112"/>
              <a:gd name="T67" fmla="*/ 194 h 203"/>
              <a:gd name="T68" fmla="*/ 25 w 112"/>
              <a:gd name="T69" fmla="*/ 182 h 203"/>
              <a:gd name="T70" fmla="*/ 21 w 112"/>
              <a:gd name="T71" fmla="*/ 171 h 203"/>
              <a:gd name="T72" fmla="*/ 14 w 112"/>
              <a:gd name="T73" fmla="*/ 171 h 203"/>
              <a:gd name="T74" fmla="*/ 12 w 112"/>
              <a:gd name="T75" fmla="*/ 155 h 203"/>
              <a:gd name="T76" fmla="*/ 7 w 112"/>
              <a:gd name="T77" fmla="*/ 140 h 203"/>
              <a:gd name="T78" fmla="*/ 0 w 112"/>
              <a:gd name="T79" fmla="*/ 153 h 203"/>
              <a:gd name="T80" fmla="*/ 14 w 112"/>
              <a:gd name="T81" fmla="*/ 188 h 203"/>
              <a:gd name="T82" fmla="*/ 40 w 112"/>
              <a:gd name="T83" fmla="*/ 203 h 203"/>
              <a:gd name="T84" fmla="*/ 56 w 112"/>
              <a:gd name="T85" fmla="*/ 191 h 203"/>
              <a:gd name="T86" fmla="*/ 57 w 112"/>
              <a:gd name="T87" fmla="*/ 175 h 203"/>
              <a:gd name="T88" fmla="*/ 63 w 112"/>
              <a:gd name="T89" fmla="*/ 170 h 203"/>
              <a:gd name="T90" fmla="*/ 53 w 112"/>
              <a:gd name="T91" fmla="*/ 159 h 203"/>
              <a:gd name="T92" fmla="*/ 65 w 112"/>
              <a:gd name="T93" fmla="*/ 157 h 203"/>
              <a:gd name="T94" fmla="*/ 63 w 112"/>
              <a:gd name="T95" fmla="*/ 151 h 203"/>
              <a:gd name="T96" fmla="*/ 57 w 112"/>
              <a:gd name="T97" fmla="*/ 128 h 203"/>
              <a:gd name="T98" fmla="*/ 71 w 112"/>
              <a:gd name="T99" fmla="*/ 124 h 203"/>
              <a:gd name="T100" fmla="*/ 80 w 112"/>
              <a:gd name="T101" fmla="*/ 114 h 203"/>
              <a:gd name="T102" fmla="*/ 97 w 112"/>
              <a:gd name="T103" fmla="*/ 99 h 203"/>
              <a:gd name="T104" fmla="*/ 101 w 112"/>
              <a:gd name="T105" fmla="*/ 85 h 203"/>
              <a:gd name="T106" fmla="*/ 109 w 112"/>
              <a:gd name="T107" fmla="*/ 66 h 203"/>
              <a:gd name="T108" fmla="*/ 7 w 112"/>
              <a:gd name="T109" fmla="*/ 165 h 203"/>
              <a:gd name="T110" fmla="*/ 51 w 112"/>
              <a:gd name="T111" fmla="*/ 152 h 203"/>
              <a:gd name="T112" fmla="*/ 43 w 112"/>
              <a:gd name="T113" fmla="*/ 83 h 203"/>
              <a:gd name="T114" fmla="*/ 46 w 112"/>
              <a:gd name="T115" fmla="*/ 108 h 203"/>
              <a:gd name="T116" fmla="*/ 44 w 112"/>
              <a:gd name="T117" fmla="*/ 98 h 203"/>
              <a:gd name="T118" fmla="*/ 43 w 112"/>
              <a:gd name="T119" fmla="*/ 92 h 203"/>
              <a:gd name="T120" fmla="*/ 55 w 112"/>
              <a:gd name="T121" fmla="*/ 94 h 203"/>
              <a:gd name="T122" fmla="*/ 70 w 112"/>
              <a:gd name="T123" fmla="*/ 102 h 203"/>
              <a:gd name="T124" fmla="*/ 61 w 112"/>
              <a:gd name="T125" fmla="*/ 115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2" h="203">
                <a:moveTo>
                  <a:pt x="112" y="39"/>
                </a:moveTo>
                <a:cubicBezTo>
                  <a:pt x="111" y="39"/>
                  <a:pt x="111" y="39"/>
                  <a:pt x="110" y="39"/>
                </a:cubicBezTo>
                <a:cubicBezTo>
                  <a:pt x="110" y="39"/>
                  <a:pt x="110" y="38"/>
                  <a:pt x="110" y="37"/>
                </a:cubicBezTo>
                <a:cubicBezTo>
                  <a:pt x="110" y="36"/>
                  <a:pt x="110" y="35"/>
                  <a:pt x="110" y="35"/>
                </a:cubicBezTo>
                <a:cubicBezTo>
                  <a:pt x="111" y="33"/>
                  <a:pt x="109" y="33"/>
                  <a:pt x="110" y="32"/>
                </a:cubicBezTo>
                <a:cubicBezTo>
                  <a:pt x="110" y="31"/>
                  <a:pt x="110" y="29"/>
                  <a:pt x="110" y="28"/>
                </a:cubicBezTo>
                <a:cubicBezTo>
                  <a:pt x="110" y="27"/>
                  <a:pt x="110" y="27"/>
                  <a:pt x="110" y="26"/>
                </a:cubicBezTo>
                <a:cubicBezTo>
                  <a:pt x="109" y="26"/>
                  <a:pt x="109" y="24"/>
                  <a:pt x="109" y="23"/>
                </a:cubicBezTo>
                <a:cubicBezTo>
                  <a:pt x="109" y="22"/>
                  <a:pt x="109" y="22"/>
                  <a:pt x="109" y="22"/>
                </a:cubicBezTo>
                <a:cubicBezTo>
                  <a:pt x="108" y="22"/>
                  <a:pt x="108" y="21"/>
                  <a:pt x="108" y="20"/>
                </a:cubicBezTo>
                <a:cubicBezTo>
                  <a:pt x="108" y="20"/>
                  <a:pt x="107" y="20"/>
                  <a:pt x="107" y="20"/>
                </a:cubicBezTo>
                <a:cubicBezTo>
                  <a:pt x="107" y="17"/>
                  <a:pt x="104" y="17"/>
                  <a:pt x="105" y="11"/>
                </a:cubicBezTo>
                <a:cubicBezTo>
                  <a:pt x="104" y="10"/>
                  <a:pt x="103" y="10"/>
                  <a:pt x="101" y="10"/>
                </a:cubicBezTo>
                <a:cubicBezTo>
                  <a:pt x="101" y="9"/>
                  <a:pt x="101" y="9"/>
                  <a:pt x="101" y="9"/>
                </a:cubicBezTo>
                <a:cubicBezTo>
                  <a:pt x="101" y="8"/>
                  <a:pt x="101" y="7"/>
                  <a:pt x="101" y="6"/>
                </a:cubicBezTo>
                <a:cubicBezTo>
                  <a:pt x="101" y="6"/>
                  <a:pt x="100" y="6"/>
                  <a:pt x="100" y="6"/>
                </a:cubicBezTo>
                <a:cubicBezTo>
                  <a:pt x="99" y="6"/>
                  <a:pt x="99" y="5"/>
                  <a:pt x="97" y="5"/>
                </a:cubicBezTo>
                <a:cubicBezTo>
                  <a:pt x="97" y="5"/>
                  <a:pt x="97" y="4"/>
                  <a:pt x="97" y="4"/>
                </a:cubicBezTo>
                <a:cubicBezTo>
                  <a:pt x="97" y="4"/>
                  <a:pt x="97" y="4"/>
                  <a:pt x="96" y="4"/>
                </a:cubicBezTo>
                <a:cubicBezTo>
                  <a:pt x="96" y="4"/>
                  <a:pt x="95" y="4"/>
                  <a:pt x="95" y="4"/>
                </a:cubicBezTo>
                <a:cubicBezTo>
                  <a:pt x="95" y="4"/>
                  <a:pt x="94" y="4"/>
                  <a:pt x="94" y="4"/>
                </a:cubicBezTo>
                <a:cubicBezTo>
                  <a:pt x="92" y="4"/>
                  <a:pt x="90" y="4"/>
                  <a:pt x="90" y="3"/>
                </a:cubicBezTo>
                <a:cubicBezTo>
                  <a:pt x="90" y="2"/>
                  <a:pt x="90" y="2"/>
                  <a:pt x="90" y="1"/>
                </a:cubicBezTo>
                <a:cubicBezTo>
                  <a:pt x="89" y="2"/>
                  <a:pt x="87" y="2"/>
                  <a:pt x="87" y="0"/>
                </a:cubicBezTo>
                <a:cubicBezTo>
                  <a:pt x="85" y="0"/>
                  <a:pt x="84" y="0"/>
                  <a:pt x="82" y="0"/>
                </a:cubicBezTo>
                <a:cubicBezTo>
                  <a:pt x="81" y="0"/>
                  <a:pt x="80" y="0"/>
                  <a:pt x="78" y="0"/>
                </a:cubicBezTo>
                <a:cubicBezTo>
                  <a:pt x="78" y="0"/>
                  <a:pt x="77" y="0"/>
                  <a:pt x="76" y="0"/>
                </a:cubicBezTo>
                <a:cubicBezTo>
                  <a:pt x="76" y="0"/>
                  <a:pt x="75" y="0"/>
                  <a:pt x="75" y="0"/>
                </a:cubicBezTo>
                <a:cubicBezTo>
                  <a:pt x="75" y="1"/>
                  <a:pt x="75" y="2"/>
                  <a:pt x="74" y="1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2" y="1"/>
                  <a:pt x="72" y="0"/>
                </a:cubicBezTo>
                <a:cubicBezTo>
                  <a:pt x="72" y="0"/>
                  <a:pt x="72" y="0"/>
                  <a:pt x="71" y="0"/>
                </a:cubicBezTo>
                <a:cubicBezTo>
                  <a:pt x="71" y="0"/>
                  <a:pt x="71" y="0"/>
                  <a:pt x="70" y="0"/>
                </a:cubicBezTo>
                <a:cubicBezTo>
                  <a:pt x="70" y="1"/>
                  <a:pt x="69" y="2"/>
                  <a:pt x="68" y="1"/>
                </a:cubicBezTo>
                <a:cubicBezTo>
                  <a:pt x="67" y="2"/>
                  <a:pt x="67" y="1"/>
                  <a:pt x="67" y="0"/>
                </a:cubicBezTo>
                <a:cubicBezTo>
                  <a:pt x="66" y="0"/>
                  <a:pt x="65" y="1"/>
                  <a:pt x="65" y="1"/>
                </a:cubicBezTo>
                <a:cubicBezTo>
                  <a:pt x="65" y="2"/>
                  <a:pt x="65" y="3"/>
                  <a:pt x="65" y="4"/>
                </a:cubicBezTo>
                <a:cubicBezTo>
                  <a:pt x="66" y="4"/>
                  <a:pt x="67" y="5"/>
                  <a:pt x="67" y="6"/>
                </a:cubicBezTo>
                <a:cubicBezTo>
                  <a:pt x="67" y="7"/>
                  <a:pt x="67" y="8"/>
                  <a:pt x="68" y="7"/>
                </a:cubicBezTo>
                <a:cubicBezTo>
                  <a:pt x="69" y="7"/>
                  <a:pt x="69" y="8"/>
                  <a:pt x="70" y="9"/>
                </a:cubicBezTo>
                <a:cubicBezTo>
                  <a:pt x="71" y="9"/>
                  <a:pt x="71" y="9"/>
                  <a:pt x="71" y="9"/>
                </a:cubicBezTo>
                <a:cubicBezTo>
                  <a:pt x="75" y="10"/>
                  <a:pt x="74" y="7"/>
                  <a:pt x="77" y="7"/>
                </a:cubicBezTo>
                <a:cubicBezTo>
                  <a:pt x="78" y="7"/>
                  <a:pt x="79" y="7"/>
                  <a:pt x="80" y="7"/>
                </a:cubicBezTo>
                <a:cubicBezTo>
                  <a:pt x="81" y="7"/>
                  <a:pt x="82" y="7"/>
                  <a:pt x="82" y="6"/>
                </a:cubicBezTo>
                <a:cubicBezTo>
                  <a:pt x="81" y="6"/>
                  <a:pt x="80" y="6"/>
                  <a:pt x="80" y="6"/>
                </a:cubicBezTo>
                <a:cubicBezTo>
                  <a:pt x="80" y="5"/>
                  <a:pt x="81" y="5"/>
                  <a:pt x="81" y="4"/>
                </a:cubicBezTo>
                <a:cubicBezTo>
                  <a:pt x="82" y="4"/>
                  <a:pt x="82" y="4"/>
                  <a:pt x="83" y="4"/>
                </a:cubicBezTo>
                <a:cubicBezTo>
                  <a:pt x="84" y="4"/>
                  <a:pt x="84" y="4"/>
                  <a:pt x="84" y="4"/>
                </a:cubicBezTo>
                <a:cubicBezTo>
                  <a:pt x="85" y="4"/>
                  <a:pt x="86" y="4"/>
                  <a:pt x="87" y="4"/>
                </a:cubicBezTo>
                <a:cubicBezTo>
                  <a:pt x="87" y="4"/>
                  <a:pt x="87" y="5"/>
                  <a:pt x="87" y="5"/>
                </a:cubicBezTo>
                <a:cubicBezTo>
                  <a:pt x="88" y="5"/>
                  <a:pt x="89" y="6"/>
                  <a:pt x="89" y="9"/>
                </a:cubicBezTo>
                <a:cubicBezTo>
                  <a:pt x="89" y="9"/>
                  <a:pt x="89" y="10"/>
                  <a:pt x="89" y="11"/>
                </a:cubicBezTo>
                <a:cubicBezTo>
                  <a:pt x="90" y="11"/>
                  <a:pt x="90" y="11"/>
                  <a:pt x="90" y="11"/>
                </a:cubicBezTo>
                <a:cubicBezTo>
                  <a:pt x="90" y="11"/>
                  <a:pt x="90" y="12"/>
                  <a:pt x="90" y="12"/>
                </a:cubicBezTo>
                <a:cubicBezTo>
                  <a:pt x="89" y="12"/>
                  <a:pt x="89" y="13"/>
                  <a:pt x="88" y="13"/>
                </a:cubicBezTo>
                <a:cubicBezTo>
                  <a:pt x="88" y="14"/>
                  <a:pt x="88" y="14"/>
                  <a:pt x="88" y="14"/>
                </a:cubicBezTo>
                <a:cubicBezTo>
                  <a:pt x="89" y="14"/>
                  <a:pt x="89" y="16"/>
                  <a:pt x="89" y="17"/>
                </a:cubicBezTo>
                <a:cubicBezTo>
                  <a:pt x="90" y="17"/>
                  <a:pt x="90" y="17"/>
                  <a:pt x="90" y="17"/>
                </a:cubicBezTo>
                <a:cubicBezTo>
                  <a:pt x="90" y="15"/>
                  <a:pt x="90" y="13"/>
                  <a:pt x="91" y="13"/>
                </a:cubicBezTo>
                <a:cubicBezTo>
                  <a:pt x="91" y="13"/>
                  <a:pt x="91" y="12"/>
                  <a:pt x="91" y="12"/>
                </a:cubicBezTo>
                <a:cubicBezTo>
                  <a:pt x="92" y="12"/>
                  <a:pt x="92" y="12"/>
                  <a:pt x="93" y="12"/>
                </a:cubicBezTo>
                <a:cubicBezTo>
                  <a:pt x="94" y="12"/>
                  <a:pt x="96" y="13"/>
                  <a:pt x="94" y="13"/>
                </a:cubicBezTo>
                <a:cubicBezTo>
                  <a:pt x="94" y="14"/>
                  <a:pt x="93" y="15"/>
                  <a:pt x="93" y="16"/>
                </a:cubicBezTo>
                <a:cubicBezTo>
                  <a:pt x="93" y="16"/>
                  <a:pt x="93" y="16"/>
                  <a:pt x="93" y="17"/>
                </a:cubicBezTo>
                <a:cubicBezTo>
                  <a:pt x="94" y="17"/>
                  <a:pt x="95" y="18"/>
                  <a:pt x="96" y="18"/>
                </a:cubicBezTo>
                <a:cubicBezTo>
                  <a:pt x="97" y="18"/>
                  <a:pt x="97" y="17"/>
                  <a:pt x="97" y="16"/>
                </a:cubicBezTo>
                <a:cubicBezTo>
                  <a:pt x="96" y="15"/>
                  <a:pt x="96" y="15"/>
                  <a:pt x="96" y="13"/>
                </a:cubicBezTo>
                <a:cubicBezTo>
                  <a:pt x="96" y="13"/>
                  <a:pt x="96" y="12"/>
                  <a:pt x="96" y="12"/>
                </a:cubicBezTo>
                <a:cubicBezTo>
                  <a:pt x="96" y="12"/>
                  <a:pt x="95" y="12"/>
                  <a:pt x="95" y="11"/>
                </a:cubicBezTo>
                <a:cubicBezTo>
                  <a:pt x="95" y="10"/>
                  <a:pt x="95" y="10"/>
                  <a:pt x="96" y="10"/>
                </a:cubicBezTo>
                <a:cubicBezTo>
                  <a:pt x="96" y="10"/>
                  <a:pt x="96" y="11"/>
                  <a:pt x="97" y="11"/>
                </a:cubicBezTo>
                <a:cubicBezTo>
                  <a:pt x="100" y="11"/>
                  <a:pt x="100" y="14"/>
                  <a:pt x="101" y="16"/>
                </a:cubicBezTo>
                <a:cubicBezTo>
                  <a:pt x="101" y="16"/>
                  <a:pt x="101" y="17"/>
                  <a:pt x="101" y="18"/>
                </a:cubicBezTo>
                <a:cubicBezTo>
                  <a:pt x="101" y="19"/>
                  <a:pt x="102" y="19"/>
                  <a:pt x="102" y="20"/>
                </a:cubicBezTo>
                <a:cubicBezTo>
                  <a:pt x="103" y="21"/>
                  <a:pt x="104" y="21"/>
                  <a:pt x="103" y="23"/>
                </a:cubicBezTo>
                <a:cubicBezTo>
                  <a:pt x="103" y="23"/>
                  <a:pt x="103" y="23"/>
                  <a:pt x="102" y="23"/>
                </a:cubicBezTo>
                <a:cubicBezTo>
                  <a:pt x="102" y="23"/>
                  <a:pt x="102" y="24"/>
                  <a:pt x="102" y="24"/>
                </a:cubicBezTo>
                <a:cubicBezTo>
                  <a:pt x="102" y="25"/>
                  <a:pt x="102" y="26"/>
                  <a:pt x="102" y="26"/>
                </a:cubicBezTo>
                <a:cubicBezTo>
                  <a:pt x="104" y="27"/>
                  <a:pt x="103" y="28"/>
                  <a:pt x="103" y="30"/>
                </a:cubicBezTo>
                <a:cubicBezTo>
                  <a:pt x="103" y="31"/>
                  <a:pt x="103" y="31"/>
                  <a:pt x="103" y="32"/>
                </a:cubicBezTo>
                <a:cubicBezTo>
                  <a:pt x="103" y="34"/>
                  <a:pt x="102" y="35"/>
                  <a:pt x="102" y="37"/>
                </a:cubicBezTo>
                <a:cubicBezTo>
                  <a:pt x="102" y="37"/>
                  <a:pt x="101" y="37"/>
                  <a:pt x="101" y="37"/>
                </a:cubicBezTo>
                <a:cubicBezTo>
                  <a:pt x="101" y="37"/>
                  <a:pt x="100" y="37"/>
                  <a:pt x="100" y="37"/>
                </a:cubicBezTo>
                <a:cubicBezTo>
                  <a:pt x="100" y="36"/>
                  <a:pt x="99" y="36"/>
                  <a:pt x="99" y="35"/>
                </a:cubicBezTo>
                <a:cubicBezTo>
                  <a:pt x="98" y="33"/>
                  <a:pt x="96" y="34"/>
                  <a:pt x="94" y="33"/>
                </a:cubicBezTo>
                <a:cubicBezTo>
                  <a:pt x="93" y="33"/>
                  <a:pt x="92" y="33"/>
                  <a:pt x="91" y="33"/>
                </a:cubicBezTo>
                <a:cubicBezTo>
                  <a:pt x="91" y="33"/>
                  <a:pt x="91" y="33"/>
                  <a:pt x="90" y="33"/>
                </a:cubicBezTo>
                <a:cubicBezTo>
                  <a:pt x="89" y="33"/>
                  <a:pt x="88" y="34"/>
                  <a:pt x="88" y="35"/>
                </a:cubicBezTo>
                <a:cubicBezTo>
                  <a:pt x="88" y="35"/>
                  <a:pt x="88" y="35"/>
                  <a:pt x="88" y="36"/>
                </a:cubicBezTo>
                <a:cubicBezTo>
                  <a:pt x="87" y="36"/>
                  <a:pt x="87" y="36"/>
                  <a:pt x="87" y="37"/>
                </a:cubicBezTo>
                <a:cubicBezTo>
                  <a:pt x="87" y="38"/>
                  <a:pt x="87" y="39"/>
                  <a:pt x="87" y="39"/>
                </a:cubicBezTo>
                <a:cubicBezTo>
                  <a:pt x="86" y="40"/>
                  <a:pt x="86" y="41"/>
                  <a:pt x="84" y="41"/>
                </a:cubicBezTo>
                <a:cubicBezTo>
                  <a:pt x="85" y="40"/>
                  <a:pt x="84" y="39"/>
                  <a:pt x="83" y="39"/>
                </a:cubicBezTo>
                <a:cubicBezTo>
                  <a:pt x="81" y="40"/>
                  <a:pt x="81" y="38"/>
                  <a:pt x="80" y="38"/>
                </a:cubicBezTo>
                <a:cubicBezTo>
                  <a:pt x="79" y="38"/>
                  <a:pt x="78" y="38"/>
                  <a:pt x="78" y="37"/>
                </a:cubicBezTo>
                <a:cubicBezTo>
                  <a:pt x="78" y="37"/>
                  <a:pt x="78" y="37"/>
                  <a:pt x="77" y="37"/>
                </a:cubicBezTo>
                <a:cubicBezTo>
                  <a:pt x="76" y="37"/>
                  <a:pt x="76" y="37"/>
                  <a:pt x="75" y="37"/>
                </a:cubicBezTo>
                <a:cubicBezTo>
                  <a:pt x="74" y="37"/>
                  <a:pt x="74" y="37"/>
                  <a:pt x="74" y="37"/>
                </a:cubicBezTo>
                <a:cubicBezTo>
                  <a:pt x="73" y="37"/>
                  <a:pt x="73" y="37"/>
                  <a:pt x="72" y="37"/>
                </a:cubicBezTo>
                <a:cubicBezTo>
                  <a:pt x="72" y="37"/>
                  <a:pt x="71" y="37"/>
                  <a:pt x="70" y="37"/>
                </a:cubicBezTo>
                <a:cubicBezTo>
                  <a:pt x="70" y="37"/>
                  <a:pt x="70" y="38"/>
                  <a:pt x="70" y="38"/>
                </a:cubicBezTo>
                <a:cubicBezTo>
                  <a:pt x="69" y="38"/>
                  <a:pt x="69" y="39"/>
                  <a:pt x="68" y="39"/>
                </a:cubicBezTo>
                <a:cubicBezTo>
                  <a:pt x="67" y="40"/>
                  <a:pt x="65" y="41"/>
                  <a:pt x="63" y="41"/>
                </a:cubicBezTo>
                <a:cubicBezTo>
                  <a:pt x="63" y="41"/>
                  <a:pt x="63" y="41"/>
                  <a:pt x="63" y="42"/>
                </a:cubicBezTo>
                <a:cubicBezTo>
                  <a:pt x="64" y="42"/>
                  <a:pt x="64" y="43"/>
                  <a:pt x="65" y="43"/>
                </a:cubicBezTo>
                <a:cubicBezTo>
                  <a:pt x="66" y="43"/>
                  <a:pt x="67" y="43"/>
                  <a:pt x="67" y="44"/>
                </a:cubicBezTo>
                <a:cubicBezTo>
                  <a:pt x="66" y="45"/>
                  <a:pt x="66" y="46"/>
                  <a:pt x="65" y="45"/>
                </a:cubicBezTo>
                <a:cubicBezTo>
                  <a:pt x="65" y="45"/>
                  <a:pt x="65" y="45"/>
                  <a:pt x="64" y="45"/>
                </a:cubicBezTo>
                <a:cubicBezTo>
                  <a:pt x="62" y="45"/>
                  <a:pt x="60" y="45"/>
                  <a:pt x="58" y="45"/>
                </a:cubicBezTo>
                <a:cubicBezTo>
                  <a:pt x="58" y="45"/>
                  <a:pt x="57" y="45"/>
                  <a:pt x="57" y="45"/>
                </a:cubicBezTo>
                <a:cubicBezTo>
                  <a:pt x="57" y="45"/>
                  <a:pt x="56" y="45"/>
                  <a:pt x="56" y="45"/>
                </a:cubicBezTo>
                <a:cubicBezTo>
                  <a:pt x="56" y="46"/>
                  <a:pt x="56" y="46"/>
                  <a:pt x="56" y="47"/>
                </a:cubicBezTo>
                <a:cubicBezTo>
                  <a:pt x="56" y="47"/>
                  <a:pt x="56" y="47"/>
                  <a:pt x="56" y="48"/>
                </a:cubicBezTo>
                <a:cubicBezTo>
                  <a:pt x="56" y="49"/>
                  <a:pt x="57" y="50"/>
                  <a:pt x="58" y="50"/>
                </a:cubicBezTo>
                <a:cubicBezTo>
                  <a:pt x="59" y="50"/>
                  <a:pt x="59" y="50"/>
                  <a:pt x="59" y="49"/>
                </a:cubicBezTo>
                <a:cubicBezTo>
                  <a:pt x="60" y="49"/>
                  <a:pt x="61" y="48"/>
                  <a:pt x="62" y="48"/>
                </a:cubicBezTo>
                <a:cubicBezTo>
                  <a:pt x="62" y="48"/>
                  <a:pt x="63" y="48"/>
                  <a:pt x="63" y="48"/>
                </a:cubicBezTo>
                <a:cubicBezTo>
                  <a:pt x="64" y="48"/>
                  <a:pt x="65" y="48"/>
                  <a:pt x="65" y="48"/>
                </a:cubicBezTo>
                <a:cubicBezTo>
                  <a:pt x="66" y="48"/>
                  <a:pt x="66" y="48"/>
                  <a:pt x="67" y="48"/>
                </a:cubicBezTo>
                <a:cubicBezTo>
                  <a:pt x="67" y="48"/>
                  <a:pt x="67" y="48"/>
                  <a:pt x="68" y="48"/>
                </a:cubicBezTo>
                <a:cubicBezTo>
                  <a:pt x="68" y="47"/>
                  <a:pt x="68" y="47"/>
                  <a:pt x="68" y="47"/>
                </a:cubicBezTo>
                <a:cubicBezTo>
                  <a:pt x="68" y="45"/>
                  <a:pt x="69" y="45"/>
                  <a:pt x="69" y="44"/>
                </a:cubicBezTo>
                <a:cubicBezTo>
                  <a:pt x="69" y="44"/>
                  <a:pt x="69" y="43"/>
                  <a:pt x="69" y="43"/>
                </a:cubicBezTo>
                <a:cubicBezTo>
                  <a:pt x="70" y="43"/>
                  <a:pt x="70" y="42"/>
                  <a:pt x="71" y="42"/>
                </a:cubicBezTo>
                <a:cubicBezTo>
                  <a:pt x="71" y="42"/>
                  <a:pt x="71" y="43"/>
                  <a:pt x="71" y="43"/>
                </a:cubicBezTo>
                <a:cubicBezTo>
                  <a:pt x="72" y="43"/>
                  <a:pt x="73" y="43"/>
                  <a:pt x="72" y="44"/>
                </a:cubicBezTo>
                <a:cubicBezTo>
                  <a:pt x="73" y="45"/>
                  <a:pt x="73" y="46"/>
                  <a:pt x="75" y="45"/>
                </a:cubicBezTo>
                <a:cubicBezTo>
                  <a:pt x="75" y="45"/>
                  <a:pt x="75" y="45"/>
                  <a:pt x="75" y="44"/>
                </a:cubicBezTo>
                <a:cubicBezTo>
                  <a:pt x="75" y="41"/>
                  <a:pt x="75" y="40"/>
                  <a:pt x="77" y="42"/>
                </a:cubicBezTo>
                <a:cubicBezTo>
                  <a:pt x="78" y="42"/>
                  <a:pt x="78" y="42"/>
                  <a:pt x="78" y="42"/>
                </a:cubicBezTo>
                <a:cubicBezTo>
                  <a:pt x="79" y="42"/>
                  <a:pt x="80" y="42"/>
                  <a:pt x="81" y="42"/>
                </a:cubicBezTo>
                <a:cubicBezTo>
                  <a:pt x="81" y="42"/>
                  <a:pt x="82" y="42"/>
                  <a:pt x="82" y="42"/>
                </a:cubicBezTo>
                <a:cubicBezTo>
                  <a:pt x="83" y="42"/>
                  <a:pt x="84" y="43"/>
                  <a:pt x="84" y="44"/>
                </a:cubicBezTo>
                <a:cubicBezTo>
                  <a:pt x="85" y="44"/>
                  <a:pt x="85" y="44"/>
                  <a:pt x="86" y="44"/>
                </a:cubicBezTo>
                <a:cubicBezTo>
                  <a:pt x="86" y="44"/>
                  <a:pt x="86" y="43"/>
                  <a:pt x="86" y="43"/>
                </a:cubicBezTo>
                <a:cubicBezTo>
                  <a:pt x="86" y="43"/>
                  <a:pt x="87" y="43"/>
                  <a:pt x="88" y="43"/>
                </a:cubicBezTo>
                <a:cubicBezTo>
                  <a:pt x="88" y="43"/>
                  <a:pt x="89" y="43"/>
                  <a:pt x="89" y="43"/>
                </a:cubicBezTo>
                <a:cubicBezTo>
                  <a:pt x="89" y="42"/>
                  <a:pt x="89" y="42"/>
                  <a:pt x="90" y="42"/>
                </a:cubicBezTo>
                <a:cubicBezTo>
                  <a:pt x="90" y="40"/>
                  <a:pt x="92" y="40"/>
                  <a:pt x="94" y="41"/>
                </a:cubicBezTo>
                <a:cubicBezTo>
                  <a:pt x="95" y="41"/>
                  <a:pt x="96" y="42"/>
                  <a:pt x="97" y="42"/>
                </a:cubicBezTo>
                <a:cubicBezTo>
                  <a:pt x="98" y="42"/>
                  <a:pt x="99" y="41"/>
                  <a:pt x="100" y="41"/>
                </a:cubicBezTo>
                <a:cubicBezTo>
                  <a:pt x="101" y="41"/>
                  <a:pt x="101" y="42"/>
                  <a:pt x="102" y="42"/>
                </a:cubicBezTo>
                <a:cubicBezTo>
                  <a:pt x="102" y="44"/>
                  <a:pt x="103" y="46"/>
                  <a:pt x="101" y="47"/>
                </a:cubicBezTo>
                <a:cubicBezTo>
                  <a:pt x="101" y="47"/>
                  <a:pt x="101" y="47"/>
                  <a:pt x="101" y="48"/>
                </a:cubicBezTo>
                <a:cubicBezTo>
                  <a:pt x="101" y="49"/>
                  <a:pt x="101" y="49"/>
                  <a:pt x="101" y="50"/>
                </a:cubicBezTo>
                <a:cubicBezTo>
                  <a:pt x="102" y="50"/>
                  <a:pt x="102" y="51"/>
                  <a:pt x="102" y="52"/>
                </a:cubicBezTo>
                <a:cubicBezTo>
                  <a:pt x="102" y="52"/>
                  <a:pt x="101" y="52"/>
                  <a:pt x="101" y="52"/>
                </a:cubicBezTo>
                <a:cubicBezTo>
                  <a:pt x="99" y="53"/>
                  <a:pt x="100" y="55"/>
                  <a:pt x="102" y="55"/>
                </a:cubicBezTo>
                <a:cubicBezTo>
                  <a:pt x="103" y="55"/>
                  <a:pt x="104" y="55"/>
                  <a:pt x="105" y="55"/>
                </a:cubicBezTo>
                <a:cubicBezTo>
                  <a:pt x="104" y="56"/>
                  <a:pt x="105" y="57"/>
                  <a:pt x="103" y="57"/>
                </a:cubicBezTo>
                <a:cubicBezTo>
                  <a:pt x="103" y="58"/>
                  <a:pt x="103" y="58"/>
                  <a:pt x="103" y="58"/>
                </a:cubicBezTo>
                <a:cubicBezTo>
                  <a:pt x="102" y="58"/>
                  <a:pt x="102" y="57"/>
                  <a:pt x="101" y="57"/>
                </a:cubicBezTo>
                <a:cubicBezTo>
                  <a:pt x="101" y="56"/>
                  <a:pt x="101" y="56"/>
                  <a:pt x="100" y="56"/>
                </a:cubicBezTo>
                <a:cubicBezTo>
                  <a:pt x="100" y="57"/>
                  <a:pt x="100" y="58"/>
                  <a:pt x="100" y="58"/>
                </a:cubicBezTo>
                <a:cubicBezTo>
                  <a:pt x="100" y="59"/>
                  <a:pt x="100" y="60"/>
                  <a:pt x="100" y="61"/>
                </a:cubicBezTo>
                <a:cubicBezTo>
                  <a:pt x="100" y="61"/>
                  <a:pt x="100" y="62"/>
                  <a:pt x="100" y="62"/>
                </a:cubicBezTo>
                <a:cubicBezTo>
                  <a:pt x="100" y="62"/>
                  <a:pt x="100" y="63"/>
                  <a:pt x="100" y="63"/>
                </a:cubicBezTo>
                <a:cubicBezTo>
                  <a:pt x="98" y="63"/>
                  <a:pt x="98" y="64"/>
                  <a:pt x="96" y="64"/>
                </a:cubicBezTo>
                <a:cubicBezTo>
                  <a:pt x="96" y="65"/>
                  <a:pt x="96" y="66"/>
                  <a:pt x="96" y="67"/>
                </a:cubicBezTo>
                <a:cubicBezTo>
                  <a:pt x="96" y="68"/>
                  <a:pt x="96" y="68"/>
                  <a:pt x="96" y="69"/>
                </a:cubicBezTo>
                <a:cubicBezTo>
                  <a:pt x="96" y="71"/>
                  <a:pt x="95" y="73"/>
                  <a:pt x="94" y="74"/>
                </a:cubicBezTo>
                <a:cubicBezTo>
                  <a:pt x="94" y="74"/>
                  <a:pt x="94" y="75"/>
                  <a:pt x="94" y="75"/>
                </a:cubicBezTo>
                <a:cubicBezTo>
                  <a:pt x="93" y="75"/>
                  <a:pt x="93" y="75"/>
                  <a:pt x="93" y="75"/>
                </a:cubicBezTo>
                <a:cubicBezTo>
                  <a:pt x="93" y="76"/>
                  <a:pt x="93" y="77"/>
                  <a:pt x="93" y="77"/>
                </a:cubicBezTo>
                <a:cubicBezTo>
                  <a:pt x="91" y="81"/>
                  <a:pt x="87" y="83"/>
                  <a:pt x="87" y="88"/>
                </a:cubicBezTo>
                <a:cubicBezTo>
                  <a:pt x="88" y="87"/>
                  <a:pt x="93" y="85"/>
                  <a:pt x="91" y="89"/>
                </a:cubicBezTo>
                <a:cubicBezTo>
                  <a:pt x="90" y="89"/>
                  <a:pt x="90" y="88"/>
                  <a:pt x="88" y="88"/>
                </a:cubicBezTo>
                <a:cubicBezTo>
                  <a:pt x="85" y="91"/>
                  <a:pt x="90" y="94"/>
                  <a:pt x="86" y="94"/>
                </a:cubicBezTo>
                <a:cubicBezTo>
                  <a:pt x="85" y="95"/>
                  <a:pt x="85" y="97"/>
                  <a:pt x="83" y="96"/>
                </a:cubicBezTo>
                <a:cubicBezTo>
                  <a:pt x="83" y="97"/>
                  <a:pt x="82" y="98"/>
                  <a:pt x="82" y="96"/>
                </a:cubicBezTo>
                <a:cubicBezTo>
                  <a:pt x="82" y="96"/>
                  <a:pt x="82" y="96"/>
                  <a:pt x="82" y="95"/>
                </a:cubicBezTo>
                <a:cubicBezTo>
                  <a:pt x="82" y="95"/>
                  <a:pt x="81" y="95"/>
                  <a:pt x="81" y="95"/>
                </a:cubicBezTo>
                <a:cubicBezTo>
                  <a:pt x="79" y="96"/>
                  <a:pt x="78" y="98"/>
                  <a:pt x="77" y="100"/>
                </a:cubicBezTo>
                <a:cubicBezTo>
                  <a:pt x="77" y="101"/>
                  <a:pt x="77" y="103"/>
                  <a:pt x="76" y="104"/>
                </a:cubicBezTo>
                <a:cubicBezTo>
                  <a:pt x="76" y="104"/>
                  <a:pt x="76" y="104"/>
                  <a:pt x="76" y="105"/>
                </a:cubicBezTo>
                <a:cubicBezTo>
                  <a:pt x="76" y="105"/>
                  <a:pt x="75" y="105"/>
                  <a:pt x="75" y="105"/>
                </a:cubicBezTo>
                <a:cubicBezTo>
                  <a:pt x="74" y="105"/>
                  <a:pt x="73" y="105"/>
                  <a:pt x="74" y="104"/>
                </a:cubicBezTo>
                <a:cubicBezTo>
                  <a:pt x="74" y="103"/>
                  <a:pt x="74" y="103"/>
                  <a:pt x="74" y="102"/>
                </a:cubicBezTo>
                <a:cubicBezTo>
                  <a:pt x="72" y="102"/>
                  <a:pt x="72" y="100"/>
                  <a:pt x="70" y="100"/>
                </a:cubicBezTo>
                <a:cubicBezTo>
                  <a:pt x="70" y="98"/>
                  <a:pt x="70" y="97"/>
                  <a:pt x="70" y="95"/>
                </a:cubicBezTo>
                <a:cubicBezTo>
                  <a:pt x="69" y="95"/>
                  <a:pt x="69" y="95"/>
                  <a:pt x="69" y="94"/>
                </a:cubicBezTo>
                <a:cubicBezTo>
                  <a:pt x="67" y="93"/>
                  <a:pt x="67" y="91"/>
                  <a:pt x="65" y="89"/>
                </a:cubicBezTo>
                <a:cubicBezTo>
                  <a:pt x="65" y="88"/>
                  <a:pt x="65" y="86"/>
                  <a:pt x="65" y="85"/>
                </a:cubicBezTo>
                <a:cubicBezTo>
                  <a:pt x="65" y="85"/>
                  <a:pt x="64" y="85"/>
                  <a:pt x="63" y="85"/>
                </a:cubicBezTo>
                <a:cubicBezTo>
                  <a:pt x="62" y="85"/>
                  <a:pt x="61" y="85"/>
                  <a:pt x="61" y="85"/>
                </a:cubicBezTo>
                <a:cubicBezTo>
                  <a:pt x="60" y="86"/>
                  <a:pt x="60" y="84"/>
                  <a:pt x="58" y="85"/>
                </a:cubicBezTo>
                <a:cubicBezTo>
                  <a:pt x="58" y="85"/>
                  <a:pt x="57" y="85"/>
                  <a:pt x="57" y="85"/>
                </a:cubicBezTo>
                <a:cubicBezTo>
                  <a:pt x="57" y="84"/>
                  <a:pt x="56" y="83"/>
                  <a:pt x="56" y="82"/>
                </a:cubicBezTo>
                <a:cubicBezTo>
                  <a:pt x="55" y="82"/>
                  <a:pt x="55" y="84"/>
                  <a:pt x="55" y="85"/>
                </a:cubicBezTo>
                <a:cubicBezTo>
                  <a:pt x="54" y="85"/>
                  <a:pt x="54" y="85"/>
                  <a:pt x="53" y="85"/>
                </a:cubicBezTo>
                <a:cubicBezTo>
                  <a:pt x="52" y="85"/>
                  <a:pt x="52" y="84"/>
                  <a:pt x="52" y="83"/>
                </a:cubicBezTo>
                <a:cubicBezTo>
                  <a:pt x="51" y="83"/>
                  <a:pt x="51" y="81"/>
                  <a:pt x="50" y="80"/>
                </a:cubicBezTo>
                <a:cubicBezTo>
                  <a:pt x="50" y="80"/>
                  <a:pt x="49" y="80"/>
                  <a:pt x="49" y="80"/>
                </a:cubicBezTo>
                <a:cubicBezTo>
                  <a:pt x="47" y="80"/>
                  <a:pt x="45" y="80"/>
                  <a:pt x="45" y="79"/>
                </a:cubicBezTo>
                <a:cubicBezTo>
                  <a:pt x="44" y="79"/>
                  <a:pt x="44" y="78"/>
                  <a:pt x="44" y="77"/>
                </a:cubicBezTo>
                <a:cubicBezTo>
                  <a:pt x="44" y="76"/>
                  <a:pt x="43" y="76"/>
                  <a:pt x="43" y="75"/>
                </a:cubicBezTo>
                <a:cubicBezTo>
                  <a:pt x="42" y="75"/>
                  <a:pt x="41" y="75"/>
                  <a:pt x="40" y="75"/>
                </a:cubicBezTo>
                <a:cubicBezTo>
                  <a:pt x="40" y="76"/>
                  <a:pt x="39" y="77"/>
                  <a:pt x="38" y="77"/>
                </a:cubicBezTo>
                <a:cubicBezTo>
                  <a:pt x="38" y="78"/>
                  <a:pt x="38" y="79"/>
                  <a:pt x="39" y="79"/>
                </a:cubicBezTo>
                <a:cubicBezTo>
                  <a:pt x="40" y="79"/>
                  <a:pt x="41" y="79"/>
                  <a:pt x="42" y="79"/>
                </a:cubicBezTo>
                <a:cubicBezTo>
                  <a:pt x="42" y="79"/>
                  <a:pt x="42" y="79"/>
                  <a:pt x="42" y="80"/>
                </a:cubicBezTo>
                <a:cubicBezTo>
                  <a:pt x="41" y="80"/>
                  <a:pt x="40" y="80"/>
                  <a:pt x="39" y="80"/>
                </a:cubicBezTo>
                <a:cubicBezTo>
                  <a:pt x="39" y="81"/>
                  <a:pt x="39" y="81"/>
                  <a:pt x="38" y="81"/>
                </a:cubicBezTo>
                <a:cubicBezTo>
                  <a:pt x="38" y="82"/>
                  <a:pt x="38" y="83"/>
                  <a:pt x="38" y="83"/>
                </a:cubicBezTo>
                <a:cubicBezTo>
                  <a:pt x="38" y="84"/>
                  <a:pt x="38" y="85"/>
                  <a:pt x="38" y="86"/>
                </a:cubicBezTo>
                <a:cubicBezTo>
                  <a:pt x="38" y="86"/>
                  <a:pt x="37" y="86"/>
                  <a:pt x="37" y="86"/>
                </a:cubicBezTo>
                <a:cubicBezTo>
                  <a:pt x="37" y="87"/>
                  <a:pt x="37" y="88"/>
                  <a:pt x="37" y="89"/>
                </a:cubicBezTo>
                <a:cubicBezTo>
                  <a:pt x="35" y="89"/>
                  <a:pt x="34" y="94"/>
                  <a:pt x="33" y="90"/>
                </a:cubicBezTo>
                <a:cubicBezTo>
                  <a:pt x="33" y="90"/>
                  <a:pt x="33" y="90"/>
                  <a:pt x="33" y="89"/>
                </a:cubicBezTo>
                <a:cubicBezTo>
                  <a:pt x="33" y="88"/>
                  <a:pt x="32" y="88"/>
                  <a:pt x="32" y="87"/>
                </a:cubicBezTo>
                <a:cubicBezTo>
                  <a:pt x="31" y="87"/>
                  <a:pt x="31" y="88"/>
                  <a:pt x="30" y="88"/>
                </a:cubicBezTo>
                <a:cubicBezTo>
                  <a:pt x="29" y="88"/>
                  <a:pt x="29" y="88"/>
                  <a:pt x="29" y="88"/>
                </a:cubicBezTo>
                <a:cubicBezTo>
                  <a:pt x="29" y="88"/>
                  <a:pt x="29" y="89"/>
                  <a:pt x="29" y="89"/>
                </a:cubicBezTo>
                <a:cubicBezTo>
                  <a:pt x="27" y="89"/>
                  <a:pt x="26" y="87"/>
                  <a:pt x="25" y="86"/>
                </a:cubicBezTo>
                <a:cubicBezTo>
                  <a:pt x="25" y="84"/>
                  <a:pt x="23" y="84"/>
                  <a:pt x="23" y="82"/>
                </a:cubicBezTo>
                <a:cubicBezTo>
                  <a:pt x="21" y="81"/>
                  <a:pt x="18" y="80"/>
                  <a:pt x="18" y="76"/>
                </a:cubicBezTo>
                <a:cubicBezTo>
                  <a:pt x="18" y="75"/>
                  <a:pt x="17" y="75"/>
                  <a:pt x="17" y="74"/>
                </a:cubicBezTo>
                <a:cubicBezTo>
                  <a:pt x="17" y="73"/>
                  <a:pt x="17" y="73"/>
                  <a:pt x="17" y="73"/>
                </a:cubicBezTo>
                <a:cubicBezTo>
                  <a:pt x="17" y="72"/>
                  <a:pt x="17" y="72"/>
                  <a:pt x="17" y="71"/>
                </a:cubicBezTo>
                <a:cubicBezTo>
                  <a:pt x="15" y="71"/>
                  <a:pt x="14" y="70"/>
                  <a:pt x="12" y="69"/>
                </a:cubicBezTo>
                <a:cubicBezTo>
                  <a:pt x="12" y="69"/>
                  <a:pt x="12" y="70"/>
                  <a:pt x="12" y="70"/>
                </a:cubicBezTo>
                <a:cubicBezTo>
                  <a:pt x="12" y="71"/>
                  <a:pt x="10" y="71"/>
                  <a:pt x="10" y="71"/>
                </a:cubicBezTo>
                <a:cubicBezTo>
                  <a:pt x="10" y="72"/>
                  <a:pt x="10" y="72"/>
                  <a:pt x="10" y="73"/>
                </a:cubicBezTo>
                <a:cubicBezTo>
                  <a:pt x="8" y="73"/>
                  <a:pt x="9" y="74"/>
                  <a:pt x="8" y="75"/>
                </a:cubicBezTo>
                <a:cubicBezTo>
                  <a:pt x="8" y="75"/>
                  <a:pt x="8" y="75"/>
                  <a:pt x="7" y="75"/>
                </a:cubicBezTo>
                <a:cubicBezTo>
                  <a:pt x="7" y="77"/>
                  <a:pt x="8" y="77"/>
                  <a:pt x="8" y="79"/>
                </a:cubicBezTo>
                <a:cubicBezTo>
                  <a:pt x="8" y="80"/>
                  <a:pt x="5" y="79"/>
                  <a:pt x="5" y="81"/>
                </a:cubicBezTo>
                <a:cubicBezTo>
                  <a:pt x="5" y="81"/>
                  <a:pt x="5" y="82"/>
                  <a:pt x="5" y="82"/>
                </a:cubicBezTo>
                <a:cubicBezTo>
                  <a:pt x="5" y="84"/>
                  <a:pt x="6" y="85"/>
                  <a:pt x="8" y="85"/>
                </a:cubicBezTo>
                <a:cubicBezTo>
                  <a:pt x="9" y="85"/>
                  <a:pt x="10" y="86"/>
                  <a:pt x="10" y="87"/>
                </a:cubicBezTo>
                <a:cubicBezTo>
                  <a:pt x="11" y="87"/>
                  <a:pt x="11" y="87"/>
                  <a:pt x="11" y="88"/>
                </a:cubicBezTo>
                <a:cubicBezTo>
                  <a:pt x="11" y="89"/>
                  <a:pt x="11" y="90"/>
                  <a:pt x="11" y="90"/>
                </a:cubicBezTo>
                <a:cubicBezTo>
                  <a:pt x="11" y="91"/>
                  <a:pt x="11" y="91"/>
                  <a:pt x="11" y="92"/>
                </a:cubicBezTo>
                <a:cubicBezTo>
                  <a:pt x="12" y="92"/>
                  <a:pt x="14" y="94"/>
                  <a:pt x="12" y="94"/>
                </a:cubicBezTo>
                <a:cubicBezTo>
                  <a:pt x="12" y="94"/>
                  <a:pt x="12" y="95"/>
                  <a:pt x="12" y="95"/>
                </a:cubicBezTo>
                <a:cubicBezTo>
                  <a:pt x="12" y="96"/>
                  <a:pt x="12" y="98"/>
                  <a:pt x="12" y="99"/>
                </a:cubicBezTo>
                <a:cubicBezTo>
                  <a:pt x="12" y="99"/>
                  <a:pt x="12" y="100"/>
                  <a:pt x="12" y="100"/>
                </a:cubicBezTo>
                <a:cubicBezTo>
                  <a:pt x="13" y="100"/>
                  <a:pt x="14" y="100"/>
                  <a:pt x="14" y="99"/>
                </a:cubicBezTo>
                <a:cubicBezTo>
                  <a:pt x="14" y="98"/>
                  <a:pt x="14" y="98"/>
                  <a:pt x="14" y="98"/>
                </a:cubicBezTo>
                <a:cubicBezTo>
                  <a:pt x="14" y="96"/>
                  <a:pt x="16" y="96"/>
                  <a:pt x="17" y="98"/>
                </a:cubicBezTo>
                <a:cubicBezTo>
                  <a:pt x="17" y="98"/>
                  <a:pt x="18" y="98"/>
                  <a:pt x="18" y="99"/>
                </a:cubicBezTo>
                <a:cubicBezTo>
                  <a:pt x="18" y="99"/>
                  <a:pt x="19" y="99"/>
                  <a:pt x="19" y="99"/>
                </a:cubicBezTo>
                <a:cubicBezTo>
                  <a:pt x="19" y="99"/>
                  <a:pt x="19" y="100"/>
                  <a:pt x="19" y="100"/>
                </a:cubicBezTo>
                <a:cubicBezTo>
                  <a:pt x="19" y="103"/>
                  <a:pt x="17" y="102"/>
                  <a:pt x="19" y="105"/>
                </a:cubicBezTo>
                <a:cubicBezTo>
                  <a:pt x="19" y="105"/>
                  <a:pt x="20" y="105"/>
                  <a:pt x="20" y="105"/>
                </a:cubicBezTo>
                <a:cubicBezTo>
                  <a:pt x="21" y="105"/>
                  <a:pt x="21" y="105"/>
                  <a:pt x="21" y="105"/>
                </a:cubicBezTo>
                <a:cubicBezTo>
                  <a:pt x="25" y="105"/>
                  <a:pt x="28" y="106"/>
                  <a:pt x="29" y="109"/>
                </a:cubicBezTo>
                <a:cubicBezTo>
                  <a:pt x="29" y="111"/>
                  <a:pt x="32" y="111"/>
                  <a:pt x="30" y="112"/>
                </a:cubicBezTo>
                <a:cubicBezTo>
                  <a:pt x="30" y="113"/>
                  <a:pt x="31" y="113"/>
                  <a:pt x="31" y="115"/>
                </a:cubicBezTo>
                <a:cubicBezTo>
                  <a:pt x="32" y="115"/>
                  <a:pt x="33" y="115"/>
                  <a:pt x="33" y="115"/>
                </a:cubicBezTo>
                <a:cubicBezTo>
                  <a:pt x="33" y="116"/>
                  <a:pt x="33" y="116"/>
                  <a:pt x="33" y="117"/>
                </a:cubicBezTo>
                <a:cubicBezTo>
                  <a:pt x="34" y="116"/>
                  <a:pt x="34" y="117"/>
                  <a:pt x="34" y="118"/>
                </a:cubicBezTo>
                <a:cubicBezTo>
                  <a:pt x="37" y="118"/>
                  <a:pt x="37" y="121"/>
                  <a:pt x="39" y="121"/>
                </a:cubicBezTo>
                <a:cubicBezTo>
                  <a:pt x="41" y="122"/>
                  <a:pt x="43" y="121"/>
                  <a:pt x="43" y="123"/>
                </a:cubicBezTo>
                <a:cubicBezTo>
                  <a:pt x="43" y="123"/>
                  <a:pt x="44" y="123"/>
                  <a:pt x="44" y="123"/>
                </a:cubicBezTo>
                <a:cubicBezTo>
                  <a:pt x="44" y="124"/>
                  <a:pt x="45" y="124"/>
                  <a:pt x="45" y="125"/>
                </a:cubicBezTo>
                <a:cubicBezTo>
                  <a:pt x="46" y="125"/>
                  <a:pt x="47" y="125"/>
                  <a:pt x="46" y="126"/>
                </a:cubicBezTo>
                <a:cubicBezTo>
                  <a:pt x="47" y="126"/>
                  <a:pt x="47" y="126"/>
                  <a:pt x="48" y="126"/>
                </a:cubicBezTo>
                <a:cubicBezTo>
                  <a:pt x="49" y="126"/>
                  <a:pt x="52" y="126"/>
                  <a:pt x="52" y="127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51" y="128"/>
                  <a:pt x="51" y="129"/>
                  <a:pt x="50" y="130"/>
                </a:cubicBezTo>
                <a:cubicBezTo>
                  <a:pt x="50" y="130"/>
                  <a:pt x="50" y="130"/>
                  <a:pt x="50" y="131"/>
                </a:cubicBezTo>
                <a:cubicBezTo>
                  <a:pt x="50" y="131"/>
                  <a:pt x="51" y="131"/>
                  <a:pt x="51" y="131"/>
                </a:cubicBezTo>
                <a:cubicBezTo>
                  <a:pt x="51" y="131"/>
                  <a:pt x="51" y="132"/>
                  <a:pt x="51" y="132"/>
                </a:cubicBezTo>
                <a:cubicBezTo>
                  <a:pt x="50" y="132"/>
                  <a:pt x="49" y="134"/>
                  <a:pt x="49" y="131"/>
                </a:cubicBezTo>
                <a:cubicBezTo>
                  <a:pt x="48" y="131"/>
                  <a:pt x="46" y="131"/>
                  <a:pt x="46" y="130"/>
                </a:cubicBezTo>
                <a:cubicBezTo>
                  <a:pt x="46" y="130"/>
                  <a:pt x="46" y="130"/>
                  <a:pt x="45" y="130"/>
                </a:cubicBezTo>
                <a:cubicBezTo>
                  <a:pt x="45" y="130"/>
                  <a:pt x="44" y="130"/>
                  <a:pt x="44" y="130"/>
                </a:cubicBezTo>
                <a:cubicBezTo>
                  <a:pt x="44" y="130"/>
                  <a:pt x="44" y="131"/>
                  <a:pt x="44" y="132"/>
                </a:cubicBezTo>
                <a:cubicBezTo>
                  <a:pt x="44" y="132"/>
                  <a:pt x="44" y="133"/>
                  <a:pt x="44" y="133"/>
                </a:cubicBezTo>
                <a:cubicBezTo>
                  <a:pt x="45" y="133"/>
                  <a:pt x="45" y="133"/>
                  <a:pt x="45" y="134"/>
                </a:cubicBezTo>
                <a:cubicBezTo>
                  <a:pt x="46" y="134"/>
                  <a:pt x="47" y="135"/>
                  <a:pt x="46" y="136"/>
                </a:cubicBezTo>
                <a:cubicBezTo>
                  <a:pt x="48" y="136"/>
                  <a:pt x="48" y="139"/>
                  <a:pt x="49" y="137"/>
                </a:cubicBezTo>
                <a:cubicBezTo>
                  <a:pt x="49" y="137"/>
                  <a:pt x="50" y="137"/>
                  <a:pt x="50" y="137"/>
                </a:cubicBezTo>
                <a:cubicBezTo>
                  <a:pt x="51" y="137"/>
                  <a:pt x="52" y="137"/>
                  <a:pt x="53" y="137"/>
                </a:cubicBezTo>
                <a:cubicBezTo>
                  <a:pt x="53" y="136"/>
                  <a:pt x="53" y="136"/>
                  <a:pt x="53" y="136"/>
                </a:cubicBezTo>
                <a:cubicBezTo>
                  <a:pt x="54" y="136"/>
                  <a:pt x="54" y="136"/>
                  <a:pt x="55" y="136"/>
                </a:cubicBezTo>
                <a:cubicBezTo>
                  <a:pt x="55" y="137"/>
                  <a:pt x="55" y="138"/>
                  <a:pt x="55" y="139"/>
                </a:cubicBezTo>
                <a:cubicBezTo>
                  <a:pt x="55" y="140"/>
                  <a:pt x="54" y="140"/>
                  <a:pt x="53" y="140"/>
                </a:cubicBezTo>
                <a:cubicBezTo>
                  <a:pt x="53" y="140"/>
                  <a:pt x="52" y="141"/>
                  <a:pt x="52" y="142"/>
                </a:cubicBezTo>
                <a:cubicBezTo>
                  <a:pt x="52" y="143"/>
                  <a:pt x="50" y="143"/>
                  <a:pt x="49" y="143"/>
                </a:cubicBezTo>
                <a:cubicBezTo>
                  <a:pt x="48" y="143"/>
                  <a:pt x="47" y="143"/>
                  <a:pt x="48" y="142"/>
                </a:cubicBezTo>
                <a:cubicBezTo>
                  <a:pt x="48" y="141"/>
                  <a:pt x="48" y="140"/>
                  <a:pt x="48" y="139"/>
                </a:cubicBezTo>
                <a:cubicBezTo>
                  <a:pt x="47" y="139"/>
                  <a:pt x="46" y="140"/>
                  <a:pt x="46" y="140"/>
                </a:cubicBezTo>
                <a:cubicBezTo>
                  <a:pt x="45" y="140"/>
                  <a:pt x="45" y="139"/>
                  <a:pt x="45" y="138"/>
                </a:cubicBezTo>
                <a:cubicBezTo>
                  <a:pt x="46" y="138"/>
                  <a:pt x="46" y="138"/>
                  <a:pt x="46" y="138"/>
                </a:cubicBezTo>
                <a:cubicBezTo>
                  <a:pt x="46" y="138"/>
                  <a:pt x="46" y="137"/>
                  <a:pt x="46" y="137"/>
                </a:cubicBezTo>
                <a:cubicBezTo>
                  <a:pt x="46" y="137"/>
                  <a:pt x="45" y="137"/>
                  <a:pt x="45" y="136"/>
                </a:cubicBezTo>
                <a:cubicBezTo>
                  <a:pt x="44" y="136"/>
                  <a:pt x="43" y="136"/>
                  <a:pt x="42" y="137"/>
                </a:cubicBezTo>
                <a:cubicBezTo>
                  <a:pt x="41" y="137"/>
                  <a:pt x="41" y="137"/>
                  <a:pt x="40" y="137"/>
                </a:cubicBezTo>
                <a:cubicBezTo>
                  <a:pt x="40" y="138"/>
                  <a:pt x="38" y="138"/>
                  <a:pt x="38" y="139"/>
                </a:cubicBezTo>
                <a:cubicBezTo>
                  <a:pt x="39" y="139"/>
                  <a:pt x="39" y="140"/>
                  <a:pt x="38" y="140"/>
                </a:cubicBezTo>
                <a:cubicBezTo>
                  <a:pt x="38" y="141"/>
                  <a:pt x="38" y="142"/>
                  <a:pt x="38" y="143"/>
                </a:cubicBezTo>
                <a:cubicBezTo>
                  <a:pt x="38" y="144"/>
                  <a:pt x="36" y="145"/>
                  <a:pt x="38" y="145"/>
                </a:cubicBezTo>
                <a:cubicBezTo>
                  <a:pt x="38" y="145"/>
                  <a:pt x="39" y="145"/>
                  <a:pt x="39" y="145"/>
                </a:cubicBezTo>
                <a:cubicBezTo>
                  <a:pt x="39" y="144"/>
                  <a:pt x="41" y="144"/>
                  <a:pt x="42" y="145"/>
                </a:cubicBezTo>
                <a:cubicBezTo>
                  <a:pt x="42" y="145"/>
                  <a:pt x="42" y="146"/>
                  <a:pt x="42" y="146"/>
                </a:cubicBezTo>
                <a:cubicBezTo>
                  <a:pt x="42" y="147"/>
                  <a:pt x="42" y="147"/>
                  <a:pt x="42" y="147"/>
                </a:cubicBezTo>
                <a:cubicBezTo>
                  <a:pt x="43" y="147"/>
                  <a:pt x="43" y="148"/>
                  <a:pt x="43" y="149"/>
                </a:cubicBezTo>
                <a:cubicBezTo>
                  <a:pt x="43" y="149"/>
                  <a:pt x="43" y="149"/>
                  <a:pt x="43" y="150"/>
                </a:cubicBezTo>
                <a:cubicBezTo>
                  <a:pt x="43" y="151"/>
                  <a:pt x="43" y="151"/>
                  <a:pt x="44" y="151"/>
                </a:cubicBezTo>
                <a:cubicBezTo>
                  <a:pt x="44" y="151"/>
                  <a:pt x="45" y="151"/>
                  <a:pt x="45" y="151"/>
                </a:cubicBezTo>
                <a:cubicBezTo>
                  <a:pt x="46" y="151"/>
                  <a:pt x="47" y="150"/>
                  <a:pt x="48" y="150"/>
                </a:cubicBezTo>
                <a:cubicBezTo>
                  <a:pt x="48" y="151"/>
                  <a:pt x="47" y="152"/>
                  <a:pt x="46" y="153"/>
                </a:cubicBezTo>
                <a:cubicBezTo>
                  <a:pt x="47" y="154"/>
                  <a:pt x="48" y="154"/>
                  <a:pt x="48" y="156"/>
                </a:cubicBezTo>
                <a:cubicBezTo>
                  <a:pt x="48" y="157"/>
                  <a:pt x="48" y="158"/>
                  <a:pt x="48" y="159"/>
                </a:cubicBezTo>
                <a:cubicBezTo>
                  <a:pt x="48" y="160"/>
                  <a:pt x="48" y="161"/>
                  <a:pt x="48" y="162"/>
                </a:cubicBezTo>
                <a:cubicBezTo>
                  <a:pt x="49" y="162"/>
                  <a:pt x="49" y="165"/>
                  <a:pt x="48" y="165"/>
                </a:cubicBezTo>
                <a:cubicBezTo>
                  <a:pt x="46" y="165"/>
                  <a:pt x="46" y="164"/>
                  <a:pt x="45" y="164"/>
                </a:cubicBezTo>
                <a:cubicBezTo>
                  <a:pt x="44" y="164"/>
                  <a:pt x="44" y="164"/>
                  <a:pt x="44" y="163"/>
                </a:cubicBezTo>
                <a:cubicBezTo>
                  <a:pt x="44" y="163"/>
                  <a:pt x="43" y="163"/>
                  <a:pt x="43" y="163"/>
                </a:cubicBezTo>
                <a:cubicBezTo>
                  <a:pt x="42" y="163"/>
                  <a:pt x="40" y="162"/>
                  <a:pt x="42" y="162"/>
                </a:cubicBezTo>
                <a:cubicBezTo>
                  <a:pt x="42" y="161"/>
                  <a:pt x="42" y="161"/>
                  <a:pt x="42" y="161"/>
                </a:cubicBezTo>
                <a:cubicBezTo>
                  <a:pt x="41" y="160"/>
                  <a:pt x="40" y="160"/>
                  <a:pt x="40" y="158"/>
                </a:cubicBezTo>
                <a:cubicBezTo>
                  <a:pt x="40" y="158"/>
                  <a:pt x="40" y="158"/>
                  <a:pt x="39" y="158"/>
                </a:cubicBezTo>
                <a:cubicBezTo>
                  <a:pt x="39" y="160"/>
                  <a:pt x="38" y="160"/>
                  <a:pt x="39" y="162"/>
                </a:cubicBezTo>
                <a:cubicBezTo>
                  <a:pt x="39" y="162"/>
                  <a:pt x="38" y="162"/>
                  <a:pt x="38" y="162"/>
                </a:cubicBezTo>
                <a:cubicBezTo>
                  <a:pt x="38" y="162"/>
                  <a:pt x="37" y="162"/>
                  <a:pt x="37" y="162"/>
                </a:cubicBezTo>
                <a:cubicBezTo>
                  <a:pt x="37" y="162"/>
                  <a:pt x="37" y="163"/>
                  <a:pt x="37" y="163"/>
                </a:cubicBezTo>
                <a:cubicBezTo>
                  <a:pt x="36" y="163"/>
                  <a:pt x="35" y="163"/>
                  <a:pt x="34" y="163"/>
                </a:cubicBezTo>
                <a:cubicBezTo>
                  <a:pt x="34" y="164"/>
                  <a:pt x="34" y="164"/>
                  <a:pt x="34" y="165"/>
                </a:cubicBezTo>
                <a:cubicBezTo>
                  <a:pt x="35" y="166"/>
                  <a:pt x="37" y="165"/>
                  <a:pt x="37" y="166"/>
                </a:cubicBezTo>
                <a:cubicBezTo>
                  <a:pt x="37" y="166"/>
                  <a:pt x="38" y="166"/>
                  <a:pt x="38" y="166"/>
                </a:cubicBezTo>
                <a:cubicBezTo>
                  <a:pt x="38" y="167"/>
                  <a:pt x="38" y="167"/>
                  <a:pt x="38" y="168"/>
                </a:cubicBezTo>
                <a:cubicBezTo>
                  <a:pt x="39" y="168"/>
                  <a:pt x="39" y="169"/>
                  <a:pt x="40" y="169"/>
                </a:cubicBezTo>
                <a:cubicBezTo>
                  <a:pt x="42" y="169"/>
                  <a:pt x="42" y="171"/>
                  <a:pt x="43" y="172"/>
                </a:cubicBezTo>
                <a:cubicBezTo>
                  <a:pt x="43" y="173"/>
                  <a:pt x="43" y="173"/>
                  <a:pt x="43" y="174"/>
                </a:cubicBezTo>
                <a:cubicBezTo>
                  <a:pt x="43" y="174"/>
                  <a:pt x="44" y="174"/>
                  <a:pt x="44" y="174"/>
                </a:cubicBezTo>
                <a:cubicBezTo>
                  <a:pt x="44" y="174"/>
                  <a:pt x="44" y="174"/>
                  <a:pt x="44" y="175"/>
                </a:cubicBezTo>
                <a:cubicBezTo>
                  <a:pt x="44" y="175"/>
                  <a:pt x="44" y="176"/>
                  <a:pt x="44" y="176"/>
                </a:cubicBezTo>
                <a:cubicBezTo>
                  <a:pt x="45" y="176"/>
                  <a:pt x="45" y="176"/>
                  <a:pt x="45" y="177"/>
                </a:cubicBezTo>
                <a:cubicBezTo>
                  <a:pt x="46" y="177"/>
                  <a:pt x="46" y="177"/>
                  <a:pt x="46" y="177"/>
                </a:cubicBezTo>
                <a:cubicBezTo>
                  <a:pt x="46" y="178"/>
                  <a:pt x="47" y="179"/>
                  <a:pt x="48" y="178"/>
                </a:cubicBezTo>
                <a:cubicBezTo>
                  <a:pt x="48" y="179"/>
                  <a:pt x="50" y="178"/>
                  <a:pt x="50" y="180"/>
                </a:cubicBezTo>
                <a:cubicBezTo>
                  <a:pt x="49" y="180"/>
                  <a:pt x="49" y="180"/>
                  <a:pt x="49" y="181"/>
                </a:cubicBezTo>
                <a:cubicBezTo>
                  <a:pt x="49" y="183"/>
                  <a:pt x="48" y="184"/>
                  <a:pt x="48" y="185"/>
                </a:cubicBezTo>
                <a:cubicBezTo>
                  <a:pt x="47" y="186"/>
                  <a:pt x="48" y="188"/>
                  <a:pt x="46" y="188"/>
                </a:cubicBezTo>
                <a:cubicBezTo>
                  <a:pt x="46" y="188"/>
                  <a:pt x="46" y="189"/>
                  <a:pt x="46" y="189"/>
                </a:cubicBezTo>
                <a:cubicBezTo>
                  <a:pt x="46" y="190"/>
                  <a:pt x="45" y="190"/>
                  <a:pt x="45" y="191"/>
                </a:cubicBezTo>
                <a:cubicBezTo>
                  <a:pt x="44" y="191"/>
                  <a:pt x="44" y="193"/>
                  <a:pt x="44" y="194"/>
                </a:cubicBezTo>
                <a:cubicBezTo>
                  <a:pt x="44" y="195"/>
                  <a:pt x="44" y="195"/>
                  <a:pt x="43" y="195"/>
                </a:cubicBezTo>
                <a:cubicBezTo>
                  <a:pt x="42" y="195"/>
                  <a:pt x="41" y="195"/>
                  <a:pt x="40" y="195"/>
                </a:cubicBezTo>
                <a:cubicBezTo>
                  <a:pt x="38" y="195"/>
                  <a:pt x="39" y="198"/>
                  <a:pt x="37" y="199"/>
                </a:cubicBezTo>
                <a:cubicBezTo>
                  <a:pt x="37" y="194"/>
                  <a:pt x="33" y="195"/>
                  <a:pt x="32" y="191"/>
                </a:cubicBezTo>
                <a:cubicBezTo>
                  <a:pt x="32" y="191"/>
                  <a:pt x="32" y="191"/>
                  <a:pt x="32" y="190"/>
                </a:cubicBezTo>
                <a:cubicBezTo>
                  <a:pt x="31" y="190"/>
                  <a:pt x="31" y="188"/>
                  <a:pt x="30" y="188"/>
                </a:cubicBezTo>
                <a:cubicBezTo>
                  <a:pt x="29" y="188"/>
                  <a:pt x="27" y="188"/>
                  <a:pt x="27" y="187"/>
                </a:cubicBezTo>
                <a:cubicBezTo>
                  <a:pt x="27" y="186"/>
                  <a:pt x="27" y="185"/>
                  <a:pt x="27" y="184"/>
                </a:cubicBezTo>
                <a:cubicBezTo>
                  <a:pt x="27" y="183"/>
                  <a:pt x="26" y="183"/>
                  <a:pt x="26" y="182"/>
                </a:cubicBezTo>
                <a:cubicBezTo>
                  <a:pt x="26" y="182"/>
                  <a:pt x="25" y="182"/>
                  <a:pt x="25" y="182"/>
                </a:cubicBezTo>
                <a:cubicBezTo>
                  <a:pt x="24" y="182"/>
                  <a:pt x="24" y="181"/>
                  <a:pt x="24" y="180"/>
                </a:cubicBezTo>
                <a:cubicBezTo>
                  <a:pt x="25" y="180"/>
                  <a:pt x="25" y="180"/>
                  <a:pt x="26" y="180"/>
                </a:cubicBezTo>
                <a:cubicBezTo>
                  <a:pt x="26" y="179"/>
                  <a:pt x="26" y="178"/>
                  <a:pt x="27" y="178"/>
                </a:cubicBezTo>
                <a:cubicBezTo>
                  <a:pt x="27" y="178"/>
                  <a:pt x="27" y="178"/>
                  <a:pt x="27" y="177"/>
                </a:cubicBezTo>
                <a:cubicBezTo>
                  <a:pt x="27" y="177"/>
                  <a:pt x="27" y="176"/>
                  <a:pt x="27" y="176"/>
                </a:cubicBezTo>
                <a:cubicBezTo>
                  <a:pt x="27" y="176"/>
                  <a:pt x="26" y="176"/>
                  <a:pt x="25" y="176"/>
                </a:cubicBezTo>
                <a:cubicBezTo>
                  <a:pt x="25" y="176"/>
                  <a:pt x="24" y="176"/>
                  <a:pt x="24" y="176"/>
                </a:cubicBezTo>
                <a:cubicBezTo>
                  <a:pt x="24" y="176"/>
                  <a:pt x="24" y="175"/>
                  <a:pt x="24" y="175"/>
                </a:cubicBezTo>
                <a:cubicBezTo>
                  <a:pt x="23" y="175"/>
                  <a:pt x="22" y="174"/>
                  <a:pt x="23" y="172"/>
                </a:cubicBezTo>
                <a:cubicBezTo>
                  <a:pt x="22" y="172"/>
                  <a:pt x="21" y="172"/>
                  <a:pt x="21" y="171"/>
                </a:cubicBezTo>
                <a:cubicBezTo>
                  <a:pt x="21" y="169"/>
                  <a:pt x="19" y="170"/>
                  <a:pt x="17" y="170"/>
                </a:cubicBezTo>
                <a:cubicBezTo>
                  <a:pt x="17" y="170"/>
                  <a:pt x="17" y="171"/>
                  <a:pt x="17" y="171"/>
                </a:cubicBezTo>
                <a:cubicBezTo>
                  <a:pt x="17" y="172"/>
                  <a:pt x="17" y="172"/>
                  <a:pt x="17" y="172"/>
                </a:cubicBezTo>
                <a:cubicBezTo>
                  <a:pt x="17" y="173"/>
                  <a:pt x="17" y="173"/>
                  <a:pt x="17" y="174"/>
                </a:cubicBezTo>
                <a:cubicBezTo>
                  <a:pt x="17" y="174"/>
                  <a:pt x="18" y="174"/>
                  <a:pt x="18" y="175"/>
                </a:cubicBezTo>
                <a:cubicBezTo>
                  <a:pt x="18" y="175"/>
                  <a:pt x="18" y="176"/>
                  <a:pt x="18" y="176"/>
                </a:cubicBezTo>
                <a:cubicBezTo>
                  <a:pt x="16" y="176"/>
                  <a:pt x="16" y="177"/>
                  <a:pt x="14" y="177"/>
                </a:cubicBezTo>
                <a:cubicBezTo>
                  <a:pt x="14" y="177"/>
                  <a:pt x="14" y="177"/>
                  <a:pt x="13" y="177"/>
                </a:cubicBezTo>
                <a:cubicBezTo>
                  <a:pt x="13" y="176"/>
                  <a:pt x="13" y="174"/>
                  <a:pt x="14" y="174"/>
                </a:cubicBezTo>
                <a:cubicBezTo>
                  <a:pt x="14" y="173"/>
                  <a:pt x="14" y="172"/>
                  <a:pt x="14" y="171"/>
                </a:cubicBezTo>
                <a:cubicBezTo>
                  <a:pt x="11" y="171"/>
                  <a:pt x="13" y="165"/>
                  <a:pt x="11" y="164"/>
                </a:cubicBezTo>
                <a:cubicBezTo>
                  <a:pt x="11" y="163"/>
                  <a:pt x="11" y="163"/>
                  <a:pt x="12" y="163"/>
                </a:cubicBezTo>
                <a:cubicBezTo>
                  <a:pt x="12" y="162"/>
                  <a:pt x="13" y="162"/>
                  <a:pt x="13" y="163"/>
                </a:cubicBezTo>
                <a:cubicBezTo>
                  <a:pt x="14" y="163"/>
                  <a:pt x="14" y="163"/>
                  <a:pt x="14" y="163"/>
                </a:cubicBezTo>
                <a:cubicBezTo>
                  <a:pt x="14" y="161"/>
                  <a:pt x="14" y="160"/>
                  <a:pt x="13" y="159"/>
                </a:cubicBezTo>
                <a:cubicBezTo>
                  <a:pt x="13" y="161"/>
                  <a:pt x="11" y="161"/>
                  <a:pt x="11" y="159"/>
                </a:cubicBezTo>
                <a:cubicBezTo>
                  <a:pt x="11" y="159"/>
                  <a:pt x="11" y="159"/>
                  <a:pt x="11" y="158"/>
                </a:cubicBezTo>
                <a:cubicBezTo>
                  <a:pt x="10" y="158"/>
                  <a:pt x="9" y="158"/>
                  <a:pt x="8" y="158"/>
                </a:cubicBezTo>
                <a:cubicBezTo>
                  <a:pt x="9" y="157"/>
                  <a:pt x="9" y="157"/>
                  <a:pt x="11" y="157"/>
                </a:cubicBezTo>
                <a:cubicBezTo>
                  <a:pt x="12" y="157"/>
                  <a:pt x="12" y="156"/>
                  <a:pt x="12" y="155"/>
                </a:cubicBezTo>
                <a:cubicBezTo>
                  <a:pt x="11" y="155"/>
                  <a:pt x="11" y="154"/>
                  <a:pt x="11" y="153"/>
                </a:cubicBezTo>
                <a:cubicBezTo>
                  <a:pt x="10" y="153"/>
                  <a:pt x="9" y="152"/>
                  <a:pt x="7" y="152"/>
                </a:cubicBezTo>
                <a:cubicBezTo>
                  <a:pt x="6" y="152"/>
                  <a:pt x="5" y="152"/>
                  <a:pt x="4" y="152"/>
                </a:cubicBezTo>
                <a:cubicBezTo>
                  <a:pt x="3" y="148"/>
                  <a:pt x="5" y="148"/>
                  <a:pt x="5" y="144"/>
                </a:cubicBezTo>
                <a:cubicBezTo>
                  <a:pt x="6" y="144"/>
                  <a:pt x="6" y="144"/>
                  <a:pt x="7" y="144"/>
                </a:cubicBezTo>
                <a:cubicBezTo>
                  <a:pt x="8" y="144"/>
                  <a:pt x="8" y="144"/>
                  <a:pt x="8" y="144"/>
                </a:cubicBezTo>
                <a:cubicBezTo>
                  <a:pt x="8" y="144"/>
                  <a:pt x="8" y="143"/>
                  <a:pt x="8" y="143"/>
                </a:cubicBezTo>
                <a:cubicBezTo>
                  <a:pt x="7" y="143"/>
                  <a:pt x="7" y="141"/>
                  <a:pt x="10" y="142"/>
                </a:cubicBezTo>
                <a:cubicBezTo>
                  <a:pt x="10" y="141"/>
                  <a:pt x="10" y="141"/>
                  <a:pt x="10" y="140"/>
                </a:cubicBezTo>
                <a:cubicBezTo>
                  <a:pt x="9" y="140"/>
                  <a:pt x="8" y="140"/>
                  <a:pt x="7" y="140"/>
                </a:cubicBezTo>
                <a:cubicBezTo>
                  <a:pt x="7" y="141"/>
                  <a:pt x="6" y="142"/>
                  <a:pt x="5" y="142"/>
                </a:cubicBezTo>
                <a:cubicBezTo>
                  <a:pt x="5" y="141"/>
                  <a:pt x="5" y="141"/>
                  <a:pt x="5" y="140"/>
                </a:cubicBezTo>
                <a:cubicBezTo>
                  <a:pt x="2" y="139"/>
                  <a:pt x="4" y="134"/>
                  <a:pt x="4" y="131"/>
                </a:cubicBezTo>
                <a:cubicBezTo>
                  <a:pt x="2" y="131"/>
                  <a:pt x="3" y="133"/>
                  <a:pt x="1" y="133"/>
                </a:cubicBezTo>
                <a:cubicBezTo>
                  <a:pt x="1" y="134"/>
                  <a:pt x="1" y="134"/>
                  <a:pt x="1" y="134"/>
                </a:cubicBezTo>
                <a:cubicBezTo>
                  <a:pt x="1" y="136"/>
                  <a:pt x="3" y="141"/>
                  <a:pt x="0" y="140"/>
                </a:cubicBezTo>
                <a:cubicBezTo>
                  <a:pt x="0" y="142"/>
                  <a:pt x="0" y="143"/>
                  <a:pt x="0" y="144"/>
                </a:cubicBezTo>
                <a:cubicBezTo>
                  <a:pt x="0" y="144"/>
                  <a:pt x="0" y="145"/>
                  <a:pt x="0" y="145"/>
                </a:cubicBezTo>
                <a:cubicBezTo>
                  <a:pt x="4" y="145"/>
                  <a:pt x="2" y="150"/>
                  <a:pt x="0" y="151"/>
                </a:cubicBezTo>
                <a:cubicBezTo>
                  <a:pt x="0" y="152"/>
                  <a:pt x="0" y="153"/>
                  <a:pt x="0" y="153"/>
                </a:cubicBezTo>
                <a:cubicBezTo>
                  <a:pt x="8" y="155"/>
                  <a:pt x="1" y="165"/>
                  <a:pt x="5" y="172"/>
                </a:cubicBezTo>
                <a:cubicBezTo>
                  <a:pt x="5" y="173"/>
                  <a:pt x="5" y="174"/>
                  <a:pt x="5" y="175"/>
                </a:cubicBezTo>
                <a:cubicBezTo>
                  <a:pt x="5" y="175"/>
                  <a:pt x="6" y="175"/>
                  <a:pt x="6" y="175"/>
                </a:cubicBezTo>
                <a:cubicBezTo>
                  <a:pt x="7" y="175"/>
                  <a:pt x="7" y="176"/>
                  <a:pt x="7" y="177"/>
                </a:cubicBezTo>
                <a:cubicBezTo>
                  <a:pt x="7" y="178"/>
                  <a:pt x="7" y="178"/>
                  <a:pt x="7" y="178"/>
                </a:cubicBezTo>
                <a:cubicBezTo>
                  <a:pt x="9" y="178"/>
                  <a:pt x="8" y="180"/>
                  <a:pt x="10" y="181"/>
                </a:cubicBezTo>
                <a:cubicBezTo>
                  <a:pt x="10" y="182"/>
                  <a:pt x="11" y="182"/>
                  <a:pt x="11" y="183"/>
                </a:cubicBezTo>
                <a:cubicBezTo>
                  <a:pt x="11" y="184"/>
                  <a:pt x="12" y="185"/>
                  <a:pt x="12" y="185"/>
                </a:cubicBezTo>
                <a:cubicBezTo>
                  <a:pt x="12" y="186"/>
                  <a:pt x="13" y="187"/>
                  <a:pt x="13" y="188"/>
                </a:cubicBezTo>
                <a:cubicBezTo>
                  <a:pt x="14" y="188"/>
                  <a:pt x="14" y="188"/>
                  <a:pt x="14" y="188"/>
                </a:cubicBezTo>
                <a:cubicBezTo>
                  <a:pt x="15" y="188"/>
                  <a:pt x="15" y="188"/>
                  <a:pt x="15" y="188"/>
                </a:cubicBezTo>
                <a:cubicBezTo>
                  <a:pt x="17" y="189"/>
                  <a:pt x="18" y="193"/>
                  <a:pt x="21" y="190"/>
                </a:cubicBezTo>
                <a:cubicBezTo>
                  <a:pt x="21" y="192"/>
                  <a:pt x="22" y="194"/>
                  <a:pt x="23" y="195"/>
                </a:cubicBezTo>
                <a:cubicBezTo>
                  <a:pt x="24" y="196"/>
                  <a:pt x="25" y="196"/>
                  <a:pt x="25" y="197"/>
                </a:cubicBezTo>
                <a:cubicBezTo>
                  <a:pt x="25" y="198"/>
                  <a:pt x="25" y="198"/>
                  <a:pt x="25" y="199"/>
                </a:cubicBezTo>
                <a:cubicBezTo>
                  <a:pt x="27" y="198"/>
                  <a:pt x="29" y="199"/>
                  <a:pt x="30" y="200"/>
                </a:cubicBezTo>
                <a:cubicBezTo>
                  <a:pt x="30" y="200"/>
                  <a:pt x="30" y="201"/>
                  <a:pt x="30" y="201"/>
                </a:cubicBezTo>
                <a:cubicBezTo>
                  <a:pt x="30" y="201"/>
                  <a:pt x="31" y="201"/>
                  <a:pt x="31" y="201"/>
                </a:cubicBezTo>
                <a:cubicBezTo>
                  <a:pt x="31" y="201"/>
                  <a:pt x="32" y="201"/>
                  <a:pt x="32" y="201"/>
                </a:cubicBezTo>
                <a:cubicBezTo>
                  <a:pt x="33" y="203"/>
                  <a:pt x="37" y="203"/>
                  <a:pt x="40" y="203"/>
                </a:cubicBezTo>
                <a:cubicBezTo>
                  <a:pt x="41" y="202"/>
                  <a:pt x="43" y="202"/>
                  <a:pt x="45" y="202"/>
                </a:cubicBezTo>
                <a:cubicBezTo>
                  <a:pt x="46" y="200"/>
                  <a:pt x="47" y="199"/>
                  <a:pt x="49" y="199"/>
                </a:cubicBezTo>
                <a:cubicBezTo>
                  <a:pt x="50" y="199"/>
                  <a:pt x="50" y="199"/>
                  <a:pt x="51" y="199"/>
                </a:cubicBezTo>
                <a:cubicBezTo>
                  <a:pt x="51" y="198"/>
                  <a:pt x="52" y="197"/>
                  <a:pt x="52" y="197"/>
                </a:cubicBezTo>
                <a:cubicBezTo>
                  <a:pt x="52" y="197"/>
                  <a:pt x="52" y="197"/>
                  <a:pt x="52" y="196"/>
                </a:cubicBezTo>
                <a:cubicBezTo>
                  <a:pt x="53" y="196"/>
                  <a:pt x="53" y="196"/>
                  <a:pt x="53" y="196"/>
                </a:cubicBezTo>
                <a:cubicBezTo>
                  <a:pt x="53" y="196"/>
                  <a:pt x="53" y="195"/>
                  <a:pt x="53" y="195"/>
                </a:cubicBezTo>
                <a:cubicBezTo>
                  <a:pt x="53" y="194"/>
                  <a:pt x="53" y="193"/>
                  <a:pt x="53" y="193"/>
                </a:cubicBezTo>
                <a:cubicBezTo>
                  <a:pt x="54" y="192"/>
                  <a:pt x="54" y="191"/>
                  <a:pt x="55" y="191"/>
                </a:cubicBezTo>
                <a:cubicBezTo>
                  <a:pt x="55" y="191"/>
                  <a:pt x="55" y="191"/>
                  <a:pt x="56" y="191"/>
                </a:cubicBezTo>
                <a:cubicBezTo>
                  <a:pt x="57" y="191"/>
                  <a:pt x="58" y="190"/>
                  <a:pt x="58" y="189"/>
                </a:cubicBezTo>
                <a:cubicBezTo>
                  <a:pt x="57" y="189"/>
                  <a:pt x="56" y="189"/>
                  <a:pt x="56" y="188"/>
                </a:cubicBezTo>
                <a:cubicBezTo>
                  <a:pt x="56" y="187"/>
                  <a:pt x="56" y="187"/>
                  <a:pt x="56" y="187"/>
                </a:cubicBezTo>
                <a:cubicBezTo>
                  <a:pt x="58" y="186"/>
                  <a:pt x="57" y="184"/>
                  <a:pt x="56" y="183"/>
                </a:cubicBezTo>
                <a:cubicBezTo>
                  <a:pt x="55" y="183"/>
                  <a:pt x="54" y="183"/>
                  <a:pt x="55" y="182"/>
                </a:cubicBezTo>
                <a:cubicBezTo>
                  <a:pt x="52" y="181"/>
                  <a:pt x="56" y="180"/>
                  <a:pt x="53" y="178"/>
                </a:cubicBezTo>
                <a:cubicBezTo>
                  <a:pt x="53" y="178"/>
                  <a:pt x="53" y="178"/>
                  <a:pt x="53" y="177"/>
                </a:cubicBezTo>
                <a:cubicBezTo>
                  <a:pt x="52" y="177"/>
                  <a:pt x="52" y="175"/>
                  <a:pt x="53" y="175"/>
                </a:cubicBezTo>
                <a:cubicBezTo>
                  <a:pt x="55" y="175"/>
                  <a:pt x="55" y="173"/>
                  <a:pt x="56" y="175"/>
                </a:cubicBezTo>
                <a:cubicBezTo>
                  <a:pt x="56" y="175"/>
                  <a:pt x="57" y="175"/>
                  <a:pt x="57" y="175"/>
                </a:cubicBezTo>
                <a:cubicBezTo>
                  <a:pt x="58" y="175"/>
                  <a:pt x="59" y="176"/>
                  <a:pt x="59" y="177"/>
                </a:cubicBezTo>
                <a:cubicBezTo>
                  <a:pt x="59" y="177"/>
                  <a:pt x="59" y="177"/>
                  <a:pt x="58" y="177"/>
                </a:cubicBezTo>
                <a:cubicBezTo>
                  <a:pt x="58" y="178"/>
                  <a:pt x="58" y="178"/>
                  <a:pt x="58" y="178"/>
                </a:cubicBezTo>
                <a:cubicBezTo>
                  <a:pt x="60" y="179"/>
                  <a:pt x="60" y="180"/>
                  <a:pt x="61" y="181"/>
                </a:cubicBezTo>
                <a:cubicBezTo>
                  <a:pt x="61" y="181"/>
                  <a:pt x="61" y="182"/>
                  <a:pt x="61" y="182"/>
                </a:cubicBezTo>
                <a:cubicBezTo>
                  <a:pt x="61" y="182"/>
                  <a:pt x="61" y="182"/>
                  <a:pt x="62" y="182"/>
                </a:cubicBezTo>
                <a:cubicBezTo>
                  <a:pt x="62" y="181"/>
                  <a:pt x="63" y="181"/>
                  <a:pt x="63" y="180"/>
                </a:cubicBezTo>
                <a:cubicBezTo>
                  <a:pt x="63" y="179"/>
                  <a:pt x="63" y="178"/>
                  <a:pt x="63" y="177"/>
                </a:cubicBezTo>
                <a:cubicBezTo>
                  <a:pt x="63" y="176"/>
                  <a:pt x="63" y="175"/>
                  <a:pt x="63" y="174"/>
                </a:cubicBezTo>
                <a:cubicBezTo>
                  <a:pt x="61" y="173"/>
                  <a:pt x="62" y="171"/>
                  <a:pt x="63" y="170"/>
                </a:cubicBezTo>
                <a:cubicBezTo>
                  <a:pt x="63" y="170"/>
                  <a:pt x="64" y="170"/>
                  <a:pt x="64" y="170"/>
                </a:cubicBezTo>
                <a:cubicBezTo>
                  <a:pt x="64" y="170"/>
                  <a:pt x="64" y="169"/>
                  <a:pt x="64" y="169"/>
                </a:cubicBezTo>
                <a:cubicBezTo>
                  <a:pt x="64" y="168"/>
                  <a:pt x="64" y="167"/>
                  <a:pt x="63" y="168"/>
                </a:cubicBezTo>
                <a:cubicBezTo>
                  <a:pt x="62" y="168"/>
                  <a:pt x="62" y="168"/>
                  <a:pt x="62" y="169"/>
                </a:cubicBezTo>
                <a:cubicBezTo>
                  <a:pt x="63" y="173"/>
                  <a:pt x="59" y="170"/>
                  <a:pt x="59" y="168"/>
                </a:cubicBezTo>
                <a:cubicBezTo>
                  <a:pt x="58" y="166"/>
                  <a:pt x="58" y="164"/>
                  <a:pt x="58" y="162"/>
                </a:cubicBezTo>
                <a:cubicBezTo>
                  <a:pt x="57" y="162"/>
                  <a:pt x="57" y="161"/>
                  <a:pt x="56" y="161"/>
                </a:cubicBezTo>
                <a:cubicBezTo>
                  <a:pt x="56" y="160"/>
                  <a:pt x="56" y="160"/>
                  <a:pt x="56" y="159"/>
                </a:cubicBezTo>
                <a:cubicBezTo>
                  <a:pt x="55" y="159"/>
                  <a:pt x="55" y="159"/>
                  <a:pt x="55" y="159"/>
                </a:cubicBezTo>
                <a:cubicBezTo>
                  <a:pt x="54" y="159"/>
                  <a:pt x="54" y="159"/>
                  <a:pt x="53" y="159"/>
                </a:cubicBezTo>
                <a:cubicBezTo>
                  <a:pt x="53" y="158"/>
                  <a:pt x="52" y="157"/>
                  <a:pt x="53" y="156"/>
                </a:cubicBezTo>
                <a:cubicBezTo>
                  <a:pt x="54" y="156"/>
                  <a:pt x="55" y="156"/>
                  <a:pt x="56" y="156"/>
                </a:cubicBezTo>
                <a:cubicBezTo>
                  <a:pt x="56" y="156"/>
                  <a:pt x="57" y="156"/>
                  <a:pt x="57" y="156"/>
                </a:cubicBezTo>
                <a:cubicBezTo>
                  <a:pt x="57" y="155"/>
                  <a:pt x="59" y="155"/>
                  <a:pt x="58" y="157"/>
                </a:cubicBezTo>
                <a:cubicBezTo>
                  <a:pt x="59" y="157"/>
                  <a:pt x="59" y="157"/>
                  <a:pt x="59" y="157"/>
                </a:cubicBezTo>
                <a:cubicBezTo>
                  <a:pt x="60" y="157"/>
                  <a:pt x="60" y="157"/>
                  <a:pt x="61" y="157"/>
                </a:cubicBezTo>
                <a:cubicBezTo>
                  <a:pt x="61" y="158"/>
                  <a:pt x="62" y="159"/>
                  <a:pt x="63" y="159"/>
                </a:cubicBezTo>
                <a:cubicBezTo>
                  <a:pt x="63" y="159"/>
                  <a:pt x="64" y="159"/>
                  <a:pt x="64" y="159"/>
                </a:cubicBezTo>
                <a:cubicBezTo>
                  <a:pt x="65" y="160"/>
                  <a:pt x="65" y="159"/>
                  <a:pt x="65" y="158"/>
                </a:cubicBezTo>
                <a:cubicBezTo>
                  <a:pt x="65" y="158"/>
                  <a:pt x="65" y="157"/>
                  <a:pt x="65" y="157"/>
                </a:cubicBezTo>
                <a:cubicBezTo>
                  <a:pt x="65" y="157"/>
                  <a:pt x="65" y="156"/>
                  <a:pt x="65" y="156"/>
                </a:cubicBezTo>
                <a:cubicBezTo>
                  <a:pt x="64" y="156"/>
                  <a:pt x="64" y="155"/>
                  <a:pt x="63" y="155"/>
                </a:cubicBezTo>
                <a:cubicBezTo>
                  <a:pt x="62" y="155"/>
                  <a:pt x="62" y="154"/>
                  <a:pt x="61" y="153"/>
                </a:cubicBezTo>
                <a:cubicBezTo>
                  <a:pt x="60" y="153"/>
                  <a:pt x="60" y="153"/>
                  <a:pt x="59" y="153"/>
                </a:cubicBezTo>
                <a:cubicBezTo>
                  <a:pt x="59" y="152"/>
                  <a:pt x="58" y="152"/>
                  <a:pt x="58" y="151"/>
                </a:cubicBezTo>
                <a:cubicBezTo>
                  <a:pt x="58" y="151"/>
                  <a:pt x="57" y="151"/>
                  <a:pt x="57" y="151"/>
                </a:cubicBezTo>
                <a:cubicBezTo>
                  <a:pt x="57" y="151"/>
                  <a:pt x="57" y="150"/>
                  <a:pt x="57" y="150"/>
                </a:cubicBezTo>
                <a:cubicBezTo>
                  <a:pt x="57" y="149"/>
                  <a:pt x="57" y="149"/>
                  <a:pt x="57" y="149"/>
                </a:cubicBezTo>
                <a:cubicBezTo>
                  <a:pt x="57" y="148"/>
                  <a:pt x="57" y="147"/>
                  <a:pt x="58" y="147"/>
                </a:cubicBezTo>
                <a:cubicBezTo>
                  <a:pt x="61" y="147"/>
                  <a:pt x="59" y="152"/>
                  <a:pt x="63" y="151"/>
                </a:cubicBezTo>
                <a:cubicBezTo>
                  <a:pt x="63" y="149"/>
                  <a:pt x="62" y="148"/>
                  <a:pt x="62" y="147"/>
                </a:cubicBezTo>
                <a:cubicBezTo>
                  <a:pt x="62" y="146"/>
                  <a:pt x="62" y="145"/>
                  <a:pt x="62" y="144"/>
                </a:cubicBezTo>
                <a:cubicBezTo>
                  <a:pt x="62" y="144"/>
                  <a:pt x="62" y="143"/>
                  <a:pt x="62" y="143"/>
                </a:cubicBezTo>
                <a:cubicBezTo>
                  <a:pt x="61" y="143"/>
                  <a:pt x="61" y="143"/>
                  <a:pt x="61" y="143"/>
                </a:cubicBezTo>
                <a:cubicBezTo>
                  <a:pt x="60" y="142"/>
                  <a:pt x="59" y="142"/>
                  <a:pt x="59" y="140"/>
                </a:cubicBezTo>
                <a:cubicBezTo>
                  <a:pt x="59" y="140"/>
                  <a:pt x="59" y="140"/>
                  <a:pt x="59" y="139"/>
                </a:cubicBezTo>
                <a:cubicBezTo>
                  <a:pt x="56" y="139"/>
                  <a:pt x="57" y="133"/>
                  <a:pt x="55" y="131"/>
                </a:cubicBezTo>
                <a:cubicBezTo>
                  <a:pt x="55" y="130"/>
                  <a:pt x="55" y="130"/>
                  <a:pt x="55" y="130"/>
                </a:cubicBezTo>
                <a:cubicBezTo>
                  <a:pt x="55" y="130"/>
                  <a:pt x="56" y="130"/>
                  <a:pt x="57" y="130"/>
                </a:cubicBezTo>
                <a:cubicBezTo>
                  <a:pt x="57" y="129"/>
                  <a:pt x="57" y="129"/>
                  <a:pt x="57" y="128"/>
                </a:cubicBezTo>
                <a:cubicBezTo>
                  <a:pt x="57" y="128"/>
                  <a:pt x="58" y="127"/>
                  <a:pt x="59" y="127"/>
                </a:cubicBezTo>
                <a:cubicBezTo>
                  <a:pt x="61" y="127"/>
                  <a:pt x="61" y="129"/>
                  <a:pt x="63" y="128"/>
                </a:cubicBezTo>
                <a:cubicBezTo>
                  <a:pt x="63" y="129"/>
                  <a:pt x="63" y="129"/>
                  <a:pt x="63" y="130"/>
                </a:cubicBezTo>
                <a:cubicBezTo>
                  <a:pt x="64" y="130"/>
                  <a:pt x="65" y="130"/>
                  <a:pt x="67" y="130"/>
                </a:cubicBezTo>
                <a:cubicBezTo>
                  <a:pt x="67" y="129"/>
                  <a:pt x="67" y="127"/>
                  <a:pt x="68" y="127"/>
                </a:cubicBezTo>
                <a:cubicBezTo>
                  <a:pt x="68" y="127"/>
                  <a:pt x="68" y="126"/>
                  <a:pt x="68" y="126"/>
                </a:cubicBezTo>
                <a:cubicBezTo>
                  <a:pt x="68" y="126"/>
                  <a:pt x="68" y="125"/>
                  <a:pt x="68" y="125"/>
                </a:cubicBezTo>
                <a:cubicBezTo>
                  <a:pt x="68" y="124"/>
                  <a:pt x="69" y="123"/>
                  <a:pt x="69" y="123"/>
                </a:cubicBezTo>
                <a:cubicBezTo>
                  <a:pt x="69" y="123"/>
                  <a:pt x="70" y="123"/>
                  <a:pt x="70" y="123"/>
                </a:cubicBezTo>
                <a:cubicBezTo>
                  <a:pt x="71" y="123"/>
                  <a:pt x="72" y="123"/>
                  <a:pt x="71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3" y="123"/>
                  <a:pt x="73" y="121"/>
                  <a:pt x="74" y="121"/>
                </a:cubicBezTo>
                <a:cubicBezTo>
                  <a:pt x="74" y="121"/>
                  <a:pt x="74" y="121"/>
                  <a:pt x="75" y="121"/>
                </a:cubicBezTo>
                <a:cubicBezTo>
                  <a:pt x="75" y="121"/>
                  <a:pt x="75" y="121"/>
                  <a:pt x="75" y="120"/>
                </a:cubicBezTo>
                <a:cubicBezTo>
                  <a:pt x="76" y="120"/>
                  <a:pt x="77" y="120"/>
                  <a:pt x="78" y="120"/>
                </a:cubicBezTo>
                <a:cubicBezTo>
                  <a:pt x="79" y="120"/>
                  <a:pt x="79" y="120"/>
                  <a:pt x="80" y="120"/>
                </a:cubicBezTo>
                <a:cubicBezTo>
                  <a:pt x="80" y="120"/>
                  <a:pt x="80" y="119"/>
                  <a:pt x="80" y="119"/>
                </a:cubicBezTo>
                <a:cubicBezTo>
                  <a:pt x="80" y="118"/>
                  <a:pt x="80" y="117"/>
                  <a:pt x="80" y="117"/>
                </a:cubicBezTo>
                <a:cubicBezTo>
                  <a:pt x="80" y="116"/>
                  <a:pt x="80" y="116"/>
                  <a:pt x="80" y="115"/>
                </a:cubicBezTo>
                <a:cubicBezTo>
                  <a:pt x="80" y="115"/>
                  <a:pt x="80" y="115"/>
                  <a:pt x="80" y="114"/>
                </a:cubicBezTo>
                <a:cubicBezTo>
                  <a:pt x="81" y="114"/>
                  <a:pt x="81" y="112"/>
                  <a:pt x="82" y="114"/>
                </a:cubicBezTo>
                <a:cubicBezTo>
                  <a:pt x="83" y="114"/>
                  <a:pt x="83" y="113"/>
                  <a:pt x="84" y="113"/>
                </a:cubicBezTo>
                <a:cubicBezTo>
                  <a:pt x="85" y="112"/>
                  <a:pt x="84" y="111"/>
                  <a:pt x="86" y="111"/>
                </a:cubicBezTo>
                <a:cubicBezTo>
                  <a:pt x="86" y="110"/>
                  <a:pt x="87" y="110"/>
                  <a:pt x="88" y="109"/>
                </a:cubicBezTo>
                <a:cubicBezTo>
                  <a:pt x="89" y="109"/>
                  <a:pt x="90" y="109"/>
                  <a:pt x="91" y="109"/>
                </a:cubicBezTo>
                <a:cubicBezTo>
                  <a:pt x="92" y="108"/>
                  <a:pt x="93" y="107"/>
                  <a:pt x="93" y="105"/>
                </a:cubicBezTo>
                <a:cubicBezTo>
                  <a:pt x="93" y="105"/>
                  <a:pt x="93" y="105"/>
                  <a:pt x="94" y="105"/>
                </a:cubicBezTo>
                <a:cubicBezTo>
                  <a:pt x="94" y="104"/>
                  <a:pt x="95" y="104"/>
                  <a:pt x="96" y="104"/>
                </a:cubicBezTo>
                <a:cubicBezTo>
                  <a:pt x="97" y="104"/>
                  <a:pt x="97" y="104"/>
                  <a:pt x="97" y="104"/>
                </a:cubicBezTo>
                <a:cubicBezTo>
                  <a:pt x="97" y="103"/>
                  <a:pt x="94" y="99"/>
                  <a:pt x="97" y="99"/>
                </a:cubicBezTo>
                <a:cubicBezTo>
                  <a:pt x="97" y="98"/>
                  <a:pt x="97" y="98"/>
                  <a:pt x="97" y="98"/>
                </a:cubicBezTo>
                <a:cubicBezTo>
                  <a:pt x="97" y="98"/>
                  <a:pt x="97" y="98"/>
                  <a:pt x="96" y="98"/>
                </a:cubicBezTo>
                <a:cubicBezTo>
                  <a:pt x="96" y="97"/>
                  <a:pt x="96" y="97"/>
                  <a:pt x="96" y="96"/>
                </a:cubicBezTo>
                <a:cubicBezTo>
                  <a:pt x="96" y="96"/>
                  <a:pt x="96" y="95"/>
                  <a:pt x="97" y="95"/>
                </a:cubicBezTo>
                <a:cubicBezTo>
                  <a:pt x="98" y="95"/>
                  <a:pt x="99" y="95"/>
                  <a:pt x="99" y="94"/>
                </a:cubicBezTo>
                <a:cubicBezTo>
                  <a:pt x="98" y="94"/>
                  <a:pt x="98" y="94"/>
                  <a:pt x="97" y="94"/>
                </a:cubicBezTo>
                <a:cubicBezTo>
                  <a:pt x="97" y="94"/>
                  <a:pt x="97" y="93"/>
                  <a:pt x="97" y="93"/>
                </a:cubicBezTo>
                <a:cubicBezTo>
                  <a:pt x="97" y="91"/>
                  <a:pt x="98" y="91"/>
                  <a:pt x="99" y="90"/>
                </a:cubicBezTo>
                <a:cubicBezTo>
                  <a:pt x="99" y="90"/>
                  <a:pt x="100" y="89"/>
                  <a:pt x="100" y="87"/>
                </a:cubicBezTo>
                <a:cubicBezTo>
                  <a:pt x="100" y="86"/>
                  <a:pt x="100" y="85"/>
                  <a:pt x="101" y="85"/>
                </a:cubicBezTo>
                <a:cubicBezTo>
                  <a:pt x="101" y="84"/>
                  <a:pt x="101" y="84"/>
                  <a:pt x="101" y="83"/>
                </a:cubicBezTo>
                <a:cubicBezTo>
                  <a:pt x="102" y="83"/>
                  <a:pt x="102" y="82"/>
                  <a:pt x="102" y="81"/>
                </a:cubicBezTo>
                <a:cubicBezTo>
                  <a:pt x="103" y="81"/>
                  <a:pt x="103" y="81"/>
                  <a:pt x="103" y="81"/>
                </a:cubicBezTo>
                <a:cubicBezTo>
                  <a:pt x="103" y="80"/>
                  <a:pt x="103" y="79"/>
                  <a:pt x="103" y="79"/>
                </a:cubicBezTo>
                <a:cubicBezTo>
                  <a:pt x="103" y="79"/>
                  <a:pt x="103" y="79"/>
                  <a:pt x="102" y="79"/>
                </a:cubicBezTo>
                <a:cubicBezTo>
                  <a:pt x="102" y="78"/>
                  <a:pt x="102" y="76"/>
                  <a:pt x="103" y="76"/>
                </a:cubicBezTo>
                <a:cubicBezTo>
                  <a:pt x="104" y="75"/>
                  <a:pt x="103" y="74"/>
                  <a:pt x="105" y="74"/>
                </a:cubicBezTo>
                <a:cubicBezTo>
                  <a:pt x="105" y="74"/>
                  <a:pt x="106" y="74"/>
                  <a:pt x="107" y="74"/>
                </a:cubicBezTo>
                <a:cubicBezTo>
                  <a:pt x="108" y="74"/>
                  <a:pt x="109" y="74"/>
                  <a:pt x="109" y="73"/>
                </a:cubicBezTo>
                <a:cubicBezTo>
                  <a:pt x="109" y="70"/>
                  <a:pt x="109" y="68"/>
                  <a:pt x="109" y="66"/>
                </a:cubicBezTo>
                <a:cubicBezTo>
                  <a:pt x="109" y="65"/>
                  <a:pt x="110" y="64"/>
                  <a:pt x="110" y="64"/>
                </a:cubicBezTo>
                <a:cubicBezTo>
                  <a:pt x="111" y="61"/>
                  <a:pt x="108" y="62"/>
                  <a:pt x="109" y="58"/>
                </a:cubicBezTo>
                <a:cubicBezTo>
                  <a:pt x="110" y="58"/>
                  <a:pt x="110" y="58"/>
                  <a:pt x="110" y="58"/>
                </a:cubicBezTo>
                <a:cubicBezTo>
                  <a:pt x="112" y="57"/>
                  <a:pt x="111" y="57"/>
                  <a:pt x="110" y="55"/>
                </a:cubicBezTo>
                <a:cubicBezTo>
                  <a:pt x="109" y="55"/>
                  <a:pt x="109" y="53"/>
                  <a:pt x="109" y="51"/>
                </a:cubicBezTo>
                <a:cubicBezTo>
                  <a:pt x="109" y="51"/>
                  <a:pt x="109" y="51"/>
                  <a:pt x="108" y="51"/>
                </a:cubicBezTo>
                <a:cubicBezTo>
                  <a:pt x="109" y="49"/>
                  <a:pt x="111" y="47"/>
                  <a:pt x="110" y="43"/>
                </a:cubicBezTo>
                <a:cubicBezTo>
                  <a:pt x="111" y="43"/>
                  <a:pt x="111" y="43"/>
                  <a:pt x="112" y="43"/>
                </a:cubicBezTo>
                <a:cubicBezTo>
                  <a:pt x="112" y="42"/>
                  <a:pt x="112" y="41"/>
                  <a:pt x="112" y="39"/>
                </a:cubicBezTo>
                <a:close/>
                <a:moveTo>
                  <a:pt x="7" y="165"/>
                </a:moveTo>
                <a:cubicBezTo>
                  <a:pt x="5" y="166"/>
                  <a:pt x="4" y="164"/>
                  <a:pt x="6" y="163"/>
                </a:cubicBezTo>
                <a:cubicBezTo>
                  <a:pt x="7" y="163"/>
                  <a:pt x="8" y="163"/>
                  <a:pt x="8" y="162"/>
                </a:cubicBezTo>
                <a:cubicBezTo>
                  <a:pt x="9" y="162"/>
                  <a:pt x="10" y="163"/>
                  <a:pt x="10" y="164"/>
                </a:cubicBezTo>
                <a:cubicBezTo>
                  <a:pt x="8" y="164"/>
                  <a:pt x="8" y="165"/>
                  <a:pt x="7" y="165"/>
                </a:cubicBezTo>
                <a:close/>
                <a:moveTo>
                  <a:pt x="48" y="170"/>
                </a:moveTo>
                <a:cubicBezTo>
                  <a:pt x="52" y="169"/>
                  <a:pt x="50" y="174"/>
                  <a:pt x="48" y="171"/>
                </a:cubicBezTo>
                <a:cubicBezTo>
                  <a:pt x="48" y="171"/>
                  <a:pt x="48" y="170"/>
                  <a:pt x="48" y="170"/>
                </a:cubicBezTo>
                <a:close/>
                <a:moveTo>
                  <a:pt x="55" y="153"/>
                </a:moveTo>
                <a:cubicBezTo>
                  <a:pt x="55" y="154"/>
                  <a:pt x="54" y="155"/>
                  <a:pt x="53" y="155"/>
                </a:cubicBezTo>
                <a:cubicBezTo>
                  <a:pt x="53" y="153"/>
                  <a:pt x="52" y="153"/>
                  <a:pt x="51" y="152"/>
                </a:cubicBezTo>
                <a:cubicBezTo>
                  <a:pt x="51" y="152"/>
                  <a:pt x="51" y="151"/>
                  <a:pt x="51" y="151"/>
                </a:cubicBezTo>
                <a:cubicBezTo>
                  <a:pt x="51" y="150"/>
                  <a:pt x="51" y="148"/>
                  <a:pt x="53" y="149"/>
                </a:cubicBezTo>
                <a:cubicBezTo>
                  <a:pt x="55" y="149"/>
                  <a:pt x="55" y="150"/>
                  <a:pt x="56" y="151"/>
                </a:cubicBezTo>
                <a:cubicBezTo>
                  <a:pt x="56" y="152"/>
                  <a:pt x="56" y="153"/>
                  <a:pt x="55" y="153"/>
                </a:cubicBezTo>
                <a:close/>
                <a:moveTo>
                  <a:pt x="53" y="145"/>
                </a:moveTo>
                <a:cubicBezTo>
                  <a:pt x="54" y="145"/>
                  <a:pt x="55" y="146"/>
                  <a:pt x="56" y="146"/>
                </a:cubicBezTo>
                <a:cubicBezTo>
                  <a:pt x="55" y="149"/>
                  <a:pt x="50" y="147"/>
                  <a:pt x="53" y="145"/>
                </a:cubicBezTo>
                <a:close/>
                <a:moveTo>
                  <a:pt x="40" y="81"/>
                </a:moveTo>
                <a:cubicBezTo>
                  <a:pt x="41" y="81"/>
                  <a:pt x="42" y="81"/>
                  <a:pt x="43" y="81"/>
                </a:cubicBezTo>
                <a:cubicBezTo>
                  <a:pt x="43" y="82"/>
                  <a:pt x="43" y="83"/>
                  <a:pt x="43" y="83"/>
                </a:cubicBezTo>
                <a:cubicBezTo>
                  <a:pt x="42" y="83"/>
                  <a:pt x="41" y="83"/>
                  <a:pt x="40" y="83"/>
                </a:cubicBezTo>
                <a:cubicBezTo>
                  <a:pt x="40" y="83"/>
                  <a:pt x="40" y="82"/>
                  <a:pt x="40" y="81"/>
                </a:cubicBezTo>
                <a:close/>
                <a:moveTo>
                  <a:pt x="56" y="119"/>
                </a:moveTo>
                <a:cubicBezTo>
                  <a:pt x="56" y="119"/>
                  <a:pt x="56" y="118"/>
                  <a:pt x="56" y="118"/>
                </a:cubicBezTo>
                <a:cubicBezTo>
                  <a:pt x="55" y="118"/>
                  <a:pt x="55" y="118"/>
                  <a:pt x="55" y="118"/>
                </a:cubicBezTo>
                <a:cubicBezTo>
                  <a:pt x="55" y="115"/>
                  <a:pt x="51" y="116"/>
                  <a:pt x="51" y="114"/>
                </a:cubicBezTo>
                <a:cubicBezTo>
                  <a:pt x="50" y="114"/>
                  <a:pt x="50" y="114"/>
                  <a:pt x="49" y="114"/>
                </a:cubicBezTo>
                <a:cubicBezTo>
                  <a:pt x="48" y="114"/>
                  <a:pt x="47" y="113"/>
                  <a:pt x="48" y="112"/>
                </a:cubicBezTo>
                <a:cubicBezTo>
                  <a:pt x="48" y="111"/>
                  <a:pt x="48" y="109"/>
                  <a:pt x="48" y="108"/>
                </a:cubicBezTo>
                <a:cubicBezTo>
                  <a:pt x="47" y="108"/>
                  <a:pt x="47" y="108"/>
                  <a:pt x="46" y="108"/>
                </a:cubicBezTo>
                <a:cubicBezTo>
                  <a:pt x="46" y="108"/>
                  <a:pt x="46" y="107"/>
                  <a:pt x="45" y="107"/>
                </a:cubicBezTo>
                <a:cubicBezTo>
                  <a:pt x="44" y="106"/>
                  <a:pt x="43" y="105"/>
                  <a:pt x="43" y="102"/>
                </a:cubicBezTo>
                <a:cubicBezTo>
                  <a:pt x="44" y="102"/>
                  <a:pt x="44" y="102"/>
                  <a:pt x="45" y="102"/>
                </a:cubicBezTo>
                <a:cubicBezTo>
                  <a:pt x="45" y="103"/>
                  <a:pt x="46" y="103"/>
                  <a:pt x="46" y="104"/>
                </a:cubicBezTo>
                <a:cubicBezTo>
                  <a:pt x="46" y="103"/>
                  <a:pt x="46" y="103"/>
                  <a:pt x="46" y="102"/>
                </a:cubicBezTo>
                <a:cubicBezTo>
                  <a:pt x="46" y="102"/>
                  <a:pt x="46" y="102"/>
                  <a:pt x="46" y="101"/>
                </a:cubicBezTo>
                <a:cubicBezTo>
                  <a:pt x="46" y="101"/>
                  <a:pt x="46" y="101"/>
                  <a:pt x="45" y="101"/>
                </a:cubicBezTo>
                <a:cubicBezTo>
                  <a:pt x="45" y="100"/>
                  <a:pt x="45" y="100"/>
                  <a:pt x="45" y="99"/>
                </a:cubicBezTo>
                <a:cubicBezTo>
                  <a:pt x="45" y="98"/>
                  <a:pt x="45" y="98"/>
                  <a:pt x="45" y="98"/>
                </a:cubicBezTo>
                <a:cubicBezTo>
                  <a:pt x="45" y="98"/>
                  <a:pt x="44" y="98"/>
                  <a:pt x="44" y="98"/>
                </a:cubicBezTo>
                <a:cubicBezTo>
                  <a:pt x="44" y="98"/>
                  <a:pt x="43" y="98"/>
                  <a:pt x="43" y="98"/>
                </a:cubicBezTo>
                <a:cubicBezTo>
                  <a:pt x="42" y="98"/>
                  <a:pt x="42" y="98"/>
                  <a:pt x="42" y="98"/>
                </a:cubicBezTo>
                <a:cubicBezTo>
                  <a:pt x="41" y="97"/>
                  <a:pt x="40" y="98"/>
                  <a:pt x="40" y="99"/>
                </a:cubicBezTo>
                <a:cubicBezTo>
                  <a:pt x="40" y="99"/>
                  <a:pt x="40" y="100"/>
                  <a:pt x="40" y="100"/>
                </a:cubicBezTo>
                <a:cubicBezTo>
                  <a:pt x="36" y="101"/>
                  <a:pt x="39" y="98"/>
                  <a:pt x="39" y="96"/>
                </a:cubicBezTo>
                <a:cubicBezTo>
                  <a:pt x="39" y="96"/>
                  <a:pt x="39" y="95"/>
                  <a:pt x="39" y="94"/>
                </a:cubicBezTo>
                <a:cubicBezTo>
                  <a:pt x="39" y="94"/>
                  <a:pt x="39" y="93"/>
                  <a:pt x="39" y="93"/>
                </a:cubicBezTo>
                <a:cubicBezTo>
                  <a:pt x="40" y="93"/>
                  <a:pt x="40" y="93"/>
                  <a:pt x="40" y="93"/>
                </a:cubicBezTo>
                <a:cubicBezTo>
                  <a:pt x="40" y="92"/>
                  <a:pt x="40" y="92"/>
                  <a:pt x="40" y="92"/>
                </a:cubicBezTo>
                <a:cubicBezTo>
                  <a:pt x="41" y="92"/>
                  <a:pt x="42" y="92"/>
                  <a:pt x="43" y="92"/>
                </a:cubicBezTo>
                <a:cubicBezTo>
                  <a:pt x="43" y="92"/>
                  <a:pt x="44" y="92"/>
                  <a:pt x="44" y="92"/>
                </a:cubicBezTo>
                <a:cubicBezTo>
                  <a:pt x="45" y="92"/>
                  <a:pt x="46" y="92"/>
                  <a:pt x="46" y="92"/>
                </a:cubicBezTo>
                <a:cubicBezTo>
                  <a:pt x="47" y="92"/>
                  <a:pt x="47" y="92"/>
                  <a:pt x="48" y="92"/>
                </a:cubicBezTo>
                <a:cubicBezTo>
                  <a:pt x="48" y="91"/>
                  <a:pt x="48" y="91"/>
                  <a:pt x="48" y="90"/>
                </a:cubicBezTo>
                <a:cubicBezTo>
                  <a:pt x="48" y="90"/>
                  <a:pt x="48" y="90"/>
                  <a:pt x="49" y="90"/>
                </a:cubicBezTo>
                <a:cubicBezTo>
                  <a:pt x="49" y="91"/>
                  <a:pt x="50" y="91"/>
                  <a:pt x="50" y="92"/>
                </a:cubicBezTo>
                <a:cubicBezTo>
                  <a:pt x="50" y="92"/>
                  <a:pt x="51" y="92"/>
                  <a:pt x="51" y="92"/>
                </a:cubicBezTo>
                <a:cubicBezTo>
                  <a:pt x="52" y="92"/>
                  <a:pt x="53" y="92"/>
                  <a:pt x="53" y="93"/>
                </a:cubicBezTo>
                <a:cubicBezTo>
                  <a:pt x="54" y="93"/>
                  <a:pt x="54" y="93"/>
                  <a:pt x="55" y="93"/>
                </a:cubicBezTo>
                <a:cubicBezTo>
                  <a:pt x="55" y="93"/>
                  <a:pt x="55" y="94"/>
                  <a:pt x="55" y="94"/>
                </a:cubicBezTo>
                <a:cubicBezTo>
                  <a:pt x="55" y="94"/>
                  <a:pt x="56" y="94"/>
                  <a:pt x="57" y="94"/>
                </a:cubicBezTo>
                <a:cubicBezTo>
                  <a:pt x="58" y="94"/>
                  <a:pt x="59" y="94"/>
                  <a:pt x="59" y="94"/>
                </a:cubicBezTo>
                <a:cubicBezTo>
                  <a:pt x="60" y="94"/>
                  <a:pt x="61" y="94"/>
                  <a:pt x="61" y="95"/>
                </a:cubicBezTo>
                <a:cubicBezTo>
                  <a:pt x="61" y="95"/>
                  <a:pt x="61" y="95"/>
                  <a:pt x="62" y="95"/>
                </a:cubicBezTo>
                <a:cubicBezTo>
                  <a:pt x="62" y="96"/>
                  <a:pt x="63" y="96"/>
                  <a:pt x="63" y="98"/>
                </a:cubicBezTo>
                <a:cubicBezTo>
                  <a:pt x="63" y="98"/>
                  <a:pt x="64" y="98"/>
                  <a:pt x="64" y="98"/>
                </a:cubicBezTo>
                <a:cubicBezTo>
                  <a:pt x="64" y="98"/>
                  <a:pt x="64" y="99"/>
                  <a:pt x="65" y="99"/>
                </a:cubicBezTo>
                <a:cubicBezTo>
                  <a:pt x="66" y="100"/>
                  <a:pt x="65" y="101"/>
                  <a:pt x="67" y="101"/>
                </a:cubicBezTo>
                <a:cubicBezTo>
                  <a:pt x="67" y="101"/>
                  <a:pt x="67" y="101"/>
                  <a:pt x="68" y="101"/>
                </a:cubicBezTo>
                <a:cubicBezTo>
                  <a:pt x="69" y="101"/>
                  <a:pt x="69" y="102"/>
                  <a:pt x="70" y="102"/>
                </a:cubicBezTo>
                <a:cubicBezTo>
                  <a:pt x="71" y="102"/>
                  <a:pt x="72" y="103"/>
                  <a:pt x="71" y="104"/>
                </a:cubicBezTo>
                <a:cubicBezTo>
                  <a:pt x="71" y="104"/>
                  <a:pt x="70" y="104"/>
                  <a:pt x="71" y="105"/>
                </a:cubicBezTo>
                <a:cubicBezTo>
                  <a:pt x="71" y="105"/>
                  <a:pt x="71" y="106"/>
                  <a:pt x="71" y="106"/>
                </a:cubicBezTo>
                <a:cubicBezTo>
                  <a:pt x="71" y="106"/>
                  <a:pt x="71" y="107"/>
                  <a:pt x="71" y="107"/>
                </a:cubicBezTo>
                <a:cubicBezTo>
                  <a:pt x="71" y="109"/>
                  <a:pt x="71" y="110"/>
                  <a:pt x="70" y="111"/>
                </a:cubicBezTo>
                <a:cubicBezTo>
                  <a:pt x="69" y="110"/>
                  <a:pt x="68" y="111"/>
                  <a:pt x="68" y="112"/>
                </a:cubicBezTo>
                <a:cubicBezTo>
                  <a:pt x="67" y="112"/>
                  <a:pt x="67" y="112"/>
                  <a:pt x="67" y="112"/>
                </a:cubicBezTo>
                <a:cubicBezTo>
                  <a:pt x="66" y="114"/>
                  <a:pt x="63" y="113"/>
                  <a:pt x="63" y="115"/>
                </a:cubicBezTo>
                <a:cubicBezTo>
                  <a:pt x="63" y="115"/>
                  <a:pt x="62" y="115"/>
                  <a:pt x="62" y="115"/>
                </a:cubicBezTo>
                <a:cubicBezTo>
                  <a:pt x="61" y="115"/>
                  <a:pt x="61" y="115"/>
                  <a:pt x="61" y="115"/>
                </a:cubicBezTo>
                <a:cubicBezTo>
                  <a:pt x="60" y="117"/>
                  <a:pt x="59" y="117"/>
                  <a:pt x="58" y="118"/>
                </a:cubicBezTo>
                <a:cubicBezTo>
                  <a:pt x="58" y="118"/>
                  <a:pt x="58" y="119"/>
                  <a:pt x="58" y="119"/>
                </a:cubicBezTo>
                <a:cubicBezTo>
                  <a:pt x="57" y="119"/>
                  <a:pt x="57" y="119"/>
                  <a:pt x="56" y="119"/>
                </a:cubicBezTo>
                <a:close/>
                <a:moveTo>
                  <a:pt x="89" y="101"/>
                </a:moveTo>
                <a:cubicBezTo>
                  <a:pt x="86" y="99"/>
                  <a:pt x="89" y="94"/>
                  <a:pt x="93" y="95"/>
                </a:cubicBezTo>
                <a:cubicBezTo>
                  <a:pt x="95" y="96"/>
                  <a:pt x="87" y="97"/>
                  <a:pt x="89" y="1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08" name="Freeform 249"/>
          <p:cNvSpPr/>
          <p:nvPr>
            <p:custDataLst>
              <p:tags r:id="rId105"/>
            </p:custDataLst>
          </p:nvPr>
        </p:nvSpPr>
        <p:spPr bwMode="auto">
          <a:xfrm rot="3000000">
            <a:off x="3650255" y="2883508"/>
            <a:ext cx="2573" cy="2144"/>
          </a:xfrm>
          <a:custGeom>
            <a:avLst/>
            <a:gdLst>
              <a:gd name="T0" fmla="*/ 2 w 3"/>
              <a:gd name="T1" fmla="*/ 2 h 2"/>
              <a:gd name="T2" fmla="*/ 3 w 3"/>
              <a:gd name="T3" fmla="*/ 2 h 2"/>
              <a:gd name="T4" fmla="*/ 2 w 3"/>
              <a:gd name="T5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" h="2">
                <a:moveTo>
                  <a:pt x="2" y="2"/>
                </a:moveTo>
                <a:cubicBezTo>
                  <a:pt x="2" y="2"/>
                  <a:pt x="3" y="2"/>
                  <a:pt x="3" y="2"/>
                </a:cubicBezTo>
                <a:cubicBezTo>
                  <a:pt x="2" y="0"/>
                  <a:pt x="0" y="2"/>
                  <a:pt x="2" y="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09" name="Freeform 250"/>
          <p:cNvSpPr>
            <a:spLocks noEditPoints="1"/>
          </p:cNvSpPr>
          <p:nvPr>
            <p:custDataLst>
              <p:tags r:id="rId106"/>
            </p:custDataLst>
          </p:nvPr>
        </p:nvSpPr>
        <p:spPr bwMode="auto">
          <a:xfrm rot="3000000">
            <a:off x="3634677" y="2893210"/>
            <a:ext cx="72914" cy="39444"/>
          </a:xfrm>
          <a:custGeom>
            <a:avLst/>
            <a:gdLst>
              <a:gd name="T0" fmla="*/ 16 w 79"/>
              <a:gd name="T1" fmla="*/ 24 h 43"/>
              <a:gd name="T2" fmla="*/ 11 w 79"/>
              <a:gd name="T3" fmla="*/ 25 h 43"/>
              <a:gd name="T4" fmla="*/ 6 w 79"/>
              <a:gd name="T5" fmla="*/ 28 h 43"/>
              <a:gd name="T6" fmla="*/ 4 w 79"/>
              <a:gd name="T7" fmla="*/ 32 h 43"/>
              <a:gd name="T8" fmla="*/ 0 w 79"/>
              <a:gd name="T9" fmla="*/ 37 h 43"/>
              <a:gd name="T10" fmla="*/ 3 w 79"/>
              <a:gd name="T11" fmla="*/ 33 h 43"/>
              <a:gd name="T12" fmla="*/ 5 w 79"/>
              <a:gd name="T13" fmla="*/ 37 h 43"/>
              <a:gd name="T14" fmla="*/ 6 w 79"/>
              <a:gd name="T15" fmla="*/ 37 h 43"/>
              <a:gd name="T16" fmla="*/ 11 w 79"/>
              <a:gd name="T17" fmla="*/ 34 h 43"/>
              <a:gd name="T18" fmla="*/ 12 w 79"/>
              <a:gd name="T19" fmla="*/ 32 h 43"/>
              <a:gd name="T20" fmla="*/ 18 w 79"/>
              <a:gd name="T21" fmla="*/ 30 h 43"/>
              <a:gd name="T22" fmla="*/ 15 w 79"/>
              <a:gd name="T23" fmla="*/ 34 h 43"/>
              <a:gd name="T24" fmla="*/ 12 w 79"/>
              <a:gd name="T25" fmla="*/ 40 h 43"/>
              <a:gd name="T26" fmla="*/ 16 w 79"/>
              <a:gd name="T27" fmla="*/ 43 h 43"/>
              <a:gd name="T28" fmla="*/ 23 w 79"/>
              <a:gd name="T29" fmla="*/ 38 h 43"/>
              <a:gd name="T30" fmla="*/ 27 w 79"/>
              <a:gd name="T31" fmla="*/ 39 h 43"/>
              <a:gd name="T32" fmla="*/ 33 w 79"/>
              <a:gd name="T33" fmla="*/ 39 h 43"/>
              <a:gd name="T34" fmla="*/ 37 w 79"/>
              <a:gd name="T35" fmla="*/ 38 h 43"/>
              <a:gd name="T36" fmla="*/ 37 w 79"/>
              <a:gd name="T37" fmla="*/ 32 h 43"/>
              <a:gd name="T38" fmla="*/ 40 w 79"/>
              <a:gd name="T39" fmla="*/ 32 h 43"/>
              <a:gd name="T40" fmla="*/ 41 w 79"/>
              <a:gd name="T41" fmla="*/ 34 h 43"/>
              <a:gd name="T42" fmla="*/ 46 w 79"/>
              <a:gd name="T43" fmla="*/ 33 h 43"/>
              <a:gd name="T44" fmla="*/ 49 w 79"/>
              <a:gd name="T45" fmla="*/ 32 h 43"/>
              <a:gd name="T46" fmla="*/ 52 w 79"/>
              <a:gd name="T47" fmla="*/ 32 h 43"/>
              <a:gd name="T48" fmla="*/ 54 w 79"/>
              <a:gd name="T49" fmla="*/ 34 h 43"/>
              <a:gd name="T50" fmla="*/ 61 w 79"/>
              <a:gd name="T51" fmla="*/ 34 h 43"/>
              <a:gd name="T52" fmla="*/ 69 w 79"/>
              <a:gd name="T53" fmla="*/ 32 h 43"/>
              <a:gd name="T54" fmla="*/ 73 w 79"/>
              <a:gd name="T55" fmla="*/ 34 h 43"/>
              <a:gd name="T56" fmla="*/ 75 w 79"/>
              <a:gd name="T57" fmla="*/ 34 h 43"/>
              <a:gd name="T58" fmla="*/ 79 w 79"/>
              <a:gd name="T59" fmla="*/ 30 h 43"/>
              <a:gd name="T60" fmla="*/ 75 w 79"/>
              <a:gd name="T61" fmla="*/ 28 h 43"/>
              <a:gd name="T62" fmla="*/ 73 w 79"/>
              <a:gd name="T63" fmla="*/ 26 h 43"/>
              <a:gd name="T64" fmla="*/ 73 w 79"/>
              <a:gd name="T65" fmla="*/ 21 h 43"/>
              <a:gd name="T66" fmla="*/ 69 w 79"/>
              <a:gd name="T67" fmla="*/ 26 h 43"/>
              <a:gd name="T68" fmla="*/ 63 w 79"/>
              <a:gd name="T69" fmla="*/ 24 h 43"/>
              <a:gd name="T70" fmla="*/ 57 w 79"/>
              <a:gd name="T71" fmla="*/ 24 h 43"/>
              <a:gd name="T72" fmla="*/ 55 w 79"/>
              <a:gd name="T73" fmla="*/ 24 h 43"/>
              <a:gd name="T74" fmla="*/ 53 w 79"/>
              <a:gd name="T75" fmla="*/ 25 h 43"/>
              <a:gd name="T76" fmla="*/ 46 w 79"/>
              <a:gd name="T77" fmla="*/ 26 h 43"/>
              <a:gd name="T78" fmla="*/ 40 w 79"/>
              <a:gd name="T79" fmla="*/ 25 h 43"/>
              <a:gd name="T80" fmla="*/ 43 w 79"/>
              <a:gd name="T81" fmla="*/ 21 h 43"/>
              <a:gd name="T82" fmla="*/ 38 w 79"/>
              <a:gd name="T83" fmla="*/ 17 h 43"/>
              <a:gd name="T84" fmla="*/ 36 w 79"/>
              <a:gd name="T85" fmla="*/ 20 h 43"/>
              <a:gd name="T86" fmla="*/ 33 w 79"/>
              <a:gd name="T87" fmla="*/ 18 h 43"/>
              <a:gd name="T88" fmla="*/ 33 w 79"/>
              <a:gd name="T89" fmla="*/ 13 h 43"/>
              <a:gd name="T90" fmla="*/ 36 w 79"/>
              <a:gd name="T91" fmla="*/ 8 h 43"/>
              <a:gd name="T92" fmla="*/ 40 w 79"/>
              <a:gd name="T93" fmla="*/ 5 h 43"/>
              <a:gd name="T94" fmla="*/ 41 w 79"/>
              <a:gd name="T95" fmla="*/ 1 h 43"/>
              <a:gd name="T96" fmla="*/ 27 w 79"/>
              <a:gd name="T97" fmla="*/ 8 h 43"/>
              <a:gd name="T98" fmla="*/ 24 w 79"/>
              <a:gd name="T99" fmla="*/ 13 h 43"/>
              <a:gd name="T100" fmla="*/ 21 w 79"/>
              <a:gd name="T101" fmla="*/ 17 h 43"/>
              <a:gd name="T102" fmla="*/ 15 w 79"/>
              <a:gd name="T103" fmla="*/ 20 h 43"/>
              <a:gd name="T104" fmla="*/ 30 w 79"/>
              <a:gd name="T105" fmla="*/ 21 h 43"/>
              <a:gd name="T106" fmla="*/ 24 w 79"/>
              <a:gd name="T107" fmla="*/ 21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79" h="43">
                <a:moveTo>
                  <a:pt x="15" y="21"/>
                </a:moveTo>
                <a:cubicBezTo>
                  <a:pt x="15" y="22"/>
                  <a:pt x="15" y="23"/>
                  <a:pt x="15" y="24"/>
                </a:cubicBezTo>
                <a:cubicBezTo>
                  <a:pt x="15" y="24"/>
                  <a:pt x="16" y="24"/>
                  <a:pt x="16" y="24"/>
                </a:cubicBezTo>
                <a:cubicBezTo>
                  <a:pt x="16" y="24"/>
                  <a:pt x="16" y="24"/>
                  <a:pt x="16" y="25"/>
                </a:cubicBezTo>
                <a:cubicBezTo>
                  <a:pt x="15" y="25"/>
                  <a:pt x="14" y="25"/>
                  <a:pt x="14" y="25"/>
                </a:cubicBezTo>
                <a:cubicBezTo>
                  <a:pt x="13" y="25"/>
                  <a:pt x="12" y="25"/>
                  <a:pt x="11" y="25"/>
                </a:cubicBezTo>
                <a:cubicBezTo>
                  <a:pt x="10" y="25"/>
                  <a:pt x="9" y="25"/>
                  <a:pt x="9" y="26"/>
                </a:cubicBezTo>
                <a:cubicBezTo>
                  <a:pt x="8" y="26"/>
                  <a:pt x="7" y="27"/>
                  <a:pt x="6" y="27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9"/>
                  <a:pt x="6" y="29"/>
                  <a:pt x="6" y="30"/>
                </a:cubicBezTo>
                <a:cubicBezTo>
                  <a:pt x="5" y="29"/>
                  <a:pt x="5" y="30"/>
                  <a:pt x="5" y="31"/>
                </a:cubicBezTo>
                <a:cubicBezTo>
                  <a:pt x="5" y="32"/>
                  <a:pt x="5" y="32"/>
                  <a:pt x="4" y="32"/>
                </a:cubicBezTo>
                <a:cubicBezTo>
                  <a:pt x="4" y="32"/>
                  <a:pt x="3" y="32"/>
                  <a:pt x="3" y="32"/>
                </a:cubicBezTo>
                <a:cubicBezTo>
                  <a:pt x="2" y="32"/>
                  <a:pt x="2" y="33"/>
                  <a:pt x="0" y="33"/>
                </a:cubicBezTo>
                <a:cubicBezTo>
                  <a:pt x="0" y="34"/>
                  <a:pt x="0" y="36"/>
                  <a:pt x="0" y="37"/>
                </a:cubicBezTo>
                <a:cubicBezTo>
                  <a:pt x="1" y="38"/>
                  <a:pt x="3" y="38"/>
                  <a:pt x="3" y="37"/>
                </a:cubicBezTo>
                <a:cubicBezTo>
                  <a:pt x="3" y="36"/>
                  <a:pt x="3" y="36"/>
                  <a:pt x="3" y="36"/>
                </a:cubicBezTo>
                <a:cubicBezTo>
                  <a:pt x="1" y="35"/>
                  <a:pt x="2" y="34"/>
                  <a:pt x="3" y="33"/>
                </a:cubicBezTo>
                <a:cubicBezTo>
                  <a:pt x="4" y="33"/>
                  <a:pt x="4" y="33"/>
                  <a:pt x="4" y="34"/>
                </a:cubicBezTo>
                <a:cubicBezTo>
                  <a:pt x="4" y="34"/>
                  <a:pt x="5" y="34"/>
                  <a:pt x="5" y="34"/>
                </a:cubicBezTo>
                <a:cubicBezTo>
                  <a:pt x="5" y="35"/>
                  <a:pt x="5" y="36"/>
                  <a:pt x="5" y="37"/>
                </a:cubicBezTo>
                <a:cubicBezTo>
                  <a:pt x="5" y="37"/>
                  <a:pt x="5" y="38"/>
                  <a:pt x="5" y="38"/>
                </a:cubicBezTo>
                <a:cubicBezTo>
                  <a:pt x="6" y="38"/>
                  <a:pt x="6" y="38"/>
                  <a:pt x="6" y="38"/>
                </a:cubicBezTo>
                <a:cubicBezTo>
                  <a:pt x="6" y="38"/>
                  <a:pt x="6" y="37"/>
                  <a:pt x="6" y="37"/>
                </a:cubicBezTo>
                <a:cubicBezTo>
                  <a:pt x="7" y="36"/>
                  <a:pt x="8" y="36"/>
                  <a:pt x="9" y="36"/>
                </a:cubicBezTo>
                <a:cubicBezTo>
                  <a:pt x="10" y="36"/>
                  <a:pt x="10" y="35"/>
                  <a:pt x="10" y="34"/>
                </a:cubicBezTo>
                <a:cubicBezTo>
                  <a:pt x="10" y="34"/>
                  <a:pt x="11" y="34"/>
                  <a:pt x="11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3"/>
                </a:cubicBezTo>
                <a:cubicBezTo>
                  <a:pt x="12" y="33"/>
                  <a:pt x="12" y="32"/>
                  <a:pt x="12" y="32"/>
                </a:cubicBezTo>
                <a:cubicBezTo>
                  <a:pt x="12" y="30"/>
                  <a:pt x="13" y="30"/>
                  <a:pt x="15" y="30"/>
                </a:cubicBezTo>
                <a:cubicBezTo>
                  <a:pt x="16" y="29"/>
                  <a:pt x="17" y="28"/>
                  <a:pt x="18" y="28"/>
                </a:cubicBezTo>
                <a:cubicBezTo>
                  <a:pt x="18" y="29"/>
                  <a:pt x="18" y="29"/>
                  <a:pt x="18" y="30"/>
                </a:cubicBezTo>
                <a:cubicBezTo>
                  <a:pt x="18" y="31"/>
                  <a:pt x="18" y="32"/>
                  <a:pt x="17" y="32"/>
                </a:cubicBezTo>
                <a:cubicBezTo>
                  <a:pt x="17" y="32"/>
                  <a:pt x="16" y="32"/>
                  <a:pt x="16" y="32"/>
                </a:cubicBezTo>
                <a:cubicBezTo>
                  <a:pt x="16" y="33"/>
                  <a:pt x="16" y="34"/>
                  <a:pt x="15" y="34"/>
                </a:cubicBezTo>
                <a:cubicBezTo>
                  <a:pt x="15" y="36"/>
                  <a:pt x="14" y="36"/>
                  <a:pt x="14" y="37"/>
                </a:cubicBezTo>
                <a:cubicBezTo>
                  <a:pt x="14" y="37"/>
                  <a:pt x="14" y="38"/>
                  <a:pt x="14" y="38"/>
                </a:cubicBezTo>
                <a:cubicBezTo>
                  <a:pt x="13" y="38"/>
                  <a:pt x="12" y="39"/>
                  <a:pt x="12" y="40"/>
                </a:cubicBezTo>
                <a:cubicBezTo>
                  <a:pt x="13" y="41"/>
                  <a:pt x="12" y="43"/>
                  <a:pt x="14" y="43"/>
                </a:cubicBezTo>
                <a:cubicBezTo>
                  <a:pt x="14" y="43"/>
                  <a:pt x="14" y="43"/>
                  <a:pt x="15" y="43"/>
                </a:cubicBezTo>
                <a:cubicBezTo>
                  <a:pt x="15" y="43"/>
                  <a:pt x="16" y="43"/>
                  <a:pt x="16" y="43"/>
                </a:cubicBezTo>
                <a:cubicBezTo>
                  <a:pt x="16" y="42"/>
                  <a:pt x="17" y="41"/>
                  <a:pt x="18" y="41"/>
                </a:cubicBezTo>
                <a:cubicBezTo>
                  <a:pt x="19" y="41"/>
                  <a:pt x="19" y="40"/>
                  <a:pt x="21" y="40"/>
                </a:cubicBezTo>
                <a:cubicBezTo>
                  <a:pt x="22" y="40"/>
                  <a:pt x="22" y="38"/>
                  <a:pt x="23" y="38"/>
                </a:cubicBezTo>
                <a:cubicBezTo>
                  <a:pt x="23" y="38"/>
                  <a:pt x="23" y="37"/>
                  <a:pt x="23" y="37"/>
                </a:cubicBezTo>
                <a:cubicBezTo>
                  <a:pt x="24" y="37"/>
                  <a:pt x="25" y="37"/>
                  <a:pt x="25" y="37"/>
                </a:cubicBezTo>
                <a:cubicBezTo>
                  <a:pt x="25" y="38"/>
                  <a:pt x="26" y="38"/>
                  <a:pt x="27" y="39"/>
                </a:cubicBezTo>
                <a:cubicBezTo>
                  <a:pt x="26" y="40"/>
                  <a:pt x="27" y="40"/>
                  <a:pt x="28" y="40"/>
                </a:cubicBezTo>
                <a:cubicBezTo>
                  <a:pt x="29" y="40"/>
                  <a:pt x="31" y="40"/>
                  <a:pt x="31" y="39"/>
                </a:cubicBezTo>
                <a:cubicBezTo>
                  <a:pt x="32" y="39"/>
                  <a:pt x="32" y="39"/>
                  <a:pt x="33" y="39"/>
                </a:cubicBezTo>
                <a:cubicBezTo>
                  <a:pt x="33" y="39"/>
                  <a:pt x="33" y="39"/>
                  <a:pt x="34" y="39"/>
                </a:cubicBezTo>
                <a:cubicBezTo>
                  <a:pt x="35" y="39"/>
                  <a:pt x="35" y="38"/>
                  <a:pt x="36" y="38"/>
                </a:cubicBezTo>
                <a:cubicBezTo>
                  <a:pt x="37" y="38"/>
                  <a:pt x="37" y="38"/>
                  <a:pt x="37" y="38"/>
                </a:cubicBezTo>
                <a:cubicBezTo>
                  <a:pt x="37" y="36"/>
                  <a:pt x="39" y="35"/>
                  <a:pt x="37" y="34"/>
                </a:cubicBezTo>
                <a:cubicBezTo>
                  <a:pt x="37" y="34"/>
                  <a:pt x="37" y="34"/>
                  <a:pt x="37" y="33"/>
                </a:cubicBezTo>
                <a:cubicBezTo>
                  <a:pt x="37" y="33"/>
                  <a:pt x="37" y="32"/>
                  <a:pt x="37" y="32"/>
                </a:cubicBezTo>
                <a:cubicBezTo>
                  <a:pt x="37" y="32"/>
                  <a:pt x="37" y="31"/>
                  <a:pt x="37" y="31"/>
                </a:cubicBezTo>
                <a:cubicBezTo>
                  <a:pt x="35" y="31"/>
                  <a:pt x="38" y="29"/>
                  <a:pt x="38" y="31"/>
                </a:cubicBezTo>
                <a:cubicBezTo>
                  <a:pt x="39" y="31"/>
                  <a:pt x="40" y="31"/>
                  <a:pt x="40" y="32"/>
                </a:cubicBezTo>
                <a:cubicBezTo>
                  <a:pt x="40" y="32"/>
                  <a:pt x="40" y="32"/>
                  <a:pt x="41" y="32"/>
                </a:cubicBezTo>
                <a:cubicBezTo>
                  <a:pt x="41" y="32"/>
                  <a:pt x="41" y="33"/>
                  <a:pt x="41" y="33"/>
                </a:cubicBezTo>
                <a:cubicBezTo>
                  <a:pt x="41" y="34"/>
                  <a:pt x="41" y="34"/>
                  <a:pt x="41" y="34"/>
                </a:cubicBezTo>
                <a:cubicBezTo>
                  <a:pt x="42" y="34"/>
                  <a:pt x="43" y="36"/>
                  <a:pt x="43" y="34"/>
                </a:cubicBezTo>
                <a:cubicBezTo>
                  <a:pt x="43" y="34"/>
                  <a:pt x="43" y="33"/>
                  <a:pt x="44" y="33"/>
                </a:cubicBezTo>
                <a:cubicBezTo>
                  <a:pt x="45" y="33"/>
                  <a:pt x="45" y="33"/>
                  <a:pt x="46" y="33"/>
                </a:cubicBezTo>
                <a:cubicBezTo>
                  <a:pt x="46" y="33"/>
                  <a:pt x="46" y="33"/>
                  <a:pt x="47" y="33"/>
                </a:cubicBezTo>
                <a:cubicBezTo>
                  <a:pt x="48" y="33"/>
                  <a:pt x="48" y="33"/>
                  <a:pt x="48" y="32"/>
                </a:cubicBezTo>
                <a:cubicBezTo>
                  <a:pt x="48" y="32"/>
                  <a:pt x="49" y="32"/>
                  <a:pt x="49" y="32"/>
                </a:cubicBezTo>
                <a:cubicBezTo>
                  <a:pt x="49" y="32"/>
                  <a:pt x="49" y="33"/>
                  <a:pt x="49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2"/>
                  <a:pt x="51" y="32"/>
                  <a:pt x="52" y="32"/>
                </a:cubicBezTo>
                <a:cubicBezTo>
                  <a:pt x="52" y="32"/>
                  <a:pt x="53" y="32"/>
                  <a:pt x="54" y="32"/>
                </a:cubicBezTo>
                <a:cubicBezTo>
                  <a:pt x="54" y="32"/>
                  <a:pt x="54" y="33"/>
                  <a:pt x="54" y="33"/>
                </a:cubicBezTo>
                <a:cubicBezTo>
                  <a:pt x="54" y="34"/>
                  <a:pt x="54" y="34"/>
                  <a:pt x="54" y="34"/>
                </a:cubicBezTo>
                <a:cubicBezTo>
                  <a:pt x="57" y="37"/>
                  <a:pt x="55" y="34"/>
                  <a:pt x="57" y="33"/>
                </a:cubicBezTo>
                <a:cubicBezTo>
                  <a:pt x="58" y="33"/>
                  <a:pt x="60" y="33"/>
                  <a:pt x="60" y="34"/>
                </a:cubicBezTo>
                <a:cubicBezTo>
                  <a:pt x="60" y="34"/>
                  <a:pt x="61" y="34"/>
                  <a:pt x="61" y="34"/>
                </a:cubicBezTo>
                <a:cubicBezTo>
                  <a:pt x="61" y="33"/>
                  <a:pt x="61" y="32"/>
                  <a:pt x="62" y="32"/>
                </a:cubicBezTo>
                <a:cubicBezTo>
                  <a:pt x="64" y="32"/>
                  <a:pt x="65" y="31"/>
                  <a:pt x="67" y="31"/>
                </a:cubicBezTo>
                <a:cubicBezTo>
                  <a:pt x="68" y="31"/>
                  <a:pt x="69" y="31"/>
                  <a:pt x="69" y="32"/>
                </a:cubicBezTo>
                <a:cubicBezTo>
                  <a:pt x="70" y="32"/>
                  <a:pt x="70" y="32"/>
                  <a:pt x="71" y="32"/>
                </a:cubicBezTo>
                <a:cubicBezTo>
                  <a:pt x="71" y="32"/>
                  <a:pt x="71" y="32"/>
                  <a:pt x="72" y="32"/>
                </a:cubicBezTo>
                <a:cubicBezTo>
                  <a:pt x="73" y="32"/>
                  <a:pt x="73" y="33"/>
                  <a:pt x="73" y="34"/>
                </a:cubicBezTo>
                <a:cubicBezTo>
                  <a:pt x="73" y="35"/>
                  <a:pt x="73" y="35"/>
                  <a:pt x="73" y="36"/>
                </a:cubicBezTo>
                <a:cubicBezTo>
                  <a:pt x="74" y="36"/>
                  <a:pt x="75" y="36"/>
                  <a:pt x="75" y="36"/>
                </a:cubicBezTo>
                <a:cubicBezTo>
                  <a:pt x="75" y="35"/>
                  <a:pt x="75" y="35"/>
                  <a:pt x="75" y="34"/>
                </a:cubicBezTo>
                <a:cubicBezTo>
                  <a:pt x="75" y="34"/>
                  <a:pt x="75" y="33"/>
                  <a:pt x="76" y="33"/>
                </a:cubicBezTo>
                <a:cubicBezTo>
                  <a:pt x="76" y="32"/>
                  <a:pt x="77" y="32"/>
                  <a:pt x="78" y="31"/>
                </a:cubicBezTo>
                <a:cubicBezTo>
                  <a:pt x="78" y="30"/>
                  <a:pt x="78" y="29"/>
                  <a:pt x="79" y="30"/>
                </a:cubicBezTo>
                <a:cubicBezTo>
                  <a:pt x="79" y="29"/>
                  <a:pt x="79" y="29"/>
                  <a:pt x="79" y="28"/>
                </a:cubicBezTo>
                <a:cubicBezTo>
                  <a:pt x="79" y="28"/>
                  <a:pt x="79" y="28"/>
                  <a:pt x="79" y="27"/>
                </a:cubicBezTo>
                <a:cubicBezTo>
                  <a:pt x="77" y="27"/>
                  <a:pt x="76" y="28"/>
                  <a:pt x="75" y="28"/>
                </a:cubicBezTo>
                <a:cubicBezTo>
                  <a:pt x="74" y="29"/>
                  <a:pt x="74" y="28"/>
                  <a:pt x="74" y="27"/>
                </a:cubicBezTo>
                <a:cubicBezTo>
                  <a:pt x="74" y="27"/>
                  <a:pt x="74" y="26"/>
                  <a:pt x="74" y="26"/>
                </a:cubicBezTo>
                <a:cubicBezTo>
                  <a:pt x="74" y="26"/>
                  <a:pt x="73" y="26"/>
                  <a:pt x="73" y="26"/>
                </a:cubicBezTo>
                <a:cubicBezTo>
                  <a:pt x="73" y="25"/>
                  <a:pt x="73" y="24"/>
                  <a:pt x="74" y="24"/>
                </a:cubicBezTo>
                <a:cubicBezTo>
                  <a:pt x="74" y="23"/>
                  <a:pt x="74" y="23"/>
                  <a:pt x="74" y="22"/>
                </a:cubicBezTo>
                <a:cubicBezTo>
                  <a:pt x="74" y="21"/>
                  <a:pt x="74" y="21"/>
                  <a:pt x="73" y="21"/>
                </a:cubicBezTo>
                <a:cubicBezTo>
                  <a:pt x="73" y="23"/>
                  <a:pt x="71" y="23"/>
                  <a:pt x="71" y="25"/>
                </a:cubicBezTo>
                <a:cubicBezTo>
                  <a:pt x="71" y="25"/>
                  <a:pt x="71" y="26"/>
                  <a:pt x="71" y="26"/>
                </a:cubicBezTo>
                <a:cubicBezTo>
                  <a:pt x="70" y="26"/>
                  <a:pt x="70" y="26"/>
                  <a:pt x="69" y="26"/>
                </a:cubicBezTo>
                <a:cubicBezTo>
                  <a:pt x="68" y="26"/>
                  <a:pt x="68" y="28"/>
                  <a:pt x="66" y="27"/>
                </a:cubicBezTo>
                <a:cubicBezTo>
                  <a:pt x="62" y="28"/>
                  <a:pt x="62" y="27"/>
                  <a:pt x="63" y="25"/>
                </a:cubicBezTo>
                <a:cubicBezTo>
                  <a:pt x="63" y="24"/>
                  <a:pt x="63" y="24"/>
                  <a:pt x="63" y="24"/>
                </a:cubicBezTo>
                <a:cubicBezTo>
                  <a:pt x="63" y="24"/>
                  <a:pt x="62" y="24"/>
                  <a:pt x="61" y="24"/>
                </a:cubicBezTo>
                <a:cubicBezTo>
                  <a:pt x="60" y="24"/>
                  <a:pt x="59" y="24"/>
                  <a:pt x="59" y="24"/>
                </a:cubicBezTo>
                <a:cubicBezTo>
                  <a:pt x="58" y="24"/>
                  <a:pt x="58" y="24"/>
                  <a:pt x="57" y="24"/>
                </a:cubicBezTo>
                <a:cubicBezTo>
                  <a:pt x="57" y="24"/>
                  <a:pt x="57" y="24"/>
                  <a:pt x="57" y="25"/>
                </a:cubicBezTo>
                <a:cubicBezTo>
                  <a:pt x="57" y="25"/>
                  <a:pt x="56" y="25"/>
                  <a:pt x="55" y="25"/>
                </a:cubicBezTo>
                <a:cubicBezTo>
                  <a:pt x="55" y="24"/>
                  <a:pt x="55" y="24"/>
                  <a:pt x="55" y="24"/>
                </a:cubicBezTo>
                <a:cubicBezTo>
                  <a:pt x="55" y="24"/>
                  <a:pt x="54" y="24"/>
                  <a:pt x="54" y="24"/>
                </a:cubicBezTo>
                <a:cubicBezTo>
                  <a:pt x="54" y="24"/>
                  <a:pt x="54" y="24"/>
                  <a:pt x="54" y="25"/>
                </a:cubicBezTo>
                <a:cubicBezTo>
                  <a:pt x="54" y="25"/>
                  <a:pt x="53" y="25"/>
                  <a:pt x="53" y="25"/>
                </a:cubicBezTo>
                <a:cubicBezTo>
                  <a:pt x="52" y="25"/>
                  <a:pt x="52" y="26"/>
                  <a:pt x="50" y="26"/>
                </a:cubicBezTo>
                <a:cubicBezTo>
                  <a:pt x="50" y="26"/>
                  <a:pt x="50" y="26"/>
                  <a:pt x="49" y="26"/>
                </a:cubicBezTo>
                <a:cubicBezTo>
                  <a:pt x="48" y="26"/>
                  <a:pt x="47" y="26"/>
                  <a:pt x="46" y="26"/>
                </a:cubicBezTo>
                <a:cubicBezTo>
                  <a:pt x="44" y="26"/>
                  <a:pt x="43" y="27"/>
                  <a:pt x="42" y="27"/>
                </a:cubicBezTo>
                <a:cubicBezTo>
                  <a:pt x="41" y="29"/>
                  <a:pt x="39" y="28"/>
                  <a:pt x="40" y="26"/>
                </a:cubicBezTo>
                <a:cubicBezTo>
                  <a:pt x="40" y="26"/>
                  <a:pt x="40" y="25"/>
                  <a:pt x="40" y="25"/>
                </a:cubicBezTo>
                <a:cubicBezTo>
                  <a:pt x="40" y="24"/>
                  <a:pt x="40" y="24"/>
                  <a:pt x="40" y="24"/>
                </a:cubicBezTo>
                <a:cubicBezTo>
                  <a:pt x="39" y="23"/>
                  <a:pt x="40" y="23"/>
                  <a:pt x="41" y="22"/>
                </a:cubicBezTo>
                <a:cubicBezTo>
                  <a:pt x="42" y="23"/>
                  <a:pt x="43" y="22"/>
                  <a:pt x="43" y="21"/>
                </a:cubicBezTo>
                <a:cubicBezTo>
                  <a:pt x="42" y="20"/>
                  <a:pt x="39" y="21"/>
                  <a:pt x="40" y="18"/>
                </a:cubicBezTo>
                <a:cubicBezTo>
                  <a:pt x="40" y="17"/>
                  <a:pt x="40" y="17"/>
                  <a:pt x="40" y="17"/>
                </a:cubicBezTo>
                <a:cubicBezTo>
                  <a:pt x="39" y="17"/>
                  <a:pt x="39" y="17"/>
                  <a:pt x="38" y="17"/>
                </a:cubicBezTo>
                <a:cubicBezTo>
                  <a:pt x="37" y="16"/>
                  <a:pt x="37" y="17"/>
                  <a:pt x="37" y="18"/>
                </a:cubicBezTo>
                <a:cubicBezTo>
                  <a:pt x="38" y="19"/>
                  <a:pt x="37" y="19"/>
                  <a:pt x="36" y="19"/>
                </a:cubicBezTo>
                <a:cubicBezTo>
                  <a:pt x="36" y="19"/>
                  <a:pt x="36" y="20"/>
                  <a:pt x="36" y="20"/>
                </a:cubicBezTo>
                <a:cubicBezTo>
                  <a:pt x="36" y="20"/>
                  <a:pt x="36" y="21"/>
                  <a:pt x="36" y="21"/>
                </a:cubicBezTo>
                <a:cubicBezTo>
                  <a:pt x="35" y="21"/>
                  <a:pt x="35" y="21"/>
                  <a:pt x="34" y="21"/>
                </a:cubicBezTo>
                <a:cubicBezTo>
                  <a:pt x="32" y="21"/>
                  <a:pt x="32" y="19"/>
                  <a:pt x="33" y="18"/>
                </a:cubicBezTo>
                <a:cubicBezTo>
                  <a:pt x="33" y="17"/>
                  <a:pt x="33" y="16"/>
                  <a:pt x="33" y="15"/>
                </a:cubicBezTo>
                <a:cubicBezTo>
                  <a:pt x="33" y="15"/>
                  <a:pt x="33" y="15"/>
                  <a:pt x="33" y="14"/>
                </a:cubicBezTo>
                <a:cubicBezTo>
                  <a:pt x="33" y="14"/>
                  <a:pt x="33" y="13"/>
                  <a:pt x="33" y="13"/>
                </a:cubicBezTo>
                <a:cubicBezTo>
                  <a:pt x="34" y="13"/>
                  <a:pt x="34" y="12"/>
                  <a:pt x="35" y="12"/>
                </a:cubicBezTo>
                <a:cubicBezTo>
                  <a:pt x="35" y="11"/>
                  <a:pt x="35" y="11"/>
                  <a:pt x="35" y="11"/>
                </a:cubicBezTo>
                <a:cubicBezTo>
                  <a:pt x="35" y="9"/>
                  <a:pt x="36" y="9"/>
                  <a:pt x="36" y="8"/>
                </a:cubicBezTo>
                <a:cubicBezTo>
                  <a:pt x="36" y="7"/>
                  <a:pt x="37" y="7"/>
                  <a:pt x="38" y="7"/>
                </a:cubicBezTo>
                <a:cubicBezTo>
                  <a:pt x="39" y="7"/>
                  <a:pt x="40" y="7"/>
                  <a:pt x="40" y="6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1" y="5"/>
                  <a:pt x="42" y="5"/>
                </a:cubicBezTo>
                <a:cubicBezTo>
                  <a:pt x="44" y="4"/>
                  <a:pt x="43" y="2"/>
                  <a:pt x="43" y="0"/>
                </a:cubicBezTo>
                <a:cubicBezTo>
                  <a:pt x="42" y="0"/>
                  <a:pt x="42" y="1"/>
                  <a:pt x="41" y="1"/>
                </a:cubicBezTo>
                <a:cubicBezTo>
                  <a:pt x="41" y="2"/>
                  <a:pt x="39" y="2"/>
                  <a:pt x="37" y="2"/>
                </a:cubicBezTo>
                <a:cubicBezTo>
                  <a:pt x="37" y="2"/>
                  <a:pt x="36" y="2"/>
                  <a:pt x="35" y="2"/>
                </a:cubicBezTo>
                <a:cubicBezTo>
                  <a:pt x="34" y="6"/>
                  <a:pt x="30" y="6"/>
                  <a:pt x="27" y="8"/>
                </a:cubicBezTo>
                <a:cubicBezTo>
                  <a:pt x="27" y="9"/>
                  <a:pt x="27" y="9"/>
                  <a:pt x="27" y="9"/>
                </a:cubicBezTo>
                <a:cubicBezTo>
                  <a:pt x="26" y="11"/>
                  <a:pt x="25" y="11"/>
                  <a:pt x="24" y="12"/>
                </a:cubicBezTo>
                <a:cubicBezTo>
                  <a:pt x="24" y="12"/>
                  <a:pt x="24" y="13"/>
                  <a:pt x="24" y="13"/>
                </a:cubicBezTo>
                <a:cubicBezTo>
                  <a:pt x="24" y="14"/>
                  <a:pt x="22" y="14"/>
                  <a:pt x="22" y="15"/>
                </a:cubicBezTo>
                <a:cubicBezTo>
                  <a:pt x="21" y="15"/>
                  <a:pt x="21" y="15"/>
                  <a:pt x="21" y="15"/>
                </a:cubicBezTo>
                <a:cubicBezTo>
                  <a:pt x="21" y="16"/>
                  <a:pt x="21" y="16"/>
                  <a:pt x="21" y="17"/>
                </a:cubicBezTo>
                <a:cubicBezTo>
                  <a:pt x="21" y="17"/>
                  <a:pt x="21" y="17"/>
                  <a:pt x="21" y="18"/>
                </a:cubicBezTo>
                <a:cubicBezTo>
                  <a:pt x="18" y="18"/>
                  <a:pt x="19" y="21"/>
                  <a:pt x="16" y="20"/>
                </a:cubicBezTo>
                <a:cubicBezTo>
                  <a:pt x="16" y="20"/>
                  <a:pt x="15" y="20"/>
                  <a:pt x="15" y="20"/>
                </a:cubicBezTo>
                <a:cubicBezTo>
                  <a:pt x="15" y="20"/>
                  <a:pt x="15" y="21"/>
                  <a:pt x="15" y="21"/>
                </a:cubicBezTo>
                <a:close/>
                <a:moveTo>
                  <a:pt x="27" y="20"/>
                </a:moveTo>
                <a:cubicBezTo>
                  <a:pt x="28" y="20"/>
                  <a:pt x="30" y="20"/>
                  <a:pt x="30" y="21"/>
                </a:cubicBezTo>
                <a:cubicBezTo>
                  <a:pt x="30" y="22"/>
                  <a:pt x="29" y="23"/>
                  <a:pt x="28" y="22"/>
                </a:cubicBezTo>
                <a:cubicBezTo>
                  <a:pt x="28" y="23"/>
                  <a:pt x="28" y="24"/>
                  <a:pt x="27" y="24"/>
                </a:cubicBezTo>
                <a:cubicBezTo>
                  <a:pt x="25" y="23"/>
                  <a:pt x="25" y="22"/>
                  <a:pt x="24" y="21"/>
                </a:cubicBezTo>
                <a:cubicBezTo>
                  <a:pt x="25" y="21"/>
                  <a:pt x="25" y="20"/>
                  <a:pt x="27" y="2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10" name="Freeform 251"/>
          <p:cNvSpPr/>
          <p:nvPr>
            <p:custDataLst>
              <p:tags r:id="rId107"/>
            </p:custDataLst>
          </p:nvPr>
        </p:nvSpPr>
        <p:spPr bwMode="auto">
          <a:xfrm rot="3000000">
            <a:off x="3607466" y="2837614"/>
            <a:ext cx="858" cy="2572"/>
          </a:xfrm>
          <a:custGeom>
            <a:avLst/>
            <a:gdLst>
              <a:gd name="T0" fmla="*/ 1 w 1"/>
              <a:gd name="T1" fmla="*/ 3 h 3"/>
              <a:gd name="T2" fmla="*/ 0 w 1"/>
              <a:gd name="T3" fmla="*/ 0 h 3"/>
              <a:gd name="T4" fmla="*/ 1 w 1"/>
              <a:gd name="T5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3">
                <a:moveTo>
                  <a:pt x="1" y="3"/>
                </a:moveTo>
                <a:cubicBezTo>
                  <a:pt x="1" y="1"/>
                  <a:pt x="1" y="1"/>
                  <a:pt x="0" y="0"/>
                </a:cubicBezTo>
                <a:cubicBezTo>
                  <a:pt x="0" y="2"/>
                  <a:pt x="0" y="2"/>
                  <a:pt x="1" y="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11" name="Freeform 252"/>
          <p:cNvSpPr/>
          <p:nvPr>
            <p:custDataLst>
              <p:tags r:id="rId108"/>
            </p:custDataLst>
          </p:nvPr>
        </p:nvSpPr>
        <p:spPr bwMode="auto">
          <a:xfrm rot="3000000">
            <a:off x="3685480" y="2932450"/>
            <a:ext cx="2145" cy="1715"/>
          </a:xfrm>
          <a:custGeom>
            <a:avLst/>
            <a:gdLst>
              <a:gd name="T0" fmla="*/ 0 w 2"/>
              <a:gd name="T1" fmla="*/ 2 h 2"/>
              <a:gd name="T2" fmla="*/ 2 w 2"/>
              <a:gd name="T3" fmla="*/ 0 h 2"/>
              <a:gd name="T4" fmla="*/ 0 w 2"/>
              <a:gd name="T5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" h="2">
                <a:moveTo>
                  <a:pt x="0" y="2"/>
                </a:moveTo>
                <a:cubicBezTo>
                  <a:pt x="1" y="1"/>
                  <a:pt x="2" y="2"/>
                  <a:pt x="2" y="0"/>
                </a:cubicBezTo>
                <a:cubicBezTo>
                  <a:pt x="1" y="1"/>
                  <a:pt x="0" y="1"/>
                  <a:pt x="0" y="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12" name="Freeform 253"/>
          <p:cNvSpPr/>
          <p:nvPr>
            <p:custDataLst>
              <p:tags r:id="rId109"/>
            </p:custDataLst>
          </p:nvPr>
        </p:nvSpPr>
        <p:spPr bwMode="auto">
          <a:xfrm rot="3000000">
            <a:off x="3549191" y="2837912"/>
            <a:ext cx="18443" cy="9432"/>
          </a:xfrm>
          <a:custGeom>
            <a:avLst/>
            <a:gdLst>
              <a:gd name="T0" fmla="*/ 20 w 20"/>
              <a:gd name="T1" fmla="*/ 4 h 10"/>
              <a:gd name="T2" fmla="*/ 18 w 20"/>
              <a:gd name="T3" fmla="*/ 2 h 10"/>
              <a:gd name="T4" fmla="*/ 17 w 20"/>
              <a:gd name="T5" fmla="*/ 2 h 10"/>
              <a:gd name="T6" fmla="*/ 16 w 20"/>
              <a:gd name="T7" fmla="*/ 2 h 10"/>
              <a:gd name="T8" fmla="*/ 14 w 20"/>
              <a:gd name="T9" fmla="*/ 2 h 10"/>
              <a:gd name="T10" fmla="*/ 12 w 20"/>
              <a:gd name="T11" fmla="*/ 4 h 10"/>
              <a:gd name="T12" fmla="*/ 11 w 20"/>
              <a:gd name="T13" fmla="*/ 4 h 10"/>
              <a:gd name="T14" fmla="*/ 10 w 20"/>
              <a:gd name="T15" fmla="*/ 2 h 10"/>
              <a:gd name="T16" fmla="*/ 7 w 20"/>
              <a:gd name="T17" fmla="*/ 2 h 10"/>
              <a:gd name="T18" fmla="*/ 4 w 20"/>
              <a:gd name="T19" fmla="*/ 1 h 10"/>
              <a:gd name="T20" fmla="*/ 3 w 20"/>
              <a:gd name="T21" fmla="*/ 1 h 10"/>
              <a:gd name="T22" fmla="*/ 1 w 20"/>
              <a:gd name="T23" fmla="*/ 4 h 10"/>
              <a:gd name="T24" fmla="*/ 2 w 20"/>
              <a:gd name="T25" fmla="*/ 5 h 10"/>
              <a:gd name="T26" fmla="*/ 3 w 20"/>
              <a:gd name="T27" fmla="*/ 8 h 10"/>
              <a:gd name="T28" fmla="*/ 3 w 20"/>
              <a:gd name="T29" fmla="*/ 9 h 10"/>
              <a:gd name="T30" fmla="*/ 5 w 20"/>
              <a:gd name="T31" fmla="*/ 9 h 10"/>
              <a:gd name="T32" fmla="*/ 8 w 20"/>
              <a:gd name="T33" fmla="*/ 9 h 10"/>
              <a:gd name="T34" fmla="*/ 9 w 20"/>
              <a:gd name="T35" fmla="*/ 5 h 10"/>
              <a:gd name="T36" fmla="*/ 10 w 20"/>
              <a:gd name="T37" fmla="*/ 5 h 10"/>
              <a:gd name="T38" fmla="*/ 12 w 20"/>
              <a:gd name="T39" fmla="*/ 5 h 10"/>
              <a:gd name="T40" fmla="*/ 15 w 20"/>
              <a:gd name="T41" fmla="*/ 5 h 10"/>
              <a:gd name="T42" fmla="*/ 15 w 20"/>
              <a:gd name="T43" fmla="*/ 7 h 10"/>
              <a:gd name="T44" fmla="*/ 14 w 20"/>
              <a:gd name="T45" fmla="*/ 10 h 10"/>
              <a:gd name="T46" fmla="*/ 15 w 20"/>
              <a:gd name="T47" fmla="*/ 10 h 10"/>
              <a:gd name="T48" fmla="*/ 16 w 20"/>
              <a:gd name="T49" fmla="*/ 8 h 10"/>
              <a:gd name="T50" fmla="*/ 17 w 20"/>
              <a:gd name="T51" fmla="*/ 8 h 10"/>
              <a:gd name="T52" fmla="*/ 18 w 20"/>
              <a:gd name="T53" fmla="*/ 8 h 10"/>
              <a:gd name="T54" fmla="*/ 20 w 20"/>
              <a:gd name="T55" fmla="*/ 5 h 10"/>
              <a:gd name="T56" fmla="*/ 20 w 20"/>
              <a:gd name="T57" fmla="*/ 4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0" h="10">
                <a:moveTo>
                  <a:pt x="20" y="4"/>
                </a:moveTo>
                <a:cubicBezTo>
                  <a:pt x="19" y="3"/>
                  <a:pt x="18" y="3"/>
                  <a:pt x="18" y="2"/>
                </a:cubicBezTo>
                <a:cubicBezTo>
                  <a:pt x="18" y="2"/>
                  <a:pt x="18" y="2"/>
                  <a:pt x="17" y="2"/>
                </a:cubicBezTo>
                <a:cubicBezTo>
                  <a:pt x="17" y="2"/>
                  <a:pt x="16" y="2"/>
                  <a:pt x="16" y="2"/>
                </a:cubicBezTo>
                <a:cubicBezTo>
                  <a:pt x="15" y="2"/>
                  <a:pt x="14" y="0"/>
                  <a:pt x="14" y="2"/>
                </a:cubicBezTo>
                <a:cubicBezTo>
                  <a:pt x="15" y="2"/>
                  <a:pt x="14" y="4"/>
                  <a:pt x="12" y="4"/>
                </a:cubicBezTo>
                <a:cubicBezTo>
                  <a:pt x="12" y="4"/>
                  <a:pt x="12" y="4"/>
                  <a:pt x="11" y="4"/>
                </a:cubicBezTo>
                <a:cubicBezTo>
                  <a:pt x="10" y="4"/>
                  <a:pt x="10" y="3"/>
                  <a:pt x="10" y="2"/>
                </a:cubicBezTo>
                <a:cubicBezTo>
                  <a:pt x="9" y="2"/>
                  <a:pt x="8" y="2"/>
                  <a:pt x="7" y="2"/>
                </a:cubicBezTo>
                <a:cubicBezTo>
                  <a:pt x="5" y="2"/>
                  <a:pt x="5" y="1"/>
                  <a:pt x="4" y="1"/>
                </a:cubicBezTo>
                <a:cubicBezTo>
                  <a:pt x="4" y="1"/>
                  <a:pt x="3" y="1"/>
                  <a:pt x="3" y="1"/>
                </a:cubicBezTo>
                <a:cubicBezTo>
                  <a:pt x="3" y="3"/>
                  <a:pt x="0" y="2"/>
                  <a:pt x="1" y="4"/>
                </a:cubicBezTo>
                <a:cubicBezTo>
                  <a:pt x="1" y="4"/>
                  <a:pt x="2" y="4"/>
                  <a:pt x="2" y="5"/>
                </a:cubicBezTo>
                <a:cubicBezTo>
                  <a:pt x="4" y="5"/>
                  <a:pt x="5" y="7"/>
                  <a:pt x="3" y="8"/>
                </a:cubicBezTo>
                <a:cubicBezTo>
                  <a:pt x="3" y="8"/>
                  <a:pt x="3" y="9"/>
                  <a:pt x="3" y="9"/>
                </a:cubicBezTo>
                <a:cubicBezTo>
                  <a:pt x="4" y="9"/>
                  <a:pt x="5" y="9"/>
                  <a:pt x="5" y="9"/>
                </a:cubicBezTo>
                <a:cubicBezTo>
                  <a:pt x="6" y="9"/>
                  <a:pt x="7" y="9"/>
                  <a:pt x="8" y="9"/>
                </a:cubicBezTo>
                <a:cubicBezTo>
                  <a:pt x="8" y="8"/>
                  <a:pt x="8" y="6"/>
                  <a:pt x="9" y="5"/>
                </a:cubicBezTo>
                <a:cubicBezTo>
                  <a:pt x="9" y="5"/>
                  <a:pt x="10" y="5"/>
                  <a:pt x="10" y="5"/>
                </a:cubicBezTo>
                <a:cubicBezTo>
                  <a:pt x="11" y="5"/>
                  <a:pt x="12" y="5"/>
                  <a:pt x="12" y="5"/>
                </a:cubicBezTo>
                <a:cubicBezTo>
                  <a:pt x="13" y="5"/>
                  <a:pt x="14" y="5"/>
                  <a:pt x="15" y="5"/>
                </a:cubicBezTo>
                <a:cubicBezTo>
                  <a:pt x="15" y="6"/>
                  <a:pt x="15" y="6"/>
                  <a:pt x="15" y="7"/>
                </a:cubicBezTo>
                <a:cubicBezTo>
                  <a:pt x="13" y="7"/>
                  <a:pt x="14" y="8"/>
                  <a:pt x="14" y="10"/>
                </a:cubicBezTo>
                <a:cubicBezTo>
                  <a:pt x="14" y="10"/>
                  <a:pt x="14" y="10"/>
                  <a:pt x="15" y="10"/>
                </a:cubicBezTo>
                <a:cubicBezTo>
                  <a:pt x="15" y="9"/>
                  <a:pt x="15" y="8"/>
                  <a:pt x="16" y="8"/>
                </a:cubicBezTo>
                <a:cubicBezTo>
                  <a:pt x="16" y="8"/>
                  <a:pt x="17" y="8"/>
                  <a:pt x="17" y="8"/>
                </a:cubicBezTo>
                <a:cubicBezTo>
                  <a:pt x="18" y="8"/>
                  <a:pt x="18" y="8"/>
                  <a:pt x="18" y="8"/>
                </a:cubicBezTo>
                <a:cubicBezTo>
                  <a:pt x="18" y="7"/>
                  <a:pt x="19" y="6"/>
                  <a:pt x="20" y="5"/>
                </a:cubicBezTo>
                <a:cubicBezTo>
                  <a:pt x="20" y="5"/>
                  <a:pt x="20" y="5"/>
                  <a:pt x="20" y="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13" name="Freeform 254"/>
          <p:cNvSpPr/>
          <p:nvPr>
            <p:custDataLst>
              <p:tags r:id="rId110"/>
            </p:custDataLst>
          </p:nvPr>
        </p:nvSpPr>
        <p:spPr bwMode="auto">
          <a:xfrm rot="3000000">
            <a:off x="3563702" y="2852906"/>
            <a:ext cx="19301" cy="13720"/>
          </a:xfrm>
          <a:custGeom>
            <a:avLst/>
            <a:gdLst>
              <a:gd name="T0" fmla="*/ 15 w 21"/>
              <a:gd name="T1" fmla="*/ 11 h 15"/>
              <a:gd name="T2" fmla="*/ 21 w 21"/>
              <a:gd name="T3" fmla="*/ 10 h 15"/>
              <a:gd name="T4" fmla="*/ 18 w 21"/>
              <a:gd name="T5" fmla="*/ 6 h 15"/>
              <a:gd name="T6" fmla="*/ 18 w 21"/>
              <a:gd name="T7" fmla="*/ 5 h 15"/>
              <a:gd name="T8" fmla="*/ 15 w 21"/>
              <a:gd name="T9" fmla="*/ 7 h 15"/>
              <a:gd name="T10" fmla="*/ 12 w 21"/>
              <a:gd name="T11" fmla="*/ 8 h 15"/>
              <a:gd name="T12" fmla="*/ 11 w 21"/>
              <a:gd name="T13" fmla="*/ 8 h 15"/>
              <a:gd name="T14" fmla="*/ 9 w 21"/>
              <a:gd name="T15" fmla="*/ 8 h 15"/>
              <a:gd name="T16" fmla="*/ 9 w 21"/>
              <a:gd name="T17" fmla="*/ 6 h 15"/>
              <a:gd name="T18" fmla="*/ 5 w 21"/>
              <a:gd name="T19" fmla="*/ 4 h 15"/>
              <a:gd name="T20" fmla="*/ 4 w 21"/>
              <a:gd name="T21" fmla="*/ 4 h 15"/>
              <a:gd name="T22" fmla="*/ 3 w 21"/>
              <a:gd name="T23" fmla="*/ 0 h 15"/>
              <a:gd name="T24" fmla="*/ 0 w 21"/>
              <a:gd name="T25" fmla="*/ 1 h 15"/>
              <a:gd name="T26" fmla="*/ 0 w 21"/>
              <a:gd name="T27" fmla="*/ 2 h 15"/>
              <a:gd name="T28" fmla="*/ 0 w 21"/>
              <a:gd name="T29" fmla="*/ 5 h 15"/>
              <a:gd name="T30" fmla="*/ 2 w 21"/>
              <a:gd name="T31" fmla="*/ 6 h 15"/>
              <a:gd name="T32" fmla="*/ 5 w 21"/>
              <a:gd name="T33" fmla="*/ 6 h 15"/>
              <a:gd name="T34" fmla="*/ 6 w 21"/>
              <a:gd name="T35" fmla="*/ 7 h 15"/>
              <a:gd name="T36" fmla="*/ 6 w 21"/>
              <a:gd name="T37" fmla="*/ 8 h 15"/>
              <a:gd name="T38" fmla="*/ 7 w 21"/>
              <a:gd name="T39" fmla="*/ 8 h 15"/>
              <a:gd name="T40" fmla="*/ 7 w 21"/>
              <a:gd name="T41" fmla="*/ 10 h 15"/>
              <a:gd name="T42" fmla="*/ 5 w 21"/>
              <a:gd name="T43" fmla="*/ 12 h 15"/>
              <a:gd name="T44" fmla="*/ 5 w 21"/>
              <a:gd name="T45" fmla="*/ 13 h 15"/>
              <a:gd name="T46" fmla="*/ 7 w 21"/>
              <a:gd name="T47" fmla="*/ 13 h 15"/>
              <a:gd name="T48" fmla="*/ 9 w 21"/>
              <a:gd name="T49" fmla="*/ 12 h 15"/>
              <a:gd name="T50" fmla="*/ 11 w 21"/>
              <a:gd name="T51" fmla="*/ 12 h 15"/>
              <a:gd name="T52" fmla="*/ 11 w 21"/>
              <a:gd name="T53" fmla="*/ 13 h 15"/>
              <a:gd name="T54" fmla="*/ 13 w 21"/>
              <a:gd name="T55" fmla="*/ 14 h 15"/>
              <a:gd name="T56" fmla="*/ 13 w 21"/>
              <a:gd name="T57" fmla="*/ 13 h 15"/>
              <a:gd name="T58" fmla="*/ 13 w 21"/>
              <a:gd name="T59" fmla="*/ 11 h 15"/>
              <a:gd name="T60" fmla="*/ 15 w 21"/>
              <a:gd name="T61" fmla="*/ 11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1" h="15">
                <a:moveTo>
                  <a:pt x="15" y="11"/>
                </a:moveTo>
                <a:cubicBezTo>
                  <a:pt x="17" y="11"/>
                  <a:pt x="17" y="9"/>
                  <a:pt x="21" y="10"/>
                </a:cubicBezTo>
                <a:cubicBezTo>
                  <a:pt x="21" y="8"/>
                  <a:pt x="20" y="7"/>
                  <a:pt x="18" y="6"/>
                </a:cubicBezTo>
                <a:cubicBezTo>
                  <a:pt x="18" y="6"/>
                  <a:pt x="18" y="5"/>
                  <a:pt x="18" y="5"/>
                </a:cubicBezTo>
                <a:cubicBezTo>
                  <a:pt x="16" y="4"/>
                  <a:pt x="14" y="5"/>
                  <a:pt x="15" y="7"/>
                </a:cubicBezTo>
                <a:cubicBezTo>
                  <a:pt x="15" y="8"/>
                  <a:pt x="13" y="8"/>
                  <a:pt x="12" y="8"/>
                </a:cubicBezTo>
                <a:cubicBezTo>
                  <a:pt x="12" y="8"/>
                  <a:pt x="11" y="8"/>
                  <a:pt x="11" y="8"/>
                </a:cubicBezTo>
                <a:cubicBezTo>
                  <a:pt x="10" y="8"/>
                  <a:pt x="9" y="8"/>
                  <a:pt x="9" y="8"/>
                </a:cubicBezTo>
                <a:cubicBezTo>
                  <a:pt x="9" y="8"/>
                  <a:pt x="9" y="7"/>
                  <a:pt x="9" y="6"/>
                </a:cubicBezTo>
                <a:cubicBezTo>
                  <a:pt x="8" y="5"/>
                  <a:pt x="7" y="4"/>
                  <a:pt x="5" y="4"/>
                </a:cubicBezTo>
                <a:cubicBezTo>
                  <a:pt x="5" y="4"/>
                  <a:pt x="4" y="4"/>
                  <a:pt x="4" y="4"/>
                </a:cubicBezTo>
                <a:cubicBezTo>
                  <a:pt x="3" y="3"/>
                  <a:pt x="3" y="1"/>
                  <a:pt x="3" y="0"/>
                </a:cubicBezTo>
                <a:cubicBezTo>
                  <a:pt x="2" y="0"/>
                  <a:pt x="2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2" y="2"/>
                  <a:pt x="2" y="5"/>
                  <a:pt x="0" y="5"/>
                </a:cubicBezTo>
                <a:cubicBezTo>
                  <a:pt x="0" y="6"/>
                  <a:pt x="1" y="6"/>
                  <a:pt x="2" y="6"/>
                </a:cubicBezTo>
                <a:cubicBezTo>
                  <a:pt x="3" y="6"/>
                  <a:pt x="4" y="4"/>
                  <a:pt x="5" y="6"/>
                </a:cubicBezTo>
                <a:cubicBezTo>
                  <a:pt x="6" y="6"/>
                  <a:pt x="7" y="6"/>
                  <a:pt x="6" y="7"/>
                </a:cubicBezTo>
                <a:cubicBezTo>
                  <a:pt x="6" y="8"/>
                  <a:pt x="6" y="8"/>
                  <a:pt x="6" y="8"/>
                </a:cubicBezTo>
                <a:cubicBezTo>
                  <a:pt x="7" y="8"/>
                  <a:pt x="7" y="8"/>
                  <a:pt x="7" y="8"/>
                </a:cubicBezTo>
                <a:cubicBezTo>
                  <a:pt x="7" y="9"/>
                  <a:pt x="7" y="9"/>
                  <a:pt x="7" y="10"/>
                </a:cubicBezTo>
                <a:cubicBezTo>
                  <a:pt x="7" y="11"/>
                  <a:pt x="7" y="12"/>
                  <a:pt x="5" y="12"/>
                </a:cubicBezTo>
                <a:cubicBezTo>
                  <a:pt x="5" y="12"/>
                  <a:pt x="5" y="13"/>
                  <a:pt x="5" y="13"/>
                </a:cubicBezTo>
                <a:cubicBezTo>
                  <a:pt x="6" y="13"/>
                  <a:pt x="7" y="15"/>
                  <a:pt x="7" y="13"/>
                </a:cubicBezTo>
                <a:cubicBezTo>
                  <a:pt x="8" y="12"/>
                  <a:pt x="8" y="12"/>
                  <a:pt x="9" y="12"/>
                </a:cubicBezTo>
                <a:cubicBezTo>
                  <a:pt x="9" y="12"/>
                  <a:pt x="10" y="12"/>
                  <a:pt x="11" y="12"/>
                </a:cubicBezTo>
                <a:cubicBezTo>
                  <a:pt x="11" y="12"/>
                  <a:pt x="11" y="13"/>
                  <a:pt x="11" y="13"/>
                </a:cubicBezTo>
                <a:cubicBezTo>
                  <a:pt x="11" y="14"/>
                  <a:pt x="12" y="14"/>
                  <a:pt x="13" y="14"/>
                </a:cubicBezTo>
                <a:cubicBezTo>
                  <a:pt x="13" y="14"/>
                  <a:pt x="13" y="14"/>
                  <a:pt x="13" y="13"/>
                </a:cubicBezTo>
                <a:cubicBezTo>
                  <a:pt x="12" y="13"/>
                  <a:pt x="14" y="12"/>
                  <a:pt x="13" y="11"/>
                </a:cubicBezTo>
                <a:cubicBezTo>
                  <a:pt x="14" y="11"/>
                  <a:pt x="14" y="11"/>
                  <a:pt x="15" y="1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14" name="Freeform 255"/>
          <p:cNvSpPr/>
          <p:nvPr>
            <p:custDataLst>
              <p:tags r:id="rId111"/>
            </p:custDataLst>
          </p:nvPr>
        </p:nvSpPr>
        <p:spPr bwMode="auto">
          <a:xfrm rot="3000000">
            <a:off x="3563676" y="2856641"/>
            <a:ext cx="1716" cy="2572"/>
          </a:xfrm>
          <a:custGeom>
            <a:avLst/>
            <a:gdLst>
              <a:gd name="T0" fmla="*/ 2 w 2"/>
              <a:gd name="T1" fmla="*/ 1 h 3"/>
              <a:gd name="T2" fmla="*/ 2 w 2"/>
              <a:gd name="T3" fmla="*/ 0 h 3"/>
              <a:gd name="T4" fmla="*/ 1 w 2"/>
              <a:gd name="T5" fmla="*/ 0 h 3"/>
              <a:gd name="T6" fmla="*/ 0 w 2"/>
              <a:gd name="T7" fmla="*/ 0 h 3"/>
              <a:gd name="T8" fmla="*/ 0 w 2"/>
              <a:gd name="T9" fmla="*/ 2 h 3"/>
              <a:gd name="T10" fmla="*/ 1 w 2"/>
              <a:gd name="T11" fmla="*/ 2 h 3"/>
              <a:gd name="T12" fmla="*/ 2 w 2"/>
              <a:gd name="T13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" h="3">
                <a:moveTo>
                  <a:pt x="2" y="1"/>
                </a:moveTo>
                <a:cubicBezTo>
                  <a:pt x="2" y="1"/>
                  <a:pt x="2" y="0"/>
                  <a:pt x="2" y="0"/>
                </a:cubicBezTo>
                <a:cubicBezTo>
                  <a:pt x="2" y="0"/>
                  <a:pt x="1" y="0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2"/>
                  <a:pt x="0" y="2"/>
                </a:cubicBezTo>
                <a:cubicBezTo>
                  <a:pt x="0" y="2"/>
                  <a:pt x="0" y="2"/>
                  <a:pt x="1" y="2"/>
                </a:cubicBezTo>
                <a:cubicBezTo>
                  <a:pt x="2" y="3"/>
                  <a:pt x="2" y="2"/>
                  <a:pt x="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15" name="Freeform 256"/>
          <p:cNvSpPr>
            <a:spLocks noEditPoints="1"/>
          </p:cNvSpPr>
          <p:nvPr>
            <p:custDataLst>
              <p:tags r:id="rId112"/>
            </p:custDataLst>
          </p:nvPr>
        </p:nvSpPr>
        <p:spPr bwMode="auto">
          <a:xfrm rot="3000000">
            <a:off x="3577546" y="2910225"/>
            <a:ext cx="29594" cy="49734"/>
          </a:xfrm>
          <a:custGeom>
            <a:avLst/>
            <a:gdLst>
              <a:gd name="T0" fmla="*/ 6 w 32"/>
              <a:gd name="T1" fmla="*/ 23 h 54"/>
              <a:gd name="T2" fmla="*/ 6 w 32"/>
              <a:gd name="T3" fmla="*/ 21 h 54"/>
              <a:gd name="T4" fmla="*/ 8 w 32"/>
              <a:gd name="T5" fmla="*/ 21 h 54"/>
              <a:gd name="T6" fmla="*/ 12 w 32"/>
              <a:gd name="T7" fmla="*/ 23 h 54"/>
              <a:gd name="T8" fmla="*/ 15 w 32"/>
              <a:gd name="T9" fmla="*/ 26 h 54"/>
              <a:gd name="T10" fmla="*/ 17 w 32"/>
              <a:gd name="T11" fmla="*/ 33 h 54"/>
              <a:gd name="T12" fmla="*/ 18 w 32"/>
              <a:gd name="T13" fmla="*/ 38 h 54"/>
              <a:gd name="T14" fmla="*/ 21 w 32"/>
              <a:gd name="T15" fmla="*/ 40 h 54"/>
              <a:gd name="T16" fmla="*/ 22 w 32"/>
              <a:gd name="T17" fmla="*/ 45 h 54"/>
              <a:gd name="T18" fmla="*/ 23 w 32"/>
              <a:gd name="T19" fmla="*/ 47 h 54"/>
              <a:gd name="T20" fmla="*/ 25 w 32"/>
              <a:gd name="T21" fmla="*/ 48 h 54"/>
              <a:gd name="T22" fmla="*/ 28 w 32"/>
              <a:gd name="T23" fmla="*/ 51 h 54"/>
              <a:gd name="T24" fmla="*/ 31 w 32"/>
              <a:gd name="T25" fmla="*/ 54 h 54"/>
              <a:gd name="T26" fmla="*/ 31 w 32"/>
              <a:gd name="T27" fmla="*/ 52 h 54"/>
              <a:gd name="T28" fmla="*/ 30 w 32"/>
              <a:gd name="T29" fmla="*/ 51 h 54"/>
              <a:gd name="T30" fmla="*/ 29 w 32"/>
              <a:gd name="T31" fmla="*/ 44 h 54"/>
              <a:gd name="T32" fmla="*/ 27 w 32"/>
              <a:gd name="T33" fmla="*/ 38 h 54"/>
              <a:gd name="T34" fmla="*/ 25 w 32"/>
              <a:gd name="T35" fmla="*/ 32 h 54"/>
              <a:gd name="T36" fmla="*/ 25 w 32"/>
              <a:gd name="T37" fmla="*/ 29 h 54"/>
              <a:gd name="T38" fmla="*/ 23 w 32"/>
              <a:gd name="T39" fmla="*/ 25 h 54"/>
              <a:gd name="T40" fmla="*/ 22 w 32"/>
              <a:gd name="T41" fmla="*/ 22 h 54"/>
              <a:gd name="T42" fmla="*/ 18 w 32"/>
              <a:gd name="T43" fmla="*/ 20 h 54"/>
              <a:gd name="T44" fmla="*/ 16 w 32"/>
              <a:gd name="T45" fmla="*/ 19 h 54"/>
              <a:gd name="T46" fmla="*/ 17 w 32"/>
              <a:gd name="T47" fmla="*/ 15 h 54"/>
              <a:gd name="T48" fmla="*/ 18 w 32"/>
              <a:gd name="T49" fmla="*/ 12 h 54"/>
              <a:gd name="T50" fmla="*/ 18 w 32"/>
              <a:gd name="T51" fmla="*/ 9 h 54"/>
              <a:gd name="T52" fmla="*/ 18 w 32"/>
              <a:gd name="T53" fmla="*/ 4 h 54"/>
              <a:gd name="T54" fmla="*/ 12 w 32"/>
              <a:gd name="T55" fmla="*/ 4 h 54"/>
              <a:gd name="T56" fmla="*/ 12 w 32"/>
              <a:gd name="T57" fmla="*/ 1 h 54"/>
              <a:gd name="T58" fmla="*/ 9 w 32"/>
              <a:gd name="T59" fmla="*/ 0 h 54"/>
              <a:gd name="T60" fmla="*/ 10 w 32"/>
              <a:gd name="T61" fmla="*/ 1 h 54"/>
              <a:gd name="T62" fmla="*/ 8 w 32"/>
              <a:gd name="T63" fmla="*/ 4 h 54"/>
              <a:gd name="T64" fmla="*/ 9 w 32"/>
              <a:gd name="T65" fmla="*/ 6 h 54"/>
              <a:gd name="T66" fmla="*/ 8 w 32"/>
              <a:gd name="T67" fmla="*/ 10 h 54"/>
              <a:gd name="T68" fmla="*/ 5 w 32"/>
              <a:gd name="T69" fmla="*/ 13 h 54"/>
              <a:gd name="T70" fmla="*/ 3 w 32"/>
              <a:gd name="T71" fmla="*/ 16 h 54"/>
              <a:gd name="T72" fmla="*/ 0 w 32"/>
              <a:gd name="T73" fmla="*/ 19 h 54"/>
              <a:gd name="T74" fmla="*/ 0 w 32"/>
              <a:gd name="T75" fmla="*/ 25 h 54"/>
              <a:gd name="T76" fmla="*/ 6 w 32"/>
              <a:gd name="T77" fmla="*/ 25 h 54"/>
              <a:gd name="T78" fmla="*/ 11 w 32"/>
              <a:gd name="T79" fmla="*/ 15 h 54"/>
              <a:gd name="T80" fmla="*/ 9 w 32"/>
              <a:gd name="T81" fmla="*/ 1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2" h="54">
                <a:moveTo>
                  <a:pt x="6" y="25"/>
                </a:moveTo>
                <a:cubicBezTo>
                  <a:pt x="6" y="24"/>
                  <a:pt x="6" y="24"/>
                  <a:pt x="6" y="23"/>
                </a:cubicBezTo>
                <a:cubicBezTo>
                  <a:pt x="6" y="23"/>
                  <a:pt x="6" y="23"/>
                  <a:pt x="6" y="22"/>
                </a:cubicBezTo>
                <a:cubicBezTo>
                  <a:pt x="6" y="22"/>
                  <a:pt x="6" y="21"/>
                  <a:pt x="6" y="21"/>
                </a:cubicBezTo>
                <a:cubicBezTo>
                  <a:pt x="5" y="21"/>
                  <a:pt x="6" y="19"/>
                  <a:pt x="8" y="19"/>
                </a:cubicBezTo>
                <a:cubicBezTo>
                  <a:pt x="8" y="20"/>
                  <a:pt x="8" y="20"/>
                  <a:pt x="8" y="21"/>
                </a:cubicBezTo>
                <a:cubicBezTo>
                  <a:pt x="10" y="21"/>
                  <a:pt x="10" y="22"/>
                  <a:pt x="12" y="22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24"/>
                  <a:pt x="12" y="24"/>
                  <a:pt x="12" y="25"/>
                </a:cubicBezTo>
                <a:cubicBezTo>
                  <a:pt x="13" y="25"/>
                  <a:pt x="14" y="26"/>
                  <a:pt x="15" y="26"/>
                </a:cubicBezTo>
                <a:cubicBezTo>
                  <a:pt x="15" y="28"/>
                  <a:pt x="16" y="28"/>
                  <a:pt x="16" y="31"/>
                </a:cubicBezTo>
                <a:cubicBezTo>
                  <a:pt x="16" y="32"/>
                  <a:pt x="17" y="32"/>
                  <a:pt x="17" y="33"/>
                </a:cubicBezTo>
                <a:cubicBezTo>
                  <a:pt x="17" y="34"/>
                  <a:pt x="17" y="35"/>
                  <a:pt x="17" y="35"/>
                </a:cubicBezTo>
                <a:cubicBezTo>
                  <a:pt x="19" y="36"/>
                  <a:pt x="16" y="37"/>
                  <a:pt x="18" y="38"/>
                </a:cubicBezTo>
                <a:cubicBezTo>
                  <a:pt x="19" y="38"/>
                  <a:pt x="20" y="38"/>
                  <a:pt x="19" y="39"/>
                </a:cubicBezTo>
                <a:cubicBezTo>
                  <a:pt x="20" y="39"/>
                  <a:pt x="21" y="39"/>
                  <a:pt x="21" y="40"/>
                </a:cubicBezTo>
                <a:cubicBezTo>
                  <a:pt x="21" y="40"/>
                  <a:pt x="21" y="40"/>
                  <a:pt x="22" y="40"/>
                </a:cubicBezTo>
                <a:cubicBezTo>
                  <a:pt x="20" y="43"/>
                  <a:pt x="25" y="45"/>
                  <a:pt x="22" y="45"/>
                </a:cubicBezTo>
                <a:cubicBezTo>
                  <a:pt x="22" y="45"/>
                  <a:pt x="22" y="46"/>
                  <a:pt x="22" y="46"/>
                </a:cubicBezTo>
                <a:cubicBezTo>
                  <a:pt x="22" y="47"/>
                  <a:pt x="22" y="47"/>
                  <a:pt x="23" y="47"/>
                </a:cubicBezTo>
                <a:cubicBezTo>
                  <a:pt x="23" y="47"/>
                  <a:pt x="24" y="47"/>
                  <a:pt x="24" y="47"/>
                </a:cubicBezTo>
                <a:cubicBezTo>
                  <a:pt x="25" y="47"/>
                  <a:pt x="26" y="47"/>
                  <a:pt x="25" y="48"/>
                </a:cubicBezTo>
                <a:cubicBezTo>
                  <a:pt x="26" y="48"/>
                  <a:pt x="26" y="48"/>
                  <a:pt x="27" y="48"/>
                </a:cubicBezTo>
                <a:cubicBezTo>
                  <a:pt x="28" y="48"/>
                  <a:pt x="27" y="50"/>
                  <a:pt x="28" y="51"/>
                </a:cubicBezTo>
                <a:cubicBezTo>
                  <a:pt x="29" y="51"/>
                  <a:pt x="29" y="53"/>
                  <a:pt x="29" y="54"/>
                </a:cubicBezTo>
                <a:cubicBezTo>
                  <a:pt x="30" y="54"/>
                  <a:pt x="31" y="54"/>
                  <a:pt x="31" y="54"/>
                </a:cubicBezTo>
                <a:cubicBezTo>
                  <a:pt x="32" y="54"/>
                  <a:pt x="32" y="54"/>
                  <a:pt x="32" y="54"/>
                </a:cubicBezTo>
                <a:cubicBezTo>
                  <a:pt x="32" y="53"/>
                  <a:pt x="32" y="53"/>
                  <a:pt x="31" y="52"/>
                </a:cubicBezTo>
                <a:cubicBezTo>
                  <a:pt x="31" y="52"/>
                  <a:pt x="31" y="51"/>
                  <a:pt x="31" y="51"/>
                </a:cubicBezTo>
                <a:cubicBezTo>
                  <a:pt x="31" y="51"/>
                  <a:pt x="31" y="51"/>
                  <a:pt x="30" y="51"/>
                </a:cubicBezTo>
                <a:cubicBezTo>
                  <a:pt x="30" y="49"/>
                  <a:pt x="30" y="48"/>
                  <a:pt x="30" y="46"/>
                </a:cubicBezTo>
                <a:cubicBezTo>
                  <a:pt x="29" y="46"/>
                  <a:pt x="29" y="45"/>
                  <a:pt x="29" y="44"/>
                </a:cubicBezTo>
                <a:cubicBezTo>
                  <a:pt x="28" y="43"/>
                  <a:pt x="28" y="41"/>
                  <a:pt x="28" y="40"/>
                </a:cubicBezTo>
                <a:cubicBezTo>
                  <a:pt x="27" y="39"/>
                  <a:pt x="28" y="38"/>
                  <a:pt x="27" y="38"/>
                </a:cubicBezTo>
                <a:cubicBezTo>
                  <a:pt x="25" y="38"/>
                  <a:pt x="26" y="36"/>
                  <a:pt x="25" y="34"/>
                </a:cubicBezTo>
                <a:cubicBezTo>
                  <a:pt x="25" y="33"/>
                  <a:pt x="25" y="33"/>
                  <a:pt x="25" y="32"/>
                </a:cubicBezTo>
                <a:cubicBezTo>
                  <a:pt x="26" y="31"/>
                  <a:pt x="27" y="31"/>
                  <a:pt x="27" y="29"/>
                </a:cubicBezTo>
                <a:cubicBezTo>
                  <a:pt x="26" y="29"/>
                  <a:pt x="26" y="29"/>
                  <a:pt x="25" y="29"/>
                </a:cubicBezTo>
                <a:cubicBezTo>
                  <a:pt x="25" y="28"/>
                  <a:pt x="23" y="28"/>
                  <a:pt x="23" y="26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24"/>
                  <a:pt x="23" y="24"/>
                  <a:pt x="23" y="23"/>
                </a:cubicBezTo>
                <a:cubicBezTo>
                  <a:pt x="23" y="22"/>
                  <a:pt x="23" y="22"/>
                  <a:pt x="22" y="22"/>
                </a:cubicBezTo>
                <a:cubicBezTo>
                  <a:pt x="20" y="23"/>
                  <a:pt x="20" y="21"/>
                  <a:pt x="18" y="21"/>
                </a:cubicBezTo>
                <a:cubicBezTo>
                  <a:pt x="18" y="21"/>
                  <a:pt x="18" y="20"/>
                  <a:pt x="18" y="20"/>
                </a:cubicBezTo>
                <a:cubicBezTo>
                  <a:pt x="18" y="20"/>
                  <a:pt x="17" y="20"/>
                  <a:pt x="17" y="19"/>
                </a:cubicBezTo>
                <a:cubicBezTo>
                  <a:pt x="17" y="19"/>
                  <a:pt x="16" y="19"/>
                  <a:pt x="16" y="19"/>
                </a:cubicBezTo>
                <a:cubicBezTo>
                  <a:pt x="16" y="18"/>
                  <a:pt x="16" y="16"/>
                  <a:pt x="17" y="16"/>
                </a:cubicBezTo>
                <a:cubicBezTo>
                  <a:pt x="17" y="16"/>
                  <a:pt x="17" y="16"/>
                  <a:pt x="17" y="15"/>
                </a:cubicBezTo>
                <a:cubicBezTo>
                  <a:pt x="17" y="15"/>
                  <a:pt x="17" y="14"/>
                  <a:pt x="17" y="14"/>
                </a:cubicBezTo>
                <a:cubicBezTo>
                  <a:pt x="17" y="13"/>
                  <a:pt x="18" y="13"/>
                  <a:pt x="18" y="12"/>
                </a:cubicBezTo>
                <a:cubicBezTo>
                  <a:pt x="18" y="11"/>
                  <a:pt x="18" y="11"/>
                  <a:pt x="18" y="10"/>
                </a:cubicBezTo>
                <a:cubicBezTo>
                  <a:pt x="18" y="10"/>
                  <a:pt x="18" y="10"/>
                  <a:pt x="18" y="9"/>
                </a:cubicBezTo>
                <a:cubicBezTo>
                  <a:pt x="18" y="7"/>
                  <a:pt x="16" y="6"/>
                  <a:pt x="18" y="6"/>
                </a:cubicBezTo>
                <a:cubicBezTo>
                  <a:pt x="18" y="5"/>
                  <a:pt x="18" y="5"/>
                  <a:pt x="18" y="4"/>
                </a:cubicBezTo>
                <a:cubicBezTo>
                  <a:pt x="18" y="3"/>
                  <a:pt x="17" y="3"/>
                  <a:pt x="16" y="2"/>
                </a:cubicBezTo>
                <a:cubicBezTo>
                  <a:pt x="15" y="4"/>
                  <a:pt x="14" y="5"/>
                  <a:pt x="12" y="4"/>
                </a:cubicBezTo>
                <a:cubicBezTo>
                  <a:pt x="12" y="4"/>
                  <a:pt x="12" y="4"/>
                  <a:pt x="11" y="4"/>
                </a:cubicBezTo>
                <a:cubicBezTo>
                  <a:pt x="11" y="3"/>
                  <a:pt x="11" y="1"/>
                  <a:pt x="12" y="1"/>
                </a:cubicBezTo>
                <a:cubicBezTo>
                  <a:pt x="13" y="0"/>
                  <a:pt x="12" y="0"/>
                  <a:pt x="11" y="0"/>
                </a:cubicBezTo>
                <a:cubicBezTo>
                  <a:pt x="10" y="0"/>
                  <a:pt x="10" y="0"/>
                  <a:pt x="9" y="0"/>
                </a:cubicBezTo>
                <a:cubicBezTo>
                  <a:pt x="9" y="0"/>
                  <a:pt x="9" y="1"/>
                  <a:pt x="9" y="1"/>
                </a:cubicBezTo>
                <a:cubicBezTo>
                  <a:pt x="9" y="1"/>
                  <a:pt x="10" y="1"/>
                  <a:pt x="10" y="1"/>
                </a:cubicBezTo>
                <a:cubicBezTo>
                  <a:pt x="10" y="1"/>
                  <a:pt x="10" y="2"/>
                  <a:pt x="10" y="2"/>
                </a:cubicBezTo>
                <a:cubicBezTo>
                  <a:pt x="9" y="2"/>
                  <a:pt x="8" y="3"/>
                  <a:pt x="8" y="4"/>
                </a:cubicBezTo>
                <a:cubicBezTo>
                  <a:pt x="8" y="5"/>
                  <a:pt x="8" y="5"/>
                  <a:pt x="8" y="6"/>
                </a:cubicBezTo>
                <a:cubicBezTo>
                  <a:pt x="8" y="6"/>
                  <a:pt x="8" y="6"/>
                  <a:pt x="9" y="6"/>
                </a:cubicBezTo>
                <a:cubicBezTo>
                  <a:pt x="12" y="6"/>
                  <a:pt x="8" y="8"/>
                  <a:pt x="9" y="10"/>
                </a:cubicBezTo>
                <a:cubicBezTo>
                  <a:pt x="8" y="10"/>
                  <a:pt x="8" y="10"/>
                  <a:pt x="8" y="10"/>
                </a:cubicBezTo>
                <a:cubicBezTo>
                  <a:pt x="7" y="10"/>
                  <a:pt x="7" y="10"/>
                  <a:pt x="6" y="10"/>
                </a:cubicBezTo>
                <a:cubicBezTo>
                  <a:pt x="6" y="11"/>
                  <a:pt x="5" y="12"/>
                  <a:pt x="5" y="13"/>
                </a:cubicBezTo>
                <a:cubicBezTo>
                  <a:pt x="5" y="13"/>
                  <a:pt x="5" y="14"/>
                  <a:pt x="5" y="14"/>
                </a:cubicBezTo>
                <a:cubicBezTo>
                  <a:pt x="8" y="14"/>
                  <a:pt x="5" y="17"/>
                  <a:pt x="3" y="16"/>
                </a:cubicBezTo>
                <a:cubicBezTo>
                  <a:pt x="2" y="16"/>
                  <a:pt x="1" y="17"/>
                  <a:pt x="2" y="18"/>
                </a:cubicBezTo>
                <a:cubicBezTo>
                  <a:pt x="2" y="19"/>
                  <a:pt x="1" y="19"/>
                  <a:pt x="0" y="19"/>
                </a:cubicBezTo>
                <a:cubicBezTo>
                  <a:pt x="0" y="20"/>
                  <a:pt x="0" y="22"/>
                  <a:pt x="0" y="23"/>
                </a:cubicBezTo>
                <a:cubicBezTo>
                  <a:pt x="0" y="24"/>
                  <a:pt x="0" y="24"/>
                  <a:pt x="0" y="25"/>
                </a:cubicBezTo>
                <a:cubicBezTo>
                  <a:pt x="1" y="25"/>
                  <a:pt x="2" y="25"/>
                  <a:pt x="3" y="25"/>
                </a:cubicBezTo>
                <a:cubicBezTo>
                  <a:pt x="4" y="25"/>
                  <a:pt x="5" y="25"/>
                  <a:pt x="6" y="25"/>
                </a:cubicBezTo>
                <a:close/>
                <a:moveTo>
                  <a:pt x="9" y="14"/>
                </a:moveTo>
                <a:cubicBezTo>
                  <a:pt x="10" y="14"/>
                  <a:pt x="10" y="15"/>
                  <a:pt x="11" y="15"/>
                </a:cubicBezTo>
                <a:cubicBezTo>
                  <a:pt x="11" y="17"/>
                  <a:pt x="9" y="16"/>
                  <a:pt x="8" y="16"/>
                </a:cubicBezTo>
                <a:cubicBezTo>
                  <a:pt x="8" y="15"/>
                  <a:pt x="9" y="15"/>
                  <a:pt x="9" y="1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16" name="Freeform 257"/>
          <p:cNvSpPr/>
          <p:nvPr>
            <p:custDataLst>
              <p:tags r:id="rId113"/>
            </p:custDataLst>
          </p:nvPr>
        </p:nvSpPr>
        <p:spPr bwMode="auto">
          <a:xfrm rot="3000000">
            <a:off x="3595015" y="2948354"/>
            <a:ext cx="3002" cy="3430"/>
          </a:xfrm>
          <a:custGeom>
            <a:avLst/>
            <a:gdLst>
              <a:gd name="T0" fmla="*/ 1 w 3"/>
              <a:gd name="T1" fmla="*/ 0 h 4"/>
              <a:gd name="T2" fmla="*/ 0 w 3"/>
              <a:gd name="T3" fmla="*/ 1 h 4"/>
              <a:gd name="T4" fmla="*/ 0 w 3"/>
              <a:gd name="T5" fmla="*/ 2 h 4"/>
              <a:gd name="T6" fmla="*/ 1 w 3"/>
              <a:gd name="T7" fmla="*/ 2 h 4"/>
              <a:gd name="T8" fmla="*/ 2 w 3"/>
              <a:gd name="T9" fmla="*/ 1 h 4"/>
              <a:gd name="T10" fmla="*/ 1 w 3"/>
              <a:gd name="T11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4">
                <a:moveTo>
                  <a:pt x="1" y="0"/>
                </a:move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0" y="2"/>
                </a:cubicBezTo>
                <a:cubicBezTo>
                  <a:pt x="1" y="2"/>
                  <a:pt x="1" y="2"/>
                  <a:pt x="1" y="2"/>
                </a:cubicBezTo>
                <a:cubicBezTo>
                  <a:pt x="2" y="4"/>
                  <a:pt x="3" y="2"/>
                  <a:pt x="2" y="1"/>
                </a:cubicBezTo>
                <a:cubicBezTo>
                  <a:pt x="3" y="0"/>
                  <a:pt x="2" y="0"/>
                  <a:pt x="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17" name="Freeform 258"/>
          <p:cNvSpPr/>
          <p:nvPr>
            <p:custDataLst>
              <p:tags r:id="rId114"/>
            </p:custDataLst>
          </p:nvPr>
        </p:nvSpPr>
        <p:spPr bwMode="auto">
          <a:xfrm rot="3000000">
            <a:off x="3586616" y="2958100"/>
            <a:ext cx="2573" cy="3430"/>
          </a:xfrm>
          <a:custGeom>
            <a:avLst/>
            <a:gdLst>
              <a:gd name="T0" fmla="*/ 0 w 3"/>
              <a:gd name="T1" fmla="*/ 1 h 4"/>
              <a:gd name="T2" fmla="*/ 3 w 3"/>
              <a:gd name="T3" fmla="*/ 4 h 4"/>
              <a:gd name="T4" fmla="*/ 3 w 3"/>
              <a:gd name="T5" fmla="*/ 2 h 4"/>
              <a:gd name="T6" fmla="*/ 3 w 3"/>
              <a:gd name="T7" fmla="*/ 0 h 4"/>
              <a:gd name="T8" fmla="*/ 0 w 3"/>
              <a:gd name="T9" fmla="*/ 0 h 4"/>
              <a:gd name="T10" fmla="*/ 0 w 3"/>
              <a:gd name="T11" fmla="*/ 1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4">
                <a:moveTo>
                  <a:pt x="0" y="1"/>
                </a:moveTo>
                <a:cubicBezTo>
                  <a:pt x="2" y="2"/>
                  <a:pt x="1" y="4"/>
                  <a:pt x="3" y="4"/>
                </a:cubicBezTo>
                <a:cubicBezTo>
                  <a:pt x="3" y="3"/>
                  <a:pt x="3" y="3"/>
                  <a:pt x="3" y="2"/>
                </a:cubicBezTo>
                <a:cubicBezTo>
                  <a:pt x="3" y="2"/>
                  <a:pt x="3" y="1"/>
                  <a:pt x="3" y="0"/>
                </a:cubicBezTo>
                <a:cubicBezTo>
                  <a:pt x="2" y="0"/>
                  <a:pt x="1" y="0"/>
                  <a:pt x="0" y="0"/>
                </a:cubicBezTo>
                <a:cubicBezTo>
                  <a:pt x="0" y="0"/>
                  <a:pt x="0" y="1"/>
                  <a:pt x="0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18" name="Freeform 259"/>
          <p:cNvSpPr/>
          <p:nvPr>
            <p:custDataLst>
              <p:tags r:id="rId115"/>
            </p:custDataLst>
          </p:nvPr>
        </p:nvSpPr>
        <p:spPr bwMode="auto">
          <a:xfrm rot="3000000">
            <a:off x="3583883" y="2961942"/>
            <a:ext cx="2573" cy="2572"/>
          </a:xfrm>
          <a:custGeom>
            <a:avLst/>
            <a:gdLst>
              <a:gd name="T0" fmla="*/ 1 w 3"/>
              <a:gd name="T1" fmla="*/ 1 h 3"/>
              <a:gd name="T2" fmla="*/ 2 w 3"/>
              <a:gd name="T3" fmla="*/ 3 h 3"/>
              <a:gd name="T4" fmla="*/ 3 w 3"/>
              <a:gd name="T5" fmla="*/ 0 h 3"/>
              <a:gd name="T6" fmla="*/ 2 w 3"/>
              <a:gd name="T7" fmla="*/ 0 h 3"/>
              <a:gd name="T8" fmla="*/ 1 w 3"/>
              <a:gd name="T9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3">
                <a:moveTo>
                  <a:pt x="1" y="1"/>
                </a:moveTo>
                <a:cubicBezTo>
                  <a:pt x="0" y="2"/>
                  <a:pt x="1" y="3"/>
                  <a:pt x="2" y="3"/>
                </a:cubicBezTo>
                <a:cubicBezTo>
                  <a:pt x="3" y="3"/>
                  <a:pt x="3" y="1"/>
                  <a:pt x="3" y="0"/>
                </a:cubicBezTo>
                <a:cubicBezTo>
                  <a:pt x="3" y="0"/>
                  <a:pt x="2" y="0"/>
                  <a:pt x="2" y="0"/>
                </a:cubicBezTo>
                <a:cubicBezTo>
                  <a:pt x="1" y="0"/>
                  <a:pt x="1" y="0"/>
                  <a:pt x="1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19" name="Freeform 260"/>
          <p:cNvSpPr/>
          <p:nvPr>
            <p:custDataLst>
              <p:tags r:id="rId116"/>
            </p:custDataLst>
          </p:nvPr>
        </p:nvSpPr>
        <p:spPr bwMode="auto">
          <a:xfrm rot="3000000">
            <a:off x="3567954" y="2956317"/>
            <a:ext cx="1287" cy="3001"/>
          </a:xfrm>
          <a:custGeom>
            <a:avLst/>
            <a:gdLst>
              <a:gd name="T0" fmla="*/ 0 w 1"/>
              <a:gd name="T1" fmla="*/ 2 h 3"/>
              <a:gd name="T2" fmla="*/ 1 w 1"/>
              <a:gd name="T3" fmla="*/ 2 h 3"/>
              <a:gd name="T4" fmla="*/ 1 w 1"/>
              <a:gd name="T5" fmla="*/ 0 h 3"/>
              <a:gd name="T6" fmla="*/ 0 w 1"/>
              <a:gd name="T7" fmla="*/ 0 h 3"/>
              <a:gd name="T8" fmla="*/ 0 w 1"/>
              <a:gd name="T9" fmla="*/ 2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2"/>
                </a:moveTo>
                <a:cubicBezTo>
                  <a:pt x="0" y="3"/>
                  <a:pt x="1" y="2"/>
                  <a:pt x="1" y="2"/>
                </a:cubicBezTo>
                <a:cubicBezTo>
                  <a:pt x="1" y="1"/>
                  <a:pt x="1" y="1"/>
                  <a:pt x="1" y="0"/>
                </a:cubicBezTo>
                <a:cubicBezTo>
                  <a:pt x="1" y="0"/>
                  <a:pt x="1" y="0"/>
                  <a:pt x="0" y="0"/>
                </a:cubicBezTo>
                <a:cubicBezTo>
                  <a:pt x="0" y="1"/>
                  <a:pt x="0" y="1"/>
                  <a:pt x="0" y="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0" name="Freeform 261"/>
          <p:cNvSpPr/>
          <p:nvPr>
            <p:custDataLst>
              <p:tags r:id="rId117"/>
            </p:custDataLst>
          </p:nvPr>
        </p:nvSpPr>
        <p:spPr bwMode="auto">
          <a:xfrm rot="3000000">
            <a:off x="3562440" y="2971836"/>
            <a:ext cx="10294" cy="5574"/>
          </a:xfrm>
          <a:custGeom>
            <a:avLst/>
            <a:gdLst>
              <a:gd name="T0" fmla="*/ 3 w 11"/>
              <a:gd name="T1" fmla="*/ 0 h 6"/>
              <a:gd name="T2" fmla="*/ 1 w 11"/>
              <a:gd name="T3" fmla="*/ 0 h 6"/>
              <a:gd name="T4" fmla="*/ 8 w 11"/>
              <a:gd name="T5" fmla="*/ 1 h 6"/>
              <a:gd name="T6" fmla="*/ 5 w 11"/>
              <a:gd name="T7" fmla="*/ 1 h 6"/>
              <a:gd name="T8" fmla="*/ 3 w 11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6">
                <a:moveTo>
                  <a:pt x="3" y="0"/>
                </a:moveTo>
                <a:cubicBezTo>
                  <a:pt x="2" y="0"/>
                  <a:pt x="1" y="0"/>
                  <a:pt x="1" y="0"/>
                </a:cubicBezTo>
                <a:cubicBezTo>
                  <a:pt x="0" y="3"/>
                  <a:pt x="11" y="6"/>
                  <a:pt x="8" y="1"/>
                </a:cubicBezTo>
                <a:cubicBezTo>
                  <a:pt x="7" y="1"/>
                  <a:pt x="6" y="1"/>
                  <a:pt x="5" y="1"/>
                </a:cubicBezTo>
                <a:cubicBezTo>
                  <a:pt x="4" y="1"/>
                  <a:pt x="3" y="1"/>
                  <a:pt x="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1" name="Freeform 262"/>
          <p:cNvSpPr/>
          <p:nvPr>
            <p:custDataLst>
              <p:tags r:id="rId118"/>
            </p:custDataLst>
          </p:nvPr>
        </p:nvSpPr>
        <p:spPr bwMode="auto">
          <a:xfrm rot="3000000">
            <a:off x="3480889" y="2874466"/>
            <a:ext cx="1716" cy="1715"/>
          </a:xfrm>
          <a:custGeom>
            <a:avLst/>
            <a:gdLst>
              <a:gd name="T0" fmla="*/ 2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2" y="0"/>
                </a:moveTo>
                <a:cubicBezTo>
                  <a:pt x="2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0" y="2"/>
                </a:cubicBezTo>
                <a:cubicBezTo>
                  <a:pt x="1" y="2"/>
                  <a:pt x="1" y="2"/>
                  <a:pt x="2" y="2"/>
                </a:cubicBezTo>
                <a:cubicBezTo>
                  <a:pt x="2" y="1"/>
                  <a:pt x="2" y="1"/>
                  <a:pt x="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2" name="Freeform 263"/>
          <p:cNvSpPr/>
          <p:nvPr>
            <p:custDataLst>
              <p:tags r:id="rId119"/>
            </p:custDataLst>
          </p:nvPr>
        </p:nvSpPr>
        <p:spPr bwMode="auto">
          <a:xfrm rot="3000000">
            <a:off x="3695938" y="2880482"/>
            <a:ext cx="3431" cy="4716"/>
          </a:xfrm>
          <a:custGeom>
            <a:avLst/>
            <a:gdLst>
              <a:gd name="T0" fmla="*/ 2 w 4"/>
              <a:gd name="T1" fmla="*/ 4 h 5"/>
              <a:gd name="T2" fmla="*/ 4 w 4"/>
              <a:gd name="T3" fmla="*/ 5 h 5"/>
              <a:gd name="T4" fmla="*/ 4 w 4"/>
              <a:gd name="T5" fmla="*/ 1 h 5"/>
              <a:gd name="T6" fmla="*/ 2 w 4"/>
              <a:gd name="T7" fmla="*/ 0 h 5"/>
              <a:gd name="T8" fmla="*/ 0 w 4"/>
              <a:gd name="T9" fmla="*/ 3 h 5"/>
              <a:gd name="T10" fmla="*/ 2 w 4"/>
              <a:gd name="T11" fmla="*/ 4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5">
                <a:moveTo>
                  <a:pt x="2" y="4"/>
                </a:moveTo>
                <a:cubicBezTo>
                  <a:pt x="3" y="4"/>
                  <a:pt x="3" y="5"/>
                  <a:pt x="4" y="5"/>
                </a:cubicBezTo>
                <a:cubicBezTo>
                  <a:pt x="4" y="4"/>
                  <a:pt x="4" y="3"/>
                  <a:pt x="4" y="1"/>
                </a:cubicBezTo>
                <a:cubicBezTo>
                  <a:pt x="3" y="1"/>
                  <a:pt x="3" y="0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2"/>
                  <a:pt x="1" y="3"/>
                  <a:pt x="2" y="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3" name="Freeform 264"/>
          <p:cNvSpPr/>
          <p:nvPr>
            <p:custDataLst>
              <p:tags r:id="rId120"/>
            </p:custDataLst>
          </p:nvPr>
        </p:nvSpPr>
        <p:spPr bwMode="auto">
          <a:xfrm rot="3000000">
            <a:off x="3704797" y="2903987"/>
            <a:ext cx="9007" cy="8146"/>
          </a:xfrm>
          <a:custGeom>
            <a:avLst/>
            <a:gdLst>
              <a:gd name="T0" fmla="*/ 3 w 10"/>
              <a:gd name="T1" fmla="*/ 4 h 9"/>
              <a:gd name="T2" fmla="*/ 2 w 10"/>
              <a:gd name="T3" fmla="*/ 4 h 9"/>
              <a:gd name="T4" fmla="*/ 0 w 10"/>
              <a:gd name="T5" fmla="*/ 6 h 9"/>
              <a:gd name="T6" fmla="*/ 3 w 10"/>
              <a:gd name="T7" fmla="*/ 6 h 9"/>
              <a:gd name="T8" fmla="*/ 6 w 10"/>
              <a:gd name="T9" fmla="*/ 8 h 9"/>
              <a:gd name="T10" fmla="*/ 8 w 10"/>
              <a:gd name="T11" fmla="*/ 8 h 9"/>
              <a:gd name="T12" fmla="*/ 9 w 10"/>
              <a:gd name="T13" fmla="*/ 7 h 9"/>
              <a:gd name="T14" fmla="*/ 9 w 10"/>
              <a:gd name="T15" fmla="*/ 6 h 9"/>
              <a:gd name="T16" fmla="*/ 10 w 10"/>
              <a:gd name="T17" fmla="*/ 4 h 9"/>
              <a:gd name="T18" fmla="*/ 10 w 10"/>
              <a:gd name="T19" fmla="*/ 2 h 9"/>
              <a:gd name="T20" fmla="*/ 8 w 10"/>
              <a:gd name="T21" fmla="*/ 0 h 9"/>
              <a:gd name="T22" fmla="*/ 6 w 10"/>
              <a:gd name="T23" fmla="*/ 0 h 9"/>
              <a:gd name="T24" fmla="*/ 3 w 10"/>
              <a:gd name="T25" fmla="*/ 4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" h="9">
                <a:moveTo>
                  <a:pt x="3" y="4"/>
                </a:moveTo>
                <a:cubicBezTo>
                  <a:pt x="2" y="4"/>
                  <a:pt x="2" y="4"/>
                  <a:pt x="2" y="4"/>
                </a:cubicBezTo>
                <a:cubicBezTo>
                  <a:pt x="2" y="5"/>
                  <a:pt x="1" y="5"/>
                  <a:pt x="0" y="6"/>
                </a:cubicBezTo>
                <a:cubicBezTo>
                  <a:pt x="1" y="6"/>
                  <a:pt x="2" y="6"/>
                  <a:pt x="3" y="6"/>
                </a:cubicBezTo>
                <a:cubicBezTo>
                  <a:pt x="4" y="6"/>
                  <a:pt x="5" y="8"/>
                  <a:pt x="6" y="8"/>
                </a:cubicBezTo>
                <a:cubicBezTo>
                  <a:pt x="7" y="8"/>
                  <a:pt x="7" y="8"/>
                  <a:pt x="8" y="8"/>
                </a:cubicBezTo>
                <a:cubicBezTo>
                  <a:pt x="9" y="9"/>
                  <a:pt x="9" y="8"/>
                  <a:pt x="9" y="7"/>
                </a:cubicBezTo>
                <a:cubicBezTo>
                  <a:pt x="9" y="7"/>
                  <a:pt x="9" y="6"/>
                  <a:pt x="9" y="6"/>
                </a:cubicBezTo>
                <a:cubicBezTo>
                  <a:pt x="9" y="5"/>
                  <a:pt x="9" y="4"/>
                  <a:pt x="10" y="4"/>
                </a:cubicBezTo>
                <a:cubicBezTo>
                  <a:pt x="10" y="3"/>
                  <a:pt x="10" y="3"/>
                  <a:pt x="10" y="2"/>
                </a:cubicBezTo>
                <a:cubicBezTo>
                  <a:pt x="10" y="0"/>
                  <a:pt x="9" y="0"/>
                  <a:pt x="8" y="0"/>
                </a:cubicBezTo>
                <a:cubicBezTo>
                  <a:pt x="7" y="0"/>
                  <a:pt x="7" y="0"/>
                  <a:pt x="6" y="0"/>
                </a:cubicBezTo>
                <a:cubicBezTo>
                  <a:pt x="4" y="2"/>
                  <a:pt x="8" y="4"/>
                  <a:pt x="3" y="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4" name="Freeform 265"/>
          <p:cNvSpPr/>
          <p:nvPr>
            <p:custDataLst>
              <p:tags r:id="rId121"/>
            </p:custDataLst>
          </p:nvPr>
        </p:nvSpPr>
        <p:spPr bwMode="auto">
          <a:xfrm rot="3000000">
            <a:off x="3685787" y="2875832"/>
            <a:ext cx="21445" cy="19294"/>
          </a:xfrm>
          <a:custGeom>
            <a:avLst/>
            <a:gdLst>
              <a:gd name="T0" fmla="*/ 2 w 23"/>
              <a:gd name="T1" fmla="*/ 18 h 21"/>
              <a:gd name="T2" fmla="*/ 4 w 23"/>
              <a:gd name="T3" fmla="*/ 18 h 21"/>
              <a:gd name="T4" fmla="*/ 5 w 23"/>
              <a:gd name="T5" fmla="*/ 18 h 21"/>
              <a:gd name="T6" fmla="*/ 5 w 23"/>
              <a:gd name="T7" fmla="*/ 17 h 21"/>
              <a:gd name="T8" fmla="*/ 7 w 23"/>
              <a:gd name="T9" fmla="*/ 17 h 21"/>
              <a:gd name="T10" fmla="*/ 7 w 23"/>
              <a:gd name="T11" fmla="*/ 18 h 21"/>
              <a:gd name="T12" fmla="*/ 12 w 23"/>
              <a:gd name="T13" fmla="*/ 17 h 21"/>
              <a:gd name="T14" fmla="*/ 13 w 23"/>
              <a:gd name="T15" fmla="*/ 16 h 21"/>
              <a:gd name="T16" fmla="*/ 14 w 23"/>
              <a:gd name="T17" fmla="*/ 16 h 21"/>
              <a:gd name="T18" fmla="*/ 15 w 23"/>
              <a:gd name="T19" fmla="*/ 15 h 21"/>
              <a:gd name="T20" fmla="*/ 17 w 23"/>
              <a:gd name="T21" fmla="*/ 13 h 21"/>
              <a:gd name="T22" fmla="*/ 17 w 23"/>
              <a:gd name="T23" fmla="*/ 12 h 21"/>
              <a:gd name="T24" fmla="*/ 18 w 23"/>
              <a:gd name="T25" fmla="*/ 9 h 21"/>
              <a:gd name="T26" fmla="*/ 19 w 23"/>
              <a:gd name="T27" fmla="*/ 8 h 21"/>
              <a:gd name="T28" fmla="*/ 20 w 23"/>
              <a:gd name="T29" fmla="*/ 8 h 21"/>
              <a:gd name="T30" fmla="*/ 21 w 23"/>
              <a:gd name="T31" fmla="*/ 8 h 21"/>
              <a:gd name="T32" fmla="*/ 21 w 23"/>
              <a:gd name="T33" fmla="*/ 4 h 21"/>
              <a:gd name="T34" fmla="*/ 20 w 23"/>
              <a:gd name="T35" fmla="*/ 4 h 21"/>
              <a:gd name="T36" fmla="*/ 20 w 23"/>
              <a:gd name="T37" fmla="*/ 3 h 21"/>
              <a:gd name="T38" fmla="*/ 20 w 23"/>
              <a:gd name="T39" fmla="*/ 0 h 21"/>
              <a:gd name="T40" fmla="*/ 18 w 23"/>
              <a:gd name="T41" fmla="*/ 0 h 21"/>
              <a:gd name="T42" fmla="*/ 14 w 23"/>
              <a:gd name="T43" fmla="*/ 3 h 21"/>
              <a:gd name="T44" fmla="*/ 17 w 23"/>
              <a:gd name="T45" fmla="*/ 4 h 21"/>
              <a:gd name="T46" fmla="*/ 17 w 23"/>
              <a:gd name="T47" fmla="*/ 5 h 21"/>
              <a:gd name="T48" fmla="*/ 15 w 23"/>
              <a:gd name="T49" fmla="*/ 8 h 21"/>
              <a:gd name="T50" fmla="*/ 15 w 23"/>
              <a:gd name="T51" fmla="*/ 9 h 21"/>
              <a:gd name="T52" fmla="*/ 15 w 23"/>
              <a:gd name="T53" fmla="*/ 10 h 21"/>
              <a:gd name="T54" fmla="*/ 14 w 23"/>
              <a:gd name="T55" fmla="*/ 12 h 21"/>
              <a:gd name="T56" fmla="*/ 13 w 23"/>
              <a:gd name="T57" fmla="*/ 13 h 21"/>
              <a:gd name="T58" fmla="*/ 11 w 23"/>
              <a:gd name="T59" fmla="*/ 12 h 21"/>
              <a:gd name="T60" fmla="*/ 8 w 23"/>
              <a:gd name="T61" fmla="*/ 12 h 21"/>
              <a:gd name="T62" fmla="*/ 4 w 23"/>
              <a:gd name="T63" fmla="*/ 13 h 21"/>
              <a:gd name="T64" fmla="*/ 1 w 23"/>
              <a:gd name="T65" fmla="*/ 15 h 21"/>
              <a:gd name="T66" fmla="*/ 0 w 23"/>
              <a:gd name="T67" fmla="*/ 17 h 21"/>
              <a:gd name="T68" fmla="*/ 2 w 23"/>
              <a:gd name="T69" fmla="*/ 18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3" h="21">
                <a:moveTo>
                  <a:pt x="2" y="18"/>
                </a:moveTo>
                <a:cubicBezTo>
                  <a:pt x="3" y="18"/>
                  <a:pt x="3" y="18"/>
                  <a:pt x="4" y="18"/>
                </a:cubicBezTo>
                <a:cubicBezTo>
                  <a:pt x="4" y="18"/>
                  <a:pt x="4" y="18"/>
                  <a:pt x="5" y="18"/>
                </a:cubicBezTo>
                <a:cubicBezTo>
                  <a:pt x="5" y="18"/>
                  <a:pt x="5" y="17"/>
                  <a:pt x="5" y="17"/>
                </a:cubicBezTo>
                <a:cubicBezTo>
                  <a:pt x="6" y="17"/>
                  <a:pt x="6" y="17"/>
                  <a:pt x="7" y="17"/>
                </a:cubicBezTo>
                <a:cubicBezTo>
                  <a:pt x="7" y="17"/>
                  <a:pt x="7" y="18"/>
                  <a:pt x="7" y="18"/>
                </a:cubicBezTo>
                <a:cubicBezTo>
                  <a:pt x="10" y="21"/>
                  <a:pt x="8" y="16"/>
                  <a:pt x="12" y="17"/>
                </a:cubicBezTo>
                <a:cubicBezTo>
                  <a:pt x="12" y="16"/>
                  <a:pt x="12" y="16"/>
                  <a:pt x="13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5"/>
                  <a:pt x="14" y="14"/>
                  <a:pt x="15" y="15"/>
                </a:cubicBezTo>
                <a:cubicBezTo>
                  <a:pt x="16" y="15"/>
                  <a:pt x="17" y="14"/>
                  <a:pt x="17" y="13"/>
                </a:cubicBezTo>
                <a:cubicBezTo>
                  <a:pt x="17" y="13"/>
                  <a:pt x="17" y="13"/>
                  <a:pt x="17" y="12"/>
                </a:cubicBezTo>
                <a:cubicBezTo>
                  <a:pt x="17" y="11"/>
                  <a:pt x="18" y="10"/>
                  <a:pt x="18" y="9"/>
                </a:cubicBezTo>
                <a:cubicBezTo>
                  <a:pt x="19" y="9"/>
                  <a:pt x="19" y="8"/>
                  <a:pt x="19" y="8"/>
                </a:cubicBezTo>
                <a:cubicBezTo>
                  <a:pt x="19" y="8"/>
                  <a:pt x="20" y="8"/>
                  <a:pt x="20" y="8"/>
                </a:cubicBezTo>
                <a:cubicBezTo>
                  <a:pt x="21" y="8"/>
                  <a:pt x="21" y="8"/>
                  <a:pt x="21" y="8"/>
                </a:cubicBezTo>
                <a:cubicBezTo>
                  <a:pt x="23" y="7"/>
                  <a:pt x="22" y="5"/>
                  <a:pt x="21" y="4"/>
                </a:cubicBezTo>
                <a:cubicBezTo>
                  <a:pt x="21" y="4"/>
                  <a:pt x="21" y="4"/>
                  <a:pt x="20" y="4"/>
                </a:cubicBezTo>
                <a:cubicBezTo>
                  <a:pt x="20" y="4"/>
                  <a:pt x="20" y="3"/>
                  <a:pt x="20" y="3"/>
                </a:cubicBezTo>
                <a:cubicBezTo>
                  <a:pt x="20" y="2"/>
                  <a:pt x="20" y="1"/>
                  <a:pt x="20" y="0"/>
                </a:cubicBezTo>
                <a:cubicBezTo>
                  <a:pt x="19" y="0"/>
                  <a:pt x="19" y="0"/>
                  <a:pt x="18" y="0"/>
                </a:cubicBezTo>
                <a:cubicBezTo>
                  <a:pt x="17" y="2"/>
                  <a:pt x="16" y="3"/>
                  <a:pt x="14" y="3"/>
                </a:cubicBezTo>
                <a:cubicBezTo>
                  <a:pt x="15" y="4"/>
                  <a:pt x="15" y="4"/>
                  <a:pt x="17" y="4"/>
                </a:cubicBezTo>
                <a:cubicBezTo>
                  <a:pt x="17" y="4"/>
                  <a:pt x="17" y="5"/>
                  <a:pt x="17" y="5"/>
                </a:cubicBezTo>
                <a:cubicBezTo>
                  <a:pt x="16" y="5"/>
                  <a:pt x="16" y="7"/>
                  <a:pt x="15" y="8"/>
                </a:cubicBezTo>
                <a:cubicBezTo>
                  <a:pt x="15" y="8"/>
                  <a:pt x="15" y="8"/>
                  <a:pt x="15" y="9"/>
                </a:cubicBezTo>
                <a:cubicBezTo>
                  <a:pt x="15" y="9"/>
                  <a:pt x="15" y="10"/>
                  <a:pt x="15" y="10"/>
                </a:cubicBezTo>
                <a:cubicBezTo>
                  <a:pt x="15" y="11"/>
                  <a:pt x="15" y="11"/>
                  <a:pt x="14" y="12"/>
                </a:cubicBezTo>
                <a:cubicBezTo>
                  <a:pt x="14" y="13"/>
                  <a:pt x="14" y="14"/>
                  <a:pt x="13" y="13"/>
                </a:cubicBezTo>
                <a:cubicBezTo>
                  <a:pt x="12" y="14"/>
                  <a:pt x="11" y="13"/>
                  <a:pt x="11" y="12"/>
                </a:cubicBezTo>
                <a:cubicBezTo>
                  <a:pt x="10" y="12"/>
                  <a:pt x="9" y="12"/>
                  <a:pt x="8" y="12"/>
                </a:cubicBezTo>
                <a:cubicBezTo>
                  <a:pt x="6" y="12"/>
                  <a:pt x="5" y="13"/>
                  <a:pt x="4" y="13"/>
                </a:cubicBezTo>
                <a:cubicBezTo>
                  <a:pt x="3" y="14"/>
                  <a:pt x="2" y="15"/>
                  <a:pt x="1" y="15"/>
                </a:cubicBezTo>
                <a:cubicBezTo>
                  <a:pt x="1" y="16"/>
                  <a:pt x="0" y="16"/>
                  <a:pt x="0" y="17"/>
                </a:cubicBezTo>
                <a:cubicBezTo>
                  <a:pt x="1" y="17"/>
                  <a:pt x="2" y="17"/>
                  <a:pt x="2" y="1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5" name="Freeform 266"/>
          <p:cNvSpPr/>
          <p:nvPr>
            <p:custDataLst>
              <p:tags r:id="rId122"/>
            </p:custDataLst>
          </p:nvPr>
        </p:nvSpPr>
        <p:spPr bwMode="auto">
          <a:xfrm rot="3000000">
            <a:off x="3593510" y="2801980"/>
            <a:ext cx="35170" cy="21437"/>
          </a:xfrm>
          <a:custGeom>
            <a:avLst/>
            <a:gdLst>
              <a:gd name="T0" fmla="*/ 12 w 38"/>
              <a:gd name="T1" fmla="*/ 0 h 23"/>
              <a:gd name="T2" fmla="*/ 9 w 38"/>
              <a:gd name="T3" fmla="*/ 0 h 23"/>
              <a:gd name="T4" fmla="*/ 9 w 38"/>
              <a:gd name="T5" fmla="*/ 2 h 23"/>
              <a:gd name="T6" fmla="*/ 5 w 38"/>
              <a:gd name="T7" fmla="*/ 2 h 23"/>
              <a:gd name="T8" fmla="*/ 4 w 38"/>
              <a:gd name="T9" fmla="*/ 2 h 23"/>
              <a:gd name="T10" fmla="*/ 2 w 38"/>
              <a:gd name="T11" fmla="*/ 2 h 23"/>
              <a:gd name="T12" fmla="*/ 2 w 38"/>
              <a:gd name="T13" fmla="*/ 3 h 23"/>
              <a:gd name="T14" fmla="*/ 5 w 38"/>
              <a:gd name="T15" fmla="*/ 5 h 23"/>
              <a:gd name="T16" fmla="*/ 5 w 38"/>
              <a:gd name="T17" fmla="*/ 6 h 23"/>
              <a:gd name="T18" fmla="*/ 7 w 38"/>
              <a:gd name="T19" fmla="*/ 9 h 23"/>
              <a:gd name="T20" fmla="*/ 8 w 38"/>
              <a:gd name="T21" fmla="*/ 9 h 23"/>
              <a:gd name="T22" fmla="*/ 9 w 38"/>
              <a:gd name="T23" fmla="*/ 9 h 23"/>
              <a:gd name="T24" fmla="*/ 12 w 38"/>
              <a:gd name="T25" fmla="*/ 10 h 23"/>
              <a:gd name="T26" fmla="*/ 14 w 38"/>
              <a:gd name="T27" fmla="*/ 11 h 23"/>
              <a:gd name="T28" fmla="*/ 14 w 38"/>
              <a:gd name="T29" fmla="*/ 10 h 23"/>
              <a:gd name="T30" fmla="*/ 17 w 38"/>
              <a:gd name="T31" fmla="*/ 10 h 23"/>
              <a:gd name="T32" fmla="*/ 17 w 38"/>
              <a:gd name="T33" fmla="*/ 9 h 23"/>
              <a:gd name="T34" fmla="*/ 19 w 38"/>
              <a:gd name="T35" fmla="*/ 8 h 23"/>
              <a:gd name="T36" fmla="*/ 20 w 38"/>
              <a:gd name="T37" fmla="*/ 5 h 23"/>
              <a:gd name="T38" fmla="*/ 23 w 38"/>
              <a:gd name="T39" fmla="*/ 6 h 23"/>
              <a:gd name="T40" fmla="*/ 21 w 38"/>
              <a:gd name="T41" fmla="*/ 10 h 23"/>
              <a:gd name="T42" fmla="*/ 21 w 38"/>
              <a:gd name="T43" fmla="*/ 11 h 23"/>
              <a:gd name="T44" fmla="*/ 24 w 38"/>
              <a:gd name="T45" fmla="*/ 11 h 23"/>
              <a:gd name="T46" fmla="*/ 25 w 38"/>
              <a:gd name="T47" fmla="*/ 11 h 23"/>
              <a:gd name="T48" fmla="*/ 25 w 38"/>
              <a:gd name="T49" fmla="*/ 12 h 23"/>
              <a:gd name="T50" fmla="*/ 27 w 38"/>
              <a:gd name="T51" fmla="*/ 13 h 23"/>
              <a:gd name="T52" fmla="*/ 27 w 38"/>
              <a:gd name="T53" fmla="*/ 15 h 23"/>
              <a:gd name="T54" fmla="*/ 27 w 38"/>
              <a:gd name="T55" fmla="*/ 17 h 23"/>
              <a:gd name="T56" fmla="*/ 26 w 38"/>
              <a:gd name="T57" fmla="*/ 21 h 23"/>
              <a:gd name="T58" fmla="*/ 26 w 38"/>
              <a:gd name="T59" fmla="*/ 22 h 23"/>
              <a:gd name="T60" fmla="*/ 28 w 38"/>
              <a:gd name="T61" fmla="*/ 23 h 23"/>
              <a:gd name="T62" fmla="*/ 31 w 38"/>
              <a:gd name="T63" fmla="*/ 23 h 23"/>
              <a:gd name="T64" fmla="*/ 32 w 38"/>
              <a:gd name="T65" fmla="*/ 23 h 23"/>
              <a:gd name="T66" fmla="*/ 32 w 38"/>
              <a:gd name="T67" fmla="*/ 22 h 23"/>
              <a:gd name="T68" fmla="*/ 31 w 38"/>
              <a:gd name="T69" fmla="*/ 19 h 23"/>
              <a:gd name="T70" fmla="*/ 32 w 38"/>
              <a:gd name="T71" fmla="*/ 17 h 23"/>
              <a:gd name="T72" fmla="*/ 32 w 38"/>
              <a:gd name="T73" fmla="*/ 16 h 23"/>
              <a:gd name="T74" fmla="*/ 31 w 38"/>
              <a:gd name="T75" fmla="*/ 16 h 23"/>
              <a:gd name="T76" fmla="*/ 30 w 38"/>
              <a:gd name="T77" fmla="*/ 15 h 23"/>
              <a:gd name="T78" fmla="*/ 32 w 38"/>
              <a:gd name="T79" fmla="*/ 15 h 23"/>
              <a:gd name="T80" fmla="*/ 34 w 38"/>
              <a:gd name="T81" fmla="*/ 15 h 23"/>
              <a:gd name="T82" fmla="*/ 36 w 38"/>
              <a:gd name="T83" fmla="*/ 15 h 23"/>
              <a:gd name="T84" fmla="*/ 37 w 38"/>
              <a:gd name="T85" fmla="*/ 15 h 23"/>
              <a:gd name="T86" fmla="*/ 38 w 38"/>
              <a:gd name="T87" fmla="*/ 13 h 23"/>
              <a:gd name="T88" fmla="*/ 38 w 38"/>
              <a:gd name="T89" fmla="*/ 12 h 23"/>
              <a:gd name="T90" fmla="*/ 37 w 38"/>
              <a:gd name="T91" fmla="*/ 11 h 23"/>
              <a:gd name="T92" fmla="*/ 33 w 38"/>
              <a:gd name="T93" fmla="*/ 11 h 23"/>
              <a:gd name="T94" fmla="*/ 31 w 38"/>
              <a:gd name="T95" fmla="*/ 10 h 23"/>
              <a:gd name="T96" fmla="*/ 31 w 38"/>
              <a:gd name="T97" fmla="*/ 9 h 23"/>
              <a:gd name="T98" fmla="*/ 30 w 38"/>
              <a:gd name="T99" fmla="*/ 9 h 23"/>
              <a:gd name="T100" fmla="*/ 28 w 38"/>
              <a:gd name="T101" fmla="*/ 8 h 23"/>
              <a:gd name="T102" fmla="*/ 27 w 38"/>
              <a:gd name="T103" fmla="*/ 5 h 23"/>
              <a:gd name="T104" fmla="*/ 27 w 38"/>
              <a:gd name="T105" fmla="*/ 4 h 23"/>
              <a:gd name="T106" fmla="*/ 25 w 38"/>
              <a:gd name="T107" fmla="*/ 4 h 23"/>
              <a:gd name="T108" fmla="*/ 21 w 38"/>
              <a:gd name="T109" fmla="*/ 2 h 23"/>
              <a:gd name="T110" fmla="*/ 20 w 38"/>
              <a:gd name="T111" fmla="*/ 2 h 23"/>
              <a:gd name="T112" fmla="*/ 18 w 38"/>
              <a:gd name="T113" fmla="*/ 3 h 23"/>
              <a:gd name="T114" fmla="*/ 17 w 38"/>
              <a:gd name="T115" fmla="*/ 3 h 23"/>
              <a:gd name="T116" fmla="*/ 14 w 38"/>
              <a:gd name="T117" fmla="*/ 3 h 23"/>
              <a:gd name="T118" fmla="*/ 14 w 38"/>
              <a:gd name="T119" fmla="*/ 2 h 23"/>
              <a:gd name="T120" fmla="*/ 12 w 38"/>
              <a:gd name="T121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8" h="23">
                <a:moveTo>
                  <a:pt x="12" y="0"/>
                </a:moveTo>
                <a:cubicBezTo>
                  <a:pt x="11" y="0"/>
                  <a:pt x="10" y="0"/>
                  <a:pt x="9" y="0"/>
                </a:cubicBezTo>
                <a:cubicBezTo>
                  <a:pt x="9" y="1"/>
                  <a:pt x="9" y="1"/>
                  <a:pt x="9" y="2"/>
                </a:cubicBezTo>
                <a:cubicBezTo>
                  <a:pt x="8" y="2"/>
                  <a:pt x="6" y="2"/>
                  <a:pt x="5" y="2"/>
                </a:cubicBezTo>
                <a:cubicBezTo>
                  <a:pt x="4" y="2"/>
                  <a:pt x="4" y="2"/>
                  <a:pt x="4" y="2"/>
                </a:cubicBezTo>
                <a:cubicBezTo>
                  <a:pt x="3" y="2"/>
                  <a:pt x="3" y="2"/>
                  <a:pt x="2" y="2"/>
                </a:cubicBezTo>
                <a:cubicBezTo>
                  <a:pt x="2" y="2"/>
                  <a:pt x="2" y="2"/>
                  <a:pt x="2" y="3"/>
                </a:cubicBezTo>
                <a:cubicBezTo>
                  <a:pt x="6" y="3"/>
                  <a:pt x="0" y="6"/>
                  <a:pt x="5" y="5"/>
                </a:cubicBezTo>
                <a:cubicBezTo>
                  <a:pt x="5" y="6"/>
                  <a:pt x="5" y="6"/>
                  <a:pt x="5" y="6"/>
                </a:cubicBezTo>
                <a:cubicBezTo>
                  <a:pt x="6" y="7"/>
                  <a:pt x="7" y="7"/>
                  <a:pt x="7" y="9"/>
                </a:cubicBezTo>
                <a:cubicBezTo>
                  <a:pt x="7" y="9"/>
                  <a:pt x="8" y="9"/>
                  <a:pt x="8" y="9"/>
                </a:cubicBezTo>
                <a:cubicBezTo>
                  <a:pt x="9" y="9"/>
                  <a:pt x="9" y="9"/>
                  <a:pt x="9" y="9"/>
                </a:cubicBezTo>
                <a:cubicBezTo>
                  <a:pt x="10" y="9"/>
                  <a:pt x="12" y="9"/>
                  <a:pt x="12" y="10"/>
                </a:cubicBezTo>
                <a:cubicBezTo>
                  <a:pt x="13" y="10"/>
                  <a:pt x="13" y="11"/>
                  <a:pt x="14" y="11"/>
                </a:cubicBezTo>
                <a:cubicBezTo>
                  <a:pt x="14" y="11"/>
                  <a:pt x="14" y="10"/>
                  <a:pt x="14" y="10"/>
                </a:cubicBezTo>
                <a:cubicBezTo>
                  <a:pt x="15" y="10"/>
                  <a:pt x="16" y="10"/>
                  <a:pt x="17" y="10"/>
                </a:cubicBezTo>
                <a:cubicBezTo>
                  <a:pt x="17" y="10"/>
                  <a:pt x="17" y="9"/>
                  <a:pt x="17" y="9"/>
                </a:cubicBezTo>
                <a:cubicBezTo>
                  <a:pt x="18" y="8"/>
                  <a:pt x="18" y="8"/>
                  <a:pt x="19" y="8"/>
                </a:cubicBezTo>
                <a:cubicBezTo>
                  <a:pt x="20" y="7"/>
                  <a:pt x="20" y="7"/>
                  <a:pt x="20" y="5"/>
                </a:cubicBezTo>
                <a:cubicBezTo>
                  <a:pt x="21" y="5"/>
                  <a:pt x="23" y="5"/>
                  <a:pt x="23" y="6"/>
                </a:cubicBezTo>
                <a:cubicBezTo>
                  <a:pt x="22" y="8"/>
                  <a:pt x="23" y="10"/>
                  <a:pt x="21" y="10"/>
                </a:cubicBezTo>
                <a:cubicBezTo>
                  <a:pt x="21" y="10"/>
                  <a:pt x="21" y="11"/>
                  <a:pt x="21" y="11"/>
                </a:cubicBezTo>
                <a:cubicBezTo>
                  <a:pt x="22" y="11"/>
                  <a:pt x="23" y="11"/>
                  <a:pt x="24" y="11"/>
                </a:cubicBezTo>
                <a:cubicBezTo>
                  <a:pt x="24" y="11"/>
                  <a:pt x="25" y="11"/>
                  <a:pt x="25" y="11"/>
                </a:cubicBezTo>
                <a:cubicBezTo>
                  <a:pt x="25" y="11"/>
                  <a:pt x="25" y="12"/>
                  <a:pt x="25" y="12"/>
                </a:cubicBezTo>
                <a:cubicBezTo>
                  <a:pt x="26" y="13"/>
                  <a:pt x="27" y="12"/>
                  <a:pt x="27" y="13"/>
                </a:cubicBezTo>
                <a:cubicBezTo>
                  <a:pt x="27" y="14"/>
                  <a:pt x="27" y="14"/>
                  <a:pt x="27" y="15"/>
                </a:cubicBezTo>
                <a:cubicBezTo>
                  <a:pt x="27" y="15"/>
                  <a:pt x="27" y="16"/>
                  <a:pt x="27" y="17"/>
                </a:cubicBezTo>
                <a:cubicBezTo>
                  <a:pt x="30" y="17"/>
                  <a:pt x="29" y="22"/>
                  <a:pt x="26" y="21"/>
                </a:cubicBezTo>
                <a:cubicBezTo>
                  <a:pt x="26" y="21"/>
                  <a:pt x="26" y="21"/>
                  <a:pt x="26" y="22"/>
                </a:cubicBezTo>
                <a:cubicBezTo>
                  <a:pt x="27" y="22"/>
                  <a:pt x="28" y="23"/>
                  <a:pt x="28" y="23"/>
                </a:cubicBezTo>
                <a:cubicBezTo>
                  <a:pt x="30" y="23"/>
                  <a:pt x="30" y="21"/>
                  <a:pt x="31" y="23"/>
                </a:cubicBezTo>
                <a:cubicBezTo>
                  <a:pt x="31" y="23"/>
                  <a:pt x="32" y="23"/>
                  <a:pt x="32" y="23"/>
                </a:cubicBezTo>
                <a:cubicBezTo>
                  <a:pt x="32" y="23"/>
                  <a:pt x="32" y="22"/>
                  <a:pt x="32" y="22"/>
                </a:cubicBezTo>
                <a:cubicBezTo>
                  <a:pt x="32" y="21"/>
                  <a:pt x="31" y="20"/>
                  <a:pt x="31" y="19"/>
                </a:cubicBezTo>
                <a:cubicBezTo>
                  <a:pt x="31" y="18"/>
                  <a:pt x="31" y="17"/>
                  <a:pt x="32" y="17"/>
                </a:cubicBezTo>
                <a:cubicBezTo>
                  <a:pt x="32" y="17"/>
                  <a:pt x="32" y="16"/>
                  <a:pt x="32" y="16"/>
                </a:cubicBezTo>
                <a:cubicBezTo>
                  <a:pt x="32" y="16"/>
                  <a:pt x="31" y="16"/>
                  <a:pt x="31" y="16"/>
                </a:cubicBezTo>
                <a:cubicBezTo>
                  <a:pt x="31" y="15"/>
                  <a:pt x="30" y="15"/>
                  <a:pt x="30" y="15"/>
                </a:cubicBezTo>
                <a:cubicBezTo>
                  <a:pt x="30" y="13"/>
                  <a:pt x="31" y="14"/>
                  <a:pt x="32" y="15"/>
                </a:cubicBezTo>
                <a:cubicBezTo>
                  <a:pt x="33" y="15"/>
                  <a:pt x="34" y="15"/>
                  <a:pt x="34" y="15"/>
                </a:cubicBezTo>
                <a:cubicBezTo>
                  <a:pt x="35" y="15"/>
                  <a:pt x="35" y="15"/>
                  <a:pt x="36" y="15"/>
                </a:cubicBezTo>
                <a:cubicBezTo>
                  <a:pt x="36" y="15"/>
                  <a:pt x="36" y="15"/>
                  <a:pt x="37" y="15"/>
                </a:cubicBezTo>
                <a:cubicBezTo>
                  <a:pt x="37" y="14"/>
                  <a:pt x="37" y="13"/>
                  <a:pt x="38" y="13"/>
                </a:cubicBezTo>
                <a:cubicBezTo>
                  <a:pt x="38" y="13"/>
                  <a:pt x="38" y="13"/>
                  <a:pt x="38" y="12"/>
                </a:cubicBezTo>
                <a:cubicBezTo>
                  <a:pt x="38" y="11"/>
                  <a:pt x="38" y="11"/>
                  <a:pt x="37" y="11"/>
                </a:cubicBezTo>
                <a:cubicBezTo>
                  <a:pt x="36" y="11"/>
                  <a:pt x="34" y="11"/>
                  <a:pt x="33" y="11"/>
                </a:cubicBezTo>
                <a:cubicBezTo>
                  <a:pt x="32" y="11"/>
                  <a:pt x="31" y="11"/>
                  <a:pt x="31" y="10"/>
                </a:cubicBezTo>
                <a:cubicBezTo>
                  <a:pt x="31" y="10"/>
                  <a:pt x="31" y="9"/>
                  <a:pt x="31" y="9"/>
                </a:cubicBezTo>
                <a:cubicBezTo>
                  <a:pt x="30" y="9"/>
                  <a:pt x="30" y="9"/>
                  <a:pt x="30" y="9"/>
                </a:cubicBezTo>
                <a:cubicBezTo>
                  <a:pt x="29" y="9"/>
                  <a:pt x="29" y="8"/>
                  <a:pt x="28" y="8"/>
                </a:cubicBezTo>
                <a:cubicBezTo>
                  <a:pt x="28" y="7"/>
                  <a:pt x="27" y="6"/>
                  <a:pt x="27" y="5"/>
                </a:cubicBezTo>
                <a:cubicBezTo>
                  <a:pt x="27" y="5"/>
                  <a:pt x="27" y="4"/>
                  <a:pt x="27" y="4"/>
                </a:cubicBezTo>
                <a:cubicBezTo>
                  <a:pt x="26" y="4"/>
                  <a:pt x="26" y="4"/>
                  <a:pt x="25" y="4"/>
                </a:cubicBezTo>
                <a:cubicBezTo>
                  <a:pt x="22" y="5"/>
                  <a:pt x="23" y="2"/>
                  <a:pt x="21" y="2"/>
                </a:cubicBezTo>
                <a:cubicBezTo>
                  <a:pt x="21" y="2"/>
                  <a:pt x="21" y="2"/>
                  <a:pt x="20" y="2"/>
                </a:cubicBezTo>
                <a:cubicBezTo>
                  <a:pt x="20" y="3"/>
                  <a:pt x="19" y="3"/>
                  <a:pt x="18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6" y="3"/>
                  <a:pt x="15" y="3"/>
                  <a:pt x="14" y="3"/>
                </a:cubicBezTo>
                <a:cubicBezTo>
                  <a:pt x="14" y="2"/>
                  <a:pt x="14" y="2"/>
                  <a:pt x="14" y="2"/>
                </a:cubicBezTo>
                <a:cubicBezTo>
                  <a:pt x="13" y="1"/>
                  <a:pt x="12" y="2"/>
                  <a:pt x="1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6" name="Freeform 267"/>
          <p:cNvSpPr/>
          <p:nvPr>
            <p:custDataLst>
              <p:tags r:id="rId123"/>
            </p:custDataLst>
          </p:nvPr>
        </p:nvSpPr>
        <p:spPr bwMode="auto">
          <a:xfrm rot="3000000">
            <a:off x="3658588" y="2875016"/>
            <a:ext cx="11151" cy="15864"/>
          </a:xfrm>
          <a:custGeom>
            <a:avLst/>
            <a:gdLst>
              <a:gd name="T0" fmla="*/ 2 w 12"/>
              <a:gd name="T1" fmla="*/ 17 h 17"/>
              <a:gd name="T2" fmla="*/ 2 w 12"/>
              <a:gd name="T3" fmla="*/ 16 h 17"/>
              <a:gd name="T4" fmla="*/ 4 w 12"/>
              <a:gd name="T5" fmla="*/ 15 h 17"/>
              <a:gd name="T6" fmla="*/ 5 w 12"/>
              <a:gd name="T7" fmla="*/ 15 h 17"/>
              <a:gd name="T8" fmla="*/ 5 w 12"/>
              <a:gd name="T9" fmla="*/ 14 h 17"/>
              <a:gd name="T10" fmla="*/ 5 w 12"/>
              <a:gd name="T11" fmla="*/ 13 h 17"/>
              <a:gd name="T12" fmla="*/ 5 w 12"/>
              <a:gd name="T13" fmla="*/ 11 h 17"/>
              <a:gd name="T14" fmla="*/ 6 w 12"/>
              <a:gd name="T15" fmla="*/ 11 h 17"/>
              <a:gd name="T16" fmla="*/ 7 w 12"/>
              <a:gd name="T17" fmla="*/ 10 h 17"/>
              <a:gd name="T18" fmla="*/ 8 w 12"/>
              <a:gd name="T19" fmla="*/ 8 h 17"/>
              <a:gd name="T20" fmla="*/ 10 w 12"/>
              <a:gd name="T21" fmla="*/ 7 h 17"/>
              <a:gd name="T22" fmla="*/ 11 w 12"/>
              <a:gd name="T23" fmla="*/ 7 h 17"/>
              <a:gd name="T24" fmla="*/ 11 w 12"/>
              <a:gd name="T25" fmla="*/ 5 h 17"/>
              <a:gd name="T26" fmla="*/ 11 w 12"/>
              <a:gd name="T27" fmla="*/ 4 h 17"/>
              <a:gd name="T28" fmla="*/ 11 w 12"/>
              <a:gd name="T29" fmla="*/ 3 h 17"/>
              <a:gd name="T30" fmla="*/ 11 w 12"/>
              <a:gd name="T31" fmla="*/ 1 h 17"/>
              <a:gd name="T32" fmla="*/ 8 w 12"/>
              <a:gd name="T33" fmla="*/ 0 h 17"/>
              <a:gd name="T34" fmla="*/ 7 w 12"/>
              <a:gd name="T35" fmla="*/ 0 h 17"/>
              <a:gd name="T36" fmla="*/ 5 w 12"/>
              <a:gd name="T37" fmla="*/ 2 h 17"/>
              <a:gd name="T38" fmla="*/ 5 w 12"/>
              <a:gd name="T39" fmla="*/ 3 h 17"/>
              <a:gd name="T40" fmla="*/ 5 w 12"/>
              <a:gd name="T41" fmla="*/ 4 h 17"/>
              <a:gd name="T42" fmla="*/ 5 w 12"/>
              <a:gd name="T43" fmla="*/ 5 h 17"/>
              <a:gd name="T44" fmla="*/ 4 w 12"/>
              <a:gd name="T45" fmla="*/ 5 h 17"/>
              <a:gd name="T46" fmla="*/ 2 w 12"/>
              <a:gd name="T47" fmla="*/ 7 h 17"/>
              <a:gd name="T48" fmla="*/ 2 w 12"/>
              <a:gd name="T49" fmla="*/ 9 h 17"/>
              <a:gd name="T50" fmla="*/ 2 w 12"/>
              <a:gd name="T51" fmla="*/ 11 h 17"/>
              <a:gd name="T52" fmla="*/ 1 w 12"/>
              <a:gd name="T53" fmla="*/ 11 h 17"/>
              <a:gd name="T54" fmla="*/ 0 w 12"/>
              <a:gd name="T55" fmla="*/ 13 h 17"/>
              <a:gd name="T56" fmla="*/ 0 w 12"/>
              <a:gd name="T57" fmla="*/ 15 h 17"/>
              <a:gd name="T58" fmla="*/ 2 w 12"/>
              <a:gd name="T59" fmla="*/ 1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2" h="17">
                <a:moveTo>
                  <a:pt x="2" y="17"/>
                </a:moveTo>
                <a:cubicBezTo>
                  <a:pt x="2" y="17"/>
                  <a:pt x="2" y="17"/>
                  <a:pt x="2" y="16"/>
                </a:cubicBezTo>
                <a:cubicBezTo>
                  <a:pt x="3" y="16"/>
                  <a:pt x="4" y="16"/>
                  <a:pt x="4" y="15"/>
                </a:cubicBezTo>
                <a:cubicBezTo>
                  <a:pt x="4" y="15"/>
                  <a:pt x="4" y="15"/>
                  <a:pt x="5" y="15"/>
                </a:cubicBezTo>
                <a:cubicBezTo>
                  <a:pt x="5" y="15"/>
                  <a:pt x="5" y="14"/>
                  <a:pt x="5" y="14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12"/>
                  <a:pt x="5" y="12"/>
                  <a:pt x="5" y="11"/>
                </a:cubicBezTo>
                <a:cubicBezTo>
                  <a:pt x="5" y="11"/>
                  <a:pt x="6" y="11"/>
                  <a:pt x="6" y="11"/>
                </a:cubicBezTo>
                <a:cubicBezTo>
                  <a:pt x="6" y="10"/>
                  <a:pt x="6" y="10"/>
                  <a:pt x="7" y="10"/>
                </a:cubicBezTo>
                <a:cubicBezTo>
                  <a:pt x="7" y="9"/>
                  <a:pt x="8" y="9"/>
                  <a:pt x="8" y="8"/>
                </a:cubicBezTo>
                <a:cubicBezTo>
                  <a:pt x="9" y="8"/>
                  <a:pt x="9" y="7"/>
                  <a:pt x="10" y="7"/>
                </a:cubicBezTo>
                <a:cubicBezTo>
                  <a:pt x="10" y="7"/>
                  <a:pt x="10" y="7"/>
                  <a:pt x="11" y="7"/>
                </a:cubicBezTo>
                <a:cubicBezTo>
                  <a:pt x="11" y="6"/>
                  <a:pt x="11" y="6"/>
                  <a:pt x="11" y="5"/>
                </a:cubicBezTo>
                <a:cubicBezTo>
                  <a:pt x="11" y="5"/>
                  <a:pt x="11" y="5"/>
                  <a:pt x="11" y="4"/>
                </a:cubicBezTo>
                <a:cubicBezTo>
                  <a:pt x="11" y="4"/>
                  <a:pt x="11" y="3"/>
                  <a:pt x="11" y="3"/>
                </a:cubicBezTo>
                <a:cubicBezTo>
                  <a:pt x="12" y="3"/>
                  <a:pt x="11" y="2"/>
                  <a:pt x="11" y="1"/>
                </a:cubicBezTo>
                <a:cubicBezTo>
                  <a:pt x="10" y="0"/>
                  <a:pt x="10" y="0"/>
                  <a:pt x="8" y="0"/>
                </a:cubicBezTo>
                <a:cubicBezTo>
                  <a:pt x="8" y="0"/>
                  <a:pt x="8" y="0"/>
                  <a:pt x="7" y="0"/>
                </a:cubicBezTo>
                <a:cubicBezTo>
                  <a:pt x="7" y="1"/>
                  <a:pt x="6" y="2"/>
                  <a:pt x="5" y="2"/>
                </a:cubicBezTo>
                <a:cubicBezTo>
                  <a:pt x="5" y="2"/>
                  <a:pt x="5" y="3"/>
                  <a:pt x="5" y="3"/>
                </a:cubicBezTo>
                <a:cubicBezTo>
                  <a:pt x="5" y="3"/>
                  <a:pt x="5" y="4"/>
                  <a:pt x="5" y="4"/>
                </a:cubicBezTo>
                <a:cubicBezTo>
                  <a:pt x="5" y="5"/>
                  <a:pt x="5" y="5"/>
                  <a:pt x="5" y="5"/>
                </a:cubicBezTo>
                <a:cubicBezTo>
                  <a:pt x="4" y="5"/>
                  <a:pt x="4" y="5"/>
                  <a:pt x="4" y="5"/>
                </a:cubicBezTo>
                <a:cubicBezTo>
                  <a:pt x="3" y="5"/>
                  <a:pt x="2" y="6"/>
                  <a:pt x="2" y="7"/>
                </a:cubicBezTo>
                <a:cubicBezTo>
                  <a:pt x="2" y="7"/>
                  <a:pt x="2" y="8"/>
                  <a:pt x="2" y="9"/>
                </a:cubicBezTo>
                <a:cubicBezTo>
                  <a:pt x="2" y="10"/>
                  <a:pt x="2" y="11"/>
                  <a:pt x="2" y="11"/>
                </a:cubicBezTo>
                <a:cubicBezTo>
                  <a:pt x="2" y="11"/>
                  <a:pt x="2" y="11"/>
                  <a:pt x="1" y="11"/>
                </a:cubicBezTo>
                <a:cubicBezTo>
                  <a:pt x="1" y="12"/>
                  <a:pt x="1" y="13"/>
                  <a:pt x="0" y="13"/>
                </a:cubicBezTo>
                <a:cubicBezTo>
                  <a:pt x="0" y="13"/>
                  <a:pt x="0" y="14"/>
                  <a:pt x="0" y="15"/>
                </a:cubicBezTo>
                <a:cubicBezTo>
                  <a:pt x="1" y="16"/>
                  <a:pt x="1" y="17"/>
                  <a:pt x="2" y="1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7" name="Freeform 268"/>
          <p:cNvSpPr/>
          <p:nvPr>
            <p:custDataLst>
              <p:tags r:id="rId124"/>
            </p:custDataLst>
          </p:nvPr>
        </p:nvSpPr>
        <p:spPr bwMode="auto">
          <a:xfrm rot="3000000">
            <a:off x="3638342" y="2880555"/>
            <a:ext cx="9007" cy="12005"/>
          </a:xfrm>
          <a:custGeom>
            <a:avLst/>
            <a:gdLst>
              <a:gd name="T0" fmla="*/ 2 w 10"/>
              <a:gd name="T1" fmla="*/ 8 h 13"/>
              <a:gd name="T2" fmla="*/ 2 w 10"/>
              <a:gd name="T3" fmla="*/ 10 h 13"/>
              <a:gd name="T4" fmla="*/ 4 w 10"/>
              <a:gd name="T5" fmla="*/ 11 h 13"/>
              <a:gd name="T6" fmla="*/ 6 w 10"/>
              <a:gd name="T7" fmla="*/ 13 h 13"/>
              <a:gd name="T8" fmla="*/ 7 w 10"/>
              <a:gd name="T9" fmla="*/ 10 h 13"/>
              <a:gd name="T10" fmla="*/ 7 w 10"/>
              <a:gd name="T11" fmla="*/ 8 h 13"/>
              <a:gd name="T12" fmla="*/ 9 w 10"/>
              <a:gd name="T13" fmla="*/ 5 h 13"/>
              <a:gd name="T14" fmla="*/ 10 w 10"/>
              <a:gd name="T15" fmla="*/ 4 h 13"/>
              <a:gd name="T16" fmla="*/ 10 w 10"/>
              <a:gd name="T17" fmla="*/ 2 h 13"/>
              <a:gd name="T18" fmla="*/ 10 w 10"/>
              <a:gd name="T19" fmla="*/ 0 h 13"/>
              <a:gd name="T20" fmla="*/ 6 w 10"/>
              <a:gd name="T21" fmla="*/ 0 h 13"/>
              <a:gd name="T22" fmla="*/ 5 w 10"/>
              <a:gd name="T23" fmla="*/ 0 h 13"/>
              <a:gd name="T24" fmla="*/ 4 w 10"/>
              <a:gd name="T25" fmla="*/ 0 h 13"/>
              <a:gd name="T26" fmla="*/ 4 w 10"/>
              <a:gd name="T27" fmla="*/ 2 h 13"/>
              <a:gd name="T28" fmla="*/ 4 w 10"/>
              <a:gd name="T29" fmla="*/ 5 h 13"/>
              <a:gd name="T30" fmla="*/ 3 w 10"/>
              <a:gd name="T31" fmla="*/ 5 h 13"/>
              <a:gd name="T32" fmla="*/ 0 w 10"/>
              <a:gd name="T33" fmla="*/ 5 h 13"/>
              <a:gd name="T34" fmla="*/ 2 w 10"/>
              <a:gd name="T35" fmla="*/ 7 h 13"/>
              <a:gd name="T36" fmla="*/ 2 w 10"/>
              <a:gd name="T37" fmla="*/ 8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0" h="13">
                <a:moveTo>
                  <a:pt x="2" y="8"/>
                </a:moveTo>
                <a:cubicBezTo>
                  <a:pt x="2" y="9"/>
                  <a:pt x="2" y="9"/>
                  <a:pt x="2" y="10"/>
                </a:cubicBezTo>
                <a:cubicBezTo>
                  <a:pt x="3" y="10"/>
                  <a:pt x="3" y="11"/>
                  <a:pt x="4" y="11"/>
                </a:cubicBezTo>
                <a:cubicBezTo>
                  <a:pt x="3" y="13"/>
                  <a:pt x="5" y="13"/>
                  <a:pt x="6" y="13"/>
                </a:cubicBezTo>
                <a:cubicBezTo>
                  <a:pt x="6" y="11"/>
                  <a:pt x="6" y="10"/>
                  <a:pt x="7" y="10"/>
                </a:cubicBezTo>
                <a:cubicBezTo>
                  <a:pt x="7" y="9"/>
                  <a:pt x="7" y="9"/>
                  <a:pt x="7" y="8"/>
                </a:cubicBezTo>
                <a:cubicBezTo>
                  <a:pt x="7" y="7"/>
                  <a:pt x="7" y="5"/>
                  <a:pt x="9" y="5"/>
                </a:cubicBezTo>
                <a:cubicBezTo>
                  <a:pt x="10" y="5"/>
                  <a:pt x="10" y="4"/>
                  <a:pt x="10" y="4"/>
                </a:cubicBezTo>
                <a:cubicBezTo>
                  <a:pt x="10" y="3"/>
                  <a:pt x="10" y="3"/>
                  <a:pt x="10" y="2"/>
                </a:cubicBezTo>
                <a:cubicBezTo>
                  <a:pt x="10" y="2"/>
                  <a:pt x="10" y="1"/>
                  <a:pt x="10" y="0"/>
                </a:cubicBezTo>
                <a:cubicBezTo>
                  <a:pt x="9" y="0"/>
                  <a:pt x="7" y="0"/>
                  <a:pt x="6" y="0"/>
                </a:cubicBezTo>
                <a:cubicBezTo>
                  <a:pt x="6" y="0"/>
                  <a:pt x="6" y="0"/>
                  <a:pt x="5" y="0"/>
                </a:cubicBezTo>
                <a:cubicBezTo>
                  <a:pt x="5" y="0"/>
                  <a:pt x="4" y="0"/>
                  <a:pt x="4" y="0"/>
                </a:cubicBezTo>
                <a:cubicBezTo>
                  <a:pt x="4" y="1"/>
                  <a:pt x="4" y="2"/>
                  <a:pt x="4" y="2"/>
                </a:cubicBezTo>
                <a:cubicBezTo>
                  <a:pt x="4" y="3"/>
                  <a:pt x="4" y="4"/>
                  <a:pt x="4" y="5"/>
                </a:cubicBezTo>
                <a:cubicBezTo>
                  <a:pt x="4" y="5"/>
                  <a:pt x="3" y="5"/>
                  <a:pt x="3" y="5"/>
                </a:cubicBezTo>
                <a:cubicBezTo>
                  <a:pt x="2" y="5"/>
                  <a:pt x="1" y="5"/>
                  <a:pt x="0" y="5"/>
                </a:cubicBezTo>
                <a:cubicBezTo>
                  <a:pt x="0" y="6"/>
                  <a:pt x="1" y="6"/>
                  <a:pt x="2" y="7"/>
                </a:cubicBezTo>
                <a:cubicBezTo>
                  <a:pt x="2" y="8"/>
                  <a:pt x="2" y="8"/>
                  <a:pt x="2" y="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8" name="Freeform 269"/>
          <p:cNvSpPr/>
          <p:nvPr>
            <p:custDataLst>
              <p:tags r:id="rId125"/>
            </p:custDataLst>
          </p:nvPr>
        </p:nvSpPr>
        <p:spPr bwMode="auto">
          <a:xfrm rot="3000000">
            <a:off x="3568325" y="2824567"/>
            <a:ext cx="22303" cy="10290"/>
          </a:xfrm>
          <a:custGeom>
            <a:avLst/>
            <a:gdLst>
              <a:gd name="T0" fmla="*/ 19 w 24"/>
              <a:gd name="T1" fmla="*/ 10 h 11"/>
              <a:gd name="T2" fmla="*/ 24 w 24"/>
              <a:gd name="T3" fmla="*/ 6 h 11"/>
              <a:gd name="T4" fmla="*/ 24 w 24"/>
              <a:gd name="T5" fmla="*/ 4 h 11"/>
              <a:gd name="T6" fmla="*/ 19 w 24"/>
              <a:gd name="T7" fmla="*/ 0 h 11"/>
              <a:gd name="T8" fmla="*/ 18 w 24"/>
              <a:gd name="T9" fmla="*/ 0 h 11"/>
              <a:gd name="T10" fmla="*/ 13 w 24"/>
              <a:gd name="T11" fmla="*/ 2 h 11"/>
              <a:gd name="T12" fmla="*/ 12 w 24"/>
              <a:gd name="T13" fmla="*/ 2 h 11"/>
              <a:gd name="T14" fmla="*/ 9 w 24"/>
              <a:gd name="T15" fmla="*/ 2 h 11"/>
              <a:gd name="T16" fmla="*/ 7 w 24"/>
              <a:gd name="T17" fmla="*/ 3 h 11"/>
              <a:gd name="T18" fmla="*/ 7 w 24"/>
              <a:gd name="T19" fmla="*/ 4 h 11"/>
              <a:gd name="T20" fmla="*/ 6 w 24"/>
              <a:gd name="T21" fmla="*/ 4 h 11"/>
              <a:gd name="T22" fmla="*/ 5 w 24"/>
              <a:gd name="T23" fmla="*/ 3 h 11"/>
              <a:gd name="T24" fmla="*/ 2 w 24"/>
              <a:gd name="T25" fmla="*/ 5 h 11"/>
              <a:gd name="T26" fmla="*/ 3 w 24"/>
              <a:gd name="T27" fmla="*/ 5 h 11"/>
              <a:gd name="T28" fmla="*/ 3 w 24"/>
              <a:gd name="T29" fmla="*/ 7 h 11"/>
              <a:gd name="T30" fmla="*/ 2 w 24"/>
              <a:gd name="T31" fmla="*/ 10 h 11"/>
              <a:gd name="T32" fmla="*/ 2 w 24"/>
              <a:gd name="T33" fmla="*/ 11 h 11"/>
              <a:gd name="T34" fmla="*/ 5 w 24"/>
              <a:gd name="T35" fmla="*/ 11 h 11"/>
              <a:gd name="T36" fmla="*/ 7 w 24"/>
              <a:gd name="T37" fmla="*/ 10 h 11"/>
              <a:gd name="T38" fmla="*/ 8 w 24"/>
              <a:gd name="T39" fmla="*/ 9 h 11"/>
              <a:gd name="T40" fmla="*/ 7 w 24"/>
              <a:gd name="T41" fmla="*/ 7 h 11"/>
              <a:gd name="T42" fmla="*/ 7 w 24"/>
              <a:gd name="T43" fmla="*/ 6 h 11"/>
              <a:gd name="T44" fmla="*/ 12 w 24"/>
              <a:gd name="T45" fmla="*/ 10 h 11"/>
              <a:gd name="T46" fmla="*/ 15 w 24"/>
              <a:gd name="T47" fmla="*/ 10 h 11"/>
              <a:gd name="T48" fmla="*/ 18 w 24"/>
              <a:gd name="T49" fmla="*/ 9 h 11"/>
              <a:gd name="T50" fmla="*/ 19 w 24"/>
              <a:gd name="T51" fmla="*/ 1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4" h="11">
                <a:moveTo>
                  <a:pt x="19" y="10"/>
                </a:moveTo>
                <a:cubicBezTo>
                  <a:pt x="21" y="9"/>
                  <a:pt x="21" y="7"/>
                  <a:pt x="24" y="6"/>
                </a:cubicBezTo>
                <a:cubicBezTo>
                  <a:pt x="24" y="5"/>
                  <a:pt x="24" y="5"/>
                  <a:pt x="24" y="4"/>
                </a:cubicBezTo>
                <a:cubicBezTo>
                  <a:pt x="23" y="1"/>
                  <a:pt x="20" y="2"/>
                  <a:pt x="19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6" y="1"/>
                  <a:pt x="13" y="0"/>
                  <a:pt x="13" y="2"/>
                </a:cubicBezTo>
                <a:cubicBezTo>
                  <a:pt x="12" y="2"/>
                  <a:pt x="12" y="2"/>
                  <a:pt x="12" y="2"/>
                </a:cubicBezTo>
                <a:cubicBezTo>
                  <a:pt x="11" y="2"/>
                  <a:pt x="10" y="2"/>
                  <a:pt x="9" y="2"/>
                </a:cubicBezTo>
                <a:cubicBezTo>
                  <a:pt x="9" y="2"/>
                  <a:pt x="8" y="3"/>
                  <a:pt x="7" y="3"/>
                </a:cubicBezTo>
                <a:cubicBezTo>
                  <a:pt x="7" y="3"/>
                  <a:pt x="7" y="4"/>
                  <a:pt x="7" y="4"/>
                </a:cubicBezTo>
                <a:cubicBezTo>
                  <a:pt x="7" y="4"/>
                  <a:pt x="6" y="4"/>
                  <a:pt x="6" y="4"/>
                </a:cubicBezTo>
                <a:cubicBezTo>
                  <a:pt x="5" y="4"/>
                  <a:pt x="4" y="4"/>
                  <a:pt x="5" y="3"/>
                </a:cubicBezTo>
                <a:cubicBezTo>
                  <a:pt x="1" y="2"/>
                  <a:pt x="0" y="3"/>
                  <a:pt x="2" y="5"/>
                </a:cubicBezTo>
                <a:cubicBezTo>
                  <a:pt x="3" y="5"/>
                  <a:pt x="3" y="5"/>
                  <a:pt x="3" y="5"/>
                </a:cubicBezTo>
                <a:cubicBezTo>
                  <a:pt x="5" y="5"/>
                  <a:pt x="5" y="7"/>
                  <a:pt x="3" y="7"/>
                </a:cubicBezTo>
                <a:cubicBezTo>
                  <a:pt x="4" y="9"/>
                  <a:pt x="5" y="10"/>
                  <a:pt x="2" y="10"/>
                </a:cubicBezTo>
                <a:cubicBezTo>
                  <a:pt x="2" y="10"/>
                  <a:pt x="2" y="11"/>
                  <a:pt x="2" y="11"/>
                </a:cubicBezTo>
                <a:cubicBezTo>
                  <a:pt x="3" y="11"/>
                  <a:pt x="4" y="11"/>
                  <a:pt x="5" y="11"/>
                </a:cubicBezTo>
                <a:cubicBezTo>
                  <a:pt x="5" y="10"/>
                  <a:pt x="6" y="10"/>
                  <a:pt x="7" y="10"/>
                </a:cubicBezTo>
                <a:cubicBezTo>
                  <a:pt x="7" y="9"/>
                  <a:pt x="7" y="8"/>
                  <a:pt x="8" y="9"/>
                </a:cubicBezTo>
                <a:cubicBezTo>
                  <a:pt x="8" y="8"/>
                  <a:pt x="8" y="8"/>
                  <a:pt x="7" y="7"/>
                </a:cubicBezTo>
                <a:cubicBezTo>
                  <a:pt x="7" y="7"/>
                  <a:pt x="7" y="7"/>
                  <a:pt x="7" y="6"/>
                </a:cubicBezTo>
                <a:cubicBezTo>
                  <a:pt x="10" y="4"/>
                  <a:pt x="10" y="8"/>
                  <a:pt x="12" y="10"/>
                </a:cubicBezTo>
                <a:cubicBezTo>
                  <a:pt x="13" y="10"/>
                  <a:pt x="14" y="10"/>
                  <a:pt x="15" y="10"/>
                </a:cubicBezTo>
                <a:cubicBezTo>
                  <a:pt x="15" y="9"/>
                  <a:pt x="16" y="8"/>
                  <a:pt x="18" y="9"/>
                </a:cubicBezTo>
                <a:cubicBezTo>
                  <a:pt x="18" y="9"/>
                  <a:pt x="19" y="9"/>
                  <a:pt x="19" y="1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9" name="Freeform 270"/>
          <p:cNvSpPr/>
          <p:nvPr>
            <p:custDataLst>
              <p:tags r:id="rId126"/>
            </p:custDataLst>
          </p:nvPr>
        </p:nvSpPr>
        <p:spPr bwMode="auto">
          <a:xfrm rot="3000000">
            <a:off x="3631103" y="2884069"/>
            <a:ext cx="4718" cy="7289"/>
          </a:xfrm>
          <a:custGeom>
            <a:avLst/>
            <a:gdLst>
              <a:gd name="T0" fmla="*/ 5 w 5"/>
              <a:gd name="T1" fmla="*/ 5 h 8"/>
              <a:gd name="T2" fmla="*/ 5 w 5"/>
              <a:gd name="T3" fmla="*/ 3 h 8"/>
              <a:gd name="T4" fmla="*/ 3 w 5"/>
              <a:gd name="T5" fmla="*/ 2 h 8"/>
              <a:gd name="T6" fmla="*/ 3 w 5"/>
              <a:gd name="T7" fmla="*/ 1 h 8"/>
              <a:gd name="T8" fmla="*/ 3 w 5"/>
              <a:gd name="T9" fmla="*/ 0 h 8"/>
              <a:gd name="T10" fmla="*/ 1 w 5"/>
              <a:gd name="T11" fmla="*/ 0 h 8"/>
              <a:gd name="T12" fmla="*/ 0 w 5"/>
              <a:gd name="T13" fmla="*/ 1 h 8"/>
              <a:gd name="T14" fmla="*/ 0 w 5"/>
              <a:gd name="T15" fmla="*/ 2 h 8"/>
              <a:gd name="T16" fmla="*/ 0 w 5"/>
              <a:gd name="T17" fmla="*/ 3 h 8"/>
              <a:gd name="T18" fmla="*/ 0 w 5"/>
              <a:gd name="T19" fmla="*/ 5 h 8"/>
              <a:gd name="T20" fmla="*/ 0 w 5"/>
              <a:gd name="T21" fmla="*/ 7 h 8"/>
              <a:gd name="T22" fmla="*/ 0 w 5"/>
              <a:gd name="T23" fmla="*/ 8 h 8"/>
              <a:gd name="T24" fmla="*/ 5 w 5"/>
              <a:gd name="T25" fmla="*/ 5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" h="8">
                <a:moveTo>
                  <a:pt x="5" y="5"/>
                </a:moveTo>
                <a:cubicBezTo>
                  <a:pt x="5" y="4"/>
                  <a:pt x="5" y="4"/>
                  <a:pt x="5" y="3"/>
                </a:cubicBezTo>
                <a:cubicBezTo>
                  <a:pt x="4" y="3"/>
                  <a:pt x="3" y="3"/>
                  <a:pt x="3" y="2"/>
                </a:cubicBezTo>
                <a:cubicBezTo>
                  <a:pt x="3" y="2"/>
                  <a:pt x="3" y="1"/>
                  <a:pt x="3" y="1"/>
                </a:cubicBezTo>
                <a:cubicBezTo>
                  <a:pt x="3" y="1"/>
                  <a:pt x="3" y="0"/>
                  <a:pt x="3" y="0"/>
                </a:cubicBezTo>
                <a:cubicBezTo>
                  <a:pt x="3" y="0"/>
                  <a:pt x="2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0" y="2"/>
                </a:cubicBezTo>
                <a:cubicBezTo>
                  <a:pt x="0" y="3"/>
                  <a:pt x="0" y="3"/>
                  <a:pt x="0" y="3"/>
                </a:cubicBezTo>
                <a:cubicBezTo>
                  <a:pt x="0" y="4"/>
                  <a:pt x="0" y="4"/>
                  <a:pt x="0" y="5"/>
                </a:cubicBezTo>
                <a:cubicBezTo>
                  <a:pt x="0" y="5"/>
                  <a:pt x="0" y="6"/>
                  <a:pt x="0" y="7"/>
                </a:cubicBezTo>
                <a:cubicBezTo>
                  <a:pt x="0" y="7"/>
                  <a:pt x="0" y="8"/>
                  <a:pt x="0" y="8"/>
                </a:cubicBezTo>
                <a:cubicBezTo>
                  <a:pt x="2" y="8"/>
                  <a:pt x="2" y="5"/>
                  <a:pt x="5" y="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0" name="Freeform 271"/>
          <p:cNvSpPr/>
          <p:nvPr>
            <p:custDataLst>
              <p:tags r:id="rId127"/>
            </p:custDataLst>
          </p:nvPr>
        </p:nvSpPr>
        <p:spPr bwMode="auto">
          <a:xfrm rot="3000000">
            <a:off x="3560996" y="2808949"/>
            <a:ext cx="11151" cy="9432"/>
          </a:xfrm>
          <a:custGeom>
            <a:avLst/>
            <a:gdLst>
              <a:gd name="T0" fmla="*/ 5 w 12"/>
              <a:gd name="T1" fmla="*/ 2 h 10"/>
              <a:gd name="T2" fmla="*/ 4 w 12"/>
              <a:gd name="T3" fmla="*/ 0 h 10"/>
              <a:gd name="T4" fmla="*/ 3 w 12"/>
              <a:gd name="T5" fmla="*/ 0 h 10"/>
              <a:gd name="T6" fmla="*/ 2 w 12"/>
              <a:gd name="T7" fmla="*/ 0 h 10"/>
              <a:gd name="T8" fmla="*/ 0 w 12"/>
              <a:gd name="T9" fmla="*/ 4 h 10"/>
              <a:gd name="T10" fmla="*/ 2 w 12"/>
              <a:gd name="T11" fmla="*/ 6 h 10"/>
              <a:gd name="T12" fmla="*/ 4 w 12"/>
              <a:gd name="T13" fmla="*/ 5 h 10"/>
              <a:gd name="T14" fmla="*/ 6 w 12"/>
              <a:gd name="T15" fmla="*/ 10 h 10"/>
              <a:gd name="T16" fmla="*/ 10 w 12"/>
              <a:gd name="T17" fmla="*/ 6 h 10"/>
              <a:gd name="T18" fmla="*/ 10 w 12"/>
              <a:gd name="T19" fmla="*/ 5 h 10"/>
              <a:gd name="T20" fmla="*/ 9 w 12"/>
              <a:gd name="T21" fmla="*/ 5 h 10"/>
              <a:gd name="T22" fmla="*/ 7 w 12"/>
              <a:gd name="T23" fmla="*/ 4 h 10"/>
              <a:gd name="T24" fmla="*/ 7 w 12"/>
              <a:gd name="T25" fmla="*/ 3 h 10"/>
              <a:gd name="T26" fmla="*/ 5 w 12"/>
              <a:gd name="T27" fmla="*/ 2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" h="10">
                <a:moveTo>
                  <a:pt x="5" y="2"/>
                </a:moveTo>
                <a:cubicBezTo>
                  <a:pt x="4" y="2"/>
                  <a:pt x="4" y="1"/>
                  <a:pt x="4" y="0"/>
                </a:cubicBezTo>
                <a:cubicBezTo>
                  <a:pt x="4" y="0"/>
                  <a:pt x="3" y="0"/>
                  <a:pt x="3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1"/>
                  <a:pt x="0" y="2"/>
                  <a:pt x="0" y="4"/>
                </a:cubicBezTo>
                <a:cubicBezTo>
                  <a:pt x="0" y="5"/>
                  <a:pt x="1" y="6"/>
                  <a:pt x="2" y="6"/>
                </a:cubicBezTo>
                <a:cubicBezTo>
                  <a:pt x="2" y="6"/>
                  <a:pt x="3" y="5"/>
                  <a:pt x="4" y="5"/>
                </a:cubicBezTo>
                <a:cubicBezTo>
                  <a:pt x="6" y="6"/>
                  <a:pt x="6" y="8"/>
                  <a:pt x="6" y="10"/>
                </a:cubicBezTo>
                <a:cubicBezTo>
                  <a:pt x="10" y="10"/>
                  <a:pt x="12" y="8"/>
                  <a:pt x="10" y="6"/>
                </a:cubicBezTo>
                <a:cubicBezTo>
                  <a:pt x="10" y="6"/>
                  <a:pt x="10" y="5"/>
                  <a:pt x="10" y="5"/>
                </a:cubicBezTo>
                <a:cubicBezTo>
                  <a:pt x="9" y="5"/>
                  <a:pt x="9" y="5"/>
                  <a:pt x="9" y="5"/>
                </a:cubicBezTo>
                <a:cubicBezTo>
                  <a:pt x="9" y="4"/>
                  <a:pt x="8" y="4"/>
                  <a:pt x="7" y="4"/>
                </a:cubicBezTo>
                <a:cubicBezTo>
                  <a:pt x="7" y="4"/>
                  <a:pt x="7" y="3"/>
                  <a:pt x="7" y="3"/>
                </a:cubicBezTo>
                <a:cubicBezTo>
                  <a:pt x="7" y="2"/>
                  <a:pt x="6" y="2"/>
                  <a:pt x="5" y="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1" name="Freeform 272"/>
          <p:cNvSpPr/>
          <p:nvPr>
            <p:custDataLst>
              <p:tags r:id="rId128"/>
            </p:custDataLst>
          </p:nvPr>
        </p:nvSpPr>
        <p:spPr bwMode="auto">
          <a:xfrm rot="3000000">
            <a:off x="3585006" y="2855892"/>
            <a:ext cx="12009" cy="11147"/>
          </a:xfrm>
          <a:custGeom>
            <a:avLst/>
            <a:gdLst>
              <a:gd name="T0" fmla="*/ 8 w 13"/>
              <a:gd name="T1" fmla="*/ 11 h 12"/>
              <a:gd name="T2" fmla="*/ 11 w 13"/>
              <a:gd name="T3" fmla="*/ 9 h 12"/>
              <a:gd name="T4" fmla="*/ 12 w 13"/>
              <a:gd name="T5" fmla="*/ 9 h 12"/>
              <a:gd name="T6" fmla="*/ 13 w 13"/>
              <a:gd name="T7" fmla="*/ 9 h 12"/>
              <a:gd name="T8" fmla="*/ 13 w 13"/>
              <a:gd name="T9" fmla="*/ 7 h 12"/>
              <a:gd name="T10" fmla="*/ 10 w 13"/>
              <a:gd name="T11" fmla="*/ 6 h 12"/>
              <a:gd name="T12" fmla="*/ 8 w 13"/>
              <a:gd name="T13" fmla="*/ 7 h 12"/>
              <a:gd name="T14" fmla="*/ 7 w 13"/>
              <a:gd name="T15" fmla="*/ 10 h 12"/>
              <a:gd name="T16" fmla="*/ 6 w 13"/>
              <a:gd name="T17" fmla="*/ 9 h 12"/>
              <a:gd name="T18" fmla="*/ 5 w 13"/>
              <a:gd name="T19" fmla="*/ 9 h 12"/>
              <a:gd name="T20" fmla="*/ 4 w 13"/>
              <a:gd name="T21" fmla="*/ 7 h 12"/>
              <a:gd name="T22" fmla="*/ 4 w 13"/>
              <a:gd name="T23" fmla="*/ 6 h 12"/>
              <a:gd name="T24" fmla="*/ 6 w 13"/>
              <a:gd name="T25" fmla="*/ 5 h 12"/>
              <a:gd name="T26" fmla="*/ 6 w 13"/>
              <a:gd name="T27" fmla="*/ 4 h 12"/>
              <a:gd name="T28" fmla="*/ 6 w 13"/>
              <a:gd name="T29" fmla="*/ 3 h 12"/>
              <a:gd name="T30" fmla="*/ 0 w 13"/>
              <a:gd name="T31" fmla="*/ 0 h 12"/>
              <a:gd name="T32" fmla="*/ 0 w 13"/>
              <a:gd name="T33" fmla="*/ 3 h 12"/>
              <a:gd name="T34" fmla="*/ 3 w 13"/>
              <a:gd name="T35" fmla="*/ 5 h 12"/>
              <a:gd name="T36" fmla="*/ 3 w 13"/>
              <a:gd name="T37" fmla="*/ 7 h 12"/>
              <a:gd name="T38" fmla="*/ 4 w 13"/>
              <a:gd name="T39" fmla="*/ 11 h 12"/>
              <a:gd name="T40" fmla="*/ 6 w 13"/>
              <a:gd name="T41" fmla="*/ 12 h 12"/>
              <a:gd name="T42" fmla="*/ 8 w 13"/>
              <a:gd name="T43" fmla="*/ 11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3" h="12">
                <a:moveTo>
                  <a:pt x="8" y="11"/>
                </a:moveTo>
                <a:cubicBezTo>
                  <a:pt x="9" y="10"/>
                  <a:pt x="10" y="9"/>
                  <a:pt x="11" y="9"/>
                </a:cubicBezTo>
                <a:cubicBezTo>
                  <a:pt x="11" y="9"/>
                  <a:pt x="12" y="9"/>
                  <a:pt x="12" y="9"/>
                </a:cubicBezTo>
                <a:cubicBezTo>
                  <a:pt x="12" y="9"/>
                  <a:pt x="13" y="9"/>
                  <a:pt x="13" y="9"/>
                </a:cubicBezTo>
                <a:cubicBezTo>
                  <a:pt x="13" y="8"/>
                  <a:pt x="13" y="8"/>
                  <a:pt x="13" y="7"/>
                </a:cubicBezTo>
                <a:cubicBezTo>
                  <a:pt x="12" y="7"/>
                  <a:pt x="11" y="7"/>
                  <a:pt x="10" y="6"/>
                </a:cubicBezTo>
                <a:cubicBezTo>
                  <a:pt x="10" y="7"/>
                  <a:pt x="9" y="8"/>
                  <a:pt x="8" y="7"/>
                </a:cubicBezTo>
                <a:cubicBezTo>
                  <a:pt x="8" y="8"/>
                  <a:pt x="8" y="10"/>
                  <a:pt x="7" y="10"/>
                </a:cubicBezTo>
                <a:cubicBezTo>
                  <a:pt x="7" y="10"/>
                  <a:pt x="6" y="10"/>
                  <a:pt x="6" y="9"/>
                </a:cubicBezTo>
                <a:cubicBezTo>
                  <a:pt x="6" y="9"/>
                  <a:pt x="5" y="9"/>
                  <a:pt x="5" y="9"/>
                </a:cubicBezTo>
                <a:cubicBezTo>
                  <a:pt x="4" y="9"/>
                  <a:pt x="4" y="8"/>
                  <a:pt x="4" y="7"/>
                </a:cubicBezTo>
                <a:cubicBezTo>
                  <a:pt x="4" y="7"/>
                  <a:pt x="4" y="7"/>
                  <a:pt x="4" y="6"/>
                </a:cubicBezTo>
                <a:cubicBezTo>
                  <a:pt x="5" y="6"/>
                  <a:pt x="5" y="5"/>
                  <a:pt x="6" y="5"/>
                </a:cubicBezTo>
                <a:cubicBezTo>
                  <a:pt x="6" y="5"/>
                  <a:pt x="6" y="4"/>
                  <a:pt x="6" y="4"/>
                </a:cubicBezTo>
                <a:cubicBezTo>
                  <a:pt x="6" y="3"/>
                  <a:pt x="6" y="3"/>
                  <a:pt x="6" y="3"/>
                </a:cubicBezTo>
                <a:cubicBezTo>
                  <a:pt x="4" y="2"/>
                  <a:pt x="3" y="0"/>
                  <a:pt x="0" y="0"/>
                </a:cubicBezTo>
                <a:cubicBezTo>
                  <a:pt x="0" y="1"/>
                  <a:pt x="0" y="2"/>
                  <a:pt x="0" y="3"/>
                </a:cubicBezTo>
                <a:cubicBezTo>
                  <a:pt x="0" y="4"/>
                  <a:pt x="2" y="4"/>
                  <a:pt x="3" y="5"/>
                </a:cubicBezTo>
                <a:cubicBezTo>
                  <a:pt x="3" y="6"/>
                  <a:pt x="3" y="7"/>
                  <a:pt x="3" y="7"/>
                </a:cubicBezTo>
                <a:cubicBezTo>
                  <a:pt x="3" y="9"/>
                  <a:pt x="4" y="9"/>
                  <a:pt x="4" y="11"/>
                </a:cubicBezTo>
                <a:cubicBezTo>
                  <a:pt x="4" y="12"/>
                  <a:pt x="5" y="12"/>
                  <a:pt x="6" y="12"/>
                </a:cubicBezTo>
                <a:cubicBezTo>
                  <a:pt x="6" y="11"/>
                  <a:pt x="7" y="11"/>
                  <a:pt x="8" y="1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2" name="Freeform 273"/>
          <p:cNvSpPr/>
          <p:nvPr>
            <p:custDataLst>
              <p:tags r:id="rId129"/>
            </p:custDataLst>
          </p:nvPr>
        </p:nvSpPr>
        <p:spPr bwMode="auto">
          <a:xfrm rot="3000000">
            <a:off x="3578592" y="2849474"/>
            <a:ext cx="8149" cy="9432"/>
          </a:xfrm>
          <a:custGeom>
            <a:avLst/>
            <a:gdLst>
              <a:gd name="T0" fmla="*/ 2 w 9"/>
              <a:gd name="T1" fmla="*/ 9 h 10"/>
              <a:gd name="T2" fmla="*/ 4 w 9"/>
              <a:gd name="T3" fmla="*/ 10 h 10"/>
              <a:gd name="T4" fmla="*/ 5 w 9"/>
              <a:gd name="T5" fmla="*/ 10 h 10"/>
              <a:gd name="T6" fmla="*/ 5 w 9"/>
              <a:gd name="T7" fmla="*/ 9 h 10"/>
              <a:gd name="T8" fmla="*/ 5 w 9"/>
              <a:gd name="T9" fmla="*/ 6 h 10"/>
              <a:gd name="T10" fmla="*/ 8 w 9"/>
              <a:gd name="T11" fmla="*/ 8 h 10"/>
              <a:gd name="T12" fmla="*/ 9 w 9"/>
              <a:gd name="T13" fmla="*/ 6 h 10"/>
              <a:gd name="T14" fmla="*/ 9 w 9"/>
              <a:gd name="T15" fmla="*/ 3 h 10"/>
              <a:gd name="T16" fmla="*/ 9 w 9"/>
              <a:gd name="T17" fmla="*/ 1 h 10"/>
              <a:gd name="T18" fmla="*/ 3 w 9"/>
              <a:gd name="T19" fmla="*/ 2 h 10"/>
              <a:gd name="T20" fmla="*/ 2 w 9"/>
              <a:gd name="T21" fmla="*/ 2 h 10"/>
              <a:gd name="T22" fmla="*/ 2 w 9"/>
              <a:gd name="T23" fmla="*/ 4 h 10"/>
              <a:gd name="T24" fmla="*/ 1 w 9"/>
              <a:gd name="T25" fmla="*/ 8 h 10"/>
              <a:gd name="T26" fmla="*/ 2 w 9"/>
              <a:gd name="T27" fmla="*/ 9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" h="10">
                <a:moveTo>
                  <a:pt x="2" y="9"/>
                </a:moveTo>
                <a:cubicBezTo>
                  <a:pt x="3" y="9"/>
                  <a:pt x="3" y="10"/>
                  <a:pt x="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5" y="10"/>
                  <a:pt x="5" y="9"/>
                  <a:pt x="5" y="9"/>
                </a:cubicBezTo>
                <a:cubicBezTo>
                  <a:pt x="5" y="8"/>
                  <a:pt x="5" y="7"/>
                  <a:pt x="5" y="6"/>
                </a:cubicBezTo>
                <a:cubicBezTo>
                  <a:pt x="7" y="6"/>
                  <a:pt x="7" y="8"/>
                  <a:pt x="8" y="8"/>
                </a:cubicBezTo>
                <a:cubicBezTo>
                  <a:pt x="8" y="7"/>
                  <a:pt x="8" y="6"/>
                  <a:pt x="9" y="6"/>
                </a:cubicBezTo>
                <a:cubicBezTo>
                  <a:pt x="9" y="5"/>
                  <a:pt x="9" y="4"/>
                  <a:pt x="9" y="3"/>
                </a:cubicBezTo>
                <a:cubicBezTo>
                  <a:pt x="9" y="2"/>
                  <a:pt x="9" y="2"/>
                  <a:pt x="9" y="1"/>
                </a:cubicBezTo>
                <a:cubicBezTo>
                  <a:pt x="6" y="0"/>
                  <a:pt x="6" y="2"/>
                  <a:pt x="3" y="2"/>
                </a:cubicBezTo>
                <a:cubicBezTo>
                  <a:pt x="3" y="2"/>
                  <a:pt x="2" y="2"/>
                  <a:pt x="2" y="2"/>
                </a:cubicBezTo>
                <a:cubicBezTo>
                  <a:pt x="2" y="3"/>
                  <a:pt x="2" y="4"/>
                  <a:pt x="2" y="4"/>
                </a:cubicBezTo>
                <a:cubicBezTo>
                  <a:pt x="2" y="6"/>
                  <a:pt x="1" y="7"/>
                  <a:pt x="1" y="8"/>
                </a:cubicBezTo>
                <a:cubicBezTo>
                  <a:pt x="0" y="9"/>
                  <a:pt x="1" y="9"/>
                  <a:pt x="2" y="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3" name="Freeform 274"/>
          <p:cNvSpPr/>
          <p:nvPr>
            <p:custDataLst>
              <p:tags r:id="rId130"/>
            </p:custDataLst>
          </p:nvPr>
        </p:nvSpPr>
        <p:spPr bwMode="auto">
          <a:xfrm rot="3000000">
            <a:off x="3558918" y="2861396"/>
            <a:ext cx="3860" cy="4287"/>
          </a:xfrm>
          <a:custGeom>
            <a:avLst/>
            <a:gdLst>
              <a:gd name="T0" fmla="*/ 2 w 4"/>
              <a:gd name="T1" fmla="*/ 5 h 5"/>
              <a:gd name="T2" fmla="*/ 2 w 4"/>
              <a:gd name="T3" fmla="*/ 3 h 5"/>
              <a:gd name="T4" fmla="*/ 2 w 4"/>
              <a:gd name="T5" fmla="*/ 2 h 5"/>
              <a:gd name="T6" fmla="*/ 2 w 4"/>
              <a:gd name="T7" fmla="*/ 0 h 5"/>
              <a:gd name="T8" fmla="*/ 1 w 4"/>
              <a:gd name="T9" fmla="*/ 0 h 5"/>
              <a:gd name="T10" fmla="*/ 0 w 4"/>
              <a:gd name="T11" fmla="*/ 2 h 5"/>
              <a:gd name="T12" fmla="*/ 0 w 4"/>
              <a:gd name="T13" fmla="*/ 5 h 5"/>
              <a:gd name="T14" fmla="*/ 1 w 4"/>
              <a:gd name="T15" fmla="*/ 5 h 5"/>
              <a:gd name="T16" fmla="*/ 2 w 4"/>
              <a:gd name="T17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5">
                <a:moveTo>
                  <a:pt x="2" y="5"/>
                </a:moveTo>
                <a:cubicBezTo>
                  <a:pt x="2" y="4"/>
                  <a:pt x="2" y="4"/>
                  <a:pt x="2" y="3"/>
                </a:cubicBezTo>
                <a:cubicBezTo>
                  <a:pt x="2" y="3"/>
                  <a:pt x="2" y="3"/>
                  <a:pt x="2" y="2"/>
                </a:cubicBezTo>
                <a:cubicBezTo>
                  <a:pt x="4" y="2"/>
                  <a:pt x="3" y="1"/>
                  <a:pt x="2" y="0"/>
                </a:cubicBezTo>
                <a:cubicBezTo>
                  <a:pt x="2" y="0"/>
                  <a:pt x="1" y="0"/>
                  <a:pt x="1" y="0"/>
                </a:cubicBezTo>
                <a:cubicBezTo>
                  <a:pt x="0" y="0"/>
                  <a:pt x="0" y="1"/>
                  <a:pt x="0" y="2"/>
                </a:cubicBezTo>
                <a:cubicBezTo>
                  <a:pt x="0" y="3"/>
                  <a:pt x="0" y="4"/>
                  <a:pt x="0" y="5"/>
                </a:cubicBezTo>
                <a:cubicBezTo>
                  <a:pt x="0" y="5"/>
                  <a:pt x="1" y="5"/>
                  <a:pt x="1" y="5"/>
                </a:cubicBezTo>
                <a:cubicBezTo>
                  <a:pt x="1" y="5"/>
                  <a:pt x="2" y="5"/>
                  <a:pt x="2" y="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4" name="Freeform 275"/>
          <p:cNvSpPr/>
          <p:nvPr>
            <p:custDataLst>
              <p:tags r:id="rId131"/>
            </p:custDataLst>
          </p:nvPr>
        </p:nvSpPr>
        <p:spPr bwMode="auto">
          <a:xfrm rot="3000000">
            <a:off x="3555006" y="2857829"/>
            <a:ext cx="3860" cy="3430"/>
          </a:xfrm>
          <a:custGeom>
            <a:avLst/>
            <a:gdLst>
              <a:gd name="T0" fmla="*/ 1 w 4"/>
              <a:gd name="T1" fmla="*/ 4 h 4"/>
              <a:gd name="T2" fmla="*/ 2 w 4"/>
              <a:gd name="T3" fmla="*/ 2 h 4"/>
              <a:gd name="T4" fmla="*/ 3 w 4"/>
              <a:gd name="T5" fmla="*/ 2 h 4"/>
              <a:gd name="T6" fmla="*/ 2 w 4"/>
              <a:gd name="T7" fmla="*/ 0 h 4"/>
              <a:gd name="T8" fmla="*/ 1 w 4"/>
              <a:gd name="T9" fmla="*/ 0 h 4"/>
              <a:gd name="T10" fmla="*/ 0 w 4"/>
              <a:gd name="T11" fmla="*/ 2 h 4"/>
              <a:gd name="T12" fmla="*/ 1 w 4"/>
              <a:gd name="T13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4">
                <a:moveTo>
                  <a:pt x="1" y="4"/>
                </a:moveTo>
                <a:cubicBezTo>
                  <a:pt x="1" y="3"/>
                  <a:pt x="1" y="2"/>
                  <a:pt x="2" y="2"/>
                </a:cubicBezTo>
                <a:cubicBezTo>
                  <a:pt x="3" y="2"/>
                  <a:pt x="3" y="2"/>
                  <a:pt x="3" y="2"/>
                </a:cubicBezTo>
                <a:cubicBezTo>
                  <a:pt x="4" y="1"/>
                  <a:pt x="3" y="0"/>
                  <a:pt x="2" y="0"/>
                </a:cubicBezTo>
                <a:cubicBezTo>
                  <a:pt x="2" y="0"/>
                  <a:pt x="1" y="0"/>
                  <a:pt x="1" y="0"/>
                </a:cubicBezTo>
                <a:cubicBezTo>
                  <a:pt x="1" y="1"/>
                  <a:pt x="1" y="2"/>
                  <a:pt x="0" y="2"/>
                </a:cubicBezTo>
                <a:cubicBezTo>
                  <a:pt x="0" y="3"/>
                  <a:pt x="0" y="4"/>
                  <a:pt x="1" y="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5" name="Freeform 276"/>
          <p:cNvSpPr>
            <a:spLocks noEditPoints="1"/>
          </p:cNvSpPr>
          <p:nvPr>
            <p:custDataLst>
              <p:tags r:id="rId132"/>
            </p:custDataLst>
          </p:nvPr>
        </p:nvSpPr>
        <p:spPr bwMode="auto">
          <a:xfrm rot="3000000">
            <a:off x="3507607" y="2763719"/>
            <a:ext cx="99935" cy="180501"/>
          </a:xfrm>
          <a:custGeom>
            <a:avLst/>
            <a:gdLst>
              <a:gd name="T0" fmla="*/ 96 w 108"/>
              <a:gd name="T1" fmla="*/ 97 h 195"/>
              <a:gd name="T2" fmla="*/ 89 w 108"/>
              <a:gd name="T3" fmla="*/ 97 h 195"/>
              <a:gd name="T4" fmla="*/ 99 w 108"/>
              <a:gd name="T5" fmla="*/ 89 h 195"/>
              <a:gd name="T6" fmla="*/ 87 w 108"/>
              <a:gd name="T7" fmla="*/ 92 h 195"/>
              <a:gd name="T8" fmla="*/ 64 w 108"/>
              <a:gd name="T9" fmla="*/ 106 h 195"/>
              <a:gd name="T10" fmla="*/ 43 w 108"/>
              <a:gd name="T11" fmla="*/ 110 h 195"/>
              <a:gd name="T12" fmla="*/ 24 w 108"/>
              <a:gd name="T13" fmla="*/ 94 h 195"/>
              <a:gd name="T14" fmla="*/ 18 w 108"/>
              <a:gd name="T15" fmla="*/ 66 h 195"/>
              <a:gd name="T16" fmla="*/ 17 w 108"/>
              <a:gd name="T17" fmla="*/ 30 h 195"/>
              <a:gd name="T18" fmla="*/ 36 w 108"/>
              <a:gd name="T19" fmla="*/ 11 h 195"/>
              <a:gd name="T20" fmla="*/ 64 w 108"/>
              <a:gd name="T21" fmla="*/ 7 h 195"/>
              <a:gd name="T22" fmla="*/ 82 w 108"/>
              <a:gd name="T23" fmla="*/ 25 h 195"/>
              <a:gd name="T24" fmla="*/ 81 w 108"/>
              <a:gd name="T25" fmla="*/ 35 h 195"/>
              <a:gd name="T26" fmla="*/ 75 w 108"/>
              <a:gd name="T27" fmla="*/ 49 h 195"/>
              <a:gd name="T28" fmla="*/ 62 w 108"/>
              <a:gd name="T29" fmla="*/ 61 h 195"/>
              <a:gd name="T30" fmla="*/ 80 w 108"/>
              <a:gd name="T31" fmla="*/ 67 h 195"/>
              <a:gd name="T32" fmla="*/ 95 w 108"/>
              <a:gd name="T33" fmla="*/ 63 h 195"/>
              <a:gd name="T34" fmla="*/ 94 w 108"/>
              <a:gd name="T35" fmla="*/ 53 h 195"/>
              <a:gd name="T36" fmla="*/ 94 w 108"/>
              <a:gd name="T37" fmla="*/ 48 h 195"/>
              <a:gd name="T38" fmla="*/ 97 w 108"/>
              <a:gd name="T39" fmla="*/ 37 h 195"/>
              <a:gd name="T40" fmla="*/ 82 w 108"/>
              <a:gd name="T41" fmla="*/ 18 h 195"/>
              <a:gd name="T42" fmla="*/ 61 w 108"/>
              <a:gd name="T43" fmla="*/ 2 h 195"/>
              <a:gd name="T44" fmla="*/ 39 w 108"/>
              <a:gd name="T45" fmla="*/ 4 h 195"/>
              <a:gd name="T46" fmla="*/ 14 w 108"/>
              <a:gd name="T47" fmla="*/ 21 h 195"/>
              <a:gd name="T48" fmla="*/ 8 w 108"/>
              <a:gd name="T49" fmla="*/ 42 h 195"/>
              <a:gd name="T50" fmla="*/ 0 w 108"/>
              <a:gd name="T51" fmla="*/ 66 h 195"/>
              <a:gd name="T52" fmla="*/ 9 w 108"/>
              <a:gd name="T53" fmla="*/ 97 h 195"/>
              <a:gd name="T54" fmla="*/ 33 w 108"/>
              <a:gd name="T55" fmla="*/ 117 h 195"/>
              <a:gd name="T56" fmla="*/ 38 w 108"/>
              <a:gd name="T57" fmla="*/ 136 h 195"/>
              <a:gd name="T58" fmla="*/ 59 w 108"/>
              <a:gd name="T59" fmla="*/ 118 h 195"/>
              <a:gd name="T60" fmla="*/ 77 w 108"/>
              <a:gd name="T61" fmla="*/ 114 h 195"/>
              <a:gd name="T62" fmla="*/ 66 w 108"/>
              <a:gd name="T63" fmla="*/ 129 h 195"/>
              <a:gd name="T64" fmla="*/ 62 w 108"/>
              <a:gd name="T65" fmla="*/ 127 h 195"/>
              <a:gd name="T66" fmla="*/ 57 w 108"/>
              <a:gd name="T67" fmla="*/ 138 h 195"/>
              <a:gd name="T68" fmla="*/ 49 w 108"/>
              <a:gd name="T69" fmla="*/ 155 h 195"/>
              <a:gd name="T70" fmla="*/ 55 w 108"/>
              <a:gd name="T71" fmla="*/ 171 h 195"/>
              <a:gd name="T72" fmla="*/ 59 w 108"/>
              <a:gd name="T73" fmla="*/ 182 h 195"/>
              <a:gd name="T74" fmla="*/ 44 w 108"/>
              <a:gd name="T75" fmla="*/ 184 h 195"/>
              <a:gd name="T76" fmla="*/ 38 w 108"/>
              <a:gd name="T77" fmla="*/ 171 h 195"/>
              <a:gd name="T78" fmla="*/ 37 w 108"/>
              <a:gd name="T79" fmla="*/ 155 h 195"/>
              <a:gd name="T80" fmla="*/ 33 w 108"/>
              <a:gd name="T81" fmla="*/ 140 h 195"/>
              <a:gd name="T82" fmla="*/ 28 w 108"/>
              <a:gd name="T83" fmla="*/ 157 h 195"/>
              <a:gd name="T84" fmla="*/ 18 w 108"/>
              <a:gd name="T85" fmla="*/ 170 h 195"/>
              <a:gd name="T86" fmla="*/ 31 w 108"/>
              <a:gd name="T87" fmla="*/ 184 h 195"/>
              <a:gd name="T88" fmla="*/ 55 w 108"/>
              <a:gd name="T89" fmla="*/ 190 h 195"/>
              <a:gd name="T90" fmla="*/ 83 w 108"/>
              <a:gd name="T91" fmla="*/ 174 h 195"/>
              <a:gd name="T92" fmla="*/ 93 w 108"/>
              <a:gd name="T93" fmla="*/ 152 h 195"/>
              <a:gd name="T94" fmla="*/ 104 w 108"/>
              <a:gd name="T95" fmla="*/ 125 h 195"/>
              <a:gd name="T96" fmla="*/ 82 w 108"/>
              <a:gd name="T97" fmla="*/ 60 h 195"/>
              <a:gd name="T98" fmla="*/ 51 w 108"/>
              <a:gd name="T99" fmla="*/ 112 h 195"/>
              <a:gd name="T100" fmla="*/ 93 w 108"/>
              <a:gd name="T101" fmla="*/ 118 h 195"/>
              <a:gd name="T102" fmla="*/ 80 w 108"/>
              <a:gd name="T103" fmla="*/ 113 h 195"/>
              <a:gd name="T104" fmla="*/ 82 w 108"/>
              <a:gd name="T105" fmla="*/ 117 h 195"/>
              <a:gd name="T106" fmla="*/ 70 w 108"/>
              <a:gd name="T107" fmla="*/ 139 h 195"/>
              <a:gd name="T108" fmla="*/ 83 w 108"/>
              <a:gd name="T109" fmla="*/ 152 h 195"/>
              <a:gd name="T110" fmla="*/ 68 w 108"/>
              <a:gd name="T111" fmla="*/ 175 h 195"/>
              <a:gd name="T112" fmla="*/ 63 w 108"/>
              <a:gd name="T113" fmla="*/ 159 h 195"/>
              <a:gd name="T114" fmla="*/ 70 w 108"/>
              <a:gd name="T115" fmla="*/ 151 h 195"/>
              <a:gd name="T116" fmla="*/ 74 w 108"/>
              <a:gd name="T117" fmla="*/ 140 h 195"/>
              <a:gd name="T118" fmla="*/ 81 w 108"/>
              <a:gd name="T119" fmla="*/ 127 h 195"/>
              <a:gd name="T120" fmla="*/ 84 w 108"/>
              <a:gd name="T121" fmla="*/ 130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08" h="195">
                <a:moveTo>
                  <a:pt x="107" y="113"/>
                </a:moveTo>
                <a:cubicBezTo>
                  <a:pt x="107" y="112"/>
                  <a:pt x="107" y="111"/>
                  <a:pt x="107" y="110"/>
                </a:cubicBezTo>
                <a:cubicBezTo>
                  <a:pt x="107" y="109"/>
                  <a:pt x="106" y="108"/>
                  <a:pt x="106" y="108"/>
                </a:cubicBezTo>
                <a:cubicBezTo>
                  <a:pt x="105" y="108"/>
                  <a:pt x="105" y="108"/>
                  <a:pt x="104" y="108"/>
                </a:cubicBezTo>
                <a:cubicBezTo>
                  <a:pt x="104" y="108"/>
                  <a:pt x="104" y="107"/>
                  <a:pt x="104" y="106"/>
                </a:cubicBezTo>
                <a:cubicBezTo>
                  <a:pt x="104" y="105"/>
                  <a:pt x="104" y="104"/>
                  <a:pt x="104" y="104"/>
                </a:cubicBezTo>
                <a:cubicBezTo>
                  <a:pt x="104" y="103"/>
                  <a:pt x="104" y="103"/>
                  <a:pt x="104" y="102"/>
                </a:cubicBezTo>
                <a:cubicBezTo>
                  <a:pt x="104" y="102"/>
                  <a:pt x="104" y="102"/>
                  <a:pt x="103" y="102"/>
                </a:cubicBezTo>
                <a:cubicBezTo>
                  <a:pt x="103" y="102"/>
                  <a:pt x="103" y="102"/>
                  <a:pt x="103" y="101"/>
                </a:cubicBezTo>
                <a:cubicBezTo>
                  <a:pt x="103" y="100"/>
                  <a:pt x="102" y="100"/>
                  <a:pt x="102" y="99"/>
                </a:cubicBezTo>
                <a:cubicBezTo>
                  <a:pt x="102" y="99"/>
                  <a:pt x="101" y="99"/>
                  <a:pt x="101" y="99"/>
                </a:cubicBezTo>
                <a:cubicBezTo>
                  <a:pt x="99" y="99"/>
                  <a:pt x="99" y="97"/>
                  <a:pt x="97" y="97"/>
                </a:cubicBezTo>
                <a:cubicBezTo>
                  <a:pt x="97" y="97"/>
                  <a:pt x="97" y="97"/>
                  <a:pt x="96" y="97"/>
                </a:cubicBezTo>
                <a:cubicBezTo>
                  <a:pt x="96" y="98"/>
                  <a:pt x="96" y="98"/>
                  <a:pt x="95" y="98"/>
                </a:cubicBezTo>
                <a:cubicBezTo>
                  <a:pt x="95" y="98"/>
                  <a:pt x="95" y="99"/>
                  <a:pt x="95" y="99"/>
                </a:cubicBezTo>
                <a:cubicBezTo>
                  <a:pt x="96" y="99"/>
                  <a:pt x="96" y="101"/>
                  <a:pt x="96" y="102"/>
                </a:cubicBezTo>
                <a:cubicBezTo>
                  <a:pt x="96" y="104"/>
                  <a:pt x="92" y="108"/>
                  <a:pt x="90" y="105"/>
                </a:cubicBezTo>
                <a:cubicBezTo>
                  <a:pt x="90" y="105"/>
                  <a:pt x="89" y="105"/>
                  <a:pt x="89" y="105"/>
                </a:cubicBezTo>
                <a:cubicBezTo>
                  <a:pt x="88" y="106"/>
                  <a:pt x="86" y="106"/>
                  <a:pt x="84" y="106"/>
                </a:cubicBezTo>
                <a:cubicBezTo>
                  <a:pt x="84" y="106"/>
                  <a:pt x="84" y="106"/>
                  <a:pt x="83" y="106"/>
                </a:cubicBezTo>
                <a:cubicBezTo>
                  <a:pt x="83" y="105"/>
                  <a:pt x="83" y="105"/>
                  <a:pt x="82" y="105"/>
                </a:cubicBezTo>
                <a:cubicBezTo>
                  <a:pt x="82" y="104"/>
                  <a:pt x="82" y="104"/>
                  <a:pt x="82" y="104"/>
                </a:cubicBezTo>
                <a:cubicBezTo>
                  <a:pt x="84" y="103"/>
                  <a:pt x="84" y="99"/>
                  <a:pt x="87" y="99"/>
                </a:cubicBezTo>
                <a:cubicBezTo>
                  <a:pt x="87" y="99"/>
                  <a:pt x="87" y="98"/>
                  <a:pt x="87" y="98"/>
                </a:cubicBezTo>
                <a:cubicBezTo>
                  <a:pt x="88" y="98"/>
                  <a:pt x="88" y="97"/>
                  <a:pt x="88" y="97"/>
                </a:cubicBezTo>
                <a:cubicBezTo>
                  <a:pt x="88" y="97"/>
                  <a:pt x="89" y="97"/>
                  <a:pt x="89" y="97"/>
                </a:cubicBezTo>
                <a:cubicBezTo>
                  <a:pt x="90" y="97"/>
                  <a:pt x="91" y="97"/>
                  <a:pt x="91" y="97"/>
                </a:cubicBezTo>
                <a:cubicBezTo>
                  <a:pt x="92" y="97"/>
                  <a:pt x="92" y="97"/>
                  <a:pt x="93" y="97"/>
                </a:cubicBezTo>
                <a:cubicBezTo>
                  <a:pt x="93" y="96"/>
                  <a:pt x="93" y="96"/>
                  <a:pt x="93" y="95"/>
                </a:cubicBezTo>
                <a:cubicBezTo>
                  <a:pt x="93" y="95"/>
                  <a:pt x="93" y="95"/>
                  <a:pt x="93" y="94"/>
                </a:cubicBezTo>
                <a:cubicBezTo>
                  <a:pt x="93" y="94"/>
                  <a:pt x="94" y="94"/>
                  <a:pt x="95" y="94"/>
                </a:cubicBezTo>
                <a:cubicBezTo>
                  <a:pt x="96" y="94"/>
                  <a:pt x="97" y="94"/>
                  <a:pt x="97" y="94"/>
                </a:cubicBezTo>
                <a:cubicBezTo>
                  <a:pt x="98" y="93"/>
                  <a:pt x="99" y="94"/>
                  <a:pt x="99" y="94"/>
                </a:cubicBezTo>
                <a:cubicBezTo>
                  <a:pt x="99" y="94"/>
                  <a:pt x="100" y="94"/>
                  <a:pt x="100" y="95"/>
                </a:cubicBezTo>
                <a:cubicBezTo>
                  <a:pt x="101" y="95"/>
                  <a:pt x="101" y="95"/>
                  <a:pt x="102" y="95"/>
                </a:cubicBezTo>
                <a:cubicBezTo>
                  <a:pt x="102" y="93"/>
                  <a:pt x="101" y="93"/>
                  <a:pt x="101" y="92"/>
                </a:cubicBezTo>
                <a:cubicBezTo>
                  <a:pt x="100" y="92"/>
                  <a:pt x="100" y="92"/>
                  <a:pt x="100" y="91"/>
                </a:cubicBezTo>
                <a:cubicBezTo>
                  <a:pt x="100" y="90"/>
                  <a:pt x="100" y="90"/>
                  <a:pt x="100" y="89"/>
                </a:cubicBezTo>
                <a:cubicBezTo>
                  <a:pt x="99" y="89"/>
                  <a:pt x="99" y="89"/>
                  <a:pt x="99" y="89"/>
                </a:cubicBezTo>
                <a:cubicBezTo>
                  <a:pt x="99" y="88"/>
                  <a:pt x="100" y="88"/>
                  <a:pt x="101" y="87"/>
                </a:cubicBezTo>
                <a:cubicBezTo>
                  <a:pt x="101" y="87"/>
                  <a:pt x="101" y="86"/>
                  <a:pt x="101" y="86"/>
                </a:cubicBezTo>
                <a:cubicBezTo>
                  <a:pt x="101" y="84"/>
                  <a:pt x="101" y="83"/>
                  <a:pt x="101" y="81"/>
                </a:cubicBezTo>
                <a:cubicBezTo>
                  <a:pt x="101" y="80"/>
                  <a:pt x="101" y="80"/>
                  <a:pt x="101" y="79"/>
                </a:cubicBezTo>
                <a:cubicBezTo>
                  <a:pt x="100" y="79"/>
                  <a:pt x="99" y="79"/>
                  <a:pt x="97" y="79"/>
                </a:cubicBezTo>
                <a:cubicBezTo>
                  <a:pt x="97" y="80"/>
                  <a:pt x="96" y="81"/>
                  <a:pt x="96" y="82"/>
                </a:cubicBezTo>
                <a:cubicBezTo>
                  <a:pt x="96" y="84"/>
                  <a:pt x="94" y="84"/>
                  <a:pt x="93" y="85"/>
                </a:cubicBezTo>
                <a:cubicBezTo>
                  <a:pt x="92" y="86"/>
                  <a:pt x="93" y="87"/>
                  <a:pt x="91" y="87"/>
                </a:cubicBezTo>
                <a:cubicBezTo>
                  <a:pt x="90" y="87"/>
                  <a:pt x="89" y="87"/>
                  <a:pt x="88" y="87"/>
                </a:cubicBezTo>
                <a:cubicBezTo>
                  <a:pt x="88" y="87"/>
                  <a:pt x="88" y="88"/>
                  <a:pt x="88" y="88"/>
                </a:cubicBezTo>
                <a:cubicBezTo>
                  <a:pt x="88" y="89"/>
                  <a:pt x="88" y="89"/>
                  <a:pt x="88" y="89"/>
                </a:cubicBezTo>
                <a:cubicBezTo>
                  <a:pt x="88" y="90"/>
                  <a:pt x="88" y="91"/>
                  <a:pt x="88" y="92"/>
                </a:cubicBezTo>
                <a:cubicBezTo>
                  <a:pt x="87" y="92"/>
                  <a:pt x="87" y="92"/>
                  <a:pt x="87" y="92"/>
                </a:cubicBezTo>
                <a:cubicBezTo>
                  <a:pt x="86" y="93"/>
                  <a:pt x="86" y="93"/>
                  <a:pt x="84" y="93"/>
                </a:cubicBezTo>
                <a:cubicBezTo>
                  <a:pt x="84" y="93"/>
                  <a:pt x="84" y="93"/>
                  <a:pt x="83" y="93"/>
                </a:cubicBezTo>
                <a:cubicBezTo>
                  <a:pt x="83" y="93"/>
                  <a:pt x="82" y="93"/>
                  <a:pt x="82" y="93"/>
                </a:cubicBezTo>
                <a:cubicBezTo>
                  <a:pt x="82" y="94"/>
                  <a:pt x="81" y="95"/>
                  <a:pt x="80" y="95"/>
                </a:cubicBezTo>
                <a:cubicBezTo>
                  <a:pt x="80" y="96"/>
                  <a:pt x="80" y="96"/>
                  <a:pt x="80" y="97"/>
                </a:cubicBezTo>
                <a:cubicBezTo>
                  <a:pt x="79" y="97"/>
                  <a:pt x="79" y="98"/>
                  <a:pt x="78" y="98"/>
                </a:cubicBezTo>
                <a:cubicBezTo>
                  <a:pt x="77" y="98"/>
                  <a:pt x="77" y="99"/>
                  <a:pt x="76" y="99"/>
                </a:cubicBezTo>
                <a:cubicBezTo>
                  <a:pt x="76" y="99"/>
                  <a:pt x="76" y="100"/>
                  <a:pt x="76" y="100"/>
                </a:cubicBezTo>
                <a:cubicBezTo>
                  <a:pt x="74" y="100"/>
                  <a:pt x="75" y="102"/>
                  <a:pt x="74" y="102"/>
                </a:cubicBezTo>
                <a:cubicBezTo>
                  <a:pt x="72" y="102"/>
                  <a:pt x="72" y="103"/>
                  <a:pt x="71" y="104"/>
                </a:cubicBezTo>
                <a:cubicBezTo>
                  <a:pt x="70" y="105"/>
                  <a:pt x="69" y="106"/>
                  <a:pt x="66" y="106"/>
                </a:cubicBezTo>
                <a:cubicBezTo>
                  <a:pt x="66" y="106"/>
                  <a:pt x="66" y="106"/>
                  <a:pt x="65" y="106"/>
                </a:cubicBezTo>
                <a:cubicBezTo>
                  <a:pt x="65" y="106"/>
                  <a:pt x="64" y="106"/>
                  <a:pt x="64" y="106"/>
                </a:cubicBezTo>
                <a:cubicBezTo>
                  <a:pt x="64" y="107"/>
                  <a:pt x="62" y="107"/>
                  <a:pt x="62" y="108"/>
                </a:cubicBezTo>
                <a:cubicBezTo>
                  <a:pt x="62" y="109"/>
                  <a:pt x="58" y="112"/>
                  <a:pt x="58" y="110"/>
                </a:cubicBezTo>
                <a:cubicBezTo>
                  <a:pt x="58" y="110"/>
                  <a:pt x="57" y="110"/>
                  <a:pt x="57" y="110"/>
                </a:cubicBezTo>
                <a:cubicBezTo>
                  <a:pt x="57" y="108"/>
                  <a:pt x="55" y="109"/>
                  <a:pt x="53" y="108"/>
                </a:cubicBezTo>
                <a:cubicBezTo>
                  <a:pt x="53" y="108"/>
                  <a:pt x="53" y="108"/>
                  <a:pt x="53" y="107"/>
                </a:cubicBezTo>
                <a:cubicBezTo>
                  <a:pt x="53" y="107"/>
                  <a:pt x="53" y="106"/>
                  <a:pt x="53" y="106"/>
                </a:cubicBezTo>
                <a:cubicBezTo>
                  <a:pt x="53" y="106"/>
                  <a:pt x="52" y="106"/>
                  <a:pt x="52" y="105"/>
                </a:cubicBezTo>
                <a:cubicBezTo>
                  <a:pt x="50" y="105"/>
                  <a:pt x="50" y="106"/>
                  <a:pt x="49" y="106"/>
                </a:cubicBezTo>
                <a:cubicBezTo>
                  <a:pt x="47" y="106"/>
                  <a:pt x="47" y="105"/>
                  <a:pt x="46" y="105"/>
                </a:cubicBezTo>
                <a:cubicBezTo>
                  <a:pt x="46" y="105"/>
                  <a:pt x="45" y="105"/>
                  <a:pt x="45" y="105"/>
                </a:cubicBezTo>
                <a:cubicBezTo>
                  <a:pt x="45" y="105"/>
                  <a:pt x="45" y="106"/>
                  <a:pt x="45" y="106"/>
                </a:cubicBezTo>
                <a:cubicBezTo>
                  <a:pt x="45" y="106"/>
                  <a:pt x="45" y="107"/>
                  <a:pt x="45" y="107"/>
                </a:cubicBezTo>
                <a:cubicBezTo>
                  <a:pt x="45" y="109"/>
                  <a:pt x="44" y="109"/>
                  <a:pt x="43" y="110"/>
                </a:cubicBezTo>
                <a:cubicBezTo>
                  <a:pt x="43" y="108"/>
                  <a:pt x="41" y="108"/>
                  <a:pt x="42" y="106"/>
                </a:cubicBezTo>
                <a:cubicBezTo>
                  <a:pt x="42" y="105"/>
                  <a:pt x="43" y="105"/>
                  <a:pt x="43" y="104"/>
                </a:cubicBezTo>
                <a:cubicBezTo>
                  <a:pt x="42" y="104"/>
                  <a:pt x="42" y="104"/>
                  <a:pt x="42" y="104"/>
                </a:cubicBezTo>
                <a:cubicBezTo>
                  <a:pt x="42" y="103"/>
                  <a:pt x="42" y="103"/>
                  <a:pt x="42" y="102"/>
                </a:cubicBezTo>
                <a:cubicBezTo>
                  <a:pt x="41" y="102"/>
                  <a:pt x="41" y="102"/>
                  <a:pt x="40" y="102"/>
                </a:cubicBezTo>
                <a:cubicBezTo>
                  <a:pt x="40" y="104"/>
                  <a:pt x="40" y="105"/>
                  <a:pt x="39" y="106"/>
                </a:cubicBezTo>
                <a:cubicBezTo>
                  <a:pt x="39" y="106"/>
                  <a:pt x="38" y="106"/>
                  <a:pt x="38" y="106"/>
                </a:cubicBezTo>
                <a:cubicBezTo>
                  <a:pt x="38" y="106"/>
                  <a:pt x="37" y="106"/>
                  <a:pt x="37" y="106"/>
                </a:cubicBezTo>
                <a:cubicBezTo>
                  <a:pt x="37" y="105"/>
                  <a:pt x="37" y="104"/>
                  <a:pt x="36" y="104"/>
                </a:cubicBezTo>
                <a:cubicBezTo>
                  <a:pt x="32" y="103"/>
                  <a:pt x="30" y="101"/>
                  <a:pt x="28" y="99"/>
                </a:cubicBezTo>
                <a:cubicBezTo>
                  <a:pt x="29" y="97"/>
                  <a:pt x="27" y="96"/>
                  <a:pt x="28" y="95"/>
                </a:cubicBezTo>
                <a:cubicBezTo>
                  <a:pt x="28" y="92"/>
                  <a:pt x="24" y="95"/>
                  <a:pt x="24" y="95"/>
                </a:cubicBezTo>
                <a:cubicBezTo>
                  <a:pt x="24" y="95"/>
                  <a:pt x="24" y="95"/>
                  <a:pt x="24" y="94"/>
                </a:cubicBezTo>
                <a:cubicBezTo>
                  <a:pt x="24" y="93"/>
                  <a:pt x="24" y="93"/>
                  <a:pt x="24" y="92"/>
                </a:cubicBezTo>
                <a:cubicBezTo>
                  <a:pt x="23" y="92"/>
                  <a:pt x="23" y="92"/>
                  <a:pt x="23" y="92"/>
                </a:cubicBezTo>
                <a:cubicBezTo>
                  <a:pt x="23" y="91"/>
                  <a:pt x="23" y="91"/>
                  <a:pt x="23" y="91"/>
                </a:cubicBezTo>
                <a:cubicBezTo>
                  <a:pt x="23" y="90"/>
                  <a:pt x="23" y="89"/>
                  <a:pt x="23" y="88"/>
                </a:cubicBezTo>
                <a:cubicBezTo>
                  <a:pt x="22" y="88"/>
                  <a:pt x="20" y="88"/>
                  <a:pt x="20" y="87"/>
                </a:cubicBezTo>
                <a:cubicBezTo>
                  <a:pt x="19" y="87"/>
                  <a:pt x="19" y="87"/>
                  <a:pt x="19" y="86"/>
                </a:cubicBezTo>
                <a:cubicBezTo>
                  <a:pt x="19" y="85"/>
                  <a:pt x="19" y="85"/>
                  <a:pt x="19" y="85"/>
                </a:cubicBezTo>
                <a:cubicBezTo>
                  <a:pt x="19" y="83"/>
                  <a:pt x="18" y="82"/>
                  <a:pt x="17" y="81"/>
                </a:cubicBezTo>
                <a:cubicBezTo>
                  <a:pt x="15" y="81"/>
                  <a:pt x="10" y="79"/>
                  <a:pt x="15" y="79"/>
                </a:cubicBezTo>
                <a:cubicBezTo>
                  <a:pt x="15" y="78"/>
                  <a:pt x="15" y="76"/>
                  <a:pt x="15" y="75"/>
                </a:cubicBezTo>
                <a:cubicBezTo>
                  <a:pt x="14" y="75"/>
                  <a:pt x="14" y="73"/>
                  <a:pt x="15" y="73"/>
                </a:cubicBezTo>
                <a:cubicBezTo>
                  <a:pt x="15" y="72"/>
                  <a:pt x="15" y="72"/>
                  <a:pt x="15" y="72"/>
                </a:cubicBezTo>
                <a:cubicBezTo>
                  <a:pt x="12" y="70"/>
                  <a:pt x="16" y="66"/>
                  <a:pt x="18" y="66"/>
                </a:cubicBezTo>
                <a:cubicBezTo>
                  <a:pt x="18" y="63"/>
                  <a:pt x="16" y="62"/>
                  <a:pt x="14" y="61"/>
                </a:cubicBezTo>
                <a:cubicBezTo>
                  <a:pt x="14" y="63"/>
                  <a:pt x="16" y="67"/>
                  <a:pt x="13" y="67"/>
                </a:cubicBezTo>
                <a:cubicBezTo>
                  <a:pt x="12" y="59"/>
                  <a:pt x="9" y="59"/>
                  <a:pt x="9" y="51"/>
                </a:cubicBezTo>
                <a:cubicBezTo>
                  <a:pt x="10" y="51"/>
                  <a:pt x="11" y="51"/>
                  <a:pt x="12" y="51"/>
                </a:cubicBezTo>
                <a:cubicBezTo>
                  <a:pt x="12" y="51"/>
                  <a:pt x="12" y="51"/>
                  <a:pt x="12" y="50"/>
                </a:cubicBezTo>
                <a:cubicBezTo>
                  <a:pt x="12" y="49"/>
                  <a:pt x="13" y="49"/>
                  <a:pt x="13" y="47"/>
                </a:cubicBezTo>
                <a:cubicBezTo>
                  <a:pt x="13" y="46"/>
                  <a:pt x="13" y="45"/>
                  <a:pt x="13" y="44"/>
                </a:cubicBezTo>
                <a:cubicBezTo>
                  <a:pt x="13" y="44"/>
                  <a:pt x="13" y="43"/>
                  <a:pt x="13" y="43"/>
                </a:cubicBezTo>
                <a:cubicBezTo>
                  <a:pt x="14" y="43"/>
                  <a:pt x="15" y="42"/>
                  <a:pt x="15" y="41"/>
                </a:cubicBezTo>
                <a:cubicBezTo>
                  <a:pt x="17" y="39"/>
                  <a:pt x="12" y="37"/>
                  <a:pt x="15" y="36"/>
                </a:cubicBezTo>
                <a:cubicBezTo>
                  <a:pt x="15" y="36"/>
                  <a:pt x="15" y="35"/>
                  <a:pt x="15" y="35"/>
                </a:cubicBezTo>
                <a:cubicBezTo>
                  <a:pt x="16" y="33"/>
                  <a:pt x="15" y="31"/>
                  <a:pt x="17" y="31"/>
                </a:cubicBezTo>
                <a:cubicBezTo>
                  <a:pt x="17" y="31"/>
                  <a:pt x="17" y="30"/>
                  <a:pt x="17" y="30"/>
                </a:cubicBezTo>
                <a:cubicBezTo>
                  <a:pt x="17" y="28"/>
                  <a:pt x="16" y="26"/>
                  <a:pt x="18" y="25"/>
                </a:cubicBezTo>
                <a:cubicBezTo>
                  <a:pt x="18" y="24"/>
                  <a:pt x="18" y="24"/>
                  <a:pt x="18" y="23"/>
                </a:cubicBezTo>
                <a:cubicBezTo>
                  <a:pt x="18" y="21"/>
                  <a:pt x="19" y="20"/>
                  <a:pt x="19" y="18"/>
                </a:cubicBezTo>
                <a:cubicBezTo>
                  <a:pt x="20" y="18"/>
                  <a:pt x="21" y="18"/>
                  <a:pt x="21" y="18"/>
                </a:cubicBezTo>
                <a:cubicBezTo>
                  <a:pt x="21" y="18"/>
                  <a:pt x="21" y="17"/>
                  <a:pt x="21" y="17"/>
                </a:cubicBezTo>
                <a:cubicBezTo>
                  <a:pt x="22" y="17"/>
                  <a:pt x="22" y="17"/>
                  <a:pt x="23" y="17"/>
                </a:cubicBezTo>
                <a:cubicBezTo>
                  <a:pt x="24" y="17"/>
                  <a:pt x="24" y="16"/>
                  <a:pt x="25" y="16"/>
                </a:cubicBezTo>
                <a:cubicBezTo>
                  <a:pt x="25" y="15"/>
                  <a:pt x="25" y="15"/>
                  <a:pt x="26" y="15"/>
                </a:cubicBezTo>
                <a:cubicBezTo>
                  <a:pt x="28" y="15"/>
                  <a:pt x="28" y="11"/>
                  <a:pt x="31" y="12"/>
                </a:cubicBezTo>
                <a:cubicBezTo>
                  <a:pt x="31" y="12"/>
                  <a:pt x="32" y="12"/>
                  <a:pt x="32" y="12"/>
                </a:cubicBezTo>
                <a:cubicBezTo>
                  <a:pt x="32" y="11"/>
                  <a:pt x="32" y="11"/>
                  <a:pt x="33" y="11"/>
                </a:cubicBezTo>
                <a:cubicBezTo>
                  <a:pt x="34" y="11"/>
                  <a:pt x="34" y="11"/>
                  <a:pt x="34" y="11"/>
                </a:cubicBezTo>
                <a:cubicBezTo>
                  <a:pt x="35" y="11"/>
                  <a:pt x="35" y="11"/>
                  <a:pt x="36" y="11"/>
                </a:cubicBezTo>
                <a:cubicBezTo>
                  <a:pt x="36" y="10"/>
                  <a:pt x="37" y="10"/>
                  <a:pt x="37" y="9"/>
                </a:cubicBezTo>
                <a:cubicBezTo>
                  <a:pt x="37" y="9"/>
                  <a:pt x="38" y="9"/>
                  <a:pt x="38" y="9"/>
                </a:cubicBezTo>
                <a:cubicBezTo>
                  <a:pt x="40" y="9"/>
                  <a:pt x="40" y="7"/>
                  <a:pt x="43" y="7"/>
                </a:cubicBezTo>
                <a:cubicBezTo>
                  <a:pt x="43" y="7"/>
                  <a:pt x="44" y="7"/>
                  <a:pt x="44" y="7"/>
                </a:cubicBezTo>
                <a:cubicBezTo>
                  <a:pt x="45" y="6"/>
                  <a:pt x="46" y="6"/>
                  <a:pt x="47" y="5"/>
                </a:cubicBezTo>
                <a:cubicBezTo>
                  <a:pt x="48" y="5"/>
                  <a:pt x="48" y="5"/>
                  <a:pt x="49" y="5"/>
                </a:cubicBezTo>
                <a:cubicBezTo>
                  <a:pt x="49" y="5"/>
                  <a:pt x="50" y="5"/>
                  <a:pt x="51" y="5"/>
                </a:cubicBezTo>
                <a:cubicBezTo>
                  <a:pt x="52" y="5"/>
                  <a:pt x="53" y="5"/>
                  <a:pt x="53" y="5"/>
                </a:cubicBezTo>
                <a:cubicBezTo>
                  <a:pt x="54" y="5"/>
                  <a:pt x="54" y="5"/>
                  <a:pt x="55" y="5"/>
                </a:cubicBezTo>
                <a:cubicBezTo>
                  <a:pt x="56" y="5"/>
                  <a:pt x="57" y="5"/>
                  <a:pt x="58" y="5"/>
                </a:cubicBezTo>
                <a:cubicBezTo>
                  <a:pt x="60" y="5"/>
                  <a:pt x="62" y="5"/>
                  <a:pt x="62" y="6"/>
                </a:cubicBezTo>
                <a:cubicBezTo>
                  <a:pt x="62" y="7"/>
                  <a:pt x="62" y="8"/>
                  <a:pt x="63" y="7"/>
                </a:cubicBezTo>
                <a:cubicBezTo>
                  <a:pt x="63" y="7"/>
                  <a:pt x="64" y="7"/>
                  <a:pt x="64" y="7"/>
                </a:cubicBezTo>
                <a:cubicBezTo>
                  <a:pt x="65" y="7"/>
                  <a:pt x="66" y="8"/>
                  <a:pt x="66" y="9"/>
                </a:cubicBezTo>
                <a:cubicBezTo>
                  <a:pt x="66" y="9"/>
                  <a:pt x="66" y="9"/>
                  <a:pt x="66" y="10"/>
                </a:cubicBezTo>
                <a:cubicBezTo>
                  <a:pt x="67" y="10"/>
                  <a:pt x="67" y="10"/>
                  <a:pt x="68" y="10"/>
                </a:cubicBezTo>
                <a:cubicBezTo>
                  <a:pt x="68" y="10"/>
                  <a:pt x="68" y="10"/>
                  <a:pt x="69" y="10"/>
                </a:cubicBezTo>
                <a:cubicBezTo>
                  <a:pt x="71" y="10"/>
                  <a:pt x="71" y="12"/>
                  <a:pt x="72" y="12"/>
                </a:cubicBezTo>
                <a:cubicBezTo>
                  <a:pt x="73" y="13"/>
                  <a:pt x="74" y="13"/>
                  <a:pt x="76" y="13"/>
                </a:cubicBezTo>
                <a:cubicBezTo>
                  <a:pt x="76" y="14"/>
                  <a:pt x="76" y="15"/>
                  <a:pt x="76" y="16"/>
                </a:cubicBezTo>
                <a:cubicBezTo>
                  <a:pt x="76" y="17"/>
                  <a:pt x="76" y="17"/>
                  <a:pt x="77" y="17"/>
                </a:cubicBezTo>
                <a:cubicBezTo>
                  <a:pt x="77" y="17"/>
                  <a:pt x="77" y="18"/>
                  <a:pt x="77" y="18"/>
                </a:cubicBezTo>
                <a:cubicBezTo>
                  <a:pt x="77" y="19"/>
                  <a:pt x="79" y="19"/>
                  <a:pt x="80" y="19"/>
                </a:cubicBezTo>
                <a:cubicBezTo>
                  <a:pt x="81" y="20"/>
                  <a:pt x="81" y="21"/>
                  <a:pt x="82" y="22"/>
                </a:cubicBezTo>
                <a:cubicBezTo>
                  <a:pt x="83" y="22"/>
                  <a:pt x="83" y="23"/>
                  <a:pt x="83" y="24"/>
                </a:cubicBezTo>
                <a:cubicBezTo>
                  <a:pt x="83" y="25"/>
                  <a:pt x="83" y="25"/>
                  <a:pt x="82" y="25"/>
                </a:cubicBezTo>
                <a:cubicBezTo>
                  <a:pt x="82" y="25"/>
                  <a:pt x="81" y="25"/>
                  <a:pt x="81" y="25"/>
                </a:cubicBezTo>
                <a:cubicBezTo>
                  <a:pt x="81" y="26"/>
                  <a:pt x="81" y="27"/>
                  <a:pt x="80" y="26"/>
                </a:cubicBezTo>
                <a:cubicBezTo>
                  <a:pt x="80" y="28"/>
                  <a:pt x="80" y="30"/>
                  <a:pt x="80" y="31"/>
                </a:cubicBezTo>
                <a:cubicBezTo>
                  <a:pt x="80" y="32"/>
                  <a:pt x="81" y="33"/>
                  <a:pt x="81" y="34"/>
                </a:cubicBezTo>
                <a:cubicBezTo>
                  <a:pt x="82" y="34"/>
                  <a:pt x="82" y="33"/>
                  <a:pt x="82" y="32"/>
                </a:cubicBezTo>
                <a:cubicBezTo>
                  <a:pt x="82" y="32"/>
                  <a:pt x="82" y="32"/>
                  <a:pt x="82" y="31"/>
                </a:cubicBezTo>
                <a:cubicBezTo>
                  <a:pt x="83" y="30"/>
                  <a:pt x="84" y="30"/>
                  <a:pt x="84" y="31"/>
                </a:cubicBezTo>
                <a:cubicBezTo>
                  <a:pt x="85" y="31"/>
                  <a:pt x="85" y="31"/>
                  <a:pt x="85" y="31"/>
                </a:cubicBezTo>
                <a:cubicBezTo>
                  <a:pt x="86" y="31"/>
                  <a:pt x="87" y="31"/>
                  <a:pt x="87" y="32"/>
                </a:cubicBezTo>
                <a:cubicBezTo>
                  <a:pt x="87" y="33"/>
                  <a:pt x="87" y="34"/>
                  <a:pt x="87" y="35"/>
                </a:cubicBezTo>
                <a:cubicBezTo>
                  <a:pt x="87" y="35"/>
                  <a:pt x="87" y="36"/>
                  <a:pt x="87" y="36"/>
                </a:cubicBezTo>
                <a:cubicBezTo>
                  <a:pt x="85" y="36"/>
                  <a:pt x="83" y="36"/>
                  <a:pt x="82" y="37"/>
                </a:cubicBezTo>
                <a:cubicBezTo>
                  <a:pt x="82" y="36"/>
                  <a:pt x="82" y="35"/>
                  <a:pt x="81" y="35"/>
                </a:cubicBezTo>
                <a:cubicBezTo>
                  <a:pt x="80" y="35"/>
                  <a:pt x="80" y="35"/>
                  <a:pt x="80" y="35"/>
                </a:cubicBezTo>
                <a:cubicBezTo>
                  <a:pt x="80" y="35"/>
                  <a:pt x="80" y="36"/>
                  <a:pt x="80" y="36"/>
                </a:cubicBezTo>
                <a:cubicBezTo>
                  <a:pt x="83" y="38"/>
                  <a:pt x="78" y="40"/>
                  <a:pt x="78" y="36"/>
                </a:cubicBezTo>
                <a:cubicBezTo>
                  <a:pt x="78" y="36"/>
                  <a:pt x="78" y="36"/>
                  <a:pt x="77" y="36"/>
                </a:cubicBezTo>
                <a:cubicBezTo>
                  <a:pt x="77" y="36"/>
                  <a:pt x="77" y="37"/>
                  <a:pt x="77" y="37"/>
                </a:cubicBezTo>
                <a:cubicBezTo>
                  <a:pt x="77" y="38"/>
                  <a:pt x="77" y="40"/>
                  <a:pt x="77" y="41"/>
                </a:cubicBezTo>
                <a:cubicBezTo>
                  <a:pt x="77" y="41"/>
                  <a:pt x="77" y="42"/>
                  <a:pt x="77" y="42"/>
                </a:cubicBezTo>
                <a:cubicBezTo>
                  <a:pt x="78" y="42"/>
                  <a:pt x="78" y="42"/>
                  <a:pt x="78" y="42"/>
                </a:cubicBezTo>
                <a:cubicBezTo>
                  <a:pt x="79" y="42"/>
                  <a:pt x="81" y="42"/>
                  <a:pt x="81" y="43"/>
                </a:cubicBezTo>
                <a:cubicBezTo>
                  <a:pt x="83" y="43"/>
                  <a:pt x="82" y="47"/>
                  <a:pt x="84" y="47"/>
                </a:cubicBezTo>
                <a:cubicBezTo>
                  <a:pt x="84" y="49"/>
                  <a:pt x="82" y="47"/>
                  <a:pt x="81" y="47"/>
                </a:cubicBezTo>
                <a:cubicBezTo>
                  <a:pt x="81" y="47"/>
                  <a:pt x="81" y="48"/>
                  <a:pt x="80" y="48"/>
                </a:cubicBezTo>
                <a:cubicBezTo>
                  <a:pt x="79" y="50"/>
                  <a:pt x="78" y="48"/>
                  <a:pt x="75" y="49"/>
                </a:cubicBezTo>
                <a:cubicBezTo>
                  <a:pt x="75" y="49"/>
                  <a:pt x="75" y="50"/>
                  <a:pt x="75" y="50"/>
                </a:cubicBezTo>
                <a:cubicBezTo>
                  <a:pt x="75" y="51"/>
                  <a:pt x="75" y="51"/>
                  <a:pt x="75" y="51"/>
                </a:cubicBezTo>
                <a:cubicBezTo>
                  <a:pt x="74" y="51"/>
                  <a:pt x="72" y="51"/>
                  <a:pt x="71" y="51"/>
                </a:cubicBezTo>
                <a:cubicBezTo>
                  <a:pt x="71" y="51"/>
                  <a:pt x="71" y="51"/>
                  <a:pt x="71" y="50"/>
                </a:cubicBezTo>
                <a:cubicBezTo>
                  <a:pt x="70" y="50"/>
                  <a:pt x="70" y="50"/>
                  <a:pt x="70" y="49"/>
                </a:cubicBezTo>
                <a:cubicBezTo>
                  <a:pt x="69" y="49"/>
                  <a:pt x="69" y="49"/>
                  <a:pt x="69" y="48"/>
                </a:cubicBezTo>
                <a:cubicBezTo>
                  <a:pt x="68" y="48"/>
                  <a:pt x="68" y="48"/>
                  <a:pt x="68" y="48"/>
                </a:cubicBezTo>
                <a:cubicBezTo>
                  <a:pt x="67" y="48"/>
                  <a:pt x="66" y="48"/>
                  <a:pt x="65" y="48"/>
                </a:cubicBezTo>
                <a:cubicBezTo>
                  <a:pt x="65" y="48"/>
                  <a:pt x="64" y="48"/>
                  <a:pt x="64" y="48"/>
                </a:cubicBezTo>
                <a:cubicBezTo>
                  <a:pt x="62" y="52"/>
                  <a:pt x="66" y="53"/>
                  <a:pt x="64" y="55"/>
                </a:cubicBezTo>
                <a:cubicBezTo>
                  <a:pt x="64" y="56"/>
                  <a:pt x="64" y="56"/>
                  <a:pt x="63" y="56"/>
                </a:cubicBezTo>
                <a:cubicBezTo>
                  <a:pt x="63" y="57"/>
                  <a:pt x="63" y="57"/>
                  <a:pt x="63" y="57"/>
                </a:cubicBezTo>
                <a:cubicBezTo>
                  <a:pt x="62" y="58"/>
                  <a:pt x="62" y="59"/>
                  <a:pt x="62" y="61"/>
                </a:cubicBezTo>
                <a:cubicBezTo>
                  <a:pt x="62" y="61"/>
                  <a:pt x="63" y="61"/>
                  <a:pt x="63" y="62"/>
                </a:cubicBezTo>
                <a:cubicBezTo>
                  <a:pt x="64" y="62"/>
                  <a:pt x="65" y="62"/>
                  <a:pt x="65" y="61"/>
                </a:cubicBezTo>
                <a:cubicBezTo>
                  <a:pt x="65" y="60"/>
                  <a:pt x="65" y="59"/>
                  <a:pt x="65" y="57"/>
                </a:cubicBezTo>
                <a:cubicBezTo>
                  <a:pt x="66" y="57"/>
                  <a:pt x="66" y="57"/>
                  <a:pt x="66" y="57"/>
                </a:cubicBezTo>
                <a:cubicBezTo>
                  <a:pt x="67" y="59"/>
                  <a:pt x="68" y="59"/>
                  <a:pt x="69" y="60"/>
                </a:cubicBezTo>
                <a:cubicBezTo>
                  <a:pt x="70" y="60"/>
                  <a:pt x="70" y="60"/>
                  <a:pt x="70" y="61"/>
                </a:cubicBezTo>
                <a:cubicBezTo>
                  <a:pt x="71" y="61"/>
                  <a:pt x="72" y="61"/>
                  <a:pt x="72" y="61"/>
                </a:cubicBezTo>
                <a:cubicBezTo>
                  <a:pt x="73" y="60"/>
                  <a:pt x="72" y="59"/>
                  <a:pt x="74" y="59"/>
                </a:cubicBezTo>
                <a:cubicBezTo>
                  <a:pt x="74" y="59"/>
                  <a:pt x="74" y="59"/>
                  <a:pt x="75" y="59"/>
                </a:cubicBezTo>
                <a:cubicBezTo>
                  <a:pt x="76" y="60"/>
                  <a:pt x="78" y="59"/>
                  <a:pt x="78" y="61"/>
                </a:cubicBezTo>
                <a:cubicBezTo>
                  <a:pt x="78" y="62"/>
                  <a:pt x="79" y="62"/>
                  <a:pt x="80" y="63"/>
                </a:cubicBezTo>
                <a:cubicBezTo>
                  <a:pt x="80" y="64"/>
                  <a:pt x="80" y="65"/>
                  <a:pt x="80" y="66"/>
                </a:cubicBezTo>
                <a:cubicBezTo>
                  <a:pt x="80" y="66"/>
                  <a:pt x="80" y="66"/>
                  <a:pt x="80" y="67"/>
                </a:cubicBezTo>
                <a:cubicBezTo>
                  <a:pt x="80" y="67"/>
                  <a:pt x="80" y="68"/>
                  <a:pt x="80" y="68"/>
                </a:cubicBezTo>
                <a:cubicBezTo>
                  <a:pt x="81" y="68"/>
                  <a:pt x="81" y="67"/>
                  <a:pt x="82" y="66"/>
                </a:cubicBezTo>
                <a:cubicBezTo>
                  <a:pt x="83" y="66"/>
                  <a:pt x="84" y="66"/>
                  <a:pt x="84" y="66"/>
                </a:cubicBezTo>
                <a:cubicBezTo>
                  <a:pt x="84" y="66"/>
                  <a:pt x="84" y="66"/>
                  <a:pt x="84" y="67"/>
                </a:cubicBezTo>
                <a:cubicBezTo>
                  <a:pt x="84" y="67"/>
                  <a:pt x="84" y="68"/>
                  <a:pt x="84" y="68"/>
                </a:cubicBezTo>
                <a:cubicBezTo>
                  <a:pt x="85" y="68"/>
                  <a:pt x="85" y="68"/>
                  <a:pt x="85" y="68"/>
                </a:cubicBezTo>
                <a:cubicBezTo>
                  <a:pt x="86" y="68"/>
                  <a:pt x="87" y="68"/>
                  <a:pt x="87" y="67"/>
                </a:cubicBezTo>
                <a:cubicBezTo>
                  <a:pt x="87" y="66"/>
                  <a:pt x="87" y="66"/>
                  <a:pt x="87" y="66"/>
                </a:cubicBezTo>
                <a:cubicBezTo>
                  <a:pt x="87" y="66"/>
                  <a:pt x="88" y="65"/>
                  <a:pt x="88" y="64"/>
                </a:cubicBezTo>
                <a:cubicBezTo>
                  <a:pt x="88" y="64"/>
                  <a:pt x="89" y="64"/>
                  <a:pt x="89" y="64"/>
                </a:cubicBezTo>
                <a:cubicBezTo>
                  <a:pt x="89" y="64"/>
                  <a:pt x="90" y="63"/>
                  <a:pt x="90" y="64"/>
                </a:cubicBezTo>
                <a:cubicBezTo>
                  <a:pt x="91" y="64"/>
                  <a:pt x="93" y="64"/>
                  <a:pt x="94" y="64"/>
                </a:cubicBezTo>
                <a:cubicBezTo>
                  <a:pt x="94" y="64"/>
                  <a:pt x="94" y="63"/>
                  <a:pt x="95" y="63"/>
                </a:cubicBezTo>
                <a:cubicBezTo>
                  <a:pt x="95" y="63"/>
                  <a:pt x="95" y="62"/>
                  <a:pt x="95" y="62"/>
                </a:cubicBezTo>
                <a:cubicBezTo>
                  <a:pt x="95" y="62"/>
                  <a:pt x="96" y="62"/>
                  <a:pt x="96" y="62"/>
                </a:cubicBezTo>
                <a:cubicBezTo>
                  <a:pt x="98" y="62"/>
                  <a:pt x="100" y="62"/>
                  <a:pt x="100" y="64"/>
                </a:cubicBezTo>
                <a:cubicBezTo>
                  <a:pt x="100" y="65"/>
                  <a:pt x="100" y="65"/>
                  <a:pt x="100" y="66"/>
                </a:cubicBezTo>
                <a:cubicBezTo>
                  <a:pt x="101" y="66"/>
                  <a:pt x="101" y="64"/>
                  <a:pt x="102" y="63"/>
                </a:cubicBezTo>
                <a:cubicBezTo>
                  <a:pt x="102" y="62"/>
                  <a:pt x="102" y="62"/>
                  <a:pt x="102" y="61"/>
                </a:cubicBezTo>
                <a:cubicBezTo>
                  <a:pt x="102" y="60"/>
                  <a:pt x="103" y="60"/>
                  <a:pt x="103" y="60"/>
                </a:cubicBezTo>
                <a:cubicBezTo>
                  <a:pt x="103" y="59"/>
                  <a:pt x="103" y="59"/>
                  <a:pt x="103" y="59"/>
                </a:cubicBezTo>
                <a:cubicBezTo>
                  <a:pt x="102" y="58"/>
                  <a:pt x="101" y="59"/>
                  <a:pt x="101" y="60"/>
                </a:cubicBezTo>
                <a:cubicBezTo>
                  <a:pt x="99" y="60"/>
                  <a:pt x="99" y="61"/>
                  <a:pt x="97" y="60"/>
                </a:cubicBezTo>
                <a:cubicBezTo>
                  <a:pt x="97" y="60"/>
                  <a:pt x="96" y="60"/>
                  <a:pt x="96" y="59"/>
                </a:cubicBezTo>
                <a:cubicBezTo>
                  <a:pt x="95" y="58"/>
                  <a:pt x="94" y="57"/>
                  <a:pt x="94" y="56"/>
                </a:cubicBezTo>
                <a:cubicBezTo>
                  <a:pt x="96" y="56"/>
                  <a:pt x="93" y="55"/>
                  <a:pt x="94" y="53"/>
                </a:cubicBezTo>
                <a:cubicBezTo>
                  <a:pt x="93" y="52"/>
                  <a:pt x="93" y="51"/>
                  <a:pt x="91" y="51"/>
                </a:cubicBezTo>
                <a:cubicBezTo>
                  <a:pt x="91" y="52"/>
                  <a:pt x="91" y="53"/>
                  <a:pt x="91" y="54"/>
                </a:cubicBezTo>
                <a:cubicBezTo>
                  <a:pt x="91" y="54"/>
                  <a:pt x="91" y="55"/>
                  <a:pt x="91" y="55"/>
                </a:cubicBezTo>
                <a:cubicBezTo>
                  <a:pt x="91" y="55"/>
                  <a:pt x="90" y="55"/>
                  <a:pt x="90" y="56"/>
                </a:cubicBezTo>
                <a:cubicBezTo>
                  <a:pt x="90" y="56"/>
                  <a:pt x="89" y="56"/>
                  <a:pt x="89" y="56"/>
                </a:cubicBezTo>
                <a:cubicBezTo>
                  <a:pt x="89" y="56"/>
                  <a:pt x="88" y="56"/>
                  <a:pt x="88" y="56"/>
                </a:cubicBezTo>
                <a:cubicBezTo>
                  <a:pt x="88" y="57"/>
                  <a:pt x="86" y="57"/>
                  <a:pt x="85" y="57"/>
                </a:cubicBezTo>
                <a:cubicBezTo>
                  <a:pt x="85" y="56"/>
                  <a:pt x="84" y="56"/>
                  <a:pt x="84" y="55"/>
                </a:cubicBezTo>
                <a:cubicBezTo>
                  <a:pt x="84" y="54"/>
                  <a:pt x="84" y="53"/>
                  <a:pt x="84" y="51"/>
                </a:cubicBezTo>
                <a:cubicBezTo>
                  <a:pt x="84" y="51"/>
                  <a:pt x="84" y="50"/>
                  <a:pt x="84" y="49"/>
                </a:cubicBezTo>
                <a:cubicBezTo>
                  <a:pt x="86" y="47"/>
                  <a:pt x="88" y="46"/>
                  <a:pt x="89" y="43"/>
                </a:cubicBezTo>
                <a:cubicBezTo>
                  <a:pt x="89" y="46"/>
                  <a:pt x="92" y="45"/>
                  <a:pt x="94" y="47"/>
                </a:cubicBezTo>
                <a:cubicBezTo>
                  <a:pt x="94" y="47"/>
                  <a:pt x="94" y="47"/>
                  <a:pt x="94" y="48"/>
                </a:cubicBezTo>
                <a:cubicBezTo>
                  <a:pt x="94" y="49"/>
                  <a:pt x="94" y="50"/>
                  <a:pt x="95" y="51"/>
                </a:cubicBezTo>
                <a:cubicBezTo>
                  <a:pt x="96" y="52"/>
                  <a:pt x="97" y="51"/>
                  <a:pt x="97" y="53"/>
                </a:cubicBezTo>
                <a:cubicBezTo>
                  <a:pt x="98" y="53"/>
                  <a:pt x="98" y="53"/>
                  <a:pt x="99" y="53"/>
                </a:cubicBezTo>
                <a:cubicBezTo>
                  <a:pt x="99" y="54"/>
                  <a:pt x="100" y="55"/>
                  <a:pt x="101" y="56"/>
                </a:cubicBezTo>
                <a:cubicBezTo>
                  <a:pt x="101" y="56"/>
                  <a:pt x="102" y="56"/>
                  <a:pt x="102" y="56"/>
                </a:cubicBezTo>
                <a:cubicBezTo>
                  <a:pt x="103" y="56"/>
                  <a:pt x="103" y="56"/>
                  <a:pt x="103" y="56"/>
                </a:cubicBezTo>
                <a:cubicBezTo>
                  <a:pt x="103" y="55"/>
                  <a:pt x="104" y="55"/>
                  <a:pt x="104" y="55"/>
                </a:cubicBezTo>
                <a:cubicBezTo>
                  <a:pt x="104" y="54"/>
                  <a:pt x="104" y="53"/>
                  <a:pt x="104" y="53"/>
                </a:cubicBezTo>
                <a:cubicBezTo>
                  <a:pt x="104" y="53"/>
                  <a:pt x="104" y="53"/>
                  <a:pt x="103" y="53"/>
                </a:cubicBezTo>
                <a:cubicBezTo>
                  <a:pt x="103" y="50"/>
                  <a:pt x="100" y="55"/>
                  <a:pt x="101" y="49"/>
                </a:cubicBezTo>
                <a:cubicBezTo>
                  <a:pt x="101" y="48"/>
                  <a:pt x="101" y="47"/>
                  <a:pt x="101" y="47"/>
                </a:cubicBezTo>
                <a:cubicBezTo>
                  <a:pt x="101" y="46"/>
                  <a:pt x="101" y="45"/>
                  <a:pt x="101" y="44"/>
                </a:cubicBezTo>
                <a:cubicBezTo>
                  <a:pt x="99" y="43"/>
                  <a:pt x="99" y="39"/>
                  <a:pt x="97" y="37"/>
                </a:cubicBezTo>
                <a:cubicBezTo>
                  <a:pt x="97" y="37"/>
                  <a:pt x="97" y="37"/>
                  <a:pt x="96" y="37"/>
                </a:cubicBezTo>
                <a:cubicBezTo>
                  <a:pt x="96" y="36"/>
                  <a:pt x="96" y="36"/>
                  <a:pt x="95" y="36"/>
                </a:cubicBezTo>
                <a:cubicBezTo>
                  <a:pt x="95" y="35"/>
                  <a:pt x="94" y="35"/>
                  <a:pt x="94" y="34"/>
                </a:cubicBezTo>
                <a:cubicBezTo>
                  <a:pt x="94" y="33"/>
                  <a:pt x="94" y="32"/>
                  <a:pt x="94" y="31"/>
                </a:cubicBezTo>
                <a:cubicBezTo>
                  <a:pt x="93" y="31"/>
                  <a:pt x="93" y="31"/>
                  <a:pt x="93" y="31"/>
                </a:cubicBezTo>
                <a:cubicBezTo>
                  <a:pt x="92" y="31"/>
                  <a:pt x="92" y="31"/>
                  <a:pt x="91" y="31"/>
                </a:cubicBezTo>
                <a:cubicBezTo>
                  <a:pt x="91" y="30"/>
                  <a:pt x="91" y="29"/>
                  <a:pt x="91" y="28"/>
                </a:cubicBezTo>
                <a:cubicBezTo>
                  <a:pt x="91" y="26"/>
                  <a:pt x="90" y="26"/>
                  <a:pt x="90" y="24"/>
                </a:cubicBezTo>
                <a:cubicBezTo>
                  <a:pt x="90" y="23"/>
                  <a:pt x="89" y="22"/>
                  <a:pt x="88" y="22"/>
                </a:cubicBezTo>
                <a:cubicBezTo>
                  <a:pt x="88" y="20"/>
                  <a:pt x="87" y="20"/>
                  <a:pt x="85" y="19"/>
                </a:cubicBezTo>
                <a:cubicBezTo>
                  <a:pt x="85" y="18"/>
                  <a:pt x="85" y="17"/>
                  <a:pt x="85" y="16"/>
                </a:cubicBezTo>
                <a:cubicBezTo>
                  <a:pt x="85" y="16"/>
                  <a:pt x="84" y="17"/>
                  <a:pt x="82" y="17"/>
                </a:cubicBezTo>
                <a:cubicBezTo>
                  <a:pt x="82" y="17"/>
                  <a:pt x="82" y="18"/>
                  <a:pt x="82" y="18"/>
                </a:cubicBezTo>
                <a:cubicBezTo>
                  <a:pt x="79" y="17"/>
                  <a:pt x="84" y="14"/>
                  <a:pt x="80" y="12"/>
                </a:cubicBezTo>
                <a:cubicBezTo>
                  <a:pt x="80" y="12"/>
                  <a:pt x="80" y="11"/>
                  <a:pt x="80" y="11"/>
                </a:cubicBezTo>
                <a:cubicBezTo>
                  <a:pt x="79" y="11"/>
                  <a:pt x="79" y="11"/>
                  <a:pt x="78" y="11"/>
                </a:cubicBezTo>
                <a:cubicBezTo>
                  <a:pt x="78" y="11"/>
                  <a:pt x="78" y="11"/>
                  <a:pt x="77" y="11"/>
                </a:cubicBezTo>
                <a:cubicBezTo>
                  <a:pt x="77" y="11"/>
                  <a:pt x="77" y="10"/>
                  <a:pt x="77" y="10"/>
                </a:cubicBezTo>
                <a:cubicBezTo>
                  <a:pt x="77" y="9"/>
                  <a:pt x="76" y="8"/>
                  <a:pt x="75" y="7"/>
                </a:cubicBezTo>
                <a:cubicBezTo>
                  <a:pt x="75" y="6"/>
                  <a:pt x="74" y="6"/>
                  <a:pt x="74" y="6"/>
                </a:cubicBezTo>
                <a:cubicBezTo>
                  <a:pt x="74" y="6"/>
                  <a:pt x="74" y="5"/>
                  <a:pt x="74" y="5"/>
                </a:cubicBezTo>
                <a:cubicBezTo>
                  <a:pt x="73" y="5"/>
                  <a:pt x="72" y="5"/>
                  <a:pt x="71" y="5"/>
                </a:cubicBezTo>
                <a:cubicBezTo>
                  <a:pt x="70" y="5"/>
                  <a:pt x="70" y="3"/>
                  <a:pt x="69" y="3"/>
                </a:cubicBezTo>
                <a:cubicBezTo>
                  <a:pt x="68" y="3"/>
                  <a:pt x="67" y="3"/>
                  <a:pt x="66" y="3"/>
                </a:cubicBezTo>
                <a:cubicBezTo>
                  <a:pt x="66" y="1"/>
                  <a:pt x="64" y="2"/>
                  <a:pt x="63" y="2"/>
                </a:cubicBezTo>
                <a:cubicBezTo>
                  <a:pt x="62" y="2"/>
                  <a:pt x="61" y="2"/>
                  <a:pt x="61" y="2"/>
                </a:cubicBezTo>
                <a:cubicBezTo>
                  <a:pt x="60" y="2"/>
                  <a:pt x="59" y="1"/>
                  <a:pt x="59" y="0"/>
                </a:cubicBezTo>
                <a:cubicBezTo>
                  <a:pt x="59" y="0"/>
                  <a:pt x="59" y="0"/>
                  <a:pt x="58" y="0"/>
                </a:cubicBezTo>
                <a:cubicBezTo>
                  <a:pt x="57" y="0"/>
                  <a:pt x="57" y="0"/>
                  <a:pt x="56" y="0"/>
                </a:cubicBezTo>
                <a:cubicBezTo>
                  <a:pt x="55" y="0"/>
                  <a:pt x="53" y="0"/>
                  <a:pt x="52" y="0"/>
                </a:cubicBezTo>
                <a:cubicBezTo>
                  <a:pt x="52" y="1"/>
                  <a:pt x="52" y="1"/>
                  <a:pt x="52" y="2"/>
                </a:cubicBezTo>
                <a:cubicBezTo>
                  <a:pt x="51" y="2"/>
                  <a:pt x="51" y="2"/>
                  <a:pt x="50" y="2"/>
                </a:cubicBezTo>
                <a:cubicBezTo>
                  <a:pt x="49" y="2"/>
                  <a:pt x="49" y="2"/>
                  <a:pt x="49" y="2"/>
                </a:cubicBezTo>
                <a:cubicBezTo>
                  <a:pt x="48" y="2"/>
                  <a:pt x="48" y="2"/>
                  <a:pt x="47" y="2"/>
                </a:cubicBezTo>
                <a:cubicBezTo>
                  <a:pt x="47" y="2"/>
                  <a:pt x="47" y="2"/>
                  <a:pt x="47" y="3"/>
                </a:cubicBezTo>
                <a:cubicBezTo>
                  <a:pt x="47" y="3"/>
                  <a:pt x="47" y="3"/>
                  <a:pt x="46" y="3"/>
                </a:cubicBezTo>
                <a:cubicBezTo>
                  <a:pt x="46" y="3"/>
                  <a:pt x="45" y="3"/>
                  <a:pt x="45" y="3"/>
                </a:cubicBezTo>
                <a:cubicBezTo>
                  <a:pt x="43" y="3"/>
                  <a:pt x="41" y="3"/>
                  <a:pt x="39" y="3"/>
                </a:cubicBezTo>
                <a:cubicBezTo>
                  <a:pt x="39" y="3"/>
                  <a:pt x="39" y="4"/>
                  <a:pt x="39" y="4"/>
                </a:cubicBezTo>
                <a:cubicBezTo>
                  <a:pt x="38" y="4"/>
                  <a:pt x="38" y="4"/>
                  <a:pt x="37" y="4"/>
                </a:cubicBezTo>
                <a:cubicBezTo>
                  <a:pt x="36" y="5"/>
                  <a:pt x="35" y="6"/>
                  <a:pt x="33" y="6"/>
                </a:cubicBezTo>
                <a:cubicBezTo>
                  <a:pt x="33" y="6"/>
                  <a:pt x="32" y="6"/>
                  <a:pt x="32" y="6"/>
                </a:cubicBezTo>
                <a:cubicBezTo>
                  <a:pt x="32" y="6"/>
                  <a:pt x="31" y="6"/>
                  <a:pt x="31" y="6"/>
                </a:cubicBezTo>
                <a:cubicBezTo>
                  <a:pt x="31" y="8"/>
                  <a:pt x="28" y="7"/>
                  <a:pt x="28" y="9"/>
                </a:cubicBezTo>
                <a:cubicBezTo>
                  <a:pt x="29" y="10"/>
                  <a:pt x="28" y="10"/>
                  <a:pt x="27" y="10"/>
                </a:cubicBezTo>
                <a:cubicBezTo>
                  <a:pt x="26" y="10"/>
                  <a:pt x="25" y="11"/>
                  <a:pt x="25" y="12"/>
                </a:cubicBezTo>
                <a:cubicBezTo>
                  <a:pt x="25" y="12"/>
                  <a:pt x="24" y="12"/>
                  <a:pt x="24" y="12"/>
                </a:cubicBezTo>
                <a:cubicBezTo>
                  <a:pt x="23" y="12"/>
                  <a:pt x="22" y="12"/>
                  <a:pt x="21" y="12"/>
                </a:cubicBezTo>
                <a:cubicBezTo>
                  <a:pt x="21" y="13"/>
                  <a:pt x="21" y="13"/>
                  <a:pt x="21" y="13"/>
                </a:cubicBezTo>
                <a:cubicBezTo>
                  <a:pt x="21" y="13"/>
                  <a:pt x="21" y="13"/>
                  <a:pt x="20" y="13"/>
                </a:cubicBezTo>
                <a:cubicBezTo>
                  <a:pt x="20" y="15"/>
                  <a:pt x="19" y="15"/>
                  <a:pt x="18" y="16"/>
                </a:cubicBezTo>
                <a:cubicBezTo>
                  <a:pt x="16" y="17"/>
                  <a:pt x="15" y="19"/>
                  <a:pt x="14" y="21"/>
                </a:cubicBezTo>
                <a:cubicBezTo>
                  <a:pt x="13" y="24"/>
                  <a:pt x="11" y="19"/>
                  <a:pt x="9" y="22"/>
                </a:cubicBezTo>
                <a:cubicBezTo>
                  <a:pt x="9" y="22"/>
                  <a:pt x="9" y="23"/>
                  <a:pt x="9" y="23"/>
                </a:cubicBezTo>
                <a:cubicBezTo>
                  <a:pt x="9" y="23"/>
                  <a:pt x="9" y="23"/>
                  <a:pt x="8" y="23"/>
                </a:cubicBezTo>
                <a:cubicBezTo>
                  <a:pt x="8" y="23"/>
                  <a:pt x="8" y="24"/>
                  <a:pt x="8" y="24"/>
                </a:cubicBezTo>
                <a:cubicBezTo>
                  <a:pt x="9" y="24"/>
                  <a:pt x="9" y="25"/>
                  <a:pt x="9" y="25"/>
                </a:cubicBezTo>
                <a:cubicBezTo>
                  <a:pt x="9" y="26"/>
                  <a:pt x="9" y="26"/>
                  <a:pt x="9" y="26"/>
                </a:cubicBezTo>
                <a:cubicBezTo>
                  <a:pt x="10" y="29"/>
                  <a:pt x="8" y="29"/>
                  <a:pt x="8" y="31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3"/>
                  <a:pt x="8" y="33"/>
                  <a:pt x="8" y="34"/>
                </a:cubicBezTo>
                <a:cubicBezTo>
                  <a:pt x="8" y="35"/>
                  <a:pt x="8" y="36"/>
                  <a:pt x="7" y="36"/>
                </a:cubicBezTo>
                <a:cubicBezTo>
                  <a:pt x="7" y="37"/>
                  <a:pt x="6" y="38"/>
                  <a:pt x="6" y="40"/>
                </a:cubicBezTo>
                <a:cubicBezTo>
                  <a:pt x="7" y="40"/>
                  <a:pt x="7" y="40"/>
                  <a:pt x="8" y="40"/>
                </a:cubicBezTo>
                <a:cubicBezTo>
                  <a:pt x="8" y="40"/>
                  <a:pt x="8" y="41"/>
                  <a:pt x="8" y="42"/>
                </a:cubicBezTo>
                <a:cubicBezTo>
                  <a:pt x="5" y="42"/>
                  <a:pt x="7" y="47"/>
                  <a:pt x="4" y="45"/>
                </a:cubicBezTo>
                <a:cubicBezTo>
                  <a:pt x="4" y="46"/>
                  <a:pt x="4" y="46"/>
                  <a:pt x="4" y="47"/>
                </a:cubicBezTo>
                <a:cubicBezTo>
                  <a:pt x="5" y="47"/>
                  <a:pt x="5" y="49"/>
                  <a:pt x="4" y="49"/>
                </a:cubicBezTo>
                <a:cubicBezTo>
                  <a:pt x="3" y="49"/>
                  <a:pt x="3" y="49"/>
                  <a:pt x="2" y="49"/>
                </a:cubicBezTo>
                <a:cubicBezTo>
                  <a:pt x="2" y="50"/>
                  <a:pt x="1" y="50"/>
                  <a:pt x="1" y="51"/>
                </a:cubicBezTo>
                <a:cubicBezTo>
                  <a:pt x="1" y="52"/>
                  <a:pt x="1" y="52"/>
                  <a:pt x="1" y="53"/>
                </a:cubicBezTo>
                <a:cubicBezTo>
                  <a:pt x="1" y="53"/>
                  <a:pt x="1" y="53"/>
                  <a:pt x="1" y="54"/>
                </a:cubicBezTo>
                <a:cubicBezTo>
                  <a:pt x="1" y="54"/>
                  <a:pt x="1" y="55"/>
                  <a:pt x="1" y="55"/>
                </a:cubicBezTo>
                <a:cubicBezTo>
                  <a:pt x="1" y="55"/>
                  <a:pt x="0" y="55"/>
                  <a:pt x="0" y="55"/>
                </a:cubicBezTo>
                <a:cubicBezTo>
                  <a:pt x="0" y="55"/>
                  <a:pt x="0" y="56"/>
                  <a:pt x="0" y="56"/>
                </a:cubicBezTo>
                <a:cubicBezTo>
                  <a:pt x="0" y="59"/>
                  <a:pt x="0" y="60"/>
                  <a:pt x="2" y="60"/>
                </a:cubicBezTo>
                <a:cubicBezTo>
                  <a:pt x="2" y="61"/>
                  <a:pt x="3" y="63"/>
                  <a:pt x="1" y="63"/>
                </a:cubicBezTo>
                <a:cubicBezTo>
                  <a:pt x="1" y="64"/>
                  <a:pt x="0" y="64"/>
                  <a:pt x="0" y="66"/>
                </a:cubicBezTo>
                <a:cubicBezTo>
                  <a:pt x="1" y="67"/>
                  <a:pt x="0" y="68"/>
                  <a:pt x="0" y="69"/>
                </a:cubicBezTo>
                <a:cubicBezTo>
                  <a:pt x="1" y="70"/>
                  <a:pt x="2" y="71"/>
                  <a:pt x="2" y="73"/>
                </a:cubicBezTo>
                <a:cubicBezTo>
                  <a:pt x="3" y="73"/>
                  <a:pt x="4" y="74"/>
                  <a:pt x="4" y="75"/>
                </a:cubicBezTo>
                <a:cubicBezTo>
                  <a:pt x="4" y="75"/>
                  <a:pt x="5" y="76"/>
                  <a:pt x="5" y="78"/>
                </a:cubicBezTo>
                <a:cubicBezTo>
                  <a:pt x="5" y="78"/>
                  <a:pt x="5" y="78"/>
                  <a:pt x="5" y="79"/>
                </a:cubicBezTo>
                <a:cubicBezTo>
                  <a:pt x="5" y="80"/>
                  <a:pt x="5" y="80"/>
                  <a:pt x="5" y="81"/>
                </a:cubicBezTo>
                <a:cubicBezTo>
                  <a:pt x="5" y="82"/>
                  <a:pt x="5" y="83"/>
                  <a:pt x="5" y="85"/>
                </a:cubicBezTo>
                <a:cubicBezTo>
                  <a:pt x="5" y="85"/>
                  <a:pt x="6" y="85"/>
                  <a:pt x="6" y="85"/>
                </a:cubicBezTo>
                <a:cubicBezTo>
                  <a:pt x="6" y="85"/>
                  <a:pt x="6" y="85"/>
                  <a:pt x="6" y="86"/>
                </a:cubicBezTo>
                <a:cubicBezTo>
                  <a:pt x="6" y="86"/>
                  <a:pt x="6" y="87"/>
                  <a:pt x="6" y="87"/>
                </a:cubicBezTo>
                <a:cubicBezTo>
                  <a:pt x="8" y="87"/>
                  <a:pt x="10" y="90"/>
                  <a:pt x="6" y="89"/>
                </a:cubicBezTo>
                <a:cubicBezTo>
                  <a:pt x="6" y="91"/>
                  <a:pt x="7" y="91"/>
                  <a:pt x="7" y="93"/>
                </a:cubicBezTo>
                <a:cubicBezTo>
                  <a:pt x="9" y="93"/>
                  <a:pt x="10" y="95"/>
                  <a:pt x="9" y="97"/>
                </a:cubicBezTo>
                <a:cubicBezTo>
                  <a:pt x="9" y="98"/>
                  <a:pt x="10" y="99"/>
                  <a:pt x="11" y="99"/>
                </a:cubicBezTo>
                <a:cubicBezTo>
                  <a:pt x="11" y="99"/>
                  <a:pt x="11" y="99"/>
                  <a:pt x="12" y="99"/>
                </a:cubicBezTo>
                <a:cubicBezTo>
                  <a:pt x="12" y="100"/>
                  <a:pt x="13" y="100"/>
                  <a:pt x="13" y="101"/>
                </a:cubicBezTo>
                <a:cubicBezTo>
                  <a:pt x="13" y="102"/>
                  <a:pt x="13" y="103"/>
                  <a:pt x="13" y="104"/>
                </a:cubicBezTo>
                <a:cubicBezTo>
                  <a:pt x="14" y="104"/>
                  <a:pt x="14" y="105"/>
                  <a:pt x="15" y="105"/>
                </a:cubicBezTo>
                <a:cubicBezTo>
                  <a:pt x="16" y="105"/>
                  <a:pt x="17" y="105"/>
                  <a:pt x="18" y="105"/>
                </a:cubicBezTo>
                <a:cubicBezTo>
                  <a:pt x="18" y="105"/>
                  <a:pt x="19" y="105"/>
                  <a:pt x="19" y="105"/>
                </a:cubicBezTo>
                <a:cubicBezTo>
                  <a:pt x="19" y="106"/>
                  <a:pt x="21" y="107"/>
                  <a:pt x="21" y="108"/>
                </a:cubicBezTo>
                <a:cubicBezTo>
                  <a:pt x="22" y="108"/>
                  <a:pt x="22" y="108"/>
                  <a:pt x="23" y="108"/>
                </a:cubicBezTo>
                <a:cubicBezTo>
                  <a:pt x="24" y="108"/>
                  <a:pt x="24" y="109"/>
                  <a:pt x="24" y="110"/>
                </a:cubicBezTo>
                <a:cubicBezTo>
                  <a:pt x="25" y="112"/>
                  <a:pt x="28" y="112"/>
                  <a:pt x="30" y="113"/>
                </a:cubicBezTo>
                <a:cubicBezTo>
                  <a:pt x="31" y="113"/>
                  <a:pt x="31" y="114"/>
                  <a:pt x="32" y="114"/>
                </a:cubicBezTo>
                <a:cubicBezTo>
                  <a:pt x="32" y="116"/>
                  <a:pt x="33" y="116"/>
                  <a:pt x="33" y="117"/>
                </a:cubicBezTo>
                <a:cubicBezTo>
                  <a:pt x="34" y="117"/>
                  <a:pt x="34" y="117"/>
                  <a:pt x="34" y="117"/>
                </a:cubicBezTo>
                <a:cubicBezTo>
                  <a:pt x="36" y="117"/>
                  <a:pt x="37" y="118"/>
                  <a:pt x="38" y="119"/>
                </a:cubicBezTo>
                <a:cubicBezTo>
                  <a:pt x="39" y="119"/>
                  <a:pt x="40" y="119"/>
                  <a:pt x="42" y="119"/>
                </a:cubicBezTo>
                <a:cubicBezTo>
                  <a:pt x="42" y="119"/>
                  <a:pt x="42" y="120"/>
                  <a:pt x="42" y="120"/>
                </a:cubicBezTo>
                <a:cubicBezTo>
                  <a:pt x="42" y="120"/>
                  <a:pt x="43" y="120"/>
                  <a:pt x="44" y="120"/>
                </a:cubicBezTo>
                <a:cubicBezTo>
                  <a:pt x="44" y="122"/>
                  <a:pt x="43" y="122"/>
                  <a:pt x="43" y="124"/>
                </a:cubicBezTo>
                <a:cubicBezTo>
                  <a:pt x="43" y="124"/>
                  <a:pt x="43" y="125"/>
                  <a:pt x="43" y="125"/>
                </a:cubicBezTo>
                <a:cubicBezTo>
                  <a:pt x="42" y="125"/>
                  <a:pt x="42" y="126"/>
                  <a:pt x="40" y="126"/>
                </a:cubicBezTo>
                <a:cubicBezTo>
                  <a:pt x="40" y="127"/>
                  <a:pt x="40" y="127"/>
                  <a:pt x="40" y="127"/>
                </a:cubicBezTo>
                <a:cubicBezTo>
                  <a:pt x="39" y="128"/>
                  <a:pt x="39" y="129"/>
                  <a:pt x="38" y="129"/>
                </a:cubicBezTo>
                <a:cubicBezTo>
                  <a:pt x="38" y="130"/>
                  <a:pt x="37" y="130"/>
                  <a:pt x="37" y="131"/>
                </a:cubicBezTo>
                <a:cubicBezTo>
                  <a:pt x="37" y="132"/>
                  <a:pt x="37" y="133"/>
                  <a:pt x="37" y="133"/>
                </a:cubicBezTo>
                <a:cubicBezTo>
                  <a:pt x="37" y="135"/>
                  <a:pt x="38" y="135"/>
                  <a:pt x="38" y="136"/>
                </a:cubicBezTo>
                <a:cubicBezTo>
                  <a:pt x="40" y="134"/>
                  <a:pt x="41" y="131"/>
                  <a:pt x="44" y="130"/>
                </a:cubicBezTo>
                <a:cubicBezTo>
                  <a:pt x="44" y="130"/>
                  <a:pt x="45" y="130"/>
                  <a:pt x="45" y="130"/>
                </a:cubicBezTo>
                <a:cubicBezTo>
                  <a:pt x="45" y="130"/>
                  <a:pt x="45" y="131"/>
                  <a:pt x="45" y="131"/>
                </a:cubicBezTo>
                <a:cubicBezTo>
                  <a:pt x="47" y="131"/>
                  <a:pt x="47" y="129"/>
                  <a:pt x="49" y="129"/>
                </a:cubicBezTo>
                <a:cubicBezTo>
                  <a:pt x="49" y="128"/>
                  <a:pt x="49" y="128"/>
                  <a:pt x="49" y="127"/>
                </a:cubicBezTo>
                <a:cubicBezTo>
                  <a:pt x="50" y="127"/>
                  <a:pt x="50" y="126"/>
                  <a:pt x="51" y="126"/>
                </a:cubicBezTo>
                <a:cubicBezTo>
                  <a:pt x="51" y="126"/>
                  <a:pt x="51" y="125"/>
                  <a:pt x="51" y="125"/>
                </a:cubicBezTo>
                <a:cubicBezTo>
                  <a:pt x="51" y="124"/>
                  <a:pt x="51" y="124"/>
                  <a:pt x="52" y="124"/>
                </a:cubicBezTo>
                <a:cubicBezTo>
                  <a:pt x="52" y="123"/>
                  <a:pt x="52" y="122"/>
                  <a:pt x="52" y="121"/>
                </a:cubicBezTo>
                <a:cubicBezTo>
                  <a:pt x="53" y="120"/>
                  <a:pt x="54" y="119"/>
                  <a:pt x="56" y="119"/>
                </a:cubicBezTo>
                <a:cubicBezTo>
                  <a:pt x="56" y="119"/>
                  <a:pt x="57" y="119"/>
                  <a:pt x="57" y="119"/>
                </a:cubicBezTo>
                <a:cubicBezTo>
                  <a:pt x="57" y="118"/>
                  <a:pt x="57" y="118"/>
                  <a:pt x="58" y="118"/>
                </a:cubicBezTo>
                <a:cubicBezTo>
                  <a:pt x="59" y="118"/>
                  <a:pt x="59" y="118"/>
                  <a:pt x="59" y="118"/>
                </a:cubicBezTo>
                <a:cubicBezTo>
                  <a:pt x="60" y="118"/>
                  <a:pt x="60" y="118"/>
                  <a:pt x="61" y="118"/>
                </a:cubicBezTo>
                <a:cubicBezTo>
                  <a:pt x="62" y="118"/>
                  <a:pt x="62" y="116"/>
                  <a:pt x="64" y="117"/>
                </a:cubicBezTo>
                <a:cubicBezTo>
                  <a:pt x="64" y="116"/>
                  <a:pt x="64" y="116"/>
                  <a:pt x="64" y="116"/>
                </a:cubicBezTo>
                <a:cubicBezTo>
                  <a:pt x="67" y="115"/>
                  <a:pt x="67" y="112"/>
                  <a:pt x="70" y="111"/>
                </a:cubicBezTo>
                <a:cubicBezTo>
                  <a:pt x="71" y="111"/>
                  <a:pt x="72" y="111"/>
                  <a:pt x="72" y="111"/>
                </a:cubicBezTo>
                <a:cubicBezTo>
                  <a:pt x="74" y="111"/>
                  <a:pt x="74" y="110"/>
                  <a:pt x="75" y="110"/>
                </a:cubicBezTo>
                <a:cubicBezTo>
                  <a:pt x="75" y="108"/>
                  <a:pt x="77" y="107"/>
                  <a:pt x="78" y="106"/>
                </a:cubicBezTo>
                <a:cubicBezTo>
                  <a:pt x="79" y="106"/>
                  <a:pt x="79" y="106"/>
                  <a:pt x="80" y="106"/>
                </a:cubicBezTo>
                <a:cubicBezTo>
                  <a:pt x="80" y="106"/>
                  <a:pt x="80" y="106"/>
                  <a:pt x="81" y="106"/>
                </a:cubicBezTo>
                <a:cubicBezTo>
                  <a:pt x="80" y="107"/>
                  <a:pt x="81" y="108"/>
                  <a:pt x="80" y="108"/>
                </a:cubicBezTo>
                <a:cubicBezTo>
                  <a:pt x="80" y="109"/>
                  <a:pt x="80" y="109"/>
                  <a:pt x="80" y="110"/>
                </a:cubicBezTo>
                <a:cubicBezTo>
                  <a:pt x="79" y="111"/>
                  <a:pt x="78" y="112"/>
                  <a:pt x="77" y="112"/>
                </a:cubicBezTo>
                <a:cubicBezTo>
                  <a:pt x="77" y="113"/>
                  <a:pt x="77" y="114"/>
                  <a:pt x="77" y="114"/>
                </a:cubicBezTo>
                <a:cubicBezTo>
                  <a:pt x="79" y="116"/>
                  <a:pt x="76" y="118"/>
                  <a:pt x="75" y="120"/>
                </a:cubicBezTo>
                <a:cubicBezTo>
                  <a:pt x="75" y="121"/>
                  <a:pt x="75" y="122"/>
                  <a:pt x="74" y="121"/>
                </a:cubicBezTo>
                <a:cubicBezTo>
                  <a:pt x="74" y="122"/>
                  <a:pt x="74" y="122"/>
                  <a:pt x="74" y="123"/>
                </a:cubicBezTo>
                <a:cubicBezTo>
                  <a:pt x="72" y="123"/>
                  <a:pt x="72" y="124"/>
                  <a:pt x="71" y="124"/>
                </a:cubicBezTo>
                <a:cubicBezTo>
                  <a:pt x="71" y="125"/>
                  <a:pt x="71" y="125"/>
                  <a:pt x="72" y="125"/>
                </a:cubicBezTo>
                <a:cubicBezTo>
                  <a:pt x="73" y="125"/>
                  <a:pt x="74" y="125"/>
                  <a:pt x="74" y="126"/>
                </a:cubicBezTo>
                <a:cubicBezTo>
                  <a:pt x="74" y="127"/>
                  <a:pt x="74" y="127"/>
                  <a:pt x="74" y="127"/>
                </a:cubicBezTo>
                <a:cubicBezTo>
                  <a:pt x="74" y="128"/>
                  <a:pt x="74" y="128"/>
                  <a:pt x="74" y="129"/>
                </a:cubicBezTo>
                <a:cubicBezTo>
                  <a:pt x="73" y="129"/>
                  <a:pt x="72" y="129"/>
                  <a:pt x="71" y="129"/>
                </a:cubicBezTo>
                <a:cubicBezTo>
                  <a:pt x="70" y="128"/>
                  <a:pt x="70" y="127"/>
                  <a:pt x="70" y="125"/>
                </a:cubicBezTo>
                <a:cubicBezTo>
                  <a:pt x="70" y="125"/>
                  <a:pt x="69" y="125"/>
                  <a:pt x="69" y="125"/>
                </a:cubicBezTo>
                <a:cubicBezTo>
                  <a:pt x="68" y="125"/>
                  <a:pt x="68" y="125"/>
                  <a:pt x="68" y="125"/>
                </a:cubicBezTo>
                <a:cubicBezTo>
                  <a:pt x="67" y="126"/>
                  <a:pt x="68" y="128"/>
                  <a:pt x="66" y="129"/>
                </a:cubicBezTo>
                <a:cubicBezTo>
                  <a:pt x="66" y="129"/>
                  <a:pt x="66" y="129"/>
                  <a:pt x="66" y="130"/>
                </a:cubicBezTo>
                <a:cubicBezTo>
                  <a:pt x="67" y="130"/>
                  <a:pt x="67" y="130"/>
                  <a:pt x="68" y="130"/>
                </a:cubicBezTo>
                <a:cubicBezTo>
                  <a:pt x="68" y="131"/>
                  <a:pt x="69" y="131"/>
                  <a:pt x="69" y="132"/>
                </a:cubicBezTo>
                <a:cubicBezTo>
                  <a:pt x="71" y="131"/>
                  <a:pt x="71" y="131"/>
                  <a:pt x="70" y="133"/>
                </a:cubicBezTo>
                <a:cubicBezTo>
                  <a:pt x="70" y="134"/>
                  <a:pt x="70" y="134"/>
                  <a:pt x="70" y="135"/>
                </a:cubicBezTo>
                <a:cubicBezTo>
                  <a:pt x="70" y="135"/>
                  <a:pt x="70" y="136"/>
                  <a:pt x="70" y="137"/>
                </a:cubicBezTo>
                <a:cubicBezTo>
                  <a:pt x="69" y="137"/>
                  <a:pt x="69" y="136"/>
                  <a:pt x="68" y="136"/>
                </a:cubicBezTo>
                <a:cubicBezTo>
                  <a:pt x="68" y="135"/>
                  <a:pt x="67" y="134"/>
                  <a:pt x="66" y="135"/>
                </a:cubicBezTo>
                <a:cubicBezTo>
                  <a:pt x="66" y="134"/>
                  <a:pt x="66" y="134"/>
                  <a:pt x="66" y="133"/>
                </a:cubicBezTo>
                <a:cubicBezTo>
                  <a:pt x="66" y="132"/>
                  <a:pt x="66" y="132"/>
                  <a:pt x="65" y="131"/>
                </a:cubicBezTo>
                <a:cubicBezTo>
                  <a:pt x="64" y="131"/>
                  <a:pt x="65" y="130"/>
                  <a:pt x="65" y="130"/>
                </a:cubicBezTo>
                <a:cubicBezTo>
                  <a:pt x="65" y="129"/>
                  <a:pt x="64" y="129"/>
                  <a:pt x="64" y="127"/>
                </a:cubicBezTo>
                <a:cubicBezTo>
                  <a:pt x="63" y="127"/>
                  <a:pt x="63" y="127"/>
                  <a:pt x="62" y="127"/>
                </a:cubicBezTo>
                <a:cubicBezTo>
                  <a:pt x="61" y="131"/>
                  <a:pt x="64" y="130"/>
                  <a:pt x="64" y="132"/>
                </a:cubicBezTo>
                <a:cubicBezTo>
                  <a:pt x="64" y="133"/>
                  <a:pt x="64" y="134"/>
                  <a:pt x="63" y="133"/>
                </a:cubicBezTo>
                <a:cubicBezTo>
                  <a:pt x="63" y="133"/>
                  <a:pt x="62" y="133"/>
                  <a:pt x="62" y="133"/>
                </a:cubicBezTo>
                <a:cubicBezTo>
                  <a:pt x="62" y="134"/>
                  <a:pt x="62" y="134"/>
                  <a:pt x="62" y="135"/>
                </a:cubicBezTo>
                <a:cubicBezTo>
                  <a:pt x="62" y="135"/>
                  <a:pt x="62" y="135"/>
                  <a:pt x="62" y="136"/>
                </a:cubicBezTo>
                <a:cubicBezTo>
                  <a:pt x="62" y="136"/>
                  <a:pt x="62" y="137"/>
                  <a:pt x="62" y="137"/>
                </a:cubicBezTo>
                <a:cubicBezTo>
                  <a:pt x="62" y="138"/>
                  <a:pt x="62" y="139"/>
                  <a:pt x="62" y="140"/>
                </a:cubicBezTo>
                <a:cubicBezTo>
                  <a:pt x="61" y="141"/>
                  <a:pt x="62" y="143"/>
                  <a:pt x="61" y="143"/>
                </a:cubicBezTo>
                <a:cubicBezTo>
                  <a:pt x="60" y="142"/>
                  <a:pt x="60" y="141"/>
                  <a:pt x="58" y="142"/>
                </a:cubicBezTo>
                <a:cubicBezTo>
                  <a:pt x="58" y="141"/>
                  <a:pt x="58" y="141"/>
                  <a:pt x="58" y="140"/>
                </a:cubicBezTo>
                <a:cubicBezTo>
                  <a:pt x="58" y="140"/>
                  <a:pt x="58" y="140"/>
                  <a:pt x="58" y="139"/>
                </a:cubicBezTo>
                <a:cubicBezTo>
                  <a:pt x="58" y="139"/>
                  <a:pt x="58" y="138"/>
                  <a:pt x="58" y="138"/>
                </a:cubicBezTo>
                <a:cubicBezTo>
                  <a:pt x="58" y="138"/>
                  <a:pt x="57" y="138"/>
                  <a:pt x="57" y="138"/>
                </a:cubicBezTo>
                <a:cubicBezTo>
                  <a:pt x="56" y="138"/>
                  <a:pt x="56" y="139"/>
                  <a:pt x="56" y="140"/>
                </a:cubicBezTo>
                <a:cubicBezTo>
                  <a:pt x="55" y="140"/>
                  <a:pt x="55" y="140"/>
                  <a:pt x="55" y="140"/>
                </a:cubicBezTo>
                <a:cubicBezTo>
                  <a:pt x="55" y="141"/>
                  <a:pt x="54" y="142"/>
                  <a:pt x="53" y="142"/>
                </a:cubicBezTo>
                <a:cubicBezTo>
                  <a:pt x="53" y="142"/>
                  <a:pt x="53" y="142"/>
                  <a:pt x="53" y="143"/>
                </a:cubicBezTo>
                <a:cubicBezTo>
                  <a:pt x="54" y="143"/>
                  <a:pt x="55" y="143"/>
                  <a:pt x="55" y="144"/>
                </a:cubicBezTo>
                <a:cubicBezTo>
                  <a:pt x="54" y="145"/>
                  <a:pt x="54" y="147"/>
                  <a:pt x="52" y="146"/>
                </a:cubicBezTo>
                <a:cubicBezTo>
                  <a:pt x="52" y="147"/>
                  <a:pt x="52" y="148"/>
                  <a:pt x="53" y="148"/>
                </a:cubicBezTo>
                <a:cubicBezTo>
                  <a:pt x="53" y="148"/>
                  <a:pt x="53" y="148"/>
                  <a:pt x="53" y="149"/>
                </a:cubicBezTo>
                <a:cubicBezTo>
                  <a:pt x="53" y="150"/>
                  <a:pt x="54" y="150"/>
                  <a:pt x="55" y="151"/>
                </a:cubicBezTo>
                <a:cubicBezTo>
                  <a:pt x="53" y="152"/>
                  <a:pt x="53" y="154"/>
                  <a:pt x="51" y="154"/>
                </a:cubicBezTo>
                <a:cubicBezTo>
                  <a:pt x="51" y="154"/>
                  <a:pt x="50" y="154"/>
                  <a:pt x="50" y="154"/>
                </a:cubicBezTo>
                <a:cubicBezTo>
                  <a:pt x="50" y="154"/>
                  <a:pt x="50" y="154"/>
                  <a:pt x="50" y="155"/>
                </a:cubicBezTo>
                <a:cubicBezTo>
                  <a:pt x="49" y="155"/>
                  <a:pt x="49" y="155"/>
                  <a:pt x="49" y="155"/>
                </a:cubicBezTo>
                <a:cubicBezTo>
                  <a:pt x="49" y="154"/>
                  <a:pt x="48" y="154"/>
                  <a:pt x="47" y="154"/>
                </a:cubicBezTo>
                <a:cubicBezTo>
                  <a:pt x="47" y="154"/>
                  <a:pt x="47" y="154"/>
                  <a:pt x="46" y="154"/>
                </a:cubicBezTo>
                <a:cubicBezTo>
                  <a:pt x="47" y="155"/>
                  <a:pt x="45" y="156"/>
                  <a:pt x="45" y="157"/>
                </a:cubicBezTo>
                <a:cubicBezTo>
                  <a:pt x="45" y="158"/>
                  <a:pt x="46" y="159"/>
                  <a:pt x="46" y="159"/>
                </a:cubicBezTo>
                <a:cubicBezTo>
                  <a:pt x="46" y="162"/>
                  <a:pt x="48" y="161"/>
                  <a:pt x="47" y="159"/>
                </a:cubicBezTo>
                <a:cubicBezTo>
                  <a:pt x="48" y="159"/>
                  <a:pt x="48" y="159"/>
                  <a:pt x="49" y="159"/>
                </a:cubicBezTo>
                <a:cubicBezTo>
                  <a:pt x="49" y="161"/>
                  <a:pt x="49" y="162"/>
                  <a:pt x="49" y="163"/>
                </a:cubicBezTo>
                <a:cubicBezTo>
                  <a:pt x="49" y="164"/>
                  <a:pt x="50" y="165"/>
                  <a:pt x="49" y="165"/>
                </a:cubicBezTo>
                <a:cubicBezTo>
                  <a:pt x="49" y="166"/>
                  <a:pt x="49" y="166"/>
                  <a:pt x="49" y="167"/>
                </a:cubicBezTo>
                <a:cubicBezTo>
                  <a:pt x="50" y="167"/>
                  <a:pt x="53" y="163"/>
                  <a:pt x="53" y="165"/>
                </a:cubicBezTo>
                <a:cubicBezTo>
                  <a:pt x="52" y="166"/>
                  <a:pt x="52" y="167"/>
                  <a:pt x="51" y="168"/>
                </a:cubicBezTo>
                <a:cubicBezTo>
                  <a:pt x="51" y="168"/>
                  <a:pt x="52" y="168"/>
                  <a:pt x="52" y="168"/>
                </a:cubicBezTo>
                <a:cubicBezTo>
                  <a:pt x="54" y="168"/>
                  <a:pt x="55" y="169"/>
                  <a:pt x="55" y="171"/>
                </a:cubicBezTo>
                <a:cubicBezTo>
                  <a:pt x="53" y="171"/>
                  <a:pt x="52" y="172"/>
                  <a:pt x="51" y="173"/>
                </a:cubicBezTo>
                <a:cubicBezTo>
                  <a:pt x="51" y="173"/>
                  <a:pt x="51" y="173"/>
                  <a:pt x="51" y="174"/>
                </a:cubicBezTo>
                <a:cubicBezTo>
                  <a:pt x="53" y="174"/>
                  <a:pt x="54" y="174"/>
                  <a:pt x="55" y="175"/>
                </a:cubicBezTo>
                <a:cubicBezTo>
                  <a:pt x="56" y="175"/>
                  <a:pt x="58" y="175"/>
                  <a:pt x="59" y="175"/>
                </a:cubicBezTo>
                <a:cubicBezTo>
                  <a:pt x="60" y="176"/>
                  <a:pt x="59" y="176"/>
                  <a:pt x="58" y="176"/>
                </a:cubicBezTo>
                <a:cubicBezTo>
                  <a:pt x="58" y="176"/>
                  <a:pt x="58" y="177"/>
                  <a:pt x="58" y="177"/>
                </a:cubicBezTo>
                <a:cubicBezTo>
                  <a:pt x="57" y="177"/>
                  <a:pt x="57" y="177"/>
                  <a:pt x="57" y="178"/>
                </a:cubicBezTo>
                <a:cubicBezTo>
                  <a:pt x="57" y="179"/>
                  <a:pt x="57" y="179"/>
                  <a:pt x="57" y="180"/>
                </a:cubicBezTo>
                <a:cubicBezTo>
                  <a:pt x="57" y="180"/>
                  <a:pt x="58" y="180"/>
                  <a:pt x="58" y="180"/>
                </a:cubicBezTo>
                <a:cubicBezTo>
                  <a:pt x="59" y="180"/>
                  <a:pt x="59" y="180"/>
                  <a:pt x="59" y="180"/>
                </a:cubicBezTo>
                <a:cubicBezTo>
                  <a:pt x="60" y="180"/>
                  <a:pt x="60" y="180"/>
                  <a:pt x="61" y="180"/>
                </a:cubicBezTo>
                <a:cubicBezTo>
                  <a:pt x="62" y="180"/>
                  <a:pt x="63" y="182"/>
                  <a:pt x="62" y="182"/>
                </a:cubicBezTo>
                <a:cubicBezTo>
                  <a:pt x="61" y="182"/>
                  <a:pt x="60" y="182"/>
                  <a:pt x="59" y="182"/>
                </a:cubicBezTo>
                <a:cubicBezTo>
                  <a:pt x="59" y="183"/>
                  <a:pt x="58" y="183"/>
                  <a:pt x="58" y="184"/>
                </a:cubicBezTo>
                <a:cubicBezTo>
                  <a:pt x="57" y="184"/>
                  <a:pt x="56" y="186"/>
                  <a:pt x="56" y="184"/>
                </a:cubicBezTo>
                <a:cubicBezTo>
                  <a:pt x="55" y="184"/>
                  <a:pt x="55" y="184"/>
                  <a:pt x="55" y="184"/>
                </a:cubicBezTo>
                <a:cubicBezTo>
                  <a:pt x="54" y="184"/>
                  <a:pt x="54" y="184"/>
                  <a:pt x="53" y="184"/>
                </a:cubicBezTo>
                <a:cubicBezTo>
                  <a:pt x="53" y="185"/>
                  <a:pt x="53" y="186"/>
                  <a:pt x="52" y="186"/>
                </a:cubicBezTo>
                <a:cubicBezTo>
                  <a:pt x="52" y="187"/>
                  <a:pt x="51" y="187"/>
                  <a:pt x="51" y="188"/>
                </a:cubicBezTo>
                <a:cubicBezTo>
                  <a:pt x="51" y="188"/>
                  <a:pt x="50" y="188"/>
                  <a:pt x="50" y="188"/>
                </a:cubicBezTo>
                <a:cubicBezTo>
                  <a:pt x="49" y="188"/>
                  <a:pt x="48" y="188"/>
                  <a:pt x="49" y="187"/>
                </a:cubicBezTo>
                <a:cubicBezTo>
                  <a:pt x="48" y="187"/>
                  <a:pt x="48" y="187"/>
                  <a:pt x="47" y="187"/>
                </a:cubicBezTo>
                <a:cubicBezTo>
                  <a:pt x="47" y="187"/>
                  <a:pt x="47" y="187"/>
                  <a:pt x="46" y="187"/>
                </a:cubicBezTo>
                <a:cubicBezTo>
                  <a:pt x="46" y="186"/>
                  <a:pt x="46" y="185"/>
                  <a:pt x="45" y="186"/>
                </a:cubicBezTo>
                <a:cubicBezTo>
                  <a:pt x="45" y="185"/>
                  <a:pt x="45" y="185"/>
                  <a:pt x="45" y="184"/>
                </a:cubicBezTo>
                <a:cubicBezTo>
                  <a:pt x="45" y="184"/>
                  <a:pt x="44" y="184"/>
                  <a:pt x="44" y="184"/>
                </a:cubicBezTo>
                <a:cubicBezTo>
                  <a:pt x="44" y="184"/>
                  <a:pt x="43" y="184"/>
                  <a:pt x="43" y="184"/>
                </a:cubicBezTo>
                <a:cubicBezTo>
                  <a:pt x="42" y="184"/>
                  <a:pt x="42" y="184"/>
                  <a:pt x="42" y="184"/>
                </a:cubicBezTo>
                <a:cubicBezTo>
                  <a:pt x="42" y="184"/>
                  <a:pt x="42" y="183"/>
                  <a:pt x="42" y="182"/>
                </a:cubicBezTo>
                <a:cubicBezTo>
                  <a:pt x="41" y="182"/>
                  <a:pt x="40" y="181"/>
                  <a:pt x="39" y="181"/>
                </a:cubicBezTo>
                <a:cubicBezTo>
                  <a:pt x="39" y="181"/>
                  <a:pt x="38" y="181"/>
                  <a:pt x="38" y="181"/>
                </a:cubicBezTo>
                <a:cubicBezTo>
                  <a:pt x="37" y="181"/>
                  <a:pt x="37" y="181"/>
                  <a:pt x="37" y="180"/>
                </a:cubicBezTo>
                <a:cubicBezTo>
                  <a:pt x="35" y="180"/>
                  <a:pt x="34" y="179"/>
                  <a:pt x="34" y="177"/>
                </a:cubicBezTo>
                <a:cubicBezTo>
                  <a:pt x="36" y="177"/>
                  <a:pt x="37" y="177"/>
                  <a:pt x="38" y="177"/>
                </a:cubicBezTo>
                <a:cubicBezTo>
                  <a:pt x="38" y="178"/>
                  <a:pt x="37" y="178"/>
                  <a:pt x="37" y="180"/>
                </a:cubicBezTo>
                <a:cubicBezTo>
                  <a:pt x="38" y="180"/>
                  <a:pt x="38" y="180"/>
                  <a:pt x="39" y="180"/>
                </a:cubicBezTo>
                <a:cubicBezTo>
                  <a:pt x="40" y="180"/>
                  <a:pt x="40" y="178"/>
                  <a:pt x="40" y="177"/>
                </a:cubicBezTo>
                <a:cubicBezTo>
                  <a:pt x="39" y="177"/>
                  <a:pt x="38" y="176"/>
                  <a:pt x="38" y="175"/>
                </a:cubicBezTo>
                <a:cubicBezTo>
                  <a:pt x="37" y="174"/>
                  <a:pt x="36" y="172"/>
                  <a:pt x="38" y="171"/>
                </a:cubicBezTo>
                <a:cubicBezTo>
                  <a:pt x="38" y="171"/>
                  <a:pt x="38" y="171"/>
                  <a:pt x="38" y="170"/>
                </a:cubicBezTo>
                <a:cubicBezTo>
                  <a:pt x="39" y="166"/>
                  <a:pt x="34" y="169"/>
                  <a:pt x="34" y="165"/>
                </a:cubicBezTo>
                <a:cubicBezTo>
                  <a:pt x="36" y="165"/>
                  <a:pt x="37" y="165"/>
                  <a:pt x="38" y="165"/>
                </a:cubicBezTo>
                <a:cubicBezTo>
                  <a:pt x="38" y="166"/>
                  <a:pt x="38" y="166"/>
                  <a:pt x="38" y="167"/>
                </a:cubicBezTo>
                <a:cubicBezTo>
                  <a:pt x="39" y="167"/>
                  <a:pt x="40" y="167"/>
                  <a:pt x="40" y="167"/>
                </a:cubicBezTo>
                <a:cubicBezTo>
                  <a:pt x="40" y="166"/>
                  <a:pt x="40" y="166"/>
                  <a:pt x="40" y="165"/>
                </a:cubicBezTo>
                <a:cubicBezTo>
                  <a:pt x="40" y="165"/>
                  <a:pt x="40" y="165"/>
                  <a:pt x="39" y="165"/>
                </a:cubicBezTo>
                <a:cubicBezTo>
                  <a:pt x="39" y="165"/>
                  <a:pt x="39" y="165"/>
                  <a:pt x="39" y="164"/>
                </a:cubicBezTo>
                <a:cubicBezTo>
                  <a:pt x="39" y="163"/>
                  <a:pt x="38" y="162"/>
                  <a:pt x="37" y="162"/>
                </a:cubicBezTo>
                <a:cubicBezTo>
                  <a:pt x="37" y="161"/>
                  <a:pt x="37" y="160"/>
                  <a:pt x="37" y="159"/>
                </a:cubicBezTo>
                <a:cubicBezTo>
                  <a:pt x="37" y="158"/>
                  <a:pt x="38" y="158"/>
                  <a:pt x="38" y="156"/>
                </a:cubicBezTo>
                <a:cubicBezTo>
                  <a:pt x="38" y="156"/>
                  <a:pt x="37" y="156"/>
                  <a:pt x="37" y="156"/>
                </a:cubicBezTo>
                <a:cubicBezTo>
                  <a:pt x="37" y="156"/>
                  <a:pt x="37" y="155"/>
                  <a:pt x="37" y="155"/>
                </a:cubicBezTo>
                <a:cubicBezTo>
                  <a:pt x="35" y="154"/>
                  <a:pt x="36" y="152"/>
                  <a:pt x="37" y="151"/>
                </a:cubicBezTo>
                <a:cubicBezTo>
                  <a:pt x="37" y="151"/>
                  <a:pt x="38" y="151"/>
                  <a:pt x="38" y="151"/>
                </a:cubicBezTo>
                <a:cubicBezTo>
                  <a:pt x="38" y="151"/>
                  <a:pt x="38" y="150"/>
                  <a:pt x="38" y="150"/>
                </a:cubicBezTo>
                <a:cubicBezTo>
                  <a:pt x="38" y="150"/>
                  <a:pt x="38" y="149"/>
                  <a:pt x="38" y="149"/>
                </a:cubicBezTo>
                <a:cubicBezTo>
                  <a:pt x="38" y="148"/>
                  <a:pt x="38" y="147"/>
                  <a:pt x="38" y="146"/>
                </a:cubicBezTo>
                <a:cubicBezTo>
                  <a:pt x="38" y="146"/>
                  <a:pt x="38" y="146"/>
                  <a:pt x="38" y="145"/>
                </a:cubicBezTo>
                <a:cubicBezTo>
                  <a:pt x="39" y="145"/>
                  <a:pt x="39" y="145"/>
                  <a:pt x="39" y="144"/>
                </a:cubicBezTo>
                <a:cubicBezTo>
                  <a:pt x="39" y="144"/>
                  <a:pt x="39" y="143"/>
                  <a:pt x="39" y="143"/>
                </a:cubicBezTo>
                <a:cubicBezTo>
                  <a:pt x="38" y="142"/>
                  <a:pt x="39" y="138"/>
                  <a:pt x="37" y="138"/>
                </a:cubicBezTo>
                <a:cubicBezTo>
                  <a:pt x="36" y="138"/>
                  <a:pt x="36" y="138"/>
                  <a:pt x="36" y="138"/>
                </a:cubicBezTo>
                <a:cubicBezTo>
                  <a:pt x="35" y="138"/>
                  <a:pt x="34" y="138"/>
                  <a:pt x="33" y="138"/>
                </a:cubicBezTo>
                <a:cubicBezTo>
                  <a:pt x="33" y="138"/>
                  <a:pt x="33" y="139"/>
                  <a:pt x="33" y="139"/>
                </a:cubicBezTo>
                <a:cubicBezTo>
                  <a:pt x="33" y="140"/>
                  <a:pt x="33" y="140"/>
                  <a:pt x="33" y="140"/>
                </a:cubicBezTo>
                <a:cubicBezTo>
                  <a:pt x="33" y="140"/>
                  <a:pt x="32" y="140"/>
                  <a:pt x="32" y="140"/>
                </a:cubicBezTo>
                <a:cubicBezTo>
                  <a:pt x="32" y="141"/>
                  <a:pt x="31" y="142"/>
                  <a:pt x="31" y="143"/>
                </a:cubicBezTo>
                <a:cubicBezTo>
                  <a:pt x="30" y="143"/>
                  <a:pt x="30" y="143"/>
                  <a:pt x="30" y="144"/>
                </a:cubicBezTo>
                <a:cubicBezTo>
                  <a:pt x="29" y="146"/>
                  <a:pt x="28" y="146"/>
                  <a:pt x="27" y="148"/>
                </a:cubicBezTo>
                <a:cubicBezTo>
                  <a:pt x="27" y="148"/>
                  <a:pt x="26" y="148"/>
                  <a:pt x="26" y="148"/>
                </a:cubicBezTo>
                <a:cubicBezTo>
                  <a:pt x="26" y="149"/>
                  <a:pt x="26" y="150"/>
                  <a:pt x="25" y="151"/>
                </a:cubicBezTo>
                <a:cubicBezTo>
                  <a:pt x="26" y="151"/>
                  <a:pt x="26" y="151"/>
                  <a:pt x="26" y="152"/>
                </a:cubicBezTo>
                <a:cubicBezTo>
                  <a:pt x="26" y="153"/>
                  <a:pt x="26" y="153"/>
                  <a:pt x="26" y="154"/>
                </a:cubicBezTo>
                <a:cubicBezTo>
                  <a:pt x="27" y="154"/>
                  <a:pt x="28" y="155"/>
                  <a:pt x="28" y="154"/>
                </a:cubicBezTo>
                <a:cubicBezTo>
                  <a:pt x="29" y="154"/>
                  <a:pt x="29" y="154"/>
                  <a:pt x="30" y="154"/>
                </a:cubicBezTo>
                <a:cubicBezTo>
                  <a:pt x="30" y="154"/>
                  <a:pt x="30" y="154"/>
                  <a:pt x="30" y="155"/>
                </a:cubicBezTo>
                <a:cubicBezTo>
                  <a:pt x="30" y="155"/>
                  <a:pt x="29" y="156"/>
                  <a:pt x="28" y="156"/>
                </a:cubicBezTo>
                <a:cubicBezTo>
                  <a:pt x="28" y="156"/>
                  <a:pt x="28" y="157"/>
                  <a:pt x="28" y="157"/>
                </a:cubicBezTo>
                <a:cubicBezTo>
                  <a:pt x="29" y="159"/>
                  <a:pt x="28" y="160"/>
                  <a:pt x="26" y="161"/>
                </a:cubicBezTo>
                <a:cubicBezTo>
                  <a:pt x="24" y="161"/>
                  <a:pt x="25" y="158"/>
                  <a:pt x="23" y="158"/>
                </a:cubicBezTo>
                <a:cubicBezTo>
                  <a:pt x="22" y="158"/>
                  <a:pt x="22" y="158"/>
                  <a:pt x="21" y="158"/>
                </a:cubicBezTo>
                <a:cubicBezTo>
                  <a:pt x="20" y="158"/>
                  <a:pt x="20" y="160"/>
                  <a:pt x="20" y="161"/>
                </a:cubicBezTo>
                <a:cubicBezTo>
                  <a:pt x="20" y="161"/>
                  <a:pt x="20" y="162"/>
                  <a:pt x="21" y="162"/>
                </a:cubicBezTo>
                <a:cubicBezTo>
                  <a:pt x="21" y="161"/>
                  <a:pt x="23" y="160"/>
                  <a:pt x="24" y="162"/>
                </a:cubicBezTo>
                <a:cubicBezTo>
                  <a:pt x="24" y="162"/>
                  <a:pt x="24" y="163"/>
                  <a:pt x="24" y="163"/>
                </a:cubicBezTo>
                <a:cubicBezTo>
                  <a:pt x="24" y="164"/>
                  <a:pt x="24" y="164"/>
                  <a:pt x="23" y="164"/>
                </a:cubicBezTo>
                <a:cubicBezTo>
                  <a:pt x="21" y="164"/>
                  <a:pt x="21" y="162"/>
                  <a:pt x="19" y="162"/>
                </a:cubicBezTo>
                <a:cubicBezTo>
                  <a:pt x="19" y="162"/>
                  <a:pt x="19" y="163"/>
                  <a:pt x="19" y="163"/>
                </a:cubicBezTo>
                <a:cubicBezTo>
                  <a:pt x="21" y="163"/>
                  <a:pt x="20" y="166"/>
                  <a:pt x="19" y="167"/>
                </a:cubicBezTo>
                <a:cubicBezTo>
                  <a:pt x="19" y="167"/>
                  <a:pt x="18" y="167"/>
                  <a:pt x="18" y="167"/>
                </a:cubicBezTo>
                <a:cubicBezTo>
                  <a:pt x="18" y="168"/>
                  <a:pt x="18" y="169"/>
                  <a:pt x="18" y="170"/>
                </a:cubicBezTo>
                <a:cubicBezTo>
                  <a:pt x="18" y="170"/>
                  <a:pt x="19" y="170"/>
                  <a:pt x="19" y="170"/>
                </a:cubicBezTo>
                <a:cubicBezTo>
                  <a:pt x="19" y="169"/>
                  <a:pt x="19" y="169"/>
                  <a:pt x="20" y="169"/>
                </a:cubicBezTo>
                <a:cubicBezTo>
                  <a:pt x="20" y="168"/>
                  <a:pt x="21" y="168"/>
                  <a:pt x="21" y="167"/>
                </a:cubicBezTo>
                <a:cubicBezTo>
                  <a:pt x="23" y="167"/>
                  <a:pt x="23" y="168"/>
                  <a:pt x="23" y="170"/>
                </a:cubicBezTo>
                <a:cubicBezTo>
                  <a:pt x="23" y="171"/>
                  <a:pt x="23" y="171"/>
                  <a:pt x="23" y="171"/>
                </a:cubicBezTo>
                <a:cubicBezTo>
                  <a:pt x="23" y="173"/>
                  <a:pt x="23" y="175"/>
                  <a:pt x="23" y="176"/>
                </a:cubicBezTo>
                <a:cubicBezTo>
                  <a:pt x="19" y="176"/>
                  <a:pt x="19" y="179"/>
                  <a:pt x="20" y="181"/>
                </a:cubicBezTo>
                <a:cubicBezTo>
                  <a:pt x="21" y="181"/>
                  <a:pt x="22" y="181"/>
                  <a:pt x="21" y="180"/>
                </a:cubicBezTo>
                <a:cubicBezTo>
                  <a:pt x="22" y="179"/>
                  <a:pt x="24" y="180"/>
                  <a:pt x="24" y="178"/>
                </a:cubicBezTo>
                <a:cubicBezTo>
                  <a:pt x="24" y="179"/>
                  <a:pt x="25" y="179"/>
                  <a:pt x="25" y="180"/>
                </a:cubicBezTo>
                <a:cubicBezTo>
                  <a:pt x="27" y="180"/>
                  <a:pt x="26" y="184"/>
                  <a:pt x="27" y="184"/>
                </a:cubicBezTo>
                <a:cubicBezTo>
                  <a:pt x="28" y="184"/>
                  <a:pt x="28" y="184"/>
                  <a:pt x="28" y="184"/>
                </a:cubicBezTo>
                <a:cubicBezTo>
                  <a:pt x="29" y="184"/>
                  <a:pt x="30" y="184"/>
                  <a:pt x="31" y="184"/>
                </a:cubicBezTo>
                <a:cubicBezTo>
                  <a:pt x="31" y="185"/>
                  <a:pt x="31" y="186"/>
                  <a:pt x="31" y="187"/>
                </a:cubicBezTo>
                <a:cubicBezTo>
                  <a:pt x="31" y="188"/>
                  <a:pt x="30" y="188"/>
                  <a:pt x="30" y="189"/>
                </a:cubicBezTo>
                <a:cubicBezTo>
                  <a:pt x="30" y="190"/>
                  <a:pt x="30" y="190"/>
                  <a:pt x="30" y="190"/>
                </a:cubicBezTo>
                <a:cubicBezTo>
                  <a:pt x="30" y="190"/>
                  <a:pt x="30" y="190"/>
                  <a:pt x="31" y="190"/>
                </a:cubicBezTo>
                <a:cubicBezTo>
                  <a:pt x="32" y="191"/>
                  <a:pt x="33" y="190"/>
                  <a:pt x="33" y="192"/>
                </a:cubicBezTo>
                <a:cubicBezTo>
                  <a:pt x="34" y="192"/>
                  <a:pt x="34" y="192"/>
                  <a:pt x="34" y="192"/>
                </a:cubicBezTo>
                <a:cubicBezTo>
                  <a:pt x="36" y="192"/>
                  <a:pt x="37" y="193"/>
                  <a:pt x="39" y="193"/>
                </a:cubicBezTo>
                <a:cubicBezTo>
                  <a:pt x="40" y="193"/>
                  <a:pt x="41" y="193"/>
                  <a:pt x="42" y="193"/>
                </a:cubicBezTo>
                <a:cubicBezTo>
                  <a:pt x="42" y="193"/>
                  <a:pt x="42" y="193"/>
                  <a:pt x="43" y="193"/>
                </a:cubicBezTo>
                <a:cubicBezTo>
                  <a:pt x="45" y="195"/>
                  <a:pt x="49" y="193"/>
                  <a:pt x="51" y="192"/>
                </a:cubicBezTo>
                <a:cubicBezTo>
                  <a:pt x="52" y="192"/>
                  <a:pt x="53" y="192"/>
                  <a:pt x="53" y="192"/>
                </a:cubicBezTo>
                <a:cubicBezTo>
                  <a:pt x="54" y="192"/>
                  <a:pt x="54" y="192"/>
                  <a:pt x="55" y="192"/>
                </a:cubicBezTo>
                <a:cubicBezTo>
                  <a:pt x="55" y="191"/>
                  <a:pt x="55" y="191"/>
                  <a:pt x="55" y="190"/>
                </a:cubicBezTo>
                <a:cubicBezTo>
                  <a:pt x="56" y="190"/>
                  <a:pt x="58" y="190"/>
                  <a:pt x="59" y="190"/>
                </a:cubicBezTo>
                <a:cubicBezTo>
                  <a:pt x="60" y="189"/>
                  <a:pt x="62" y="189"/>
                  <a:pt x="63" y="188"/>
                </a:cubicBezTo>
                <a:cubicBezTo>
                  <a:pt x="63" y="188"/>
                  <a:pt x="64" y="188"/>
                  <a:pt x="64" y="188"/>
                </a:cubicBezTo>
                <a:cubicBezTo>
                  <a:pt x="64" y="187"/>
                  <a:pt x="64" y="187"/>
                  <a:pt x="65" y="187"/>
                </a:cubicBezTo>
                <a:cubicBezTo>
                  <a:pt x="66" y="187"/>
                  <a:pt x="66" y="187"/>
                  <a:pt x="66" y="187"/>
                </a:cubicBezTo>
                <a:cubicBezTo>
                  <a:pt x="67" y="187"/>
                  <a:pt x="67" y="187"/>
                  <a:pt x="68" y="187"/>
                </a:cubicBezTo>
                <a:cubicBezTo>
                  <a:pt x="68" y="186"/>
                  <a:pt x="68" y="186"/>
                  <a:pt x="68" y="186"/>
                </a:cubicBezTo>
                <a:cubicBezTo>
                  <a:pt x="69" y="186"/>
                  <a:pt x="70" y="186"/>
                  <a:pt x="71" y="186"/>
                </a:cubicBezTo>
                <a:cubicBezTo>
                  <a:pt x="71" y="183"/>
                  <a:pt x="74" y="184"/>
                  <a:pt x="74" y="181"/>
                </a:cubicBezTo>
                <a:cubicBezTo>
                  <a:pt x="74" y="180"/>
                  <a:pt x="75" y="179"/>
                  <a:pt x="76" y="178"/>
                </a:cubicBezTo>
                <a:cubicBezTo>
                  <a:pt x="77" y="178"/>
                  <a:pt x="78" y="177"/>
                  <a:pt x="78" y="176"/>
                </a:cubicBezTo>
                <a:cubicBezTo>
                  <a:pt x="78" y="175"/>
                  <a:pt x="79" y="173"/>
                  <a:pt x="81" y="174"/>
                </a:cubicBezTo>
                <a:cubicBezTo>
                  <a:pt x="82" y="174"/>
                  <a:pt x="82" y="174"/>
                  <a:pt x="83" y="174"/>
                </a:cubicBezTo>
                <a:cubicBezTo>
                  <a:pt x="83" y="172"/>
                  <a:pt x="83" y="172"/>
                  <a:pt x="84" y="171"/>
                </a:cubicBezTo>
                <a:cubicBezTo>
                  <a:pt x="84" y="171"/>
                  <a:pt x="84" y="171"/>
                  <a:pt x="84" y="170"/>
                </a:cubicBezTo>
                <a:cubicBezTo>
                  <a:pt x="85" y="170"/>
                  <a:pt x="85" y="169"/>
                  <a:pt x="87" y="169"/>
                </a:cubicBezTo>
                <a:cubicBezTo>
                  <a:pt x="87" y="169"/>
                  <a:pt x="87" y="169"/>
                  <a:pt x="88" y="169"/>
                </a:cubicBezTo>
                <a:cubicBezTo>
                  <a:pt x="88" y="169"/>
                  <a:pt x="88" y="168"/>
                  <a:pt x="88" y="168"/>
                </a:cubicBezTo>
                <a:cubicBezTo>
                  <a:pt x="89" y="166"/>
                  <a:pt x="89" y="163"/>
                  <a:pt x="90" y="162"/>
                </a:cubicBezTo>
                <a:cubicBezTo>
                  <a:pt x="91" y="162"/>
                  <a:pt x="91" y="162"/>
                  <a:pt x="91" y="162"/>
                </a:cubicBezTo>
                <a:cubicBezTo>
                  <a:pt x="92" y="161"/>
                  <a:pt x="93" y="160"/>
                  <a:pt x="93" y="158"/>
                </a:cubicBezTo>
                <a:cubicBezTo>
                  <a:pt x="93" y="157"/>
                  <a:pt x="93" y="157"/>
                  <a:pt x="93" y="156"/>
                </a:cubicBezTo>
                <a:cubicBezTo>
                  <a:pt x="92" y="156"/>
                  <a:pt x="92" y="156"/>
                  <a:pt x="91" y="156"/>
                </a:cubicBezTo>
                <a:cubicBezTo>
                  <a:pt x="91" y="156"/>
                  <a:pt x="91" y="155"/>
                  <a:pt x="91" y="155"/>
                </a:cubicBezTo>
                <a:cubicBezTo>
                  <a:pt x="91" y="154"/>
                  <a:pt x="91" y="153"/>
                  <a:pt x="91" y="152"/>
                </a:cubicBezTo>
                <a:cubicBezTo>
                  <a:pt x="92" y="152"/>
                  <a:pt x="92" y="152"/>
                  <a:pt x="93" y="152"/>
                </a:cubicBezTo>
                <a:cubicBezTo>
                  <a:pt x="93" y="151"/>
                  <a:pt x="95" y="151"/>
                  <a:pt x="95" y="152"/>
                </a:cubicBezTo>
                <a:cubicBezTo>
                  <a:pt x="95" y="152"/>
                  <a:pt x="96" y="152"/>
                  <a:pt x="96" y="152"/>
                </a:cubicBezTo>
                <a:cubicBezTo>
                  <a:pt x="98" y="152"/>
                  <a:pt x="98" y="149"/>
                  <a:pt x="96" y="149"/>
                </a:cubicBezTo>
                <a:cubicBezTo>
                  <a:pt x="96" y="148"/>
                  <a:pt x="96" y="147"/>
                  <a:pt x="96" y="146"/>
                </a:cubicBezTo>
                <a:cubicBezTo>
                  <a:pt x="96" y="146"/>
                  <a:pt x="96" y="146"/>
                  <a:pt x="96" y="145"/>
                </a:cubicBezTo>
                <a:cubicBezTo>
                  <a:pt x="96" y="144"/>
                  <a:pt x="96" y="144"/>
                  <a:pt x="96" y="143"/>
                </a:cubicBezTo>
                <a:cubicBezTo>
                  <a:pt x="96" y="141"/>
                  <a:pt x="97" y="140"/>
                  <a:pt x="97" y="139"/>
                </a:cubicBezTo>
                <a:cubicBezTo>
                  <a:pt x="98" y="139"/>
                  <a:pt x="98" y="139"/>
                  <a:pt x="99" y="139"/>
                </a:cubicBezTo>
                <a:cubicBezTo>
                  <a:pt x="99" y="138"/>
                  <a:pt x="100" y="137"/>
                  <a:pt x="101" y="137"/>
                </a:cubicBezTo>
                <a:cubicBezTo>
                  <a:pt x="101" y="137"/>
                  <a:pt x="101" y="136"/>
                  <a:pt x="101" y="136"/>
                </a:cubicBezTo>
                <a:cubicBezTo>
                  <a:pt x="98" y="136"/>
                  <a:pt x="101" y="132"/>
                  <a:pt x="101" y="131"/>
                </a:cubicBezTo>
                <a:cubicBezTo>
                  <a:pt x="101" y="130"/>
                  <a:pt x="101" y="130"/>
                  <a:pt x="102" y="130"/>
                </a:cubicBezTo>
                <a:cubicBezTo>
                  <a:pt x="102" y="127"/>
                  <a:pt x="102" y="125"/>
                  <a:pt x="104" y="125"/>
                </a:cubicBezTo>
                <a:cubicBezTo>
                  <a:pt x="104" y="125"/>
                  <a:pt x="104" y="124"/>
                  <a:pt x="104" y="124"/>
                </a:cubicBezTo>
                <a:cubicBezTo>
                  <a:pt x="105" y="123"/>
                  <a:pt x="105" y="122"/>
                  <a:pt x="106" y="121"/>
                </a:cubicBezTo>
                <a:cubicBezTo>
                  <a:pt x="106" y="121"/>
                  <a:pt x="106" y="121"/>
                  <a:pt x="106" y="120"/>
                </a:cubicBezTo>
                <a:cubicBezTo>
                  <a:pt x="106" y="119"/>
                  <a:pt x="106" y="118"/>
                  <a:pt x="107" y="118"/>
                </a:cubicBezTo>
                <a:cubicBezTo>
                  <a:pt x="107" y="117"/>
                  <a:pt x="107" y="116"/>
                  <a:pt x="107" y="116"/>
                </a:cubicBezTo>
                <a:cubicBezTo>
                  <a:pt x="107" y="116"/>
                  <a:pt x="108" y="116"/>
                  <a:pt x="108" y="116"/>
                </a:cubicBezTo>
                <a:cubicBezTo>
                  <a:pt x="108" y="115"/>
                  <a:pt x="108" y="115"/>
                  <a:pt x="108" y="114"/>
                </a:cubicBezTo>
                <a:cubicBezTo>
                  <a:pt x="108" y="114"/>
                  <a:pt x="107" y="114"/>
                  <a:pt x="107" y="114"/>
                </a:cubicBezTo>
                <a:cubicBezTo>
                  <a:pt x="107" y="114"/>
                  <a:pt x="107" y="114"/>
                  <a:pt x="107" y="113"/>
                </a:cubicBezTo>
                <a:close/>
                <a:moveTo>
                  <a:pt x="82" y="60"/>
                </a:moveTo>
                <a:cubicBezTo>
                  <a:pt x="83" y="60"/>
                  <a:pt x="85" y="60"/>
                  <a:pt x="84" y="62"/>
                </a:cubicBezTo>
                <a:cubicBezTo>
                  <a:pt x="83" y="62"/>
                  <a:pt x="82" y="62"/>
                  <a:pt x="82" y="61"/>
                </a:cubicBezTo>
                <a:cubicBezTo>
                  <a:pt x="82" y="61"/>
                  <a:pt x="82" y="60"/>
                  <a:pt x="82" y="60"/>
                </a:cubicBezTo>
                <a:close/>
                <a:moveTo>
                  <a:pt x="89" y="42"/>
                </a:moveTo>
                <a:cubicBezTo>
                  <a:pt x="86" y="38"/>
                  <a:pt x="93" y="45"/>
                  <a:pt x="89" y="42"/>
                </a:cubicBezTo>
                <a:close/>
                <a:moveTo>
                  <a:pt x="7" y="75"/>
                </a:moveTo>
                <a:cubicBezTo>
                  <a:pt x="7" y="74"/>
                  <a:pt x="7" y="72"/>
                  <a:pt x="8" y="72"/>
                </a:cubicBezTo>
                <a:cubicBezTo>
                  <a:pt x="9" y="73"/>
                  <a:pt x="10" y="74"/>
                  <a:pt x="9" y="76"/>
                </a:cubicBezTo>
                <a:cubicBezTo>
                  <a:pt x="9" y="76"/>
                  <a:pt x="7" y="76"/>
                  <a:pt x="7" y="75"/>
                </a:cubicBezTo>
                <a:close/>
                <a:moveTo>
                  <a:pt x="8" y="60"/>
                </a:moveTo>
                <a:cubicBezTo>
                  <a:pt x="7" y="63"/>
                  <a:pt x="7" y="62"/>
                  <a:pt x="8" y="66"/>
                </a:cubicBezTo>
                <a:cubicBezTo>
                  <a:pt x="4" y="65"/>
                  <a:pt x="6" y="60"/>
                  <a:pt x="5" y="60"/>
                </a:cubicBezTo>
                <a:cubicBezTo>
                  <a:pt x="5" y="58"/>
                  <a:pt x="6" y="60"/>
                  <a:pt x="8" y="60"/>
                </a:cubicBezTo>
                <a:close/>
                <a:moveTo>
                  <a:pt x="47" y="114"/>
                </a:moveTo>
                <a:cubicBezTo>
                  <a:pt x="46" y="114"/>
                  <a:pt x="47" y="112"/>
                  <a:pt x="45" y="112"/>
                </a:cubicBezTo>
                <a:cubicBezTo>
                  <a:pt x="46" y="108"/>
                  <a:pt x="49" y="113"/>
                  <a:pt x="51" y="112"/>
                </a:cubicBezTo>
                <a:cubicBezTo>
                  <a:pt x="51" y="114"/>
                  <a:pt x="47" y="112"/>
                  <a:pt x="47" y="114"/>
                </a:cubicBezTo>
                <a:close/>
                <a:moveTo>
                  <a:pt x="28" y="170"/>
                </a:moveTo>
                <a:cubicBezTo>
                  <a:pt x="30" y="170"/>
                  <a:pt x="32" y="173"/>
                  <a:pt x="28" y="173"/>
                </a:cubicBezTo>
                <a:cubicBezTo>
                  <a:pt x="27" y="172"/>
                  <a:pt x="27" y="170"/>
                  <a:pt x="28" y="170"/>
                </a:cubicBezTo>
                <a:close/>
                <a:moveTo>
                  <a:pt x="89" y="119"/>
                </a:moveTo>
                <a:cubicBezTo>
                  <a:pt x="90" y="119"/>
                  <a:pt x="90" y="118"/>
                  <a:pt x="90" y="117"/>
                </a:cubicBezTo>
                <a:cubicBezTo>
                  <a:pt x="90" y="116"/>
                  <a:pt x="90" y="116"/>
                  <a:pt x="90" y="116"/>
                </a:cubicBezTo>
                <a:cubicBezTo>
                  <a:pt x="91" y="115"/>
                  <a:pt x="93" y="116"/>
                  <a:pt x="93" y="114"/>
                </a:cubicBezTo>
                <a:cubicBezTo>
                  <a:pt x="94" y="114"/>
                  <a:pt x="94" y="113"/>
                  <a:pt x="95" y="113"/>
                </a:cubicBezTo>
                <a:cubicBezTo>
                  <a:pt x="95" y="113"/>
                  <a:pt x="96" y="113"/>
                  <a:pt x="96" y="113"/>
                </a:cubicBezTo>
                <a:cubicBezTo>
                  <a:pt x="96" y="114"/>
                  <a:pt x="98" y="115"/>
                  <a:pt x="96" y="116"/>
                </a:cubicBezTo>
                <a:cubicBezTo>
                  <a:pt x="96" y="116"/>
                  <a:pt x="96" y="118"/>
                  <a:pt x="95" y="118"/>
                </a:cubicBezTo>
                <a:cubicBezTo>
                  <a:pt x="94" y="118"/>
                  <a:pt x="93" y="118"/>
                  <a:pt x="93" y="118"/>
                </a:cubicBezTo>
                <a:cubicBezTo>
                  <a:pt x="91" y="118"/>
                  <a:pt x="92" y="121"/>
                  <a:pt x="89" y="120"/>
                </a:cubicBezTo>
                <a:cubicBezTo>
                  <a:pt x="89" y="120"/>
                  <a:pt x="89" y="119"/>
                  <a:pt x="89" y="119"/>
                </a:cubicBezTo>
                <a:close/>
                <a:moveTo>
                  <a:pt x="102" y="118"/>
                </a:moveTo>
                <a:cubicBezTo>
                  <a:pt x="102" y="118"/>
                  <a:pt x="102" y="119"/>
                  <a:pt x="102" y="119"/>
                </a:cubicBezTo>
                <a:cubicBezTo>
                  <a:pt x="102" y="121"/>
                  <a:pt x="100" y="121"/>
                  <a:pt x="100" y="123"/>
                </a:cubicBezTo>
                <a:cubicBezTo>
                  <a:pt x="99" y="123"/>
                  <a:pt x="98" y="123"/>
                  <a:pt x="97" y="123"/>
                </a:cubicBezTo>
                <a:cubicBezTo>
                  <a:pt x="97" y="122"/>
                  <a:pt x="97" y="121"/>
                  <a:pt x="97" y="120"/>
                </a:cubicBezTo>
                <a:cubicBezTo>
                  <a:pt x="97" y="119"/>
                  <a:pt x="97" y="119"/>
                  <a:pt x="97" y="118"/>
                </a:cubicBezTo>
                <a:cubicBezTo>
                  <a:pt x="98" y="118"/>
                  <a:pt x="98" y="118"/>
                  <a:pt x="99" y="118"/>
                </a:cubicBezTo>
                <a:cubicBezTo>
                  <a:pt x="99" y="117"/>
                  <a:pt x="99" y="116"/>
                  <a:pt x="100" y="116"/>
                </a:cubicBezTo>
                <a:cubicBezTo>
                  <a:pt x="100" y="114"/>
                  <a:pt x="102" y="114"/>
                  <a:pt x="102" y="116"/>
                </a:cubicBezTo>
                <a:cubicBezTo>
                  <a:pt x="102" y="116"/>
                  <a:pt x="102" y="117"/>
                  <a:pt x="102" y="118"/>
                </a:cubicBezTo>
                <a:close/>
                <a:moveTo>
                  <a:pt x="80" y="113"/>
                </a:moveTo>
                <a:cubicBezTo>
                  <a:pt x="81" y="113"/>
                  <a:pt x="83" y="111"/>
                  <a:pt x="84" y="111"/>
                </a:cubicBezTo>
                <a:cubicBezTo>
                  <a:pt x="85" y="111"/>
                  <a:pt x="85" y="112"/>
                  <a:pt x="87" y="112"/>
                </a:cubicBezTo>
                <a:cubicBezTo>
                  <a:pt x="88" y="112"/>
                  <a:pt x="89" y="112"/>
                  <a:pt x="89" y="113"/>
                </a:cubicBezTo>
                <a:cubicBezTo>
                  <a:pt x="89" y="114"/>
                  <a:pt x="89" y="115"/>
                  <a:pt x="88" y="114"/>
                </a:cubicBezTo>
                <a:cubicBezTo>
                  <a:pt x="88" y="116"/>
                  <a:pt x="86" y="115"/>
                  <a:pt x="85" y="113"/>
                </a:cubicBezTo>
                <a:cubicBezTo>
                  <a:pt x="86" y="112"/>
                  <a:pt x="85" y="112"/>
                  <a:pt x="84" y="112"/>
                </a:cubicBezTo>
                <a:cubicBezTo>
                  <a:pt x="84" y="113"/>
                  <a:pt x="83" y="113"/>
                  <a:pt x="83" y="114"/>
                </a:cubicBezTo>
                <a:cubicBezTo>
                  <a:pt x="83" y="115"/>
                  <a:pt x="83" y="115"/>
                  <a:pt x="83" y="11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85" y="116"/>
                  <a:pt x="87" y="116"/>
                  <a:pt x="87" y="117"/>
                </a:cubicBezTo>
                <a:cubicBezTo>
                  <a:pt x="86" y="117"/>
                  <a:pt x="84" y="117"/>
                  <a:pt x="84" y="118"/>
                </a:cubicBezTo>
                <a:cubicBezTo>
                  <a:pt x="84" y="118"/>
                  <a:pt x="84" y="118"/>
                  <a:pt x="83" y="118"/>
                </a:cubicBezTo>
                <a:cubicBezTo>
                  <a:pt x="82" y="118"/>
                  <a:pt x="82" y="118"/>
                  <a:pt x="82" y="117"/>
                </a:cubicBezTo>
                <a:cubicBezTo>
                  <a:pt x="82" y="117"/>
                  <a:pt x="81" y="117"/>
                  <a:pt x="81" y="117"/>
                </a:cubicBezTo>
                <a:cubicBezTo>
                  <a:pt x="81" y="116"/>
                  <a:pt x="80" y="115"/>
                  <a:pt x="80" y="114"/>
                </a:cubicBezTo>
                <a:cubicBezTo>
                  <a:pt x="80" y="114"/>
                  <a:pt x="80" y="114"/>
                  <a:pt x="80" y="113"/>
                </a:cubicBezTo>
                <a:close/>
                <a:moveTo>
                  <a:pt x="80" y="125"/>
                </a:moveTo>
                <a:cubicBezTo>
                  <a:pt x="79" y="125"/>
                  <a:pt x="79" y="125"/>
                  <a:pt x="78" y="125"/>
                </a:cubicBezTo>
                <a:cubicBezTo>
                  <a:pt x="78" y="123"/>
                  <a:pt x="80" y="122"/>
                  <a:pt x="82" y="123"/>
                </a:cubicBezTo>
                <a:cubicBezTo>
                  <a:pt x="82" y="123"/>
                  <a:pt x="82" y="123"/>
                  <a:pt x="82" y="124"/>
                </a:cubicBezTo>
                <a:cubicBezTo>
                  <a:pt x="81" y="124"/>
                  <a:pt x="81" y="125"/>
                  <a:pt x="80" y="125"/>
                </a:cubicBezTo>
                <a:close/>
                <a:moveTo>
                  <a:pt x="70" y="139"/>
                </a:moveTo>
                <a:cubicBezTo>
                  <a:pt x="70" y="139"/>
                  <a:pt x="71" y="139"/>
                  <a:pt x="71" y="139"/>
                </a:cubicBezTo>
                <a:cubicBezTo>
                  <a:pt x="71" y="140"/>
                  <a:pt x="71" y="140"/>
                  <a:pt x="71" y="140"/>
                </a:cubicBezTo>
                <a:cubicBezTo>
                  <a:pt x="71" y="142"/>
                  <a:pt x="70" y="141"/>
                  <a:pt x="69" y="140"/>
                </a:cubicBezTo>
                <a:cubicBezTo>
                  <a:pt x="69" y="140"/>
                  <a:pt x="69" y="139"/>
                  <a:pt x="70" y="139"/>
                </a:cubicBezTo>
                <a:close/>
                <a:moveTo>
                  <a:pt x="57" y="167"/>
                </a:moveTo>
                <a:cubicBezTo>
                  <a:pt x="57" y="166"/>
                  <a:pt x="58" y="165"/>
                  <a:pt x="59" y="165"/>
                </a:cubicBezTo>
                <a:cubicBezTo>
                  <a:pt x="59" y="166"/>
                  <a:pt x="59" y="166"/>
                  <a:pt x="59" y="167"/>
                </a:cubicBezTo>
                <a:cubicBezTo>
                  <a:pt x="59" y="167"/>
                  <a:pt x="59" y="167"/>
                  <a:pt x="58" y="167"/>
                </a:cubicBezTo>
                <a:cubicBezTo>
                  <a:pt x="58" y="167"/>
                  <a:pt x="57" y="167"/>
                  <a:pt x="57" y="167"/>
                </a:cubicBezTo>
                <a:close/>
                <a:moveTo>
                  <a:pt x="87" y="139"/>
                </a:moveTo>
                <a:cubicBezTo>
                  <a:pt x="87" y="140"/>
                  <a:pt x="87" y="140"/>
                  <a:pt x="87" y="140"/>
                </a:cubicBezTo>
                <a:cubicBezTo>
                  <a:pt x="86" y="142"/>
                  <a:pt x="87" y="144"/>
                  <a:pt x="85" y="144"/>
                </a:cubicBezTo>
                <a:cubicBezTo>
                  <a:pt x="85" y="145"/>
                  <a:pt x="85" y="145"/>
                  <a:pt x="84" y="146"/>
                </a:cubicBezTo>
                <a:cubicBezTo>
                  <a:pt x="83" y="147"/>
                  <a:pt x="83" y="149"/>
                  <a:pt x="83" y="150"/>
                </a:cubicBezTo>
                <a:cubicBezTo>
                  <a:pt x="83" y="151"/>
                  <a:pt x="84" y="151"/>
                  <a:pt x="84" y="151"/>
                </a:cubicBezTo>
                <a:cubicBezTo>
                  <a:pt x="84" y="152"/>
                  <a:pt x="84" y="152"/>
                  <a:pt x="84" y="152"/>
                </a:cubicBezTo>
                <a:cubicBezTo>
                  <a:pt x="84" y="152"/>
                  <a:pt x="84" y="152"/>
                  <a:pt x="83" y="152"/>
                </a:cubicBezTo>
                <a:cubicBezTo>
                  <a:pt x="81" y="152"/>
                  <a:pt x="82" y="156"/>
                  <a:pt x="81" y="156"/>
                </a:cubicBezTo>
                <a:cubicBezTo>
                  <a:pt x="81" y="156"/>
                  <a:pt x="81" y="157"/>
                  <a:pt x="81" y="157"/>
                </a:cubicBezTo>
                <a:cubicBezTo>
                  <a:pt x="81" y="157"/>
                  <a:pt x="81" y="158"/>
                  <a:pt x="81" y="158"/>
                </a:cubicBezTo>
                <a:cubicBezTo>
                  <a:pt x="80" y="158"/>
                  <a:pt x="80" y="158"/>
                  <a:pt x="80" y="158"/>
                </a:cubicBezTo>
                <a:cubicBezTo>
                  <a:pt x="80" y="159"/>
                  <a:pt x="80" y="160"/>
                  <a:pt x="80" y="161"/>
                </a:cubicBezTo>
                <a:cubicBezTo>
                  <a:pt x="79" y="162"/>
                  <a:pt x="78" y="163"/>
                  <a:pt x="77" y="163"/>
                </a:cubicBezTo>
                <a:cubicBezTo>
                  <a:pt x="77" y="163"/>
                  <a:pt x="77" y="164"/>
                  <a:pt x="77" y="164"/>
                </a:cubicBezTo>
                <a:cubicBezTo>
                  <a:pt x="77" y="166"/>
                  <a:pt x="77" y="168"/>
                  <a:pt x="76" y="168"/>
                </a:cubicBezTo>
                <a:cubicBezTo>
                  <a:pt x="76" y="169"/>
                  <a:pt x="76" y="170"/>
                  <a:pt x="75" y="170"/>
                </a:cubicBezTo>
                <a:cubicBezTo>
                  <a:pt x="75" y="171"/>
                  <a:pt x="75" y="172"/>
                  <a:pt x="74" y="171"/>
                </a:cubicBezTo>
                <a:cubicBezTo>
                  <a:pt x="72" y="171"/>
                  <a:pt x="71" y="172"/>
                  <a:pt x="71" y="173"/>
                </a:cubicBezTo>
                <a:cubicBezTo>
                  <a:pt x="70" y="173"/>
                  <a:pt x="68" y="173"/>
                  <a:pt x="69" y="175"/>
                </a:cubicBezTo>
                <a:cubicBezTo>
                  <a:pt x="68" y="175"/>
                  <a:pt x="68" y="175"/>
                  <a:pt x="68" y="175"/>
                </a:cubicBezTo>
                <a:cubicBezTo>
                  <a:pt x="68" y="175"/>
                  <a:pt x="68" y="176"/>
                  <a:pt x="68" y="176"/>
                </a:cubicBezTo>
                <a:cubicBezTo>
                  <a:pt x="68" y="177"/>
                  <a:pt x="67" y="178"/>
                  <a:pt x="66" y="178"/>
                </a:cubicBezTo>
                <a:cubicBezTo>
                  <a:pt x="66" y="178"/>
                  <a:pt x="66" y="178"/>
                  <a:pt x="65" y="178"/>
                </a:cubicBezTo>
                <a:cubicBezTo>
                  <a:pt x="65" y="178"/>
                  <a:pt x="64" y="178"/>
                  <a:pt x="64" y="177"/>
                </a:cubicBezTo>
                <a:cubicBezTo>
                  <a:pt x="64" y="177"/>
                  <a:pt x="63" y="177"/>
                  <a:pt x="63" y="177"/>
                </a:cubicBezTo>
                <a:cubicBezTo>
                  <a:pt x="63" y="176"/>
                  <a:pt x="61" y="175"/>
                  <a:pt x="63" y="175"/>
                </a:cubicBezTo>
                <a:cubicBezTo>
                  <a:pt x="63" y="175"/>
                  <a:pt x="63" y="174"/>
                  <a:pt x="63" y="174"/>
                </a:cubicBezTo>
                <a:cubicBezTo>
                  <a:pt x="69" y="172"/>
                  <a:pt x="59" y="171"/>
                  <a:pt x="63" y="168"/>
                </a:cubicBezTo>
                <a:cubicBezTo>
                  <a:pt x="63" y="167"/>
                  <a:pt x="63" y="166"/>
                  <a:pt x="64" y="167"/>
                </a:cubicBezTo>
                <a:cubicBezTo>
                  <a:pt x="64" y="166"/>
                  <a:pt x="64" y="166"/>
                  <a:pt x="64" y="165"/>
                </a:cubicBezTo>
                <a:cubicBezTo>
                  <a:pt x="64" y="165"/>
                  <a:pt x="64" y="164"/>
                  <a:pt x="64" y="163"/>
                </a:cubicBezTo>
                <a:cubicBezTo>
                  <a:pt x="64" y="163"/>
                  <a:pt x="65" y="163"/>
                  <a:pt x="65" y="163"/>
                </a:cubicBezTo>
                <a:cubicBezTo>
                  <a:pt x="65" y="162"/>
                  <a:pt x="63" y="162"/>
                  <a:pt x="63" y="159"/>
                </a:cubicBezTo>
                <a:cubicBezTo>
                  <a:pt x="63" y="159"/>
                  <a:pt x="63" y="159"/>
                  <a:pt x="63" y="158"/>
                </a:cubicBezTo>
                <a:cubicBezTo>
                  <a:pt x="63" y="158"/>
                  <a:pt x="64" y="158"/>
                  <a:pt x="64" y="158"/>
                </a:cubicBezTo>
                <a:cubicBezTo>
                  <a:pt x="64" y="158"/>
                  <a:pt x="64" y="157"/>
                  <a:pt x="64" y="157"/>
                </a:cubicBezTo>
                <a:cubicBezTo>
                  <a:pt x="64" y="156"/>
                  <a:pt x="64" y="156"/>
                  <a:pt x="64" y="155"/>
                </a:cubicBezTo>
                <a:cubicBezTo>
                  <a:pt x="64" y="154"/>
                  <a:pt x="64" y="154"/>
                  <a:pt x="63" y="154"/>
                </a:cubicBezTo>
                <a:cubicBezTo>
                  <a:pt x="63" y="153"/>
                  <a:pt x="63" y="153"/>
                  <a:pt x="63" y="152"/>
                </a:cubicBezTo>
                <a:cubicBezTo>
                  <a:pt x="63" y="152"/>
                  <a:pt x="64" y="152"/>
                  <a:pt x="64" y="152"/>
                </a:cubicBezTo>
                <a:cubicBezTo>
                  <a:pt x="64" y="152"/>
                  <a:pt x="64" y="152"/>
                  <a:pt x="64" y="151"/>
                </a:cubicBezTo>
                <a:cubicBezTo>
                  <a:pt x="64" y="150"/>
                  <a:pt x="65" y="149"/>
                  <a:pt x="66" y="149"/>
                </a:cubicBezTo>
                <a:cubicBezTo>
                  <a:pt x="66" y="147"/>
                  <a:pt x="67" y="147"/>
                  <a:pt x="68" y="146"/>
                </a:cubicBezTo>
                <a:cubicBezTo>
                  <a:pt x="68" y="147"/>
                  <a:pt x="68" y="148"/>
                  <a:pt x="69" y="148"/>
                </a:cubicBezTo>
                <a:cubicBezTo>
                  <a:pt x="69" y="148"/>
                  <a:pt x="69" y="149"/>
                  <a:pt x="69" y="150"/>
                </a:cubicBezTo>
                <a:cubicBezTo>
                  <a:pt x="70" y="150"/>
                  <a:pt x="70" y="150"/>
                  <a:pt x="70" y="151"/>
                </a:cubicBezTo>
                <a:cubicBezTo>
                  <a:pt x="72" y="151"/>
                  <a:pt x="72" y="153"/>
                  <a:pt x="74" y="152"/>
                </a:cubicBezTo>
                <a:cubicBezTo>
                  <a:pt x="74" y="152"/>
                  <a:pt x="74" y="152"/>
                  <a:pt x="74" y="151"/>
                </a:cubicBezTo>
                <a:cubicBezTo>
                  <a:pt x="73" y="148"/>
                  <a:pt x="75" y="148"/>
                  <a:pt x="75" y="145"/>
                </a:cubicBezTo>
                <a:cubicBezTo>
                  <a:pt x="75" y="145"/>
                  <a:pt x="76" y="145"/>
                  <a:pt x="76" y="145"/>
                </a:cubicBezTo>
                <a:cubicBezTo>
                  <a:pt x="76" y="145"/>
                  <a:pt x="76" y="144"/>
                  <a:pt x="76" y="144"/>
                </a:cubicBezTo>
                <a:cubicBezTo>
                  <a:pt x="76" y="143"/>
                  <a:pt x="76" y="143"/>
                  <a:pt x="77" y="143"/>
                </a:cubicBezTo>
                <a:cubicBezTo>
                  <a:pt x="77" y="142"/>
                  <a:pt x="77" y="142"/>
                  <a:pt x="77" y="142"/>
                </a:cubicBezTo>
                <a:cubicBezTo>
                  <a:pt x="77" y="141"/>
                  <a:pt x="78" y="140"/>
                  <a:pt x="80" y="140"/>
                </a:cubicBezTo>
                <a:cubicBezTo>
                  <a:pt x="80" y="140"/>
                  <a:pt x="80" y="140"/>
                  <a:pt x="81" y="140"/>
                </a:cubicBezTo>
                <a:cubicBezTo>
                  <a:pt x="81" y="140"/>
                  <a:pt x="81" y="139"/>
                  <a:pt x="81" y="138"/>
                </a:cubicBezTo>
                <a:cubicBezTo>
                  <a:pt x="80" y="138"/>
                  <a:pt x="79" y="138"/>
                  <a:pt x="80" y="137"/>
                </a:cubicBezTo>
                <a:cubicBezTo>
                  <a:pt x="79" y="137"/>
                  <a:pt x="79" y="137"/>
                  <a:pt x="78" y="137"/>
                </a:cubicBezTo>
                <a:cubicBezTo>
                  <a:pt x="77" y="139"/>
                  <a:pt x="74" y="138"/>
                  <a:pt x="74" y="140"/>
                </a:cubicBezTo>
                <a:cubicBezTo>
                  <a:pt x="74" y="140"/>
                  <a:pt x="74" y="140"/>
                  <a:pt x="74" y="139"/>
                </a:cubicBezTo>
                <a:cubicBezTo>
                  <a:pt x="74" y="139"/>
                  <a:pt x="74" y="138"/>
                  <a:pt x="74" y="138"/>
                </a:cubicBezTo>
                <a:cubicBezTo>
                  <a:pt x="73" y="138"/>
                  <a:pt x="72" y="138"/>
                  <a:pt x="72" y="137"/>
                </a:cubicBezTo>
                <a:cubicBezTo>
                  <a:pt x="72" y="136"/>
                  <a:pt x="73" y="136"/>
                  <a:pt x="74" y="136"/>
                </a:cubicBezTo>
                <a:cubicBezTo>
                  <a:pt x="74" y="136"/>
                  <a:pt x="74" y="136"/>
                  <a:pt x="75" y="136"/>
                </a:cubicBezTo>
                <a:cubicBezTo>
                  <a:pt x="75" y="134"/>
                  <a:pt x="76" y="135"/>
                  <a:pt x="77" y="136"/>
                </a:cubicBezTo>
                <a:cubicBezTo>
                  <a:pt x="77" y="135"/>
                  <a:pt x="77" y="135"/>
                  <a:pt x="77" y="135"/>
                </a:cubicBezTo>
                <a:cubicBezTo>
                  <a:pt x="77" y="134"/>
                  <a:pt x="77" y="134"/>
                  <a:pt x="77" y="133"/>
                </a:cubicBezTo>
                <a:cubicBezTo>
                  <a:pt x="77" y="132"/>
                  <a:pt x="75" y="132"/>
                  <a:pt x="77" y="131"/>
                </a:cubicBezTo>
                <a:cubicBezTo>
                  <a:pt x="78" y="131"/>
                  <a:pt x="79" y="131"/>
                  <a:pt x="80" y="131"/>
                </a:cubicBezTo>
                <a:cubicBezTo>
                  <a:pt x="80" y="130"/>
                  <a:pt x="81" y="129"/>
                  <a:pt x="82" y="129"/>
                </a:cubicBezTo>
                <a:cubicBezTo>
                  <a:pt x="82" y="128"/>
                  <a:pt x="82" y="128"/>
                  <a:pt x="82" y="127"/>
                </a:cubicBezTo>
                <a:cubicBezTo>
                  <a:pt x="82" y="127"/>
                  <a:pt x="81" y="127"/>
                  <a:pt x="81" y="127"/>
                </a:cubicBezTo>
                <a:cubicBezTo>
                  <a:pt x="81" y="127"/>
                  <a:pt x="81" y="127"/>
                  <a:pt x="81" y="126"/>
                </a:cubicBezTo>
                <a:cubicBezTo>
                  <a:pt x="81" y="126"/>
                  <a:pt x="82" y="126"/>
                  <a:pt x="82" y="125"/>
                </a:cubicBezTo>
                <a:cubicBezTo>
                  <a:pt x="83" y="125"/>
                  <a:pt x="84" y="125"/>
                  <a:pt x="84" y="125"/>
                </a:cubicBezTo>
                <a:cubicBezTo>
                  <a:pt x="84" y="124"/>
                  <a:pt x="83" y="123"/>
                  <a:pt x="83" y="121"/>
                </a:cubicBezTo>
                <a:cubicBezTo>
                  <a:pt x="84" y="121"/>
                  <a:pt x="85" y="121"/>
                  <a:pt x="87" y="121"/>
                </a:cubicBezTo>
                <a:cubicBezTo>
                  <a:pt x="87" y="122"/>
                  <a:pt x="88" y="122"/>
                  <a:pt x="88" y="123"/>
                </a:cubicBezTo>
                <a:cubicBezTo>
                  <a:pt x="88" y="123"/>
                  <a:pt x="89" y="123"/>
                  <a:pt x="89" y="123"/>
                </a:cubicBezTo>
                <a:cubicBezTo>
                  <a:pt x="89" y="123"/>
                  <a:pt x="89" y="123"/>
                  <a:pt x="89" y="124"/>
                </a:cubicBezTo>
                <a:cubicBezTo>
                  <a:pt x="89" y="125"/>
                  <a:pt x="89" y="126"/>
                  <a:pt x="89" y="127"/>
                </a:cubicBezTo>
                <a:cubicBezTo>
                  <a:pt x="89" y="128"/>
                  <a:pt x="89" y="128"/>
                  <a:pt x="89" y="129"/>
                </a:cubicBezTo>
                <a:cubicBezTo>
                  <a:pt x="89" y="130"/>
                  <a:pt x="89" y="131"/>
                  <a:pt x="88" y="131"/>
                </a:cubicBezTo>
                <a:cubicBezTo>
                  <a:pt x="87" y="131"/>
                  <a:pt x="86" y="131"/>
                  <a:pt x="85" y="130"/>
                </a:cubicBezTo>
                <a:cubicBezTo>
                  <a:pt x="85" y="130"/>
                  <a:pt x="85" y="130"/>
                  <a:pt x="84" y="130"/>
                </a:cubicBezTo>
                <a:cubicBezTo>
                  <a:pt x="84" y="130"/>
                  <a:pt x="84" y="131"/>
                  <a:pt x="84" y="131"/>
                </a:cubicBezTo>
                <a:cubicBezTo>
                  <a:pt x="84" y="133"/>
                  <a:pt x="86" y="132"/>
                  <a:pt x="87" y="133"/>
                </a:cubicBezTo>
                <a:cubicBezTo>
                  <a:pt x="87" y="133"/>
                  <a:pt x="87" y="133"/>
                  <a:pt x="88" y="133"/>
                </a:cubicBezTo>
                <a:cubicBezTo>
                  <a:pt x="89" y="133"/>
                  <a:pt x="89" y="134"/>
                  <a:pt x="89" y="135"/>
                </a:cubicBezTo>
                <a:cubicBezTo>
                  <a:pt x="90" y="135"/>
                  <a:pt x="90" y="135"/>
                  <a:pt x="90" y="136"/>
                </a:cubicBezTo>
                <a:cubicBezTo>
                  <a:pt x="90" y="136"/>
                  <a:pt x="90" y="137"/>
                  <a:pt x="90" y="137"/>
                </a:cubicBezTo>
                <a:cubicBezTo>
                  <a:pt x="90" y="137"/>
                  <a:pt x="90" y="138"/>
                  <a:pt x="90" y="138"/>
                </a:cubicBezTo>
                <a:cubicBezTo>
                  <a:pt x="89" y="138"/>
                  <a:pt x="88" y="139"/>
                  <a:pt x="87" y="1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6" name="Freeform 277"/>
          <p:cNvSpPr/>
          <p:nvPr>
            <p:custDataLst>
              <p:tags r:id="rId133"/>
            </p:custDataLst>
          </p:nvPr>
        </p:nvSpPr>
        <p:spPr bwMode="auto">
          <a:xfrm rot="3000000">
            <a:off x="3600853" y="2926497"/>
            <a:ext cx="5576" cy="9432"/>
          </a:xfrm>
          <a:custGeom>
            <a:avLst/>
            <a:gdLst>
              <a:gd name="T0" fmla="*/ 1 w 6"/>
              <a:gd name="T1" fmla="*/ 4 h 10"/>
              <a:gd name="T2" fmla="*/ 0 w 6"/>
              <a:gd name="T3" fmla="*/ 8 h 10"/>
              <a:gd name="T4" fmla="*/ 1 w 6"/>
              <a:gd name="T5" fmla="*/ 9 h 10"/>
              <a:gd name="T6" fmla="*/ 4 w 6"/>
              <a:gd name="T7" fmla="*/ 10 h 10"/>
              <a:gd name="T8" fmla="*/ 5 w 6"/>
              <a:gd name="T9" fmla="*/ 9 h 10"/>
              <a:gd name="T10" fmla="*/ 6 w 6"/>
              <a:gd name="T11" fmla="*/ 9 h 10"/>
              <a:gd name="T12" fmla="*/ 6 w 6"/>
              <a:gd name="T13" fmla="*/ 6 h 10"/>
              <a:gd name="T14" fmla="*/ 5 w 6"/>
              <a:gd name="T15" fmla="*/ 4 h 10"/>
              <a:gd name="T16" fmla="*/ 5 w 6"/>
              <a:gd name="T17" fmla="*/ 2 h 10"/>
              <a:gd name="T18" fmla="*/ 3 w 6"/>
              <a:gd name="T19" fmla="*/ 0 h 10"/>
              <a:gd name="T20" fmla="*/ 1 w 6"/>
              <a:gd name="T21" fmla="*/ 2 h 10"/>
              <a:gd name="T22" fmla="*/ 1 w 6"/>
              <a:gd name="T23" fmla="*/ 4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" h="10">
                <a:moveTo>
                  <a:pt x="1" y="4"/>
                </a:moveTo>
                <a:cubicBezTo>
                  <a:pt x="1" y="6"/>
                  <a:pt x="1" y="7"/>
                  <a:pt x="0" y="8"/>
                </a:cubicBezTo>
                <a:cubicBezTo>
                  <a:pt x="1" y="8"/>
                  <a:pt x="2" y="8"/>
                  <a:pt x="1" y="9"/>
                </a:cubicBezTo>
                <a:cubicBezTo>
                  <a:pt x="3" y="9"/>
                  <a:pt x="3" y="10"/>
                  <a:pt x="4" y="10"/>
                </a:cubicBezTo>
                <a:cubicBezTo>
                  <a:pt x="5" y="10"/>
                  <a:pt x="5" y="9"/>
                  <a:pt x="5" y="9"/>
                </a:cubicBezTo>
                <a:cubicBezTo>
                  <a:pt x="5" y="9"/>
                  <a:pt x="6" y="9"/>
                  <a:pt x="6" y="9"/>
                </a:cubicBezTo>
                <a:cubicBezTo>
                  <a:pt x="6" y="8"/>
                  <a:pt x="6" y="7"/>
                  <a:pt x="6" y="6"/>
                </a:cubicBezTo>
                <a:cubicBezTo>
                  <a:pt x="5" y="6"/>
                  <a:pt x="5" y="5"/>
                  <a:pt x="5" y="4"/>
                </a:cubicBezTo>
                <a:cubicBezTo>
                  <a:pt x="5" y="3"/>
                  <a:pt x="5" y="2"/>
                  <a:pt x="5" y="2"/>
                </a:cubicBezTo>
                <a:cubicBezTo>
                  <a:pt x="4" y="1"/>
                  <a:pt x="3" y="2"/>
                  <a:pt x="3" y="0"/>
                </a:cubicBezTo>
                <a:cubicBezTo>
                  <a:pt x="2" y="0"/>
                  <a:pt x="1" y="1"/>
                  <a:pt x="1" y="2"/>
                </a:cubicBezTo>
                <a:cubicBezTo>
                  <a:pt x="2" y="3"/>
                  <a:pt x="3" y="4"/>
                  <a:pt x="1" y="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7" name="Freeform 278"/>
          <p:cNvSpPr/>
          <p:nvPr>
            <p:custDataLst>
              <p:tags r:id="rId134"/>
            </p:custDataLst>
          </p:nvPr>
        </p:nvSpPr>
        <p:spPr bwMode="auto">
          <a:xfrm rot="3000000">
            <a:off x="3598585" y="2938787"/>
            <a:ext cx="3431" cy="5574"/>
          </a:xfrm>
          <a:custGeom>
            <a:avLst/>
            <a:gdLst>
              <a:gd name="T0" fmla="*/ 0 w 4"/>
              <a:gd name="T1" fmla="*/ 1 h 6"/>
              <a:gd name="T2" fmla="*/ 0 w 4"/>
              <a:gd name="T3" fmla="*/ 3 h 6"/>
              <a:gd name="T4" fmla="*/ 4 w 4"/>
              <a:gd name="T5" fmla="*/ 5 h 6"/>
              <a:gd name="T6" fmla="*/ 4 w 4"/>
              <a:gd name="T7" fmla="*/ 3 h 6"/>
              <a:gd name="T8" fmla="*/ 3 w 4"/>
              <a:gd name="T9" fmla="*/ 0 h 6"/>
              <a:gd name="T10" fmla="*/ 0 w 4"/>
              <a:gd name="T11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6">
                <a:moveTo>
                  <a:pt x="0" y="1"/>
                </a:moveTo>
                <a:cubicBezTo>
                  <a:pt x="0" y="2"/>
                  <a:pt x="0" y="2"/>
                  <a:pt x="0" y="3"/>
                </a:cubicBezTo>
                <a:cubicBezTo>
                  <a:pt x="2" y="3"/>
                  <a:pt x="1" y="6"/>
                  <a:pt x="4" y="5"/>
                </a:cubicBezTo>
                <a:cubicBezTo>
                  <a:pt x="4" y="4"/>
                  <a:pt x="4" y="3"/>
                  <a:pt x="4" y="3"/>
                </a:cubicBezTo>
                <a:cubicBezTo>
                  <a:pt x="3" y="2"/>
                  <a:pt x="3" y="2"/>
                  <a:pt x="3" y="0"/>
                </a:cubicBezTo>
                <a:cubicBezTo>
                  <a:pt x="2" y="1"/>
                  <a:pt x="2" y="1"/>
                  <a:pt x="0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8" name="Freeform 279"/>
          <p:cNvSpPr/>
          <p:nvPr>
            <p:custDataLst>
              <p:tags r:id="rId135"/>
            </p:custDataLst>
          </p:nvPr>
        </p:nvSpPr>
        <p:spPr bwMode="auto">
          <a:xfrm rot="3000000">
            <a:off x="3582590" y="2928759"/>
            <a:ext cx="3002" cy="3001"/>
          </a:xfrm>
          <a:custGeom>
            <a:avLst/>
            <a:gdLst>
              <a:gd name="T0" fmla="*/ 1 w 3"/>
              <a:gd name="T1" fmla="*/ 3 h 3"/>
              <a:gd name="T2" fmla="*/ 3 w 3"/>
              <a:gd name="T3" fmla="*/ 3 h 3"/>
              <a:gd name="T4" fmla="*/ 0 w 3"/>
              <a:gd name="T5" fmla="*/ 0 h 3"/>
              <a:gd name="T6" fmla="*/ 1 w 3"/>
              <a:gd name="T7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3">
                <a:moveTo>
                  <a:pt x="1" y="3"/>
                </a:moveTo>
                <a:cubicBezTo>
                  <a:pt x="2" y="3"/>
                  <a:pt x="2" y="3"/>
                  <a:pt x="3" y="3"/>
                </a:cubicBezTo>
                <a:cubicBezTo>
                  <a:pt x="2" y="2"/>
                  <a:pt x="1" y="1"/>
                  <a:pt x="0" y="0"/>
                </a:cubicBezTo>
                <a:cubicBezTo>
                  <a:pt x="0" y="2"/>
                  <a:pt x="1" y="2"/>
                  <a:pt x="1" y="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9" name="Freeform 280"/>
          <p:cNvSpPr/>
          <p:nvPr>
            <p:custDataLst>
              <p:tags r:id="rId136"/>
            </p:custDataLst>
          </p:nvPr>
        </p:nvSpPr>
        <p:spPr bwMode="auto">
          <a:xfrm rot="3000000">
            <a:off x="3504417" y="2878260"/>
            <a:ext cx="4718" cy="6431"/>
          </a:xfrm>
          <a:custGeom>
            <a:avLst/>
            <a:gdLst>
              <a:gd name="T0" fmla="*/ 3 w 5"/>
              <a:gd name="T1" fmla="*/ 7 h 7"/>
              <a:gd name="T2" fmla="*/ 4 w 5"/>
              <a:gd name="T3" fmla="*/ 7 h 7"/>
              <a:gd name="T4" fmla="*/ 5 w 5"/>
              <a:gd name="T5" fmla="*/ 4 h 7"/>
              <a:gd name="T6" fmla="*/ 5 w 5"/>
              <a:gd name="T7" fmla="*/ 2 h 7"/>
              <a:gd name="T8" fmla="*/ 4 w 5"/>
              <a:gd name="T9" fmla="*/ 0 h 7"/>
              <a:gd name="T10" fmla="*/ 1 w 5"/>
              <a:gd name="T11" fmla="*/ 0 h 7"/>
              <a:gd name="T12" fmla="*/ 1 w 5"/>
              <a:gd name="T13" fmla="*/ 1 h 7"/>
              <a:gd name="T14" fmla="*/ 0 w 5"/>
              <a:gd name="T15" fmla="*/ 3 h 7"/>
              <a:gd name="T16" fmla="*/ 1 w 5"/>
              <a:gd name="T17" fmla="*/ 3 h 7"/>
              <a:gd name="T18" fmla="*/ 1 w 5"/>
              <a:gd name="T19" fmla="*/ 4 h 7"/>
              <a:gd name="T20" fmla="*/ 3 w 5"/>
              <a:gd name="T21" fmla="*/ 4 h 7"/>
              <a:gd name="T22" fmla="*/ 1 w 5"/>
              <a:gd name="T23" fmla="*/ 7 h 7"/>
              <a:gd name="T24" fmla="*/ 3 w 5"/>
              <a:gd name="T25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" h="7">
                <a:moveTo>
                  <a:pt x="3" y="7"/>
                </a:moveTo>
                <a:cubicBezTo>
                  <a:pt x="3" y="7"/>
                  <a:pt x="3" y="7"/>
                  <a:pt x="4" y="7"/>
                </a:cubicBezTo>
                <a:cubicBezTo>
                  <a:pt x="4" y="6"/>
                  <a:pt x="5" y="5"/>
                  <a:pt x="5" y="4"/>
                </a:cubicBezTo>
                <a:cubicBezTo>
                  <a:pt x="5" y="4"/>
                  <a:pt x="5" y="3"/>
                  <a:pt x="5" y="2"/>
                </a:cubicBezTo>
                <a:cubicBezTo>
                  <a:pt x="5" y="1"/>
                  <a:pt x="5" y="0"/>
                  <a:pt x="4" y="0"/>
                </a:cubicBezTo>
                <a:cubicBezTo>
                  <a:pt x="3" y="0"/>
                  <a:pt x="2" y="0"/>
                  <a:pt x="1" y="0"/>
                </a:cubicBezTo>
                <a:cubicBezTo>
                  <a:pt x="1" y="0"/>
                  <a:pt x="1" y="1"/>
                  <a:pt x="1" y="1"/>
                </a:cubicBezTo>
                <a:cubicBezTo>
                  <a:pt x="0" y="1"/>
                  <a:pt x="0" y="2"/>
                  <a:pt x="0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4"/>
                  <a:pt x="1" y="4"/>
                  <a:pt x="1" y="4"/>
                </a:cubicBezTo>
                <a:cubicBezTo>
                  <a:pt x="2" y="4"/>
                  <a:pt x="2" y="4"/>
                  <a:pt x="3" y="4"/>
                </a:cubicBezTo>
                <a:cubicBezTo>
                  <a:pt x="3" y="6"/>
                  <a:pt x="2" y="6"/>
                  <a:pt x="1" y="7"/>
                </a:cubicBezTo>
                <a:cubicBezTo>
                  <a:pt x="2" y="7"/>
                  <a:pt x="2" y="7"/>
                  <a:pt x="3" y="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40" name="Freeform 281"/>
          <p:cNvSpPr/>
          <p:nvPr>
            <p:custDataLst>
              <p:tags r:id="rId137"/>
            </p:custDataLst>
          </p:nvPr>
        </p:nvSpPr>
        <p:spPr bwMode="auto">
          <a:xfrm rot="3000000">
            <a:off x="3594717" y="2985625"/>
            <a:ext cx="3860" cy="2572"/>
          </a:xfrm>
          <a:custGeom>
            <a:avLst/>
            <a:gdLst>
              <a:gd name="T0" fmla="*/ 2 w 4"/>
              <a:gd name="T1" fmla="*/ 0 h 3"/>
              <a:gd name="T2" fmla="*/ 1 w 4"/>
              <a:gd name="T3" fmla="*/ 1 h 3"/>
              <a:gd name="T4" fmla="*/ 0 w 4"/>
              <a:gd name="T5" fmla="*/ 3 h 3"/>
              <a:gd name="T6" fmla="*/ 3 w 4"/>
              <a:gd name="T7" fmla="*/ 2 h 3"/>
              <a:gd name="T8" fmla="*/ 2 w 4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3">
                <a:moveTo>
                  <a:pt x="2" y="0"/>
                </a:moveTo>
                <a:cubicBezTo>
                  <a:pt x="2" y="1"/>
                  <a:pt x="2" y="1"/>
                  <a:pt x="1" y="1"/>
                </a:cubicBezTo>
                <a:cubicBezTo>
                  <a:pt x="1" y="2"/>
                  <a:pt x="0" y="2"/>
                  <a:pt x="0" y="3"/>
                </a:cubicBezTo>
                <a:cubicBezTo>
                  <a:pt x="1" y="3"/>
                  <a:pt x="1" y="2"/>
                  <a:pt x="3" y="2"/>
                </a:cubicBezTo>
                <a:cubicBezTo>
                  <a:pt x="4" y="1"/>
                  <a:pt x="3" y="0"/>
                  <a:pt x="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41" name="Freeform 282"/>
          <p:cNvSpPr/>
          <p:nvPr>
            <p:custDataLst>
              <p:tags r:id="rId138"/>
            </p:custDataLst>
          </p:nvPr>
        </p:nvSpPr>
        <p:spPr bwMode="auto">
          <a:xfrm rot="3000000">
            <a:off x="3570570" y="2948990"/>
            <a:ext cx="6862" cy="15864"/>
          </a:xfrm>
          <a:custGeom>
            <a:avLst/>
            <a:gdLst>
              <a:gd name="T0" fmla="*/ 7 w 7"/>
              <a:gd name="T1" fmla="*/ 12 h 17"/>
              <a:gd name="T2" fmla="*/ 7 w 7"/>
              <a:gd name="T3" fmla="*/ 11 h 17"/>
              <a:gd name="T4" fmla="*/ 7 w 7"/>
              <a:gd name="T5" fmla="*/ 10 h 17"/>
              <a:gd name="T6" fmla="*/ 6 w 7"/>
              <a:gd name="T7" fmla="*/ 10 h 17"/>
              <a:gd name="T8" fmla="*/ 4 w 7"/>
              <a:gd name="T9" fmla="*/ 10 h 17"/>
              <a:gd name="T10" fmla="*/ 3 w 7"/>
              <a:gd name="T11" fmla="*/ 8 h 17"/>
              <a:gd name="T12" fmla="*/ 5 w 7"/>
              <a:gd name="T13" fmla="*/ 8 h 17"/>
              <a:gd name="T14" fmla="*/ 5 w 7"/>
              <a:gd name="T15" fmla="*/ 4 h 17"/>
              <a:gd name="T16" fmla="*/ 6 w 7"/>
              <a:gd name="T17" fmla="*/ 4 h 17"/>
              <a:gd name="T18" fmla="*/ 6 w 7"/>
              <a:gd name="T19" fmla="*/ 3 h 17"/>
              <a:gd name="T20" fmla="*/ 6 w 7"/>
              <a:gd name="T21" fmla="*/ 2 h 17"/>
              <a:gd name="T22" fmla="*/ 6 w 7"/>
              <a:gd name="T23" fmla="*/ 1 h 17"/>
              <a:gd name="T24" fmla="*/ 5 w 7"/>
              <a:gd name="T25" fmla="*/ 1 h 17"/>
              <a:gd name="T26" fmla="*/ 4 w 7"/>
              <a:gd name="T27" fmla="*/ 2 h 17"/>
              <a:gd name="T28" fmla="*/ 4 w 7"/>
              <a:gd name="T29" fmla="*/ 3 h 17"/>
              <a:gd name="T30" fmla="*/ 3 w 7"/>
              <a:gd name="T31" fmla="*/ 4 h 17"/>
              <a:gd name="T32" fmla="*/ 0 w 7"/>
              <a:gd name="T33" fmla="*/ 7 h 17"/>
              <a:gd name="T34" fmla="*/ 0 w 7"/>
              <a:gd name="T35" fmla="*/ 8 h 17"/>
              <a:gd name="T36" fmla="*/ 1 w 7"/>
              <a:gd name="T37" fmla="*/ 11 h 17"/>
              <a:gd name="T38" fmla="*/ 3 w 7"/>
              <a:gd name="T39" fmla="*/ 11 h 17"/>
              <a:gd name="T40" fmla="*/ 4 w 7"/>
              <a:gd name="T41" fmla="*/ 11 h 17"/>
              <a:gd name="T42" fmla="*/ 4 w 7"/>
              <a:gd name="T43" fmla="*/ 16 h 17"/>
              <a:gd name="T44" fmla="*/ 4 w 7"/>
              <a:gd name="T45" fmla="*/ 17 h 17"/>
              <a:gd name="T46" fmla="*/ 5 w 7"/>
              <a:gd name="T47" fmla="*/ 17 h 17"/>
              <a:gd name="T48" fmla="*/ 7 w 7"/>
              <a:gd name="T49" fmla="*/ 16 h 17"/>
              <a:gd name="T50" fmla="*/ 6 w 7"/>
              <a:gd name="T51" fmla="*/ 14 h 17"/>
              <a:gd name="T52" fmla="*/ 7 w 7"/>
              <a:gd name="T53" fmla="*/ 12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7" h="17">
                <a:moveTo>
                  <a:pt x="7" y="12"/>
                </a:moveTo>
                <a:cubicBezTo>
                  <a:pt x="7" y="12"/>
                  <a:pt x="7" y="12"/>
                  <a:pt x="7" y="11"/>
                </a:cubicBezTo>
                <a:cubicBezTo>
                  <a:pt x="7" y="11"/>
                  <a:pt x="7" y="10"/>
                  <a:pt x="7" y="10"/>
                </a:cubicBezTo>
                <a:cubicBezTo>
                  <a:pt x="7" y="10"/>
                  <a:pt x="7" y="10"/>
                  <a:pt x="6" y="10"/>
                </a:cubicBezTo>
                <a:cubicBezTo>
                  <a:pt x="5" y="10"/>
                  <a:pt x="5" y="10"/>
                  <a:pt x="4" y="10"/>
                </a:cubicBezTo>
                <a:cubicBezTo>
                  <a:pt x="4" y="9"/>
                  <a:pt x="3" y="9"/>
                  <a:pt x="3" y="8"/>
                </a:cubicBezTo>
                <a:cubicBezTo>
                  <a:pt x="3" y="8"/>
                  <a:pt x="4" y="8"/>
                  <a:pt x="5" y="8"/>
                </a:cubicBezTo>
                <a:cubicBezTo>
                  <a:pt x="5" y="7"/>
                  <a:pt x="5" y="5"/>
                  <a:pt x="5" y="4"/>
                </a:cubicBezTo>
                <a:cubicBezTo>
                  <a:pt x="5" y="4"/>
                  <a:pt x="6" y="4"/>
                  <a:pt x="6" y="4"/>
                </a:cubicBezTo>
                <a:cubicBezTo>
                  <a:pt x="6" y="4"/>
                  <a:pt x="6" y="3"/>
                  <a:pt x="6" y="3"/>
                </a:cubicBezTo>
                <a:cubicBezTo>
                  <a:pt x="6" y="3"/>
                  <a:pt x="6" y="2"/>
                  <a:pt x="6" y="2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5" y="1"/>
                  <a:pt x="5" y="1"/>
                </a:cubicBezTo>
                <a:cubicBezTo>
                  <a:pt x="4" y="0"/>
                  <a:pt x="4" y="1"/>
                  <a:pt x="4" y="2"/>
                </a:cubicBezTo>
                <a:cubicBezTo>
                  <a:pt x="4" y="2"/>
                  <a:pt x="4" y="3"/>
                  <a:pt x="4" y="3"/>
                </a:cubicBezTo>
                <a:cubicBezTo>
                  <a:pt x="4" y="4"/>
                  <a:pt x="4" y="4"/>
                  <a:pt x="3" y="4"/>
                </a:cubicBezTo>
                <a:cubicBezTo>
                  <a:pt x="1" y="4"/>
                  <a:pt x="2" y="7"/>
                  <a:pt x="0" y="7"/>
                </a:cubicBezTo>
                <a:cubicBezTo>
                  <a:pt x="0" y="7"/>
                  <a:pt x="0" y="7"/>
                  <a:pt x="0" y="8"/>
                </a:cubicBezTo>
                <a:cubicBezTo>
                  <a:pt x="0" y="10"/>
                  <a:pt x="1" y="10"/>
                  <a:pt x="1" y="11"/>
                </a:cubicBezTo>
                <a:cubicBezTo>
                  <a:pt x="2" y="11"/>
                  <a:pt x="2" y="11"/>
                  <a:pt x="3" y="11"/>
                </a:cubicBezTo>
                <a:cubicBezTo>
                  <a:pt x="3" y="11"/>
                  <a:pt x="3" y="11"/>
                  <a:pt x="4" y="11"/>
                </a:cubicBezTo>
                <a:cubicBezTo>
                  <a:pt x="6" y="14"/>
                  <a:pt x="4" y="13"/>
                  <a:pt x="4" y="16"/>
                </a:cubicBezTo>
                <a:cubicBezTo>
                  <a:pt x="4" y="16"/>
                  <a:pt x="4" y="17"/>
                  <a:pt x="4" y="17"/>
                </a:cubicBezTo>
                <a:cubicBezTo>
                  <a:pt x="4" y="17"/>
                  <a:pt x="5" y="17"/>
                  <a:pt x="5" y="17"/>
                </a:cubicBezTo>
                <a:cubicBezTo>
                  <a:pt x="6" y="17"/>
                  <a:pt x="7" y="17"/>
                  <a:pt x="7" y="16"/>
                </a:cubicBezTo>
                <a:cubicBezTo>
                  <a:pt x="6" y="16"/>
                  <a:pt x="6" y="15"/>
                  <a:pt x="6" y="14"/>
                </a:cubicBezTo>
                <a:cubicBezTo>
                  <a:pt x="6" y="13"/>
                  <a:pt x="6" y="12"/>
                  <a:pt x="7" y="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42" name="Freeform 283"/>
          <p:cNvSpPr/>
          <p:nvPr>
            <p:custDataLst>
              <p:tags r:id="rId139"/>
            </p:custDataLst>
          </p:nvPr>
        </p:nvSpPr>
        <p:spPr bwMode="auto">
          <a:xfrm rot="3000000">
            <a:off x="3494645" y="2898196"/>
            <a:ext cx="8149" cy="4716"/>
          </a:xfrm>
          <a:custGeom>
            <a:avLst/>
            <a:gdLst>
              <a:gd name="T0" fmla="*/ 6 w 9"/>
              <a:gd name="T1" fmla="*/ 4 h 5"/>
              <a:gd name="T2" fmla="*/ 8 w 9"/>
              <a:gd name="T3" fmla="*/ 4 h 5"/>
              <a:gd name="T4" fmla="*/ 6 w 9"/>
              <a:gd name="T5" fmla="*/ 1 h 5"/>
              <a:gd name="T6" fmla="*/ 0 w 9"/>
              <a:gd name="T7" fmla="*/ 2 h 5"/>
              <a:gd name="T8" fmla="*/ 0 w 9"/>
              <a:gd name="T9" fmla="*/ 5 h 5"/>
              <a:gd name="T10" fmla="*/ 5 w 9"/>
              <a:gd name="T11" fmla="*/ 4 h 5"/>
              <a:gd name="T12" fmla="*/ 6 w 9"/>
              <a:gd name="T13" fmla="*/ 4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5">
                <a:moveTo>
                  <a:pt x="6" y="4"/>
                </a:moveTo>
                <a:cubicBezTo>
                  <a:pt x="7" y="4"/>
                  <a:pt x="7" y="4"/>
                  <a:pt x="8" y="4"/>
                </a:cubicBezTo>
                <a:cubicBezTo>
                  <a:pt x="9" y="3"/>
                  <a:pt x="8" y="2"/>
                  <a:pt x="6" y="1"/>
                </a:cubicBezTo>
                <a:cubicBezTo>
                  <a:pt x="3" y="0"/>
                  <a:pt x="3" y="3"/>
                  <a:pt x="0" y="2"/>
                </a:cubicBezTo>
                <a:cubicBezTo>
                  <a:pt x="0" y="3"/>
                  <a:pt x="0" y="4"/>
                  <a:pt x="0" y="5"/>
                </a:cubicBezTo>
                <a:cubicBezTo>
                  <a:pt x="3" y="5"/>
                  <a:pt x="3" y="4"/>
                  <a:pt x="5" y="4"/>
                </a:cubicBezTo>
                <a:cubicBezTo>
                  <a:pt x="6" y="4"/>
                  <a:pt x="6" y="4"/>
                  <a:pt x="6" y="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43" name="Freeform 284"/>
          <p:cNvSpPr/>
          <p:nvPr>
            <p:custDataLst>
              <p:tags r:id="rId140"/>
            </p:custDataLst>
          </p:nvPr>
        </p:nvSpPr>
        <p:spPr bwMode="auto">
          <a:xfrm rot="3000000">
            <a:off x="3672993" y="2881759"/>
            <a:ext cx="12009" cy="7717"/>
          </a:xfrm>
          <a:custGeom>
            <a:avLst/>
            <a:gdLst>
              <a:gd name="T0" fmla="*/ 3 w 13"/>
              <a:gd name="T1" fmla="*/ 7 h 8"/>
              <a:gd name="T2" fmla="*/ 5 w 13"/>
              <a:gd name="T3" fmla="*/ 7 h 8"/>
              <a:gd name="T4" fmla="*/ 6 w 13"/>
              <a:gd name="T5" fmla="*/ 7 h 8"/>
              <a:gd name="T6" fmla="*/ 7 w 13"/>
              <a:gd name="T7" fmla="*/ 6 h 8"/>
              <a:gd name="T8" fmla="*/ 9 w 13"/>
              <a:gd name="T9" fmla="*/ 3 h 8"/>
              <a:gd name="T10" fmla="*/ 9 w 13"/>
              <a:gd name="T11" fmla="*/ 2 h 8"/>
              <a:gd name="T12" fmla="*/ 13 w 13"/>
              <a:gd name="T13" fmla="*/ 1 h 8"/>
              <a:gd name="T14" fmla="*/ 12 w 13"/>
              <a:gd name="T15" fmla="*/ 0 h 8"/>
              <a:gd name="T16" fmla="*/ 11 w 13"/>
              <a:gd name="T17" fmla="*/ 0 h 8"/>
              <a:gd name="T18" fmla="*/ 8 w 13"/>
              <a:gd name="T19" fmla="*/ 0 h 8"/>
              <a:gd name="T20" fmla="*/ 6 w 13"/>
              <a:gd name="T21" fmla="*/ 0 h 8"/>
              <a:gd name="T22" fmla="*/ 2 w 13"/>
              <a:gd name="T23" fmla="*/ 3 h 8"/>
              <a:gd name="T24" fmla="*/ 2 w 13"/>
              <a:gd name="T25" fmla="*/ 4 h 8"/>
              <a:gd name="T26" fmla="*/ 1 w 13"/>
              <a:gd name="T27" fmla="*/ 4 h 8"/>
              <a:gd name="T28" fmla="*/ 1 w 13"/>
              <a:gd name="T29" fmla="*/ 6 h 8"/>
              <a:gd name="T30" fmla="*/ 0 w 13"/>
              <a:gd name="T31" fmla="*/ 7 h 8"/>
              <a:gd name="T32" fmla="*/ 3 w 13"/>
              <a:gd name="T33" fmla="*/ 7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3" h="8">
                <a:moveTo>
                  <a:pt x="3" y="7"/>
                </a:moveTo>
                <a:cubicBezTo>
                  <a:pt x="4" y="7"/>
                  <a:pt x="4" y="7"/>
                  <a:pt x="5" y="7"/>
                </a:cubicBezTo>
                <a:cubicBezTo>
                  <a:pt x="5" y="7"/>
                  <a:pt x="5" y="7"/>
                  <a:pt x="6" y="7"/>
                </a:cubicBezTo>
                <a:cubicBezTo>
                  <a:pt x="6" y="6"/>
                  <a:pt x="6" y="6"/>
                  <a:pt x="7" y="6"/>
                </a:cubicBezTo>
                <a:cubicBezTo>
                  <a:pt x="8" y="4"/>
                  <a:pt x="8" y="3"/>
                  <a:pt x="9" y="3"/>
                </a:cubicBezTo>
                <a:cubicBezTo>
                  <a:pt x="9" y="3"/>
                  <a:pt x="9" y="2"/>
                  <a:pt x="9" y="2"/>
                </a:cubicBezTo>
                <a:cubicBezTo>
                  <a:pt x="10" y="1"/>
                  <a:pt x="11" y="1"/>
                  <a:pt x="13" y="1"/>
                </a:cubicBezTo>
                <a:cubicBezTo>
                  <a:pt x="13" y="0"/>
                  <a:pt x="13" y="0"/>
                  <a:pt x="1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0" y="0"/>
                  <a:pt x="9" y="0"/>
                  <a:pt x="8" y="0"/>
                </a:cubicBezTo>
                <a:cubicBezTo>
                  <a:pt x="7" y="0"/>
                  <a:pt x="7" y="0"/>
                  <a:pt x="6" y="0"/>
                </a:cubicBezTo>
                <a:cubicBezTo>
                  <a:pt x="4" y="0"/>
                  <a:pt x="3" y="1"/>
                  <a:pt x="2" y="3"/>
                </a:cubicBezTo>
                <a:cubicBezTo>
                  <a:pt x="2" y="4"/>
                  <a:pt x="2" y="4"/>
                  <a:pt x="2" y="4"/>
                </a:cubicBezTo>
                <a:cubicBezTo>
                  <a:pt x="2" y="4"/>
                  <a:pt x="2" y="4"/>
                  <a:pt x="1" y="4"/>
                </a:cubicBezTo>
                <a:cubicBezTo>
                  <a:pt x="1" y="5"/>
                  <a:pt x="1" y="5"/>
                  <a:pt x="1" y="6"/>
                </a:cubicBezTo>
                <a:cubicBezTo>
                  <a:pt x="1" y="7"/>
                  <a:pt x="1" y="7"/>
                  <a:pt x="0" y="7"/>
                </a:cubicBezTo>
                <a:cubicBezTo>
                  <a:pt x="0" y="8"/>
                  <a:pt x="3" y="8"/>
                  <a:pt x="3" y="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44" name="Freeform 285"/>
          <p:cNvSpPr/>
          <p:nvPr>
            <p:custDataLst>
              <p:tags r:id="rId141"/>
            </p:custDataLst>
          </p:nvPr>
        </p:nvSpPr>
        <p:spPr bwMode="auto">
          <a:xfrm rot="3000000">
            <a:off x="3692957" y="2900696"/>
            <a:ext cx="8578" cy="12005"/>
          </a:xfrm>
          <a:custGeom>
            <a:avLst/>
            <a:gdLst>
              <a:gd name="T0" fmla="*/ 1 w 9"/>
              <a:gd name="T1" fmla="*/ 13 h 13"/>
              <a:gd name="T2" fmla="*/ 9 w 9"/>
              <a:gd name="T3" fmla="*/ 6 h 13"/>
              <a:gd name="T4" fmla="*/ 9 w 9"/>
              <a:gd name="T5" fmla="*/ 5 h 13"/>
              <a:gd name="T6" fmla="*/ 9 w 9"/>
              <a:gd name="T7" fmla="*/ 4 h 13"/>
              <a:gd name="T8" fmla="*/ 8 w 9"/>
              <a:gd name="T9" fmla="*/ 4 h 13"/>
              <a:gd name="T10" fmla="*/ 8 w 9"/>
              <a:gd name="T11" fmla="*/ 1 h 13"/>
              <a:gd name="T12" fmla="*/ 8 w 9"/>
              <a:gd name="T13" fmla="*/ 0 h 13"/>
              <a:gd name="T14" fmla="*/ 5 w 9"/>
              <a:gd name="T15" fmla="*/ 0 h 13"/>
              <a:gd name="T16" fmla="*/ 5 w 9"/>
              <a:gd name="T17" fmla="*/ 1 h 13"/>
              <a:gd name="T18" fmla="*/ 4 w 9"/>
              <a:gd name="T19" fmla="*/ 4 h 13"/>
              <a:gd name="T20" fmla="*/ 4 w 9"/>
              <a:gd name="T21" fmla="*/ 5 h 13"/>
              <a:gd name="T22" fmla="*/ 2 w 9"/>
              <a:gd name="T23" fmla="*/ 7 h 13"/>
              <a:gd name="T24" fmla="*/ 0 w 9"/>
              <a:gd name="T25" fmla="*/ 10 h 13"/>
              <a:gd name="T26" fmla="*/ 0 w 9"/>
              <a:gd name="T27" fmla="*/ 11 h 13"/>
              <a:gd name="T28" fmla="*/ 1 w 9"/>
              <a:gd name="T29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" h="13">
                <a:moveTo>
                  <a:pt x="1" y="13"/>
                </a:moveTo>
                <a:cubicBezTo>
                  <a:pt x="5" y="12"/>
                  <a:pt x="8" y="10"/>
                  <a:pt x="9" y="6"/>
                </a:cubicBezTo>
                <a:cubicBezTo>
                  <a:pt x="9" y="6"/>
                  <a:pt x="9" y="5"/>
                  <a:pt x="9" y="5"/>
                </a:cubicBezTo>
                <a:cubicBezTo>
                  <a:pt x="9" y="5"/>
                  <a:pt x="9" y="4"/>
                  <a:pt x="9" y="4"/>
                </a:cubicBezTo>
                <a:cubicBezTo>
                  <a:pt x="9" y="4"/>
                  <a:pt x="9" y="4"/>
                  <a:pt x="8" y="4"/>
                </a:cubicBezTo>
                <a:cubicBezTo>
                  <a:pt x="8" y="3"/>
                  <a:pt x="8" y="2"/>
                  <a:pt x="8" y="1"/>
                </a:cubicBezTo>
                <a:cubicBezTo>
                  <a:pt x="8" y="1"/>
                  <a:pt x="8" y="1"/>
                  <a:pt x="8" y="0"/>
                </a:cubicBezTo>
                <a:cubicBezTo>
                  <a:pt x="7" y="0"/>
                  <a:pt x="6" y="0"/>
                  <a:pt x="5" y="0"/>
                </a:cubicBezTo>
                <a:cubicBezTo>
                  <a:pt x="5" y="1"/>
                  <a:pt x="5" y="1"/>
                  <a:pt x="5" y="1"/>
                </a:cubicBezTo>
                <a:cubicBezTo>
                  <a:pt x="4" y="2"/>
                  <a:pt x="5" y="4"/>
                  <a:pt x="4" y="4"/>
                </a:cubicBezTo>
                <a:cubicBezTo>
                  <a:pt x="4" y="4"/>
                  <a:pt x="4" y="5"/>
                  <a:pt x="4" y="5"/>
                </a:cubicBezTo>
                <a:cubicBezTo>
                  <a:pt x="5" y="5"/>
                  <a:pt x="4" y="7"/>
                  <a:pt x="2" y="7"/>
                </a:cubicBezTo>
                <a:cubicBezTo>
                  <a:pt x="2" y="9"/>
                  <a:pt x="0" y="8"/>
                  <a:pt x="0" y="10"/>
                </a:cubicBezTo>
                <a:cubicBezTo>
                  <a:pt x="0" y="10"/>
                  <a:pt x="0" y="11"/>
                  <a:pt x="0" y="11"/>
                </a:cubicBezTo>
                <a:cubicBezTo>
                  <a:pt x="0" y="12"/>
                  <a:pt x="0" y="13"/>
                  <a:pt x="1" y="1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45" name="Freeform 286"/>
          <p:cNvSpPr/>
          <p:nvPr>
            <p:custDataLst>
              <p:tags r:id="rId142"/>
            </p:custDataLst>
          </p:nvPr>
        </p:nvSpPr>
        <p:spPr bwMode="auto">
          <a:xfrm rot="3000000">
            <a:off x="3653644" y="2879973"/>
            <a:ext cx="2573" cy="1286"/>
          </a:xfrm>
          <a:custGeom>
            <a:avLst/>
            <a:gdLst>
              <a:gd name="T0" fmla="*/ 3 w 3"/>
              <a:gd name="T1" fmla="*/ 0 h 1"/>
              <a:gd name="T2" fmla="*/ 0 w 3"/>
              <a:gd name="T3" fmla="*/ 1 h 1"/>
              <a:gd name="T4" fmla="*/ 3 w 3"/>
              <a:gd name="T5" fmla="*/ 1 h 1"/>
              <a:gd name="T6" fmla="*/ 3 w 3"/>
              <a:gd name="T7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1">
                <a:moveTo>
                  <a:pt x="3" y="0"/>
                </a:moveTo>
                <a:cubicBezTo>
                  <a:pt x="1" y="0"/>
                  <a:pt x="1" y="0"/>
                  <a:pt x="0" y="1"/>
                </a:cubicBezTo>
                <a:cubicBezTo>
                  <a:pt x="1" y="1"/>
                  <a:pt x="2" y="1"/>
                  <a:pt x="3" y="1"/>
                </a:cubicBezTo>
                <a:cubicBezTo>
                  <a:pt x="3" y="1"/>
                  <a:pt x="3" y="0"/>
                  <a:pt x="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46" name="Freeform 287"/>
          <p:cNvSpPr/>
          <p:nvPr>
            <p:custDataLst>
              <p:tags r:id="rId143"/>
            </p:custDataLst>
          </p:nvPr>
        </p:nvSpPr>
        <p:spPr bwMode="auto">
          <a:xfrm rot="3000000">
            <a:off x="3568081" y="2819570"/>
            <a:ext cx="4289" cy="5574"/>
          </a:xfrm>
          <a:custGeom>
            <a:avLst/>
            <a:gdLst>
              <a:gd name="T0" fmla="*/ 0 w 5"/>
              <a:gd name="T1" fmla="*/ 6 h 6"/>
              <a:gd name="T2" fmla="*/ 3 w 5"/>
              <a:gd name="T3" fmla="*/ 6 h 6"/>
              <a:gd name="T4" fmla="*/ 4 w 5"/>
              <a:gd name="T5" fmla="*/ 4 h 6"/>
              <a:gd name="T6" fmla="*/ 5 w 5"/>
              <a:gd name="T7" fmla="*/ 4 h 6"/>
              <a:gd name="T8" fmla="*/ 5 w 5"/>
              <a:gd name="T9" fmla="*/ 2 h 6"/>
              <a:gd name="T10" fmla="*/ 4 w 5"/>
              <a:gd name="T11" fmla="*/ 2 h 6"/>
              <a:gd name="T12" fmla="*/ 3 w 5"/>
              <a:gd name="T13" fmla="*/ 0 h 6"/>
              <a:gd name="T14" fmla="*/ 2 w 5"/>
              <a:gd name="T15" fmla="*/ 2 h 6"/>
              <a:gd name="T16" fmla="*/ 0 w 5"/>
              <a:gd name="T17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" h="6">
                <a:moveTo>
                  <a:pt x="0" y="6"/>
                </a:moveTo>
                <a:cubicBezTo>
                  <a:pt x="1" y="6"/>
                  <a:pt x="2" y="6"/>
                  <a:pt x="3" y="6"/>
                </a:cubicBezTo>
                <a:cubicBezTo>
                  <a:pt x="3" y="5"/>
                  <a:pt x="4" y="5"/>
                  <a:pt x="4" y="4"/>
                </a:cubicBezTo>
                <a:cubicBezTo>
                  <a:pt x="4" y="4"/>
                  <a:pt x="5" y="4"/>
                  <a:pt x="5" y="4"/>
                </a:cubicBezTo>
                <a:cubicBezTo>
                  <a:pt x="5" y="3"/>
                  <a:pt x="5" y="3"/>
                  <a:pt x="5" y="2"/>
                </a:cubicBezTo>
                <a:cubicBezTo>
                  <a:pt x="5" y="2"/>
                  <a:pt x="4" y="2"/>
                  <a:pt x="4" y="2"/>
                </a:cubicBezTo>
                <a:cubicBezTo>
                  <a:pt x="4" y="2"/>
                  <a:pt x="3" y="1"/>
                  <a:pt x="3" y="0"/>
                </a:cubicBezTo>
                <a:cubicBezTo>
                  <a:pt x="2" y="0"/>
                  <a:pt x="2" y="2"/>
                  <a:pt x="2" y="2"/>
                </a:cubicBezTo>
                <a:cubicBezTo>
                  <a:pt x="2" y="4"/>
                  <a:pt x="0" y="5"/>
                  <a:pt x="0" y="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47" name="Freeform 288"/>
          <p:cNvSpPr/>
          <p:nvPr>
            <p:custDataLst>
              <p:tags r:id="rId144"/>
            </p:custDataLst>
          </p:nvPr>
        </p:nvSpPr>
        <p:spPr bwMode="auto">
          <a:xfrm rot="3000000">
            <a:off x="3596552" y="2864362"/>
            <a:ext cx="9007" cy="8146"/>
          </a:xfrm>
          <a:custGeom>
            <a:avLst/>
            <a:gdLst>
              <a:gd name="T0" fmla="*/ 10 w 10"/>
              <a:gd name="T1" fmla="*/ 1 h 9"/>
              <a:gd name="T2" fmla="*/ 10 w 10"/>
              <a:gd name="T3" fmla="*/ 0 h 9"/>
              <a:gd name="T4" fmla="*/ 8 w 10"/>
              <a:gd name="T5" fmla="*/ 0 h 9"/>
              <a:gd name="T6" fmla="*/ 6 w 10"/>
              <a:gd name="T7" fmla="*/ 0 h 9"/>
              <a:gd name="T8" fmla="*/ 4 w 10"/>
              <a:gd name="T9" fmla="*/ 0 h 9"/>
              <a:gd name="T10" fmla="*/ 3 w 10"/>
              <a:gd name="T11" fmla="*/ 2 h 9"/>
              <a:gd name="T12" fmla="*/ 2 w 10"/>
              <a:gd name="T13" fmla="*/ 2 h 9"/>
              <a:gd name="T14" fmla="*/ 0 w 10"/>
              <a:gd name="T15" fmla="*/ 5 h 9"/>
              <a:gd name="T16" fmla="*/ 0 w 10"/>
              <a:gd name="T17" fmla="*/ 7 h 9"/>
              <a:gd name="T18" fmla="*/ 0 w 10"/>
              <a:gd name="T19" fmla="*/ 8 h 9"/>
              <a:gd name="T20" fmla="*/ 2 w 10"/>
              <a:gd name="T21" fmla="*/ 8 h 9"/>
              <a:gd name="T22" fmla="*/ 2 w 10"/>
              <a:gd name="T23" fmla="*/ 9 h 9"/>
              <a:gd name="T24" fmla="*/ 3 w 10"/>
              <a:gd name="T25" fmla="*/ 9 h 9"/>
              <a:gd name="T26" fmla="*/ 5 w 10"/>
              <a:gd name="T27" fmla="*/ 8 h 9"/>
              <a:gd name="T28" fmla="*/ 6 w 10"/>
              <a:gd name="T29" fmla="*/ 7 h 9"/>
              <a:gd name="T30" fmla="*/ 10 w 10"/>
              <a:gd name="T31" fmla="*/ 5 h 9"/>
              <a:gd name="T32" fmla="*/ 10 w 10"/>
              <a:gd name="T33" fmla="*/ 1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0" h="9">
                <a:moveTo>
                  <a:pt x="10" y="1"/>
                </a:moveTo>
                <a:cubicBezTo>
                  <a:pt x="10" y="1"/>
                  <a:pt x="10" y="0"/>
                  <a:pt x="10" y="0"/>
                </a:cubicBezTo>
                <a:cubicBezTo>
                  <a:pt x="9" y="0"/>
                  <a:pt x="8" y="0"/>
                  <a:pt x="8" y="0"/>
                </a:cubicBezTo>
                <a:cubicBezTo>
                  <a:pt x="7" y="1"/>
                  <a:pt x="6" y="1"/>
                  <a:pt x="6" y="0"/>
                </a:cubicBezTo>
                <a:cubicBezTo>
                  <a:pt x="6" y="0"/>
                  <a:pt x="5" y="0"/>
                  <a:pt x="4" y="0"/>
                </a:cubicBezTo>
                <a:cubicBezTo>
                  <a:pt x="4" y="1"/>
                  <a:pt x="4" y="2"/>
                  <a:pt x="3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4"/>
                  <a:pt x="1" y="4"/>
                  <a:pt x="0" y="5"/>
                </a:cubicBezTo>
                <a:cubicBezTo>
                  <a:pt x="0" y="5"/>
                  <a:pt x="0" y="6"/>
                  <a:pt x="0" y="7"/>
                </a:cubicBezTo>
                <a:cubicBezTo>
                  <a:pt x="0" y="7"/>
                  <a:pt x="0" y="8"/>
                  <a:pt x="0" y="8"/>
                </a:cubicBezTo>
                <a:cubicBezTo>
                  <a:pt x="1" y="8"/>
                  <a:pt x="1" y="8"/>
                  <a:pt x="2" y="8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3" y="9"/>
                </a:cubicBezTo>
                <a:cubicBezTo>
                  <a:pt x="4" y="9"/>
                  <a:pt x="4" y="8"/>
                  <a:pt x="5" y="8"/>
                </a:cubicBezTo>
                <a:cubicBezTo>
                  <a:pt x="6" y="8"/>
                  <a:pt x="7" y="8"/>
                  <a:pt x="6" y="7"/>
                </a:cubicBezTo>
                <a:cubicBezTo>
                  <a:pt x="7" y="6"/>
                  <a:pt x="9" y="5"/>
                  <a:pt x="10" y="5"/>
                </a:cubicBezTo>
                <a:cubicBezTo>
                  <a:pt x="10" y="3"/>
                  <a:pt x="10" y="2"/>
                  <a:pt x="10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48" name="Freeform 289"/>
          <p:cNvSpPr/>
          <p:nvPr>
            <p:custDataLst>
              <p:tags r:id="rId145"/>
            </p:custDataLst>
          </p:nvPr>
        </p:nvSpPr>
        <p:spPr bwMode="auto">
          <a:xfrm rot="3000000">
            <a:off x="3582158" y="2866542"/>
            <a:ext cx="1716" cy="2144"/>
          </a:xfrm>
          <a:custGeom>
            <a:avLst/>
            <a:gdLst>
              <a:gd name="T0" fmla="*/ 0 w 2"/>
              <a:gd name="T1" fmla="*/ 2 h 2"/>
              <a:gd name="T2" fmla="*/ 2 w 2"/>
              <a:gd name="T3" fmla="*/ 1 h 2"/>
              <a:gd name="T4" fmla="*/ 2 w 2"/>
              <a:gd name="T5" fmla="*/ 0 h 2"/>
              <a:gd name="T6" fmla="*/ 0 w 2"/>
              <a:gd name="T7" fmla="*/ 0 h 2"/>
              <a:gd name="T8" fmla="*/ 0 w 2"/>
              <a:gd name="T9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2">
                <a:moveTo>
                  <a:pt x="0" y="2"/>
                </a:moveTo>
                <a:cubicBezTo>
                  <a:pt x="1" y="2"/>
                  <a:pt x="1" y="1"/>
                  <a:pt x="2" y="1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1" y="0"/>
                  <a:pt x="0" y="0"/>
                </a:cubicBezTo>
                <a:cubicBezTo>
                  <a:pt x="0" y="0"/>
                  <a:pt x="0" y="1"/>
                  <a:pt x="0" y="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49" name="Freeform 290"/>
          <p:cNvSpPr/>
          <p:nvPr>
            <p:custDataLst>
              <p:tags r:id="rId146"/>
            </p:custDataLst>
          </p:nvPr>
        </p:nvSpPr>
        <p:spPr bwMode="auto">
          <a:xfrm rot="3000000">
            <a:off x="3610408" y="2914690"/>
            <a:ext cx="3431" cy="2572"/>
          </a:xfrm>
          <a:custGeom>
            <a:avLst/>
            <a:gdLst>
              <a:gd name="T0" fmla="*/ 3 w 4"/>
              <a:gd name="T1" fmla="*/ 3 h 3"/>
              <a:gd name="T2" fmla="*/ 4 w 4"/>
              <a:gd name="T3" fmla="*/ 0 h 3"/>
              <a:gd name="T4" fmla="*/ 3 w 4"/>
              <a:gd name="T5" fmla="*/ 0 h 3"/>
              <a:gd name="T6" fmla="*/ 0 w 4"/>
              <a:gd name="T7" fmla="*/ 3 h 3"/>
              <a:gd name="T8" fmla="*/ 1 w 4"/>
              <a:gd name="T9" fmla="*/ 3 h 3"/>
              <a:gd name="T10" fmla="*/ 3 w 4"/>
              <a:gd name="T11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3">
                <a:moveTo>
                  <a:pt x="3" y="3"/>
                </a:moveTo>
                <a:cubicBezTo>
                  <a:pt x="3" y="2"/>
                  <a:pt x="4" y="1"/>
                  <a:pt x="4" y="0"/>
                </a:cubicBezTo>
                <a:cubicBezTo>
                  <a:pt x="3" y="0"/>
                  <a:pt x="3" y="0"/>
                  <a:pt x="3" y="0"/>
                </a:cubicBezTo>
                <a:cubicBezTo>
                  <a:pt x="2" y="1"/>
                  <a:pt x="1" y="1"/>
                  <a:pt x="0" y="3"/>
                </a:cubicBezTo>
                <a:cubicBezTo>
                  <a:pt x="1" y="3"/>
                  <a:pt x="1" y="3"/>
                  <a:pt x="1" y="3"/>
                </a:cubicBezTo>
                <a:cubicBezTo>
                  <a:pt x="2" y="3"/>
                  <a:pt x="2" y="3"/>
                  <a:pt x="3" y="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50" name="Freeform 291"/>
          <p:cNvSpPr/>
          <p:nvPr>
            <p:custDataLst>
              <p:tags r:id="rId147"/>
            </p:custDataLst>
          </p:nvPr>
        </p:nvSpPr>
        <p:spPr bwMode="auto">
          <a:xfrm rot="3000000">
            <a:off x="3567102" y="2952805"/>
            <a:ext cx="2573" cy="857"/>
          </a:xfrm>
          <a:custGeom>
            <a:avLst/>
            <a:gdLst>
              <a:gd name="T0" fmla="*/ 0 w 3"/>
              <a:gd name="T1" fmla="*/ 0 h 1"/>
              <a:gd name="T2" fmla="*/ 0 w 3"/>
              <a:gd name="T3" fmla="*/ 1 h 1"/>
              <a:gd name="T4" fmla="*/ 0 w 3"/>
              <a:gd name="T5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" h="1">
                <a:moveTo>
                  <a:pt x="0" y="0"/>
                </a:moveTo>
                <a:cubicBezTo>
                  <a:pt x="0" y="0"/>
                  <a:pt x="0" y="1"/>
                  <a:pt x="0" y="1"/>
                </a:cubicBezTo>
                <a:cubicBezTo>
                  <a:pt x="3" y="1"/>
                  <a:pt x="3" y="0"/>
                  <a:pt x="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51" name="Freeform 292"/>
          <p:cNvSpPr/>
          <p:nvPr>
            <p:custDataLst>
              <p:tags r:id="rId148"/>
            </p:custDataLst>
          </p:nvPr>
        </p:nvSpPr>
        <p:spPr bwMode="auto">
          <a:xfrm rot="3000000">
            <a:off x="3552677" y="2854543"/>
            <a:ext cx="3002" cy="3430"/>
          </a:xfrm>
          <a:custGeom>
            <a:avLst/>
            <a:gdLst>
              <a:gd name="T0" fmla="*/ 0 w 3"/>
              <a:gd name="T1" fmla="*/ 1 h 4"/>
              <a:gd name="T2" fmla="*/ 0 w 3"/>
              <a:gd name="T3" fmla="*/ 4 h 4"/>
              <a:gd name="T4" fmla="*/ 3 w 3"/>
              <a:gd name="T5" fmla="*/ 1 h 4"/>
              <a:gd name="T6" fmla="*/ 3 w 3"/>
              <a:gd name="T7" fmla="*/ 0 h 4"/>
              <a:gd name="T8" fmla="*/ 0 w 3"/>
              <a:gd name="T9" fmla="*/ 0 h 4"/>
              <a:gd name="T10" fmla="*/ 0 w 3"/>
              <a:gd name="T11" fmla="*/ 1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4">
                <a:moveTo>
                  <a:pt x="0" y="1"/>
                </a:moveTo>
                <a:cubicBezTo>
                  <a:pt x="0" y="2"/>
                  <a:pt x="0" y="3"/>
                  <a:pt x="0" y="4"/>
                </a:cubicBezTo>
                <a:cubicBezTo>
                  <a:pt x="1" y="3"/>
                  <a:pt x="2" y="3"/>
                  <a:pt x="3" y="1"/>
                </a:cubicBezTo>
                <a:cubicBezTo>
                  <a:pt x="3" y="1"/>
                  <a:pt x="3" y="0"/>
                  <a:pt x="3" y="0"/>
                </a:cubicBezTo>
                <a:cubicBezTo>
                  <a:pt x="2" y="0"/>
                  <a:pt x="1" y="0"/>
                  <a:pt x="0" y="0"/>
                </a:cubicBezTo>
                <a:cubicBezTo>
                  <a:pt x="0" y="0"/>
                  <a:pt x="0" y="1"/>
                  <a:pt x="0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52" name="Freeform 293"/>
          <p:cNvSpPr>
            <a:spLocks noEditPoints="1"/>
          </p:cNvSpPr>
          <p:nvPr>
            <p:custDataLst>
              <p:tags r:id="rId149"/>
            </p:custDataLst>
          </p:nvPr>
        </p:nvSpPr>
        <p:spPr bwMode="auto">
          <a:xfrm rot="3000000">
            <a:off x="3578781" y="2813510"/>
            <a:ext cx="27869" cy="172504"/>
          </a:xfrm>
          <a:custGeom>
            <a:avLst/>
            <a:gdLst>
              <a:gd name="T0" fmla="*/ 26 w 30"/>
              <a:gd name="T1" fmla="*/ 48 h 186"/>
              <a:gd name="T2" fmla="*/ 27 w 30"/>
              <a:gd name="T3" fmla="*/ 43 h 186"/>
              <a:gd name="T4" fmla="*/ 24 w 30"/>
              <a:gd name="T5" fmla="*/ 40 h 186"/>
              <a:gd name="T6" fmla="*/ 25 w 30"/>
              <a:gd name="T7" fmla="*/ 28 h 186"/>
              <a:gd name="T8" fmla="*/ 26 w 30"/>
              <a:gd name="T9" fmla="*/ 23 h 186"/>
              <a:gd name="T10" fmla="*/ 26 w 30"/>
              <a:gd name="T11" fmla="*/ 17 h 186"/>
              <a:gd name="T12" fmla="*/ 24 w 30"/>
              <a:gd name="T13" fmla="*/ 12 h 186"/>
              <a:gd name="T14" fmla="*/ 18 w 30"/>
              <a:gd name="T15" fmla="*/ 4 h 186"/>
              <a:gd name="T16" fmla="*/ 13 w 30"/>
              <a:gd name="T17" fmla="*/ 5 h 186"/>
              <a:gd name="T18" fmla="*/ 5 w 30"/>
              <a:gd name="T19" fmla="*/ 19 h 186"/>
              <a:gd name="T20" fmla="*/ 1 w 30"/>
              <a:gd name="T21" fmla="*/ 24 h 186"/>
              <a:gd name="T22" fmla="*/ 2 w 30"/>
              <a:gd name="T23" fmla="*/ 29 h 186"/>
              <a:gd name="T24" fmla="*/ 2 w 30"/>
              <a:gd name="T25" fmla="*/ 34 h 186"/>
              <a:gd name="T26" fmla="*/ 7 w 30"/>
              <a:gd name="T27" fmla="*/ 37 h 186"/>
              <a:gd name="T28" fmla="*/ 6 w 30"/>
              <a:gd name="T29" fmla="*/ 44 h 186"/>
              <a:gd name="T30" fmla="*/ 0 w 30"/>
              <a:gd name="T31" fmla="*/ 65 h 186"/>
              <a:gd name="T32" fmla="*/ 0 w 30"/>
              <a:gd name="T33" fmla="*/ 68 h 186"/>
              <a:gd name="T34" fmla="*/ 5 w 30"/>
              <a:gd name="T35" fmla="*/ 92 h 186"/>
              <a:gd name="T36" fmla="*/ 2 w 30"/>
              <a:gd name="T37" fmla="*/ 136 h 186"/>
              <a:gd name="T38" fmla="*/ 5 w 30"/>
              <a:gd name="T39" fmla="*/ 148 h 186"/>
              <a:gd name="T40" fmla="*/ 3 w 30"/>
              <a:gd name="T41" fmla="*/ 152 h 186"/>
              <a:gd name="T42" fmla="*/ 5 w 30"/>
              <a:gd name="T43" fmla="*/ 158 h 186"/>
              <a:gd name="T44" fmla="*/ 7 w 30"/>
              <a:gd name="T45" fmla="*/ 166 h 186"/>
              <a:gd name="T46" fmla="*/ 8 w 30"/>
              <a:gd name="T47" fmla="*/ 176 h 186"/>
              <a:gd name="T48" fmla="*/ 11 w 30"/>
              <a:gd name="T49" fmla="*/ 180 h 186"/>
              <a:gd name="T50" fmla="*/ 13 w 30"/>
              <a:gd name="T51" fmla="*/ 186 h 186"/>
              <a:gd name="T52" fmla="*/ 18 w 30"/>
              <a:gd name="T53" fmla="*/ 185 h 186"/>
              <a:gd name="T54" fmla="*/ 21 w 30"/>
              <a:gd name="T55" fmla="*/ 183 h 186"/>
              <a:gd name="T56" fmla="*/ 24 w 30"/>
              <a:gd name="T57" fmla="*/ 182 h 186"/>
              <a:gd name="T58" fmla="*/ 25 w 30"/>
              <a:gd name="T59" fmla="*/ 177 h 186"/>
              <a:gd name="T60" fmla="*/ 27 w 30"/>
              <a:gd name="T61" fmla="*/ 166 h 186"/>
              <a:gd name="T62" fmla="*/ 25 w 30"/>
              <a:gd name="T63" fmla="*/ 154 h 186"/>
              <a:gd name="T64" fmla="*/ 27 w 30"/>
              <a:gd name="T65" fmla="*/ 143 h 186"/>
              <a:gd name="T66" fmla="*/ 26 w 30"/>
              <a:gd name="T67" fmla="*/ 138 h 186"/>
              <a:gd name="T68" fmla="*/ 26 w 30"/>
              <a:gd name="T69" fmla="*/ 131 h 186"/>
              <a:gd name="T70" fmla="*/ 26 w 30"/>
              <a:gd name="T71" fmla="*/ 125 h 186"/>
              <a:gd name="T72" fmla="*/ 26 w 30"/>
              <a:gd name="T73" fmla="*/ 116 h 186"/>
              <a:gd name="T74" fmla="*/ 25 w 30"/>
              <a:gd name="T75" fmla="*/ 105 h 186"/>
              <a:gd name="T76" fmla="*/ 14 w 30"/>
              <a:gd name="T77" fmla="*/ 107 h 186"/>
              <a:gd name="T78" fmla="*/ 20 w 30"/>
              <a:gd name="T79" fmla="*/ 103 h 186"/>
              <a:gd name="T80" fmla="*/ 20 w 30"/>
              <a:gd name="T81" fmla="*/ 95 h 186"/>
              <a:gd name="T82" fmla="*/ 27 w 30"/>
              <a:gd name="T83" fmla="*/ 82 h 186"/>
              <a:gd name="T84" fmla="*/ 25 w 30"/>
              <a:gd name="T85" fmla="*/ 73 h 186"/>
              <a:gd name="T86" fmla="*/ 24 w 30"/>
              <a:gd name="T87" fmla="*/ 68 h 186"/>
              <a:gd name="T88" fmla="*/ 30 w 30"/>
              <a:gd name="T89" fmla="*/ 56 h 186"/>
              <a:gd name="T90" fmla="*/ 15 w 30"/>
              <a:gd name="T91" fmla="*/ 90 h 186"/>
              <a:gd name="T92" fmla="*/ 14 w 30"/>
              <a:gd name="T93" fmla="*/ 85 h 186"/>
              <a:gd name="T94" fmla="*/ 8 w 30"/>
              <a:gd name="T95" fmla="*/ 34 h 186"/>
              <a:gd name="T96" fmla="*/ 15 w 30"/>
              <a:gd name="T97" fmla="*/ 74 h 186"/>
              <a:gd name="T98" fmla="*/ 17 w 30"/>
              <a:gd name="T99" fmla="*/ 24 h 186"/>
              <a:gd name="T100" fmla="*/ 12 w 30"/>
              <a:gd name="T101" fmla="*/ 29 h 186"/>
              <a:gd name="T102" fmla="*/ 9 w 30"/>
              <a:gd name="T103" fmla="*/ 24 h 186"/>
              <a:gd name="T104" fmla="*/ 24 w 30"/>
              <a:gd name="T105" fmla="*/ 143 h 186"/>
              <a:gd name="T106" fmla="*/ 20 w 30"/>
              <a:gd name="T107" fmla="*/ 152 h 186"/>
              <a:gd name="T108" fmla="*/ 20 w 30"/>
              <a:gd name="T109" fmla="*/ 152 h 186"/>
              <a:gd name="T110" fmla="*/ 11 w 30"/>
              <a:gd name="T111" fmla="*/ 129 h 186"/>
              <a:gd name="T112" fmla="*/ 8 w 30"/>
              <a:gd name="T113" fmla="*/ 125 h 186"/>
              <a:gd name="T114" fmla="*/ 25 w 30"/>
              <a:gd name="T115" fmla="*/ 59 h 186"/>
              <a:gd name="T116" fmla="*/ 11 w 30"/>
              <a:gd name="T117" fmla="*/ 12 h 186"/>
              <a:gd name="T118" fmla="*/ 8 w 30"/>
              <a:gd name="T119" fmla="*/ 42 h 186"/>
              <a:gd name="T120" fmla="*/ 18 w 30"/>
              <a:gd name="T121" fmla="*/ 71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0" h="186">
                <a:moveTo>
                  <a:pt x="28" y="52"/>
                </a:moveTo>
                <a:cubicBezTo>
                  <a:pt x="29" y="50"/>
                  <a:pt x="27" y="49"/>
                  <a:pt x="26" y="49"/>
                </a:cubicBezTo>
                <a:cubicBezTo>
                  <a:pt x="26" y="49"/>
                  <a:pt x="26" y="48"/>
                  <a:pt x="26" y="48"/>
                </a:cubicBezTo>
                <a:cubicBezTo>
                  <a:pt x="26" y="48"/>
                  <a:pt x="26" y="47"/>
                  <a:pt x="26" y="47"/>
                </a:cubicBezTo>
                <a:cubicBezTo>
                  <a:pt x="26" y="46"/>
                  <a:pt x="26" y="44"/>
                  <a:pt x="27" y="44"/>
                </a:cubicBezTo>
                <a:cubicBezTo>
                  <a:pt x="27" y="44"/>
                  <a:pt x="27" y="44"/>
                  <a:pt x="27" y="43"/>
                </a:cubicBezTo>
                <a:cubicBezTo>
                  <a:pt x="26" y="43"/>
                  <a:pt x="25" y="42"/>
                  <a:pt x="25" y="41"/>
                </a:cubicBezTo>
                <a:cubicBezTo>
                  <a:pt x="25" y="40"/>
                  <a:pt x="25" y="40"/>
                  <a:pt x="25" y="40"/>
                </a:cubicBezTo>
                <a:cubicBezTo>
                  <a:pt x="24" y="40"/>
                  <a:pt x="24" y="40"/>
                  <a:pt x="24" y="40"/>
                </a:cubicBezTo>
                <a:cubicBezTo>
                  <a:pt x="24" y="39"/>
                  <a:pt x="24" y="38"/>
                  <a:pt x="24" y="37"/>
                </a:cubicBezTo>
                <a:cubicBezTo>
                  <a:pt x="27" y="38"/>
                  <a:pt x="21" y="34"/>
                  <a:pt x="25" y="34"/>
                </a:cubicBezTo>
                <a:cubicBezTo>
                  <a:pt x="25" y="32"/>
                  <a:pt x="25" y="30"/>
                  <a:pt x="25" y="28"/>
                </a:cubicBezTo>
                <a:cubicBezTo>
                  <a:pt x="25" y="27"/>
                  <a:pt x="25" y="27"/>
                  <a:pt x="25" y="27"/>
                </a:cubicBezTo>
                <a:cubicBezTo>
                  <a:pt x="26" y="26"/>
                  <a:pt x="27" y="25"/>
                  <a:pt x="27" y="23"/>
                </a:cubicBezTo>
                <a:cubicBezTo>
                  <a:pt x="27" y="23"/>
                  <a:pt x="26" y="23"/>
                  <a:pt x="26" y="23"/>
                </a:cubicBezTo>
                <a:cubicBezTo>
                  <a:pt x="23" y="23"/>
                  <a:pt x="22" y="23"/>
                  <a:pt x="24" y="21"/>
                </a:cubicBezTo>
                <a:cubicBezTo>
                  <a:pt x="24" y="20"/>
                  <a:pt x="24" y="20"/>
                  <a:pt x="24" y="19"/>
                </a:cubicBezTo>
                <a:cubicBezTo>
                  <a:pt x="23" y="17"/>
                  <a:pt x="25" y="17"/>
                  <a:pt x="26" y="17"/>
                </a:cubicBezTo>
                <a:cubicBezTo>
                  <a:pt x="26" y="17"/>
                  <a:pt x="26" y="16"/>
                  <a:pt x="26" y="16"/>
                </a:cubicBezTo>
                <a:cubicBezTo>
                  <a:pt x="25" y="16"/>
                  <a:pt x="25" y="15"/>
                  <a:pt x="24" y="15"/>
                </a:cubicBezTo>
                <a:cubicBezTo>
                  <a:pt x="24" y="14"/>
                  <a:pt x="24" y="13"/>
                  <a:pt x="24" y="12"/>
                </a:cubicBezTo>
                <a:cubicBezTo>
                  <a:pt x="24" y="12"/>
                  <a:pt x="24" y="12"/>
                  <a:pt x="24" y="11"/>
                </a:cubicBezTo>
                <a:cubicBezTo>
                  <a:pt x="21" y="11"/>
                  <a:pt x="21" y="10"/>
                  <a:pt x="22" y="9"/>
                </a:cubicBezTo>
                <a:cubicBezTo>
                  <a:pt x="21" y="7"/>
                  <a:pt x="20" y="5"/>
                  <a:pt x="18" y="4"/>
                </a:cubicBezTo>
                <a:cubicBezTo>
                  <a:pt x="18" y="3"/>
                  <a:pt x="19" y="3"/>
                  <a:pt x="20" y="3"/>
                </a:cubicBezTo>
                <a:cubicBezTo>
                  <a:pt x="20" y="2"/>
                  <a:pt x="20" y="2"/>
                  <a:pt x="20" y="2"/>
                </a:cubicBezTo>
                <a:cubicBezTo>
                  <a:pt x="15" y="0"/>
                  <a:pt x="17" y="6"/>
                  <a:pt x="13" y="5"/>
                </a:cubicBezTo>
                <a:cubicBezTo>
                  <a:pt x="13" y="5"/>
                  <a:pt x="12" y="5"/>
                  <a:pt x="12" y="5"/>
                </a:cubicBezTo>
                <a:cubicBezTo>
                  <a:pt x="10" y="9"/>
                  <a:pt x="6" y="10"/>
                  <a:pt x="3" y="14"/>
                </a:cubicBezTo>
                <a:cubicBezTo>
                  <a:pt x="3" y="16"/>
                  <a:pt x="6" y="16"/>
                  <a:pt x="5" y="19"/>
                </a:cubicBezTo>
                <a:cubicBezTo>
                  <a:pt x="3" y="20"/>
                  <a:pt x="2" y="20"/>
                  <a:pt x="2" y="22"/>
                </a:cubicBezTo>
                <a:cubicBezTo>
                  <a:pt x="2" y="22"/>
                  <a:pt x="2" y="22"/>
                  <a:pt x="1" y="22"/>
                </a:cubicBezTo>
                <a:cubicBezTo>
                  <a:pt x="1" y="23"/>
                  <a:pt x="1" y="23"/>
                  <a:pt x="1" y="24"/>
                </a:cubicBezTo>
                <a:cubicBezTo>
                  <a:pt x="2" y="24"/>
                  <a:pt x="2" y="24"/>
                  <a:pt x="2" y="24"/>
                </a:cubicBezTo>
                <a:cubicBezTo>
                  <a:pt x="2" y="25"/>
                  <a:pt x="2" y="26"/>
                  <a:pt x="2" y="27"/>
                </a:cubicBezTo>
                <a:cubicBezTo>
                  <a:pt x="2" y="27"/>
                  <a:pt x="2" y="28"/>
                  <a:pt x="2" y="29"/>
                </a:cubicBezTo>
                <a:cubicBezTo>
                  <a:pt x="3" y="29"/>
                  <a:pt x="4" y="29"/>
                  <a:pt x="3" y="28"/>
                </a:cubicBezTo>
                <a:cubicBezTo>
                  <a:pt x="6" y="28"/>
                  <a:pt x="3" y="32"/>
                  <a:pt x="2" y="33"/>
                </a:cubicBezTo>
                <a:cubicBezTo>
                  <a:pt x="2" y="33"/>
                  <a:pt x="2" y="33"/>
                  <a:pt x="2" y="34"/>
                </a:cubicBezTo>
                <a:cubicBezTo>
                  <a:pt x="4" y="34"/>
                  <a:pt x="4" y="35"/>
                  <a:pt x="5" y="36"/>
                </a:cubicBezTo>
                <a:cubicBezTo>
                  <a:pt x="5" y="36"/>
                  <a:pt x="6" y="36"/>
                  <a:pt x="6" y="37"/>
                </a:cubicBezTo>
                <a:cubicBezTo>
                  <a:pt x="6" y="37"/>
                  <a:pt x="7" y="37"/>
                  <a:pt x="7" y="37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40"/>
                  <a:pt x="7" y="41"/>
                  <a:pt x="7" y="42"/>
                </a:cubicBezTo>
                <a:cubicBezTo>
                  <a:pt x="7" y="43"/>
                  <a:pt x="6" y="43"/>
                  <a:pt x="6" y="44"/>
                </a:cubicBezTo>
                <a:cubicBezTo>
                  <a:pt x="4" y="49"/>
                  <a:pt x="1" y="54"/>
                  <a:pt x="1" y="61"/>
                </a:cubicBezTo>
                <a:cubicBezTo>
                  <a:pt x="0" y="61"/>
                  <a:pt x="0" y="62"/>
                  <a:pt x="0" y="63"/>
                </a:cubicBezTo>
                <a:cubicBezTo>
                  <a:pt x="0" y="64"/>
                  <a:pt x="0" y="64"/>
                  <a:pt x="0" y="65"/>
                </a:cubicBezTo>
                <a:cubicBezTo>
                  <a:pt x="0" y="65"/>
                  <a:pt x="1" y="65"/>
                  <a:pt x="1" y="65"/>
                </a:cubicBezTo>
                <a:cubicBezTo>
                  <a:pt x="1" y="66"/>
                  <a:pt x="1" y="67"/>
                  <a:pt x="1" y="68"/>
                </a:cubicBezTo>
                <a:cubicBezTo>
                  <a:pt x="1" y="68"/>
                  <a:pt x="0" y="68"/>
                  <a:pt x="0" y="68"/>
                </a:cubicBezTo>
                <a:cubicBezTo>
                  <a:pt x="0" y="69"/>
                  <a:pt x="0" y="71"/>
                  <a:pt x="0" y="72"/>
                </a:cubicBezTo>
                <a:cubicBezTo>
                  <a:pt x="0" y="73"/>
                  <a:pt x="1" y="74"/>
                  <a:pt x="0" y="75"/>
                </a:cubicBezTo>
                <a:cubicBezTo>
                  <a:pt x="3" y="79"/>
                  <a:pt x="3" y="87"/>
                  <a:pt x="5" y="92"/>
                </a:cubicBezTo>
                <a:cubicBezTo>
                  <a:pt x="6" y="92"/>
                  <a:pt x="6" y="94"/>
                  <a:pt x="6" y="95"/>
                </a:cubicBezTo>
                <a:cubicBezTo>
                  <a:pt x="12" y="107"/>
                  <a:pt x="4" y="123"/>
                  <a:pt x="2" y="135"/>
                </a:cubicBezTo>
                <a:cubicBezTo>
                  <a:pt x="2" y="135"/>
                  <a:pt x="2" y="135"/>
                  <a:pt x="2" y="136"/>
                </a:cubicBezTo>
                <a:cubicBezTo>
                  <a:pt x="2" y="139"/>
                  <a:pt x="2" y="144"/>
                  <a:pt x="3" y="145"/>
                </a:cubicBezTo>
                <a:cubicBezTo>
                  <a:pt x="3" y="146"/>
                  <a:pt x="3" y="146"/>
                  <a:pt x="3" y="147"/>
                </a:cubicBezTo>
                <a:cubicBezTo>
                  <a:pt x="4" y="147"/>
                  <a:pt x="5" y="147"/>
                  <a:pt x="5" y="148"/>
                </a:cubicBezTo>
                <a:cubicBezTo>
                  <a:pt x="4" y="148"/>
                  <a:pt x="3" y="148"/>
                  <a:pt x="2" y="148"/>
                </a:cubicBezTo>
                <a:cubicBezTo>
                  <a:pt x="2" y="149"/>
                  <a:pt x="2" y="149"/>
                  <a:pt x="2" y="150"/>
                </a:cubicBezTo>
                <a:cubicBezTo>
                  <a:pt x="3" y="150"/>
                  <a:pt x="4" y="151"/>
                  <a:pt x="3" y="152"/>
                </a:cubicBezTo>
                <a:cubicBezTo>
                  <a:pt x="3" y="153"/>
                  <a:pt x="3" y="153"/>
                  <a:pt x="3" y="154"/>
                </a:cubicBezTo>
                <a:cubicBezTo>
                  <a:pt x="5" y="154"/>
                  <a:pt x="5" y="156"/>
                  <a:pt x="5" y="157"/>
                </a:cubicBezTo>
                <a:cubicBezTo>
                  <a:pt x="5" y="158"/>
                  <a:pt x="5" y="158"/>
                  <a:pt x="5" y="158"/>
                </a:cubicBezTo>
                <a:cubicBezTo>
                  <a:pt x="5" y="160"/>
                  <a:pt x="4" y="162"/>
                  <a:pt x="6" y="162"/>
                </a:cubicBezTo>
                <a:cubicBezTo>
                  <a:pt x="6" y="163"/>
                  <a:pt x="6" y="164"/>
                  <a:pt x="6" y="164"/>
                </a:cubicBezTo>
                <a:cubicBezTo>
                  <a:pt x="7" y="164"/>
                  <a:pt x="7" y="165"/>
                  <a:pt x="7" y="166"/>
                </a:cubicBezTo>
                <a:cubicBezTo>
                  <a:pt x="6" y="166"/>
                  <a:pt x="6" y="167"/>
                  <a:pt x="6" y="168"/>
                </a:cubicBezTo>
                <a:cubicBezTo>
                  <a:pt x="6" y="168"/>
                  <a:pt x="6" y="169"/>
                  <a:pt x="6" y="169"/>
                </a:cubicBezTo>
                <a:cubicBezTo>
                  <a:pt x="7" y="171"/>
                  <a:pt x="6" y="175"/>
                  <a:pt x="8" y="176"/>
                </a:cubicBezTo>
                <a:cubicBezTo>
                  <a:pt x="8" y="177"/>
                  <a:pt x="8" y="177"/>
                  <a:pt x="8" y="177"/>
                </a:cubicBezTo>
                <a:cubicBezTo>
                  <a:pt x="8" y="178"/>
                  <a:pt x="8" y="178"/>
                  <a:pt x="8" y="179"/>
                </a:cubicBezTo>
                <a:cubicBezTo>
                  <a:pt x="9" y="179"/>
                  <a:pt x="10" y="180"/>
                  <a:pt x="11" y="180"/>
                </a:cubicBezTo>
                <a:cubicBezTo>
                  <a:pt x="11" y="181"/>
                  <a:pt x="11" y="181"/>
                  <a:pt x="11" y="182"/>
                </a:cubicBezTo>
                <a:cubicBezTo>
                  <a:pt x="10" y="184"/>
                  <a:pt x="12" y="184"/>
                  <a:pt x="12" y="186"/>
                </a:cubicBezTo>
                <a:cubicBezTo>
                  <a:pt x="12" y="186"/>
                  <a:pt x="13" y="186"/>
                  <a:pt x="13" y="186"/>
                </a:cubicBezTo>
                <a:cubicBezTo>
                  <a:pt x="14" y="185"/>
                  <a:pt x="15" y="186"/>
                  <a:pt x="15" y="185"/>
                </a:cubicBezTo>
                <a:cubicBezTo>
                  <a:pt x="16" y="185"/>
                  <a:pt x="16" y="185"/>
                  <a:pt x="17" y="185"/>
                </a:cubicBezTo>
                <a:cubicBezTo>
                  <a:pt x="17" y="185"/>
                  <a:pt x="17" y="185"/>
                  <a:pt x="18" y="185"/>
                </a:cubicBezTo>
                <a:cubicBezTo>
                  <a:pt x="19" y="185"/>
                  <a:pt x="19" y="185"/>
                  <a:pt x="20" y="185"/>
                </a:cubicBezTo>
                <a:cubicBezTo>
                  <a:pt x="20" y="184"/>
                  <a:pt x="20" y="184"/>
                  <a:pt x="20" y="183"/>
                </a:cubicBezTo>
                <a:cubicBezTo>
                  <a:pt x="21" y="183"/>
                  <a:pt x="21" y="183"/>
                  <a:pt x="21" y="183"/>
                </a:cubicBezTo>
                <a:cubicBezTo>
                  <a:pt x="22" y="183"/>
                  <a:pt x="22" y="184"/>
                  <a:pt x="22" y="185"/>
                </a:cubicBezTo>
                <a:cubicBezTo>
                  <a:pt x="24" y="184"/>
                  <a:pt x="24" y="183"/>
                  <a:pt x="25" y="182"/>
                </a:cubicBezTo>
                <a:cubicBezTo>
                  <a:pt x="24" y="182"/>
                  <a:pt x="24" y="182"/>
                  <a:pt x="24" y="182"/>
                </a:cubicBezTo>
                <a:cubicBezTo>
                  <a:pt x="24" y="181"/>
                  <a:pt x="24" y="181"/>
                  <a:pt x="24" y="180"/>
                </a:cubicBezTo>
                <a:cubicBezTo>
                  <a:pt x="24" y="180"/>
                  <a:pt x="24" y="180"/>
                  <a:pt x="25" y="180"/>
                </a:cubicBezTo>
                <a:cubicBezTo>
                  <a:pt x="25" y="179"/>
                  <a:pt x="25" y="178"/>
                  <a:pt x="25" y="177"/>
                </a:cubicBezTo>
                <a:cubicBezTo>
                  <a:pt x="24" y="177"/>
                  <a:pt x="24" y="177"/>
                  <a:pt x="24" y="177"/>
                </a:cubicBezTo>
                <a:cubicBezTo>
                  <a:pt x="24" y="177"/>
                  <a:pt x="24" y="176"/>
                  <a:pt x="24" y="175"/>
                </a:cubicBezTo>
                <a:cubicBezTo>
                  <a:pt x="21" y="171"/>
                  <a:pt x="21" y="166"/>
                  <a:pt x="27" y="166"/>
                </a:cubicBezTo>
                <a:cubicBezTo>
                  <a:pt x="27" y="163"/>
                  <a:pt x="26" y="163"/>
                  <a:pt x="26" y="161"/>
                </a:cubicBezTo>
                <a:cubicBezTo>
                  <a:pt x="26" y="159"/>
                  <a:pt x="28" y="158"/>
                  <a:pt x="26" y="157"/>
                </a:cubicBezTo>
                <a:cubicBezTo>
                  <a:pt x="26" y="156"/>
                  <a:pt x="25" y="155"/>
                  <a:pt x="25" y="154"/>
                </a:cubicBezTo>
                <a:cubicBezTo>
                  <a:pt x="27" y="153"/>
                  <a:pt x="29" y="157"/>
                  <a:pt x="28" y="152"/>
                </a:cubicBezTo>
                <a:cubicBezTo>
                  <a:pt x="29" y="149"/>
                  <a:pt x="28" y="147"/>
                  <a:pt x="27" y="144"/>
                </a:cubicBezTo>
                <a:cubicBezTo>
                  <a:pt x="27" y="144"/>
                  <a:pt x="27" y="143"/>
                  <a:pt x="27" y="143"/>
                </a:cubicBezTo>
                <a:cubicBezTo>
                  <a:pt x="27" y="143"/>
                  <a:pt x="27" y="142"/>
                  <a:pt x="27" y="142"/>
                </a:cubicBezTo>
                <a:cubicBezTo>
                  <a:pt x="27" y="142"/>
                  <a:pt x="26" y="142"/>
                  <a:pt x="26" y="142"/>
                </a:cubicBezTo>
                <a:cubicBezTo>
                  <a:pt x="26" y="141"/>
                  <a:pt x="26" y="139"/>
                  <a:pt x="26" y="138"/>
                </a:cubicBezTo>
                <a:cubicBezTo>
                  <a:pt x="26" y="137"/>
                  <a:pt x="26" y="136"/>
                  <a:pt x="26" y="135"/>
                </a:cubicBezTo>
                <a:cubicBezTo>
                  <a:pt x="26" y="135"/>
                  <a:pt x="25" y="135"/>
                  <a:pt x="25" y="135"/>
                </a:cubicBezTo>
                <a:cubicBezTo>
                  <a:pt x="25" y="133"/>
                  <a:pt x="25" y="131"/>
                  <a:pt x="26" y="131"/>
                </a:cubicBezTo>
                <a:cubicBezTo>
                  <a:pt x="26" y="130"/>
                  <a:pt x="26" y="129"/>
                  <a:pt x="26" y="128"/>
                </a:cubicBezTo>
                <a:cubicBezTo>
                  <a:pt x="26" y="127"/>
                  <a:pt x="26" y="127"/>
                  <a:pt x="26" y="126"/>
                </a:cubicBezTo>
                <a:cubicBezTo>
                  <a:pt x="26" y="126"/>
                  <a:pt x="26" y="126"/>
                  <a:pt x="26" y="125"/>
                </a:cubicBezTo>
                <a:cubicBezTo>
                  <a:pt x="26" y="122"/>
                  <a:pt x="26" y="119"/>
                  <a:pt x="27" y="118"/>
                </a:cubicBezTo>
                <a:cubicBezTo>
                  <a:pt x="27" y="118"/>
                  <a:pt x="26" y="118"/>
                  <a:pt x="26" y="118"/>
                </a:cubicBezTo>
                <a:cubicBezTo>
                  <a:pt x="26" y="117"/>
                  <a:pt x="26" y="116"/>
                  <a:pt x="26" y="116"/>
                </a:cubicBezTo>
                <a:cubicBezTo>
                  <a:pt x="28" y="115"/>
                  <a:pt x="29" y="113"/>
                  <a:pt x="28" y="110"/>
                </a:cubicBezTo>
                <a:cubicBezTo>
                  <a:pt x="28" y="109"/>
                  <a:pt x="28" y="108"/>
                  <a:pt x="28" y="107"/>
                </a:cubicBezTo>
                <a:cubicBezTo>
                  <a:pt x="27" y="107"/>
                  <a:pt x="27" y="104"/>
                  <a:pt x="25" y="105"/>
                </a:cubicBezTo>
                <a:cubicBezTo>
                  <a:pt x="25" y="104"/>
                  <a:pt x="24" y="104"/>
                  <a:pt x="24" y="103"/>
                </a:cubicBezTo>
                <a:cubicBezTo>
                  <a:pt x="21" y="102"/>
                  <a:pt x="19" y="107"/>
                  <a:pt x="18" y="104"/>
                </a:cubicBezTo>
                <a:cubicBezTo>
                  <a:pt x="15" y="103"/>
                  <a:pt x="18" y="109"/>
                  <a:pt x="14" y="107"/>
                </a:cubicBezTo>
                <a:cubicBezTo>
                  <a:pt x="14" y="106"/>
                  <a:pt x="14" y="105"/>
                  <a:pt x="14" y="104"/>
                </a:cubicBezTo>
                <a:cubicBezTo>
                  <a:pt x="14" y="103"/>
                  <a:pt x="15" y="103"/>
                  <a:pt x="15" y="101"/>
                </a:cubicBezTo>
                <a:cubicBezTo>
                  <a:pt x="17" y="101"/>
                  <a:pt x="18" y="103"/>
                  <a:pt x="20" y="103"/>
                </a:cubicBezTo>
                <a:cubicBezTo>
                  <a:pt x="22" y="97"/>
                  <a:pt x="15" y="101"/>
                  <a:pt x="17" y="95"/>
                </a:cubicBezTo>
                <a:cubicBezTo>
                  <a:pt x="17" y="95"/>
                  <a:pt x="17" y="95"/>
                  <a:pt x="18" y="95"/>
                </a:cubicBezTo>
                <a:cubicBezTo>
                  <a:pt x="19" y="95"/>
                  <a:pt x="19" y="95"/>
                  <a:pt x="20" y="95"/>
                </a:cubicBezTo>
                <a:cubicBezTo>
                  <a:pt x="21" y="91"/>
                  <a:pt x="18" y="91"/>
                  <a:pt x="18" y="87"/>
                </a:cubicBezTo>
                <a:cubicBezTo>
                  <a:pt x="24" y="89"/>
                  <a:pt x="22" y="82"/>
                  <a:pt x="24" y="80"/>
                </a:cubicBezTo>
                <a:cubicBezTo>
                  <a:pt x="25" y="81"/>
                  <a:pt x="25" y="83"/>
                  <a:pt x="27" y="82"/>
                </a:cubicBezTo>
                <a:cubicBezTo>
                  <a:pt x="27" y="82"/>
                  <a:pt x="27" y="81"/>
                  <a:pt x="27" y="80"/>
                </a:cubicBezTo>
                <a:cubicBezTo>
                  <a:pt x="26" y="78"/>
                  <a:pt x="24" y="76"/>
                  <a:pt x="24" y="73"/>
                </a:cubicBezTo>
                <a:cubicBezTo>
                  <a:pt x="24" y="73"/>
                  <a:pt x="24" y="73"/>
                  <a:pt x="25" y="73"/>
                </a:cubicBezTo>
                <a:cubicBezTo>
                  <a:pt x="25" y="73"/>
                  <a:pt x="25" y="72"/>
                  <a:pt x="25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71"/>
                  <a:pt x="24" y="69"/>
                  <a:pt x="24" y="68"/>
                </a:cubicBezTo>
                <a:cubicBezTo>
                  <a:pt x="28" y="69"/>
                  <a:pt x="30" y="60"/>
                  <a:pt x="27" y="57"/>
                </a:cubicBezTo>
                <a:cubicBezTo>
                  <a:pt x="28" y="56"/>
                  <a:pt x="28" y="58"/>
                  <a:pt x="30" y="57"/>
                </a:cubicBezTo>
                <a:cubicBezTo>
                  <a:pt x="30" y="57"/>
                  <a:pt x="30" y="57"/>
                  <a:pt x="30" y="56"/>
                </a:cubicBezTo>
                <a:cubicBezTo>
                  <a:pt x="30" y="54"/>
                  <a:pt x="30" y="52"/>
                  <a:pt x="28" y="52"/>
                </a:cubicBezTo>
                <a:close/>
                <a:moveTo>
                  <a:pt x="15" y="92"/>
                </a:moveTo>
                <a:cubicBezTo>
                  <a:pt x="15" y="91"/>
                  <a:pt x="15" y="90"/>
                  <a:pt x="15" y="90"/>
                </a:cubicBezTo>
                <a:cubicBezTo>
                  <a:pt x="17" y="90"/>
                  <a:pt x="19" y="93"/>
                  <a:pt x="15" y="92"/>
                </a:cubicBezTo>
                <a:close/>
                <a:moveTo>
                  <a:pt x="17" y="88"/>
                </a:moveTo>
                <a:cubicBezTo>
                  <a:pt x="15" y="88"/>
                  <a:pt x="15" y="86"/>
                  <a:pt x="14" y="85"/>
                </a:cubicBezTo>
                <a:cubicBezTo>
                  <a:pt x="14" y="84"/>
                  <a:pt x="14" y="83"/>
                  <a:pt x="14" y="82"/>
                </a:cubicBezTo>
                <a:cubicBezTo>
                  <a:pt x="18" y="81"/>
                  <a:pt x="16" y="86"/>
                  <a:pt x="17" y="88"/>
                </a:cubicBezTo>
                <a:close/>
                <a:moveTo>
                  <a:pt x="8" y="34"/>
                </a:moveTo>
                <a:cubicBezTo>
                  <a:pt x="8" y="33"/>
                  <a:pt x="8" y="33"/>
                  <a:pt x="8" y="33"/>
                </a:cubicBezTo>
                <a:cubicBezTo>
                  <a:pt x="10" y="32"/>
                  <a:pt x="9" y="36"/>
                  <a:pt x="8" y="34"/>
                </a:cubicBezTo>
                <a:close/>
                <a:moveTo>
                  <a:pt x="15" y="74"/>
                </a:moveTo>
                <a:cubicBezTo>
                  <a:pt x="15" y="71"/>
                  <a:pt x="16" y="80"/>
                  <a:pt x="15" y="74"/>
                </a:cubicBezTo>
                <a:close/>
                <a:moveTo>
                  <a:pt x="15" y="18"/>
                </a:moveTo>
                <a:cubicBezTo>
                  <a:pt x="18" y="18"/>
                  <a:pt x="18" y="23"/>
                  <a:pt x="17" y="24"/>
                </a:cubicBezTo>
                <a:cubicBezTo>
                  <a:pt x="13" y="23"/>
                  <a:pt x="15" y="21"/>
                  <a:pt x="15" y="18"/>
                </a:cubicBezTo>
                <a:close/>
                <a:moveTo>
                  <a:pt x="17" y="30"/>
                </a:moveTo>
                <a:cubicBezTo>
                  <a:pt x="15" y="32"/>
                  <a:pt x="13" y="31"/>
                  <a:pt x="12" y="29"/>
                </a:cubicBezTo>
                <a:cubicBezTo>
                  <a:pt x="12" y="29"/>
                  <a:pt x="12" y="28"/>
                  <a:pt x="12" y="28"/>
                </a:cubicBezTo>
                <a:cubicBezTo>
                  <a:pt x="12" y="26"/>
                  <a:pt x="12" y="24"/>
                  <a:pt x="11" y="24"/>
                </a:cubicBezTo>
                <a:cubicBezTo>
                  <a:pt x="11" y="25"/>
                  <a:pt x="10" y="26"/>
                  <a:pt x="9" y="24"/>
                </a:cubicBezTo>
                <a:cubicBezTo>
                  <a:pt x="11" y="24"/>
                  <a:pt x="11" y="23"/>
                  <a:pt x="12" y="23"/>
                </a:cubicBezTo>
                <a:cubicBezTo>
                  <a:pt x="13" y="25"/>
                  <a:pt x="18" y="25"/>
                  <a:pt x="17" y="30"/>
                </a:cubicBezTo>
                <a:close/>
                <a:moveTo>
                  <a:pt x="24" y="143"/>
                </a:moveTo>
                <a:cubicBezTo>
                  <a:pt x="19" y="143"/>
                  <a:pt x="22" y="137"/>
                  <a:pt x="24" y="142"/>
                </a:cubicBezTo>
                <a:cubicBezTo>
                  <a:pt x="24" y="142"/>
                  <a:pt x="24" y="143"/>
                  <a:pt x="24" y="143"/>
                </a:cubicBezTo>
                <a:close/>
                <a:moveTo>
                  <a:pt x="20" y="152"/>
                </a:moveTo>
                <a:cubicBezTo>
                  <a:pt x="19" y="152"/>
                  <a:pt x="19" y="151"/>
                  <a:pt x="19" y="149"/>
                </a:cubicBezTo>
                <a:cubicBezTo>
                  <a:pt x="20" y="149"/>
                  <a:pt x="21" y="150"/>
                  <a:pt x="21" y="152"/>
                </a:cubicBezTo>
                <a:cubicBezTo>
                  <a:pt x="21" y="152"/>
                  <a:pt x="21" y="152"/>
                  <a:pt x="20" y="152"/>
                </a:cubicBezTo>
                <a:close/>
                <a:moveTo>
                  <a:pt x="11" y="125"/>
                </a:moveTo>
                <a:cubicBezTo>
                  <a:pt x="11" y="126"/>
                  <a:pt x="11" y="126"/>
                  <a:pt x="11" y="126"/>
                </a:cubicBezTo>
                <a:cubicBezTo>
                  <a:pt x="11" y="127"/>
                  <a:pt x="11" y="128"/>
                  <a:pt x="11" y="129"/>
                </a:cubicBezTo>
                <a:cubicBezTo>
                  <a:pt x="9" y="129"/>
                  <a:pt x="9" y="128"/>
                  <a:pt x="8" y="128"/>
                </a:cubicBezTo>
                <a:cubicBezTo>
                  <a:pt x="8" y="127"/>
                  <a:pt x="8" y="127"/>
                  <a:pt x="8" y="126"/>
                </a:cubicBezTo>
                <a:cubicBezTo>
                  <a:pt x="8" y="126"/>
                  <a:pt x="8" y="126"/>
                  <a:pt x="8" y="125"/>
                </a:cubicBezTo>
                <a:cubicBezTo>
                  <a:pt x="9" y="125"/>
                  <a:pt x="10" y="125"/>
                  <a:pt x="11" y="125"/>
                </a:cubicBezTo>
                <a:close/>
                <a:moveTo>
                  <a:pt x="25" y="59"/>
                </a:moveTo>
                <a:cubicBezTo>
                  <a:pt x="28" y="55"/>
                  <a:pt x="22" y="62"/>
                  <a:pt x="25" y="59"/>
                </a:cubicBezTo>
                <a:close/>
                <a:moveTo>
                  <a:pt x="12" y="10"/>
                </a:moveTo>
                <a:cubicBezTo>
                  <a:pt x="13" y="10"/>
                  <a:pt x="13" y="10"/>
                  <a:pt x="14" y="10"/>
                </a:cubicBezTo>
                <a:cubicBezTo>
                  <a:pt x="15" y="12"/>
                  <a:pt x="12" y="12"/>
                  <a:pt x="11" y="12"/>
                </a:cubicBezTo>
                <a:cubicBezTo>
                  <a:pt x="11" y="11"/>
                  <a:pt x="12" y="11"/>
                  <a:pt x="12" y="10"/>
                </a:cubicBezTo>
                <a:close/>
                <a:moveTo>
                  <a:pt x="9" y="42"/>
                </a:moveTo>
                <a:cubicBezTo>
                  <a:pt x="9" y="42"/>
                  <a:pt x="9" y="42"/>
                  <a:pt x="8" y="42"/>
                </a:cubicBezTo>
                <a:cubicBezTo>
                  <a:pt x="8" y="40"/>
                  <a:pt x="10" y="39"/>
                  <a:pt x="9" y="42"/>
                </a:cubicBezTo>
                <a:close/>
                <a:moveTo>
                  <a:pt x="18" y="72"/>
                </a:moveTo>
                <a:cubicBezTo>
                  <a:pt x="18" y="71"/>
                  <a:pt x="18" y="71"/>
                  <a:pt x="18" y="71"/>
                </a:cubicBezTo>
                <a:cubicBezTo>
                  <a:pt x="21" y="70"/>
                  <a:pt x="19" y="75"/>
                  <a:pt x="18" y="72"/>
                </a:cubicBezTo>
                <a:close/>
              </a:path>
            </a:pathLst>
          </a:custGeom>
          <a:solidFill>
            <a:schemeClr val="dk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Freeform 247"/>
          <p:cNvSpPr>
            <a:spLocks noEditPoints="1"/>
          </p:cNvSpPr>
          <p:nvPr>
            <p:custDataLst>
              <p:tags r:id="rId150"/>
            </p:custDataLst>
          </p:nvPr>
        </p:nvSpPr>
        <p:spPr bwMode="auto">
          <a:xfrm rot="1740000">
            <a:off x="3435553" y="2930458"/>
            <a:ext cx="13711" cy="10274"/>
          </a:xfrm>
          <a:custGeom>
            <a:avLst/>
            <a:gdLst>
              <a:gd name="T0" fmla="*/ 3 w 28"/>
              <a:gd name="T1" fmla="*/ 8 h 21"/>
              <a:gd name="T2" fmla="*/ 2 w 28"/>
              <a:gd name="T3" fmla="*/ 6 h 21"/>
              <a:gd name="T4" fmla="*/ 1 w 28"/>
              <a:gd name="T5" fmla="*/ 9 h 21"/>
              <a:gd name="T6" fmla="*/ 2 w 28"/>
              <a:gd name="T7" fmla="*/ 12 h 21"/>
              <a:gd name="T8" fmla="*/ 4 w 28"/>
              <a:gd name="T9" fmla="*/ 13 h 21"/>
              <a:gd name="T10" fmla="*/ 7 w 28"/>
              <a:gd name="T11" fmla="*/ 16 h 21"/>
              <a:gd name="T12" fmla="*/ 10 w 28"/>
              <a:gd name="T13" fmla="*/ 17 h 21"/>
              <a:gd name="T14" fmla="*/ 16 w 28"/>
              <a:gd name="T15" fmla="*/ 18 h 21"/>
              <a:gd name="T16" fmla="*/ 20 w 28"/>
              <a:gd name="T17" fmla="*/ 18 h 21"/>
              <a:gd name="T18" fmla="*/ 20 w 28"/>
              <a:gd name="T19" fmla="*/ 19 h 21"/>
              <a:gd name="T20" fmla="*/ 21 w 28"/>
              <a:gd name="T21" fmla="*/ 19 h 21"/>
              <a:gd name="T22" fmla="*/ 23 w 28"/>
              <a:gd name="T23" fmla="*/ 19 h 21"/>
              <a:gd name="T24" fmla="*/ 26 w 28"/>
              <a:gd name="T25" fmla="*/ 21 h 21"/>
              <a:gd name="T26" fmla="*/ 26 w 28"/>
              <a:gd name="T27" fmla="*/ 18 h 21"/>
              <a:gd name="T28" fmla="*/ 27 w 28"/>
              <a:gd name="T29" fmla="*/ 18 h 21"/>
              <a:gd name="T30" fmla="*/ 28 w 28"/>
              <a:gd name="T31" fmla="*/ 16 h 21"/>
              <a:gd name="T32" fmla="*/ 26 w 28"/>
              <a:gd name="T33" fmla="*/ 15 h 21"/>
              <a:gd name="T34" fmla="*/ 26 w 28"/>
              <a:gd name="T35" fmla="*/ 13 h 21"/>
              <a:gd name="T36" fmla="*/ 26 w 28"/>
              <a:gd name="T37" fmla="*/ 12 h 21"/>
              <a:gd name="T38" fmla="*/ 23 w 28"/>
              <a:gd name="T39" fmla="*/ 11 h 21"/>
              <a:gd name="T40" fmla="*/ 20 w 28"/>
              <a:gd name="T41" fmla="*/ 11 h 21"/>
              <a:gd name="T42" fmla="*/ 17 w 28"/>
              <a:gd name="T43" fmla="*/ 13 h 21"/>
              <a:gd name="T44" fmla="*/ 16 w 28"/>
              <a:gd name="T45" fmla="*/ 13 h 21"/>
              <a:gd name="T46" fmla="*/ 15 w 28"/>
              <a:gd name="T47" fmla="*/ 12 h 21"/>
              <a:gd name="T48" fmla="*/ 14 w 28"/>
              <a:gd name="T49" fmla="*/ 12 h 21"/>
              <a:gd name="T50" fmla="*/ 14 w 28"/>
              <a:gd name="T51" fmla="*/ 10 h 21"/>
              <a:gd name="T52" fmla="*/ 10 w 28"/>
              <a:gd name="T53" fmla="*/ 9 h 21"/>
              <a:gd name="T54" fmla="*/ 10 w 28"/>
              <a:gd name="T55" fmla="*/ 8 h 21"/>
              <a:gd name="T56" fmla="*/ 10 w 28"/>
              <a:gd name="T57" fmla="*/ 5 h 21"/>
              <a:gd name="T58" fmla="*/ 11 w 28"/>
              <a:gd name="T59" fmla="*/ 5 h 21"/>
              <a:gd name="T60" fmla="*/ 11 w 28"/>
              <a:gd name="T61" fmla="*/ 4 h 21"/>
              <a:gd name="T62" fmla="*/ 11 w 28"/>
              <a:gd name="T63" fmla="*/ 3 h 21"/>
              <a:gd name="T64" fmla="*/ 9 w 28"/>
              <a:gd name="T65" fmla="*/ 2 h 21"/>
              <a:gd name="T66" fmla="*/ 8 w 28"/>
              <a:gd name="T67" fmla="*/ 0 h 21"/>
              <a:gd name="T68" fmla="*/ 4 w 28"/>
              <a:gd name="T69" fmla="*/ 0 h 21"/>
              <a:gd name="T70" fmla="*/ 2 w 28"/>
              <a:gd name="T71" fmla="*/ 0 h 21"/>
              <a:gd name="T72" fmla="*/ 1 w 28"/>
              <a:gd name="T73" fmla="*/ 2 h 21"/>
              <a:gd name="T74" fmla="*/ 1 w 28"/>
              <a:gd name="T75" fmla="*/ 5 h 21"/>
              <a:gd name="T76" fmla="*/ 2 w 28"/>
              <a:gd name="T77" fmla="*/ 5 h 21"/>
              <a:gd name="T78" fmla="*/ 3 w 28"/>
              <a:gd name="T79" fmla="*/ 5 h 21"/>
              <a:gd name="T80" fmla="*/ 3 w 28"/>
              <a:gd name="T81" fmla="*/ 8 h 21"/>
              <a:gd name="T82" fmla="*/ 7 w 28"/>
              <a:gd name="T83" fmla="*/ 6 h 21"/>
              <a:gd name="T84" fmla="*/ 7 w 28"/>
              <a:gd name="T85" fmla="*/ 8 h 21"/>
              <a:gd name="T86" fmla="*/ 7 w 28"/>
              <a:gd name="T87" fmla="*/ 9 h 21"/>
              <a:gd name="T88" fmla="*/ 5 w 28"/>
              <a:gd name="T89" fmla="*/ 9 h 21"/>
              <a:gd name="T90" fmla="*/ 7 w 28"/>
              <a:gd name="T91" fmla="*/ 6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8" h="21">
                <a:moveTo>
                  <a:pt x="3" y="8"/>
                </a:moveTo>
                <a:cubicBezTo>
                  <a:pt x="3" y="7"/>
                  <a:pt x="3" y="6"/>
                  <a:pt x="2" y="6"/>
                </a:cubicBezTo>
                <a:cubicBezTo>
                  <a:pt x="1" y="6"/>
                  <a:pt x="1" y="8"/>
                  <a:pt x="1" y="9"/>
                </a:cubicBezTo>
                <a:cubicBezTo>
                  <a:pt x="0" y="11"/>
                  <a:pt x="2" y="11"/>
                  <a:pt x="2" y="12"/>
                </a:cubicBezTo>
                <a:cubicBezTo>
                  <a:pt x="2" y="13"/>
                  <a:pt x="3" y="13"/>
                  <a:pt x="4" y="13"/>
                </a:cubicBezTo>
                <a:cubicBezTo>
                  <a:pt x="5" y="14"/>
                  <a:pt x="6" y="15"/>
                  <a:pt x="7" y="16"/>
                </a:cubicBezTo>
                <a:cubicBezTo>
                  <a:pt x="7" y="16"/>
                  <a:pt x="8" y="17"/>
                  <a:pt x="10" y="17"/>
                </a:cubicBezTo>
                <a:cubicBezTo>
                  <a:pt x="11" y="18"/>
                  <a:pt x="13" y="19"/>
                  <a:pt x="16" y="18"/>
                </a:cubicBezTo>
                <a:cubicBezTo>
                  <a:pt x="17" y="18"/>
                  <a:pt x="18" y="18"/>
                  <a:pt x="20" y="18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19"/>
                  <a:pt x="20" y="19"/>
                  <a:pt x="21" y="19"/>
                </a:cubicBezTo>
                <a:cubicBezTo>
                  <a:pt x="22" y="19"/>
                  <a:pt x="23" y="21"/>
                  <a:pt x="23" y="19"/>
                </a:cubicBezTo>
                <a:cubicBezTo>
                  <a:pt x="24" y="20"/>
                  <a:pt x="24" y="21"/>
                  <a:pt x="26" y="21"/>
                </a:cubicBezTo>
                <a:cubicBezTo>
                  <a:pt x="26" y="20"/>
                  <a:pt x="26" y="19"/>
                  <a:pt x="26" y="18"/>
                </a:cubicBezTo>
                <a:cubicBezTo>
                  <a:pt x="26" y="18"/>
                  <a:pt x="26" y="18"/>
                  <a:pt x="27" y="18"/>
                </a:cubicBezTo>
                <a:cubicBezTo>
                  <a:pt x="27" y="17"/>
                  <a:pt x="28" y="17"/>
                  <a:pt x="28" y="16"/>
                </a:cubicBezTo>
                <a:cubicBezTo>
                  <a:pt x="27" y="16"/>
                  <a:pt x="26" y="15"/>
                  <a:pt x="26" y="15"/>
                </a:cubicBezTo>
                <a:cubicBezTo>
                  <a:pt x="26" y="14"/>
                  <a:pt x="26" y="14"/>
                  <a:pt x="26" y="13"/>
                </a:cubicBezTo>
                <a:cubicBezTo>
                  <a:pt x="26" y="13"/>
                  <a:pt x="26" y="13"/>
                  <a:pt x="26" y="12"/>
                </a:cubicBezTo>
                <a:cubicBezTo>
                  <a:pt x="25" y="12"/>
                  <a:pt x="23" y="12"/>
                  <a:pt x="23" y="11"/>
                </a:cubicBezTo>
                <a:cubicBezTo>
                  <a:pt x="22" y="10"/>
                  <a:pt x="21" y="11"/>
                  <a:pt x="20" y="11"/>
                </a:cubicBezTo>
                <a:cubicBezTo>
                  <a:pt x="19" y="13"/>
                  <a:pt x="19" y="14"/>
                  <a:pt x="17" y="13"/>
                </a:cubicBezTo>
                <a:cubicBezTo>
                  <a:pt x="17" y="13"/>
                  <a:pt x="16" y="13"/>
                  <a:pt x="16" y="13"/>
                </a:cubicBezTo>
                <a:cubicBezTo>
                  <a:pt x="15" y="13"/>
                  <a:pt x="15" y="13"/>
                  <a:pt x="15" y="12"/>
                </a:cubicBezTo>
                <a:cubicBezTo>
                  <a:pt x="14" y="12"/>
                  <a:pt x="14" y="12"/>
                  <a:pt x="14" y="12"/>
                </a:cubicBezTo>
                <a:cubicBezTo>
                  <a:pt x="14" y="11"/>
                  <a:pt x="14" y="11"/>
                  <a:pt x="14" y="10"/>
                </a:cubicBezTo>
                <a:cubicBezTo>
                  <a:pt x="12" y="10"/>
                  <a:pt x="12" y="9"/>
                  <a:pt x="10" y="9"/>
                </a:cubicBezTo>
                <a:cubicBezTo>
                  <a:pt x="10" y="8"/>
                  <a:pt x="10" y="8"/>
                  <a:pt x="10" y="8"/>
                </a:cubicBezTo>
                <a:cubicBezTo>
                  <a:pt x="6" y="8"/>
                  <a:pt x="9" y="2"/>
                  <a:pt x="10" y="5"/>
                </a:cubicBezTo>
                <a:cubicBezTo>
                  <a:pt x="10" y="5"/>
                  <a:pt x="11" y="5"/>
                  <a:pt x="11" y="5"/>
                </a:cubicBezTo>
                <a:cubicBezTo>
                  <a:pt x="11" y="5"/>
                  <a:pt x="11" y="4"/>
                  <a:pt x="11" y="4"/>
                </a:cubicBezTo>
                <a:cubicBezTo>
                  <a:pt x="11" y="4"/>
                  <a:pt x="11" y="3"/>
                  <a:pt x="11" y="3"/>
                </a:cubicBezTo>
                <a:cubicBezTo>
                  <a:pt x="11" y="2"/>
                  <a:pt x="10" y="2"/>
                  <a:pt x="9" y="2"/>
                </a:cubicBezTo>
                <a:cubicBezTo>
                  <a:pt x="8" y="2"/>
                  <a:pt x="8" y="1"/>
                  <a:pt x="8" y="0"/>
                </a:cubicBezTo>
                <a:cubicBezTo>
                  <a:pt x="7" y="0"/>
                  <a:pt x="5" y="0"/>
                  <a:pt x="4" y="0"/>
                </a:cubicBezTo>
                <a:cubicBezTo>
                  <a:pt x="3" y="0"/>
                  <a:pt x="3" y="0"/>
                  <a:pt x="2" y="0"/>
                </a:cubicBezTo>
                <a:cubicBezTo>
                  <a:pt x="1" y="0"/>
                  <a:pt x="1" y="1"/>
                  <a:pt x="1" y="2"/>
                </a:cubicBezTo>
                <a:cubicBezTo>
                  <a:pt x="1" y="3"/>
                  <a:pt x="1" y="4"/>
                  <a:pt x="1" y="5"/>
                </a:cubicBezTo>
                <a:cubicBezTo>
                  <a:pt x="1" y="5"/>
                  <a:pt x="1" y="5"/>
                  <a:pt x="2" y="5"/>
                </a:cubicBezTo>
                <a:cubicBezTo>
                  <a:pt x="2" y="5"/>
                  <a:pt x="3" y="5"/>
                  <a:pt x="3" y="5"/>
                </a:cubicBezTo>
                <a:cubicBezTo>
                  <a:pt x="4" y="5"/>
                  <a:pt x="4" y="7"/>
                  <a:pt x="3" y="8"/>
                </a:cubicBezTo>
                <a:close/>
                <a:moveTo>
                  <a:pt x="7" y="6"/>
                </a:moveTo>
                <a:cubicBezTo>
                  <a:pt x="7" y="7"/>
                  <a:pt x="7" y="7"/>
                  <a:pt x="7" y="8"/>
                </a:cubicBezTo>
                <a:cubicBezTo>
                  <a:pt x="7" y="8"/>
                  <a:pt x="7" y="8"/>
                  <a:pt x="7" y="9"/>
                </a:cubicBezTo>
                <a:cubicBezTo>
                  <a:pt x="6" y="9"/>
                  <a:pt x="6" y="9"/>
                  <a:pt x="5" y="9"/>
                </a:cubicBezTo>
                <a:cubicBezTo>
                  <a:pt x="6" y="8"/>
                  <a:pt x="5" y="6"/>
                  <a:pt x="7" y="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Freeform 248"/>
          <p:cNvSpPr>
            <a:spLocks noEditPoints="1"/>
          </p:cNvSpPr>
          <p:nvPr>
            <p:custDataLst>
              <p:tags r:id="rId151"/>
            </p:custDataLst>
          </p:nvPr>
        </p:nvSpPr>
        <p:spPr bwMode="auto">
          <a:xfrm rot="1740000">
            <a:off x="3460066" y="2940077"/>
            <a:ext cx="55301" cy="100001"/>
          </a:xfrm>
          <a:custGeom>
            <a:avLst/>
            <a:gdLst>
              <a:gd name="T0" fmla="*/ 108 w 112"/>
              <a:gd name="T1" fmla="*/ 20 h 203"/>
              <a:gd name="T2" fmla="*/ 95 w 112"/>
              <a:gd name="T3" fmla="*/ 4 h 203"/>
              <a:gd name="T4" fmla="*/ 72 w 112"/>
              <a:gd name="T5" fmla="*/ 1 h 203"/>
              <a:gd name="T6" fmla="*/ 70 w 112"/>
              <a:gd name="T7" fmla="*/ 9 h 203"/>
              <a:gd name="T8" fmla="*/ 87 w 112"/>
              <a:gd name="T9" fmla="*/ 5 h 203"/>
              <a:gd name="T10" fmla="*/ 91 w 112"/>
              <a:gd name="T11" fmla="*/ 12 h 203"/>
              <a:gd name="T12" fmla="*/ 96 w 112"/>
              <a:gd name="T13" fmla="*/ 10 h 203"/>
              <a:gd name="T14" fmla="*/ 103 w 112"/>
              <a:gd name="T15" fmla="*/ 32 h 203"/>
              <a:gd name="T16" fmla="*/ 87 w 112"/>
              <a:gd name="T17" fmla="*/ 37 h 203"/>
              <a:gd name="T18" fmla="*/ 70 w 112"/>
              <a:gd name="T19" fmla="*/ 37 h 203"/>
              <a:gd name="T20" fmla="*/ 57 w 112"/>
              <a:gd name="T21" fmla="*/ 45 h 203"/>
              <a:gd name="T22" fmla="*/ 68 w 112"/>
              <a:gd name="T23" fmla="*/ 48 h 203"/>
              <a:gd name="T24" fmla="*/ 78 w 112"/>
              <a:gd name="T25" fmla="*/ 42 h 203"/>
              <a:gd name="T26" fmla="*/ 97 w 112"/>
              <a:gd name="T27" fmla="*/ 42 h 203"/>
              <a:gd name="T28" fmla="*/ 103 w 112"/>
              <a:gd name="T29" fmla="*/ 57 h 203"/>
              <a:gd name="T30" fmla="*/ 96 w 112"/>
              <a:gd name="T31" fmla="*/ 69 h 203"/>
              <a:gd name="T32" fmla="*/ 82 w 112"/>
              <a:gd name="T33" fmla="*/ 96 h 203"/>
              <a:gd name="T34" fmla="*/ 70 w 112"/>
              <a:gd name="T35" fmla="*/ 95 h 203"/>
              <a:gd name="T36" fmla="*/ 53 w 112"/>
              <a:gd name="T37" fmla="*/ 85 h 203"/>
              <a:gd name="T38" fmla="*/ 42 w 112"/>
              <a:gd name="T39" fmla="*/ 79 h 203"/>
              <a:gd name="T40" fmla="*/ 32 w 112"/>
              <a:gd name="T41" fmla="*/ 87 h 203"/>
              <a:gd name="T42" fmla="*/ 12 w 112"/>
              <a:gd name="T43" fmla="*/ 69 h 203"/>
              <a:gd name="T44" fmla="*/ 10 w 112"/>
              <a:gd name="T45" fmla="*/ 87 h 203"/>
              <a:gd name="T46" fmla="*/ 17 w 112"/>
              <a:gd name="T47" fmla="*/ 98 h 203"/>
              <a:gd name="T48" fmla="*/ 33 w 112"/>
              <a:gd name="T49" fmla="*/ 115 h 203"/>
              <a:gd name="T50" fmla="*/ 52 w 112"/>
              <a:gd name="T51" fmla="*/ 128 h 203"/>
              <a:gd name="T52" fmla="*/ 44 w 112"/>
              <a:gd name="T53" fmla="*/ 133 h 203"/>
              <a:gd name="T54" fmla="*/ 52 w 112"/>
              <a:gd name="T55" fmla="*/ 142 h 203"/>
              <a:gd name="T56" fmla="*/ 40 w 112"/>
              <a:gd name="T57" fmla="*/ 137 h 203"/>
              <a:gd name="T58" fmla="*/ 43 w 112"/>
              <a:gd name="T59" fmla="*/ 150 h 203"/>
              <a:gd name="T60" fmla="*/ 44 w 112"/>
              <a:gd name="T61" fmla="*/ 163 h 203"/>
              <a:gd name="T62" fmla="*/ 34 w 112"/>
              <a:gd name="T63" fmla="*/ 163 h 203"/>
              <a:gd name="T64" fmla="*/ 44 w 112"/>
              <a:gd name="T65" fmla="*/ 176 h 203"/>
              <a:gd name="T66" fmla="*/ 44 w 112"/>
              <a:gd name="T67" fmla="*/ 194 h 203"/>
              <a:gd name="T68" fmla="*/ 25 w 112"/>
              <a:gd name="T69" fmla="*/ 182 h 203"/>
              <a:gd name="T70" fmla="*/ 21 w 112"/>
              <a:gd name="T71" fmla="*/ 171 h 203"/>
              <a:gd name="T72" fmla="*/ 14 w 112"/>
              <a:gd name="T73" fmla="*/ 171 h 203"/>
              <a:gd name="T74" fmla="*/ 12 w 112"/>
              <a:gd name="T75" fmla="*/ 155 h 203"/>
              <a:gd name="T76" fmla="*/ 7 w 112"/>
              <a:gd name="T77" fmla="*/ 140 h 203"/>
              <a:gd name="T78" fmla="*/ 0 w 112"/>
              <a:gd name="T79" fmla="*/ 153 h 203"/>
              <a:gd name="T80" fmla="*/ 14 w 112"/>
              <a:gd name="T81" fmla="*/ 188 h 203"/>
              <a:gd name="T82" fmla="*/ 40 w 112"/>
              <a:gd name="T83" fmla="*/ 203 h 203"/>
              <a:gd name="T84" fmla="*/ 56 w 112"/>
              <a:gd name="T85" fmla="*/ 191 h 203"/>
              <a:gd name="T86" fmla="*/ 57 w 112"/>
              <a:gd name="T87" fmla="*/ 175 h 203"/>
              <a:gd name="T88" fmla="*/ 63 w 112"/>
              <a:gd name="T89" fmla="*/ 170 h 203"/>
              <a:gd name="T90" fmla="*/ 53 w 112"/>
              <a:gd name="T91" fmla="*/ 159 h 203"/>
              <a:gd name="T92" fmla="*/ 65 w 112"/>
              <a:gd name="T93" fmla="*/ 157 h 203"/>
              <a:gd name="T94" fmla="*/ 63 w 112"/>
              <a:gd name="T95" fmla="*/ 151 h 203"/>
              <a:gd name="T96" fmla="*/ 57 w 112"/>
              <a:gd name="T97" fmla="*/ 128 h 203"/>
              <a:gd name="T98" fmla="*/ 71 w 112"/>
              <a:gd name="T99" fmla="*/ 124 h 203"/>
              <a:gd name="T100" fmla="*/ 80 w 112"/>
              <a:gd name="T101" fmla="*/ 114 h 203"/>
              <a:gd name="T102" fmla="*/ 97 w 112"/>
              <a:gd name="T103" fmla="*/ 99 h 203"/>
              <a:gd name="T104" fmla="*/ 101 w 112"/>
              <a:gd name="T105" fmla="*/ 85 h 203"/>
              <a:gd name="T106" fmla="*/ 109 w 112"/>
              <a:gd name="T107" fmla="*/ 66 h 203"/>
              <a:gd name="T108" fmla="*/ 7 w 112"/>
              <a:gd name="T109" fmla="*/ 165 h 203"/>
              <a:gd name="T110" fmla="*/ 51 w 112"/>
              <a:gd name="T111" fmla="*/ 152 h 203"/>
              <a:gd name="T112" fmla="*/ 43 w 112"/>
              <a:gd name="T113" fmla="*/ 83 h 203"/>
              <a:gd name="T114" fmla="*/ 46 w 112"/>
              <a:gd name="T115" fmla="*/ 108 h 203"/>
              <a:gd name="T116" fmla="*/ 44 w 112"/>
              <a:gd name="T117" fmla="*/ 98 h 203"/>
              <a:gd name="T118" fmla="*/ 43 w 112"/>
              <a:gd name="T119" fmla="*/ 92 h 203"/>
              <a:gd name="T120" fmla="*/ 55 w 112"/>
              <a:gd name="T121" fmla="*/ 94 h 203"/>
              <a:gd name="T122" fmla="*/ 70 w 112"/>
              <a:gd name="T123" fmla="*/ 102 h 203"/>
              <a:gd name="T124" fmla="*/ 61 w 112"/>
              <a:gd name="T125" fmla="*/ 115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2" h="203">
                <a:moveTo>
                  <a:pt x="112" y="39"/>
                </a:moveTo>
                <a:cubicBezTo>
                  <a:pt x="111" y="39"/>
                  <a:pt x="111" y="39"/>
                  <a:pt x="110" y="39"/>
                </a:cubicBezTo>
                <a:cubicBezTo>
                  <a:pt x="110" y="39"/>
                  <a:pt x="110" y="38"/>
                  <a:pt x="110" y="37"/>
                </a:cubicBezTo>
                <a:cubicBezTo>
                  <a:pt x="110" y="36"/>
                  <a:pt x="110" y="35"/>
                  <a:pt x="110" y="35"/>
                </a:cubicBezTo>
                <a:cubicBezTo>
                  <a:pt x="111" y="33"/>
                  <a:pt x="109" y="33"/>
                  <a:pt x="110" y="32"/>
                </a:cubicBezTo>
                <a:cubicBezTo>
                  <a:pt x="110" y="31"/>
                  <a:pt x="110" y="29"/>
                  <a:pt x="110" y="28"/>
                </a:cubicBezTo>
                <a:cubicBezTo>
                  <a:pt x="110" y="27"/>
                  <a:pt x="110" y="27"/>
                  <a:pt x="110" y="26"/>
                </a:cubicBezTo>
                <a:cubicBezTo>
                  <a:pt x="109" y="26"/>
                  <a:pt x="109" y="24"/>
                  <a:pt x="109" y="23"/>
                </a:cubicBezTo>
                <a:cubicBezTo>
                  <a:pt x="109" y="22"/>
                  <a:pt x="109" y="22"/>
                  <a:pt x="109" y="22"/>
                </a:cubicBezTo>
                <a:cubicBezTo>
                  <a:pt x="108" y="22"/>
                  <a:pt x="108" y="21"/>
                  <a:pt x="108" y="20"/>
                </a:cubicBezTo>
                <a:cubicBezTo>
                  <a:pt x="108" y="20"/>
                  <a:pt x="107" y="20"/>
                  <a:pt x="107" y="20"/>
                </a:cubicBezTo>
                <a:cubicBezTo>
                  <a:pt x="107" y="17"/>
                  <a:pt x="104" y="17"/>
                  <a:pt x="105" y="11"/>
                </a:cubicBezTo>
                <a:cubicBezTo>
                  <a:pt x="104" y="10"/>
                  <a:pt x="103" y="10"/>
                  <a:pt x="101" y="10"/>
                </a:cubicBezTo>
                <a:cubicBezTo>
                  <a:pt x="101" y="9"/>
                  <a:pt x="101" y="9"/>
                  <a:pt x="101" y="9"/>
                </a:cubicBezTo>
                <a:cubicBezTo>
                  <a:pt x="101" y="8"/>
                  <a:pt x="101" y="7"/>
                  <a:pt x="101" y="6"/>
                </a:cubicBezTo>
                <a:cubicBezTo>
                  <a:pt x="101" y="6"/>
                  <a:pt x="100" y="6"/>
                  <a:pt x="100" y="6"/>
                </a:cubicBezTo>
                <a:cubicBezTo>
                  <a:pt x="99" y="6"/>
                  <a:pt x="99" y="5"/>
                  <a:pt x="97" y="5"/>
                </a:cubicBezTo>
                <a:cubicBezTo>
                  <a:pt x="97" y="5"/>
                  <a:pt x="97" y="4"/>
                  <a:pt x="97" y="4"/>
                </a:cubicBezTo>
                <a:cubicBezTo>
                  <a:pt x="97" y="4"/>
                  <a:pt x="97" y="4"/>
                  <a:pt x="96" y="4"/>
                </a:cubicBezTo>
                <a:cubicBezTo>
                  <a:pt x="96" y="4"/>
                  <a:pt x="95" y="4"/>
                  <a:pt x="95" y="4"/>
                </a:cubicBezTo>
                <a:cubicBezTo>
                  <a:pt x="95" y="4"/>
                  <a:pt x="94" y="4"/>
                  <a:pt x="94" y="4"/>
                </a:cubicBezTo>
                <a:cubicBezTo>
                  <a:pt x="92" y="4"/>
                  <a:pt x="90" y="4"/>
                  <a:pt x="90" y="3"/>
                </a:cubicBezTo>
                <a:cubicBezTo>
                  <a:pt x="90" y="2"/>
                  <a:pt x="90" y="2"/>
                  <a:pt x="90" y="1"/>
                </a:cubicBezTo>
                <a:cubicBezTo>
                  <a:pt x="89" y="2"/>
                  <a:pt x="87" y="2"/>
                  <a:pt x="87" y="0"/>
                </a:cubicBezTo>
                <a:cubicBezTo>
                  <a:pt x="85" y="0"/>
                  <a:pt x="84" y="0"/>
                  <a:pt x="82" y="0"/>
                </a:cubicBezTo>
                <a:cubicBezTo>
                  <a:pt x="81" y="0"/>
                  <a:pt x="80" y="0"/>
                  <a:pt x="78" y="0"/>
                </a:cubicBezTo>
                <a:cubicBezTo>
                  <a:pt x="78" y="0"/>
                  <a:pt x="77" y="0"/>
                  <a:pt x="76" y="0"/>
                </a:cubicBezTo>
                <a:cubicBezTo>
                  <a:pt x="76" y="0"/>
                  <a:pt x="75" y="0"/>
                  <a:pt x="75" y="0"/>
                </a:cubicBezTo>
                <a:cubicBezTo>
                  <a:pt x="75" y="1"/>
                  <a:pt x="75" y="2"/>
                  <a:pt x="74" y="1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2" y="1"/>
                  <a:pt x="72" y="0"/>
                </a:cubicBezTo>
                <a:cubicBezTo>
                  <a:pt x="72" y="0"/>
                  <a:pt x="72" y="0"/>
                  <a:pt x="71" y="0"/>
                </a:cubicBezTo>
                <a:cubicBezTo>
                  <a:pt x="71" y="0"/>
                  <a:pt x="71" y="0"/>
                  <a:pt x="70" y="0"/>
                </a:cubicBezTo>
                <a:cubicBezTo>
                  <a:pt x="70" y="1"/>
                  <a:pt x="69" y="2"/>
                  <a:pt x="68" y="1"/>
                </a:cubicBezTo>
                <a:cubicBezTo>
                  <a:pt x="67" y="2"/>
                  <a:pt x="67" y="1"/>
                  <a:pt x="67" y="0"/>
                </a:cubicBezTo>
                <a:cubicBezTo>
                  <a:pt x="66" y="0"/>
                  <a:pt x="65" y="1"/>
                  <a:pt x="65" y="1"/>
                </a:cubicBezTo>
                <a:cubicBezTo>
                  <a:pt x="65" y="2"/>
                  <a:pt x="65" y="3"/>
                  <a:pt x="65" y="4"/>
                </a:cubicBezTo>
                <a:cubicBezTo>
                  <a:pt x="66" y="4"/>
                  <a:pt x="67" y="5"/>
                  <a:pt x="67" y="6"/>
                </a:cubicBezTo>
                <a:cubicBezTo>
                  <a:pt x="67" y="7"/>
                  <a:pt x="67" y="8"/>
                  <a:pt x="68" y="7"/>
                </a:cubicBezTo>
                <a:cubicBezTo>
                  <a:pt x="69" y="7"/>
                  <a:pt x="69" y="8"/>
                  <a:pt x="70" y="9"/>
                </a:cubicBezTo>
                <a:cubicBezTo>
                  <a:pt x="71" y="9"/>
                  <a:pt x="71" y="9"/>
                  <a:pt x="71" y="9"/>
                </a:cubicBezTo>
                <a:cubicBezTo>
                  <a:pt x="75" y="10"/>
                  <a:pt x="74" y="7"/>
                  <a:pt x="77" y="7"/>
                </a:cubicBezTo>
                <a:cubicBezTo>
                  <a:pt x="78" y="7"/>
                  <a:pt x="79" y="7"/>
                  <a:pt x="80" y="7"/>
                </a:cubicBezTo>
                <a:cubicBezTo>
                  <a:pt x="81" y="7"/>
                  <a:pt x="82" y="7"/>
                  <a:pt x="82" y="6"/>
                </a:cubicBezTo>
                <a:cubicBezTo>
                  <a:pt x="81" y="6"/>
                  <a:pt x="80" y="6"/>
                  <a:pt x="80" y="6"/>
                </a:cubicBezTo>
                <a:cubicBezTo>
                  <a:pt x="80" y="5"/>
                  <a:pt x="81" y="5"/>
                  <a:pt x="81" y="4"/>
                </a:cubicBezTo>
                <a:cubicBezTo>
                  <a:pt x="82" y="4"/>
                  <a:pt x="82" y="4"/>
                  <a:pt x="83" y="4"/>
                </a:cubicBezTo>
                <a:cubicBezTo>
                  <a:pt x="84" y="4"/>
                  <a:pt x="84" y="4"/>
                  <a:pt x="84" y="4"/>
                </a:cubicBezTo>
                <a:cubicBezTo>
                  <a:pt x="85" y="4"/>
                  <a:pt x="86" y="4"/>
                  <a:pt x="87" y="4"/>
                </a:cubicBezTo>
                <a:cubicBezTo>
                  <a:pt x="87" y="4"/>
                  <a:pt x="87" y="5"/>
                  <a:pt x="87" y="5"/>
                </a:cubicBezTo>
                <a:cubicBezTo>
                  <a:pt x="88" y="5"/>
                  <a:pt x="89" y="6"/>
                  <a:pt x="89" y="9"/>
                </a:cubicBezTo>
                <a:cubicBezTo>
                  <a:pt x="89" y="9"/>
                  <a:pt x="89" y="10"/>
                  <a:pt x="89" y="11"/>
                </a:cubicBezTo>
                <a:cubicBezTo>
                  <a:pt x="90" y="11"/>
                  <a:pt x="90" y="11"/>
                  <a:pt x="90" y="11"/>
                </a:cubicBezTo>
                <a:cubicBezTo>
                  <a:pt x="90" y="11"/>
                  <a:pt x="90" y="12"/>
                  <a:pt x="90" y="12"/>
                </a:cubicBezTo>
                <a:cubicBezTo>
                  <a:pt x="89" y="12"/>
                  <a:pt x="89" y="13"/>
                  <a:pt x="88" y="13"/>
                </a:cubicBezTo>
                <a:cubicBezTo>
                  <a:pt x="88" y="14"/>
                  <a:pt x="88" y="14"/>
                  <a:pt x="88" y="14"/>
                </a:cubicBezTo>
                <a:cubicBezTo>
                  <a:pt x="89" y="14"/>
                  <a:pt x="89" y="16"/>
                  <a:pt x="89" y="17"/>
                </a:cubicBezTo>
                <a:cubicBezTo>
                  <a:pt x="90" y="17"/>
                  <a:pt x="90" y="17"/>
                  <a:pt x="90" y="17"/>
                </a:cubicBezTo>
                <a:cubicBezTo>
                  <a:pt x="90" y="15"/>
                  <a:pt x="90" y="13"/>
                  <a:pt x="91" y="13"/>
                </a:cubicBezTo>
                <a:cubicBezTo>
                  <a:pt x="91" y="13"/>
                  <a:pt x="91" y="12"/>
                  <a:pt x="91" y="12"/>
                </a:cubicBezTo>
                <a:cubicBezTo>
                  <a:pt x="92" y="12"/>
                  <a:pt x="92" y="12"/>
                  <a:pt x="93" y="12"/>
                </a:cubicBezTo>
                <a:cubicBezTo>
                  <a:pt x="94" y="12"/>
                  <a:pt x="96" y="13"/>
                  <a:pt x="94" y="13"/>
                </a:cubicBezTo>
                <a:cubicBezTo>
                  <a:pt x="94" y="14"/>
                  <a:pt x="93" y="15"/>
                  <a:pt x="93" y="16"/>
                </a:cubicBezTo>
                <a:cubicBezTo>
                  <a:pt x="93" y="16"/>
                  <a:pt x="93" y="16"/>
                  <a:pt x="93" y="17"/>
                </a:cubicBezTo>
                <a:cubicBezTo>
                  <a:pt x="94" y="17"/>
                  <a:pt x="95" y="18"/>
                  <a:pt x="96" y="18"/>
                </a:cubicBezTo>
                <a:cubicBezTo>
                  <a:pt x="97" y="18"/>
                  <a:pt x="97" y="17"/>
                  <a:pt x="97" y="16"/>
                </a:cubicBezTo>
                <a:cubicBezTo>
                  <a:pt x="96" y="15"/>
                  <a:pt x="96" y="15"/>
                  <a:pt x="96" y="13"/>
                </a:cubicBezTo>
                <a:cubicBezTo>
                  <a:pt x="96" y="13"/>
                  <a:pt x="96" y="12"/>
                  <a:pt x="96" y="12"/>
                </a:cubicBezTo>
                <a:cubicBezTo>
                  <a:pt x="96" y="12"/>
                  <a:pt x="95" y="12"/>
                  <a:pt x="95" y="11"/>
                </a:cubicBezTo>
                <a:cubicBezTo>
                  <a:pt x="95" y="10"/>
                  <a:pt x="95" y="10"/>
                  <a:pt x="96" y="10"/>
                </a:cubicBezTo>
                <a:cubicBezTo>
                  <a:pt x="96" y="10"/>
                  <a:pt x="96" y="11"/>
                  <a:pt x="97" y="11"/>
                </a:cubicBezTo>
                <a:cubicBezTo>
                  <a:pt x="100" y="11"/>
                  <a:pt x="100" y="14"/>
                  <a:pt x="101" y="16"/>
                </a:cubicBezTo>
                <a:cubicBezTo>
                  <a:pt x="101" y="16"/>
                  <a:pt x="101" y="17"/>
                  <a:pt x="101" y="18"/>
                </a:cubicBezTo>
                <a:cubicBezTo>
                  <a:pt x="101" y="19"/>
                  <a:pt x="102" y="19"/>
                  <a:pt x="102" y="20"/>
                </a:cubicBezTo>
                <a:cubicBezTo>
                  <a:pt x="103" y="21"/>
                  <a:pt x="104" y="21"/>
                  <a:pt x="103" y="23"/>
                </a:cubicBezTo>
                <a:cubicBezTo>
                  <a:pt x="103" y="23"/>
                  <a:pt x="103" y="23"/>
                  <a:pt x="102" y="23"/>
                </a:cubicBezTo>
                <a:cubicBezTo>
                  <a:pt x="102" y="23"/>
                  <a:pt x="102" y="24"/>
                  <a:pt x="102" y="24"/>
                </a:cubicBezTo>
                <a:cubicBezTo>
                  <a:pt x="102" y="25"/>
                  <a:pt x="102" y="26"/>
                  <a:pt x="102" y="26"/>
                </a:cubicBezTo>
                <a:cubicBezTo>
                  <a:pt x="104" y="27"/>
                  <a:pt x="103" y="28"/>
                  <a:pt x="103" y="30"/>
                </a:cubicBezTo>
                <a:cubicBezTo>
                  <a:pt x="103" y="31"/>
                  <a:pt x="103" y="31"/>
                  <a:pt x="103" y="32"/>
                </a:cubicBezTo>
                <a:cubicBezTo>
                  <a:pt x="103" y="34"/>
                  <a:pt x="102" y="35"/>
                  <a:pt x="102" y="37"/>
                </a:cubicBezTo>
                <a:cubicBezTo>
                  <a:pt x="102" y="37"/>
                  <a:pt x="101" y="37"/>
                  <a:pt x="101" y="37"/>
                </a:cubicBezTo>
                <a:cubicBezTo>
                  <a:pt x="101" y="37"/>
                  <a:pt x="100" y="37"/>
                  <a:pt x="100" y="37"/>
                </a:cubicBezTo>
                <a:cubicBezTo>
                  <a:pt x="100" y="36"/>
                  <a:pt x="99" y="36"/>
                  <a:pt x="99" y="35"/>
                </a:cubicBezTo>
                <a:cubicBezTo>
                  <a:pt x="98" y="33"/>
                  <a:pt x="96" y="34"/>
                  <a:pt x="94" y="33"/>
                </a:cubicBezTo>
                <a:cubicBezTo>
                  <a:pt x="93" y="33"/>
                  <a:pt x="92" y="33"/>
                  <a:pt x="91" y="33"/>
                </a:cubicBezTo>
                <a:cubicBezTo>
                  <a:pt x="91" y="33"/>
                  <a:pt x="91" y="33"/>
                  <a:pt x="90" y="33"/>
                </a:cubicBezTo>
                <a:cubicBezTo>
                  <a:pt x="89" y="33"/>
                  <a:pt x="88" y="34"/>
                  <a:pt x="88" y="35"/>
                </a:cubicBezTo>
                <a:cubicBezTo>
                  <a:pt x="88" y="35"/>
                  <a:pt x="88" y="35"/>
                  <a:pt x="88" y="36"/>
                </a:cubicBezTo>
                <a:cubicBezTo>
                  <a:pt x="87" y="36"/>
                  <a:pt x="87" y="36"/>
                  <a:pt x="87" y="37"/>
                </a:cubicBezTo>
                <a:cubicBezTo>
                  <a:pt x="87" y="38"/>
                  <a:pt x="87" y="39"/>
                  <a:pt x="87" y="39"/>
                </a:cubicBezTo>
                <a:cubicBezTo>
                  <a:pt x="86" y="40"/>
                  <a:pt x="86" y="41"/>
                  <a:pt x="84" y="41"/>
                </a:cubicBezTo>
                <a:cubicBezTo>
                  <a:pt x="85" y="40"/>
                  <a:pt x="84" y="39"/>
                  <a:pt x="83" y="39"/>
                </a:cubicBezTo>
                <a:cubicBezTo>
                  <a:pt x="81" y="40"/>
                  <a:pt x="81" y="38"/>
                  <a:pt x="80" y="38"/>
                </a:cubicBezTo>
                <a:cubicBezTo>
                  <a:pt x="79" y="38"/>
                  <a:pt x="78" y="38"/>
                  <a:pt x="78" y="37"/>
                </a:cubicBezTo>
                <a:cubicBezTo>
                  <a:pt x="78" y="37"/>
                  <a:pt x="78" y="37"/>
                  <a:pt x="77" y="37"/>
                </a:cubicBezTo>
                <a:cubicBezTo>
                  <a:pt x="76" y="37"/>
                  <a:pt x="76" y="37"/>
                  <a:pt x="75" y="37"/>
                </a:cubicBezTo>
                <a:cubicBezTo>
                  <a:pt x="74" y="37"/>
                  <a:pt x="74" y="37"/>
                  <a:pt x="74" y="37"/>
                </a:cubicBezTo>
                <a:cubicBezTo>
                  <a:pt x="73" y="37"/>
                  <a:pt x="73" y="37"/>
                  <a:pt x="72" y="37"/>
                </a:cubicBezTo>
                <a:cubicBezTo>
                  <a:pt x="72" y="37"/>
                  <a:pt x="71" y="37"/>
                  <a:pt x="70" y="37"/>
                </a:cubicBezTo>
                <a:cubicBezTo>
                  <a:pt x="70" y="37"/>
                  <a:pt x="70" y="38"/>
                  <a:pt x="70" y="38"/>
                </a:cubicBezTo>
                <a:cubicBezTo>
                  <a:pt x="69" y="38"/>
                  <a:pt x="69" y="39"/>
                  <a:pt x="68" y="39"/>
                </a:cubicBezTo>
                <a:cubicBezTo>
                  <a:pt x="67" y="40"/>
                  <a:pt x="65" y="41"/>
                  <a:pt x="63" y="41"/>
                </a:cubicBezTo>
                <a:cubicBezTo>
                  <a:pt x="63" y="41"/>
                  <a:pt x="63" y="41"/>
                  <a:pt x="63" y="42"/>
                </a:cubicBezTo>
                <a:cubicBezTo>
                  <a:pt x="64" y="42"/>
                  <a:pt x="64" y="43"/>
                  <a:pt x="65" y="43"/>
                </a:cubicBezTo>
                <a:cubicBezTo>
                  <a:pt x="66" y="43"/>
                  <a:pt x="67" y="43"/>
                  <a:pt x="67" y="44"/>
                </a:cubicBezTo>
                <a:cubicBezTo>
                  <a:pt x="66" y="45"/>
                  <a:pt x="66" y="46"/>
                  <a:pt x="65" y="45"/>
                </a:cubicBezTo>
                <a:cubicBezTo>
                  <a:pt x="65" y="45"/>
                  <a:pt x="65" y="45"/>
                  <a:pt x="64" y="45"/>
                </a:cubicBezTo>
                <a:cubicBezTo>
                  <a:pt x="62" y="45"/>
                  <a:pt x="60" y="45"/>
                  <a:pt x="58" y="45"/>
                </a:cubicBezTo>
                <a:cubicBezTo>
                  <a:pt x="58" y="45"/>
                  <a:pt x="57" y="45"/>
                  <a:pt x="57" y="45"/>
                </a:cubicBezTo>
                <a:cubicBezTo>
                  <a:pt x="57" y="45"/>
                  <a:pt x="56" y="45"/>
                  <a:pt x="56" y="45"/>
                </a:cubicBezTo>
                <a:cubicBezTo>
                  <a:pt x="56" y="46"/>
                  <a:pt x="56" y="46"/>
                  <a:pt x="56" y="47"/>
                </a:cubicBezTo>
                <a:cubicBezTo>
                  <a:pt x="56" y="47"/>
                  <a:pt x="56" y="47"/>
                  <a:pt x="56" y="48"/>
                </a:cubicBezTo>
                <a:cubicBezTo>
                  <a:pt x="56" y="49"/>
                  <a:pt x="57" y="50"/>
                  <a:pt x="58" y="50"/>
                </a:cubicBezTo>
                <a:cubicBezTo>
                  <a:pt x="59" y="50"/>
                  <a:pt x="59" y="50"/>
                  <a:pt x="59" y="49"/>
                </a:cubicBezTo>
                <a:cubicBezTo>
                  <a:pt x="60" y="49"/>
                  <a:pt x="61" y="48"/>
                  <a:pt x="62" y="48"/>
                </a:cubicBezTo>
                <a:cubicBezTo>
                  <a:pt x="62" y="48"/>
                  <a:pt x="63" y="48"/>
                  <a:pt x="63" y="48"/>
                </a:cubicBezTo>
                <a:cubicBezTo>
                  <a:pt x="64" y="48"/>
                  <a:pt x="65" y="48"/>
                  <a:pt x="65" y="48"/>
                </a:cubicBezTo>
                <a:cubicBezTo>
                  <a:pt x="66" y="48"/>
                  <a:pt x="66" y="48"/>
                  <a:pt x="67" y="48"/>
                </a:cubicBezTo>
                <a:cubicBezTo>
                  <a:pt x="67" y="48"/>
                  <a:pt x="67" y="48"/>
                  <a:pt x="68" y="48"/>
                </a:cubicBezTo>
                <a:cubicBezTo>
                  <a:pt x="68" y="47"/>
                  <a:pt x="68" y="47"/>
                  <a:pt x="68" y="47"/>
                </a:cubicBezTo>
                <a:cubicBezTo>
                  <a:pt x="68" y="45"/>
                  <a:pt x="69" y="45"/>
                  <a:pt x="69" y="44"/>
                </a:cubicBezTo>
                <a:cubicBezTo>
                  <a:pt x="69" y="44"/>
                  <a:pt x="69" y="43"/>
                  <a:pt x="69" y="43"/>
                </a:cubicBezTo>
                <a:cubicBezTo>
                  <a:pt x="70" y="43"/>
                  <a:pt x="70" y="42"/>
                  <a:pt x="71" y="42"/>
                </a:cubicBezTo>
                <a:cubicBezTo>
                  <a:pt x="71" y="42"/>
                  <a:pt x="71" y="43"/>
                  <a:pt x="71" y="43"/>
                </a:cubicBezTo>
                <a:cubicBezTo>
                  <a:pt x="72" y="43"/>
                  <a:pt x="73" y="43"/>
                  <a:pt x="72" y="44"/>
                </a:cubicBezTo>
                <a:cubicBezTo>
                  <a:pt x="73" y="45"/>
                  <a:pt x="73" y="46"/>
                  <a:pt x="75" y="45"/>
                </a:cubicBezTo>
                <a:cubicBezTo>
                  <a:pt x="75" y="45"/>
                  <a:pt x="75" y="45"/>
                  <a:pt x="75" y="44"/>
                </a:cubicBezTo>
                <a:cubicBezTo>
                  <a:pt x="75" y="41"/>
                  <a:pt x="75" y="40"/>
                  <a:pt x="77" y="42"/>
                </a:cubicBezTo>
                <a:cubicBezTo>
                  <a:pt x="78" y="42"/>
                  <a:pt x="78" y="42"/>
                  <a:pt x="78" y="42"/>
                </a:cubicBezTo>
                <a:cubicBezTo>
                  <a:pt x="79" y="42"/>
                  <a:pt x="80" y="42"/>
                  <a:pt x="81" y="42"/>
                </a:cubicBezTo>
                <a:cubicBezTo>
                  <a:pt x="81" y="42"/>
                  <a:pt x="82" y="42"/>
                  <a:pt x="82" y="42"/>
                </a:cubicBezTo>
                <a:cubicBezTo>
                  <a:pt x="83" y="42"/>
                  <a:pt x="84" y="43"/>
                  <a:pt x="84" y="44"/>
                </a:cubicBezTo>
                <a:cubicBezTo>
                  <a:pt x="85" y="44"/>
                  <a:pt x="85" y="44"/>
                  <a:pt x="86" y="44"/>
                </a:cubicBezTo>
                <a:cubicBezTo>
                  <a:pt x="86" y="44"/>
                  <a:pt x="86" y="43"/>
                  <a:pt x="86" y="43"/>
                </a:cubicBezTo>
                <a:cubicBezTo>
                  <a:pt x="86" y="43"/>
                  <a:pt x="87" y="43"/>
                  <a:pt x="88" y="43"/>
                </a:cubicBezTo>
                <a:cubicBezTo>
                  <a:pt x="88" y="43"/>
                  <a:pt x="89" y="43"/>
                  <a:pt x="89" y="43"/>
                </a:cubicBezTo>
                <a:cubicBezTo>
                  <a:pt x="89" y="42"/>
                  <a:pt x="89" y="42"/>
                  <a:pt x="90" y="42"/>
                </a:cubicBezTo>
                <a:cubicBezTo>
                  <a:pt x="90" y="40"/>
                  <a:pt x="92" y="40"/>
                  <a:pt x="94" y="41"/>
                </a:cubicBezTo>
                <a:cubicBezTo>
                  <a:pt x="95" y="41"/>
                  <a:pt x="96" y="42"/>
                  <a:pt x="97" y="42"/>
                </a:cubicBezTo>
                <a:cubicBezTo>
                  <a:pt x="98" y="42"/>
                  <a:pt x="99" y="41"/>
                  <a:pt x="100" y="41"/>
                </a:cubicBezTo>
                <a:cubicBezTo>
                  <a:pt x="101" y="41"/>
                  <a:pt x="101" y="42"/>
                  <a:pt x="102" y="42"/>
                </a:cubicBezTo>
                <a:cubicBezTo>
                  <a:pt x="102" y="44"/>
                  <a:pt x="103" y="46"/>
                  <a:pt x="101" y="47"/>
                </a:cubicBezTo>
                <a:cubicBezTo>
                  <a:pt x="101" y="47"/>
                  <a:pt x="101" y="47"/>
                  <a:pt x="101" y="48"/>
                </a:cubicBezTo>
                <a:cubicBezTo>
                  <a:pt x="101" y="49"/>
                  <a:pt x="101" y="49"/>
                  <a:pt x="101" y="50"/>
                </a:cubicBezTo>
                <a:cubicBezTo>
                  <a:pt x="102" y="50"/>
                  <a:pt x="102" y="51"/>
                  <a:pt x="102" y="52"/>
                </a:cubicBezTo>
                <a:cubicBezTo>
                  <a:pt x="102" y="52"/>
                  <a:pt x="101" y="52"/>
                  <a:pt x="101" y="52"/>
                </a:cubicBezTo>
                <a:cubicBezTo>
                  <a:pt x="99" y="53"/>
                  <a:pt x="100" y="55"/>
                  <a:pt x="102" y="55"/>
                </a:cubicBezTo>
                <a:cubicBezTo>
                  <a:pt x="103" y="55"/>
                  <a:pt x="104" y="55"/>
                  <a:pt x="105" y="55"/>
                </a:cubicBezTo>
                <a:cubicBezTo>
                  <a:pt x="104" y="56"/>
                  <a:pt x="105" y="57"/>
                  <a:pt x="103" y="57"/>
                </a:cubicBezTo>
                <a:cubicBezTo>
                  <a:pt x="103" y="58"/>
                  <a:pt x="103" y="58"/>
                  <a:pt x="103" y="58"/>
                </a:cubicBezTo>
                <a:cubicBezTo>
                  <a:pt x="102" y="58"/>
                  <a:pt x="102" y="57"/>
                  <a:pt x="101" y="57"/>
                </a:cubicBezTo>
                <a:cubicBezTo>
                  <a:pt x="101" y="56"/>
                  <a:pt x="101" y="56"/>
                  <a:pt x="100" y="56"/>
                </a:cubicBezTo>
                <a:cubicBezTo>
                  <a:pt x="100" y="57"/>
                  <a:pt x="100" y="58"/>
                  <a:pt x="100" y="58"/>
                </a:cubicBezTo>
                <a:cubicBezTo>
                  <a:pt x="100" y="59"/>
                  <a:pt x="100" y="60"/>
                  <a:pt x="100" y="61"/>
                </a:cubicBezTo>
                <a:cubicBezTo>
                  <a:pt x="100" y="61"/>
                  <a:pt x="100" y="62"/>
                  <a:pt x="100" y="62"/>
                </a:cubicBezTo>
                <a:cubicBezTo>
                  <a:pt x="100" y="62"/>
                  <a:pt x="100" y="63"/>
                  <a:pt x="100" y="63"/>
                </a:cubicBezTo>
                <a:cubicBezTo>
                  <a:pt x="98" y="63"/>
                  <a:pt x="98" y="64"/>
                  <a:pt x="96" y="64"/>
                </a:cubicBezTo>
                <a:cubicBezTo>
                  <a:pt x="96" y="65"/>
                  <a:pt x="96" y="66"/>
                  <a:pt x="96" y="67"/>
                </a:cubicBezTo>
                <a:cubicBezTo>
                  <a:pt x="96" y="68"/>
                  <a:pt x="96" y="68"/>
                  <a:pt x="96" y="69"/>
                </a:cubicBezTo>
                <a:cubicBezTo>
                  <a:pt x="96" y="71"/>
                  <a:pt x="95" y="73"/>
                  <a:pt x="94" y="74"/>
                </a:cubicBezTo>
                <a:cubicBezTo>
                  <a:pt x="94" y="74"/>
                  <a:pt x="94" y="75"/>
                  <a:pt x="94" y="75"/>
                </a:cubicBezTo>
                <a:cubicBezTo>
                  <a:pt x="93" y="75"/>
                  <a:pt x="93" y="75"/>
                  <a:pt x="93" y="75"/>
                </a:cubicBezTo>
                <a:cubicBezTo>
                  <a:pt x="93" y="76"/>
                  <a:pt x="93" y="77"/>
                  <a:pt x="93" y="77"/>
                </a:cubicBezTo>
                <a:cubicBezTo>
                  <a:pt x="91" y="81"/>
                  <a:pt x="87" y="83"/>
                  <a:pt x="87" y="88"/>
                </a:cubicBezTo>
                <a:cubicBezTo>
                  <a:pt x="88" y="87"/>
                  <a:pt x="93" y="85"/>
                  <a:pt x="91" y="89"/>
                </a:cubicBezTo>
                <a:cubicBezTo>
                  <a:pt x="90" y="89"/>
                  <a:pt x="90" y="88"/>
                  <a:pt x="88" y="88"/>
                </a:cubicBezTo>
                <a:cubicBezTo>
                  <a:pt x="85" y="91"/>
                  <a:pt x="90" y="94"/>
                  <a:pt x="86" y="94"/>
                </a:cubicBezTo>
                <a:cubicBezTo>
                  <a:pt x="85" y="95"/>
                  <a:pt x="85" y="97"/>
                  <a:pt x="83" y="96"/>
                </a:cubicBezTo>
                <a:cubicBezTo>
                  <a:pt x="83" y="97"/>
                  <a:pt x="82" y="98"/>
                  <a:pt x="82" y="96"/>
                </a:cubicBezTo>
                <a:cubicBezTo>
                  <a:pt x="82" y="96"/>
                  <a:pt x="82" y="96"/>
                  <a:pt x="82" y="95"/>
                </a:cubicBezTo>
                <a:cubicBezTo>
                  <a:pt x="82" y="95"/>
                  <a:pt x="81" y="95"/>
                  <a:pt x="81" y="95"/>
                </a:cubicBezTo>
                <a:cubicBezTo>
                  <a:pt x="79" y="96"/>
                  <a:pt x="78" y="98"/>
                  <a:pt x="77" y="100"/>
                </a:cubicBezTo>
                <a:cubicBezTo>
                  <a:pt x="77" y="101"/>
                  <a:pt x="77" y="103"/>
                  <a:pt x="76" y="104"/>
                </a:cubicBezTo>
                <a:cubicBezTo>
                  <a:pt x="76" y="104"/>
                  <a:pt x="76" y="104"/>
                  <a:pt x="76" y="105"/>
                </a:cubicBezTo>
                <a:cubicBezTo>
                  <a:pt x="76" y="105"/>
                  <a:pt x="75" y="105"/>
                  <a:pt x="75" y="105"/>
                </a:cubicBezTo>
                <a:cubicBezTo>
                  <a:pt x="74" y="105"/>
                  <a:pt x="73" y="105"/>
                  <a:pt x="74" y="104"/>
                </a:cubicBezTo>
                <a:cubicBezTo>
                  <a:pt x="74" y="103"/>
                  <a:pt x="74" y="103"/>
                  <a:pt x="74" y="102"/>
                </a:cubicBezTo>
                <a:cubicBezTo>
                  <a:pt x="72" y="102"/>
                  <a:pt x="72" y="100"/>
                  <a:pt x="70" y="100"/>
                </a:cubicBezTo>
                <a:cubicBezTo>
                  <a:pt x="70" y="98"/>
                  <a:pt x="70" y="97"/>
                  <a:pt x="70" y="95"/>
                </a:cubicBezTo>
                <a:cubicBezTo>
                  <a:pt x="69" y="95"/>
                  <a:pt x="69" y="95"/>
                  <a:pt x="69" y="94"/>
                </a:cubicBezTo>
                <a:cubicBezTo>
                  <a:pt x="67" y="93"/>
                  <a:pt x="67" y="91"/>
                  <a:pt x="65" y="89"/>
                </a:cubicBezTo>
                <a:cubicBezTo>
                  <a:pt x="65" y="88"/>
                  <a:pt x="65" y="86"/>
                  <a:pt x="65" y="85"/>
                </a:cubicBezTo>
                <a:cubicBezTo>
                  <a:pt x="65" y="85"/>
                  <a:pt x="64" y="85"/>
                  <a:pt x="63" y="85"/>
                </a:cubicBezTo>
                <a:cubicBezTo>
                  <a:pt x="62" y="85"/>
                  <a:pt x="61" y="85"/>
                  <a:pt x="61" y="85"/>
                </a:cubicBezTo>
                <a:cubicBezTo>
                  <a:pt x="60" y="86"/>
                  <a:pt x="60" y="84"/>
                  <a:pt x="58" y="85"/>
                </a:cubicBezTo>
                <a:cubicBezTo>
                  <a:pt x="58" y="85"/>
                  <a:pt x="57" y="85"/>
                  <a:pt x="57" y="85"/>
                </a:cubicBezTo>
                <a:cubicBezTo>
                  <a:pt x="57" y="84"/>
                  <a:pt x="56" y="83"/>
                  <a:pt x="56" y="82"/>
                </a:cubicBezTo>
                <a:cubicBezTo>
                  <a:pt x="55" y="82"/>
                  <a:pt x="55" y="84"/>
                  <a:pt x="55" y="85"/>
                </a:cubicBezTo>
                <a:cubicBezTo>
                  <a:pt x="54" y="85"/>
                  <a:pt x="54" y="85"/>
                  <a:pt x="53" y="85"/>
                </a:cubicBezTo>
                <a:cubicBezTo>
                  <a:pt x="52" y="85"/>
                  <a:pt x="52" y="84"/>
                  <a:pt x="52" y="83"/>
                </a:cubicBezTo>
                <a:cubicBezTo>
                  <a:pt x="51" y="83"/>
                  <a:pt x="51" y="81"/>
                  <a:pt x="50" y="80"/>
                </a:cubicBezTo>
                <a:cubicBezTo>
                  <a:pt x="50" y="80"/>
                  <a:pt x="49" y="80"/>
                  <a:pt x="49" y="80"/>
                </a:cubicBezTo>
                <a:cubicBezTo>
                  <a:pt x="47" y="80"/>
                  <a:pt x="45" y="80"/>
                  <a:pt x="45" y="79"/>
                </a:cubicBezTo>
                <a:cubicBezTo>
                  <a:pt x="44" y="79"/>
                  <a:pt x="44" y="78"/>
                  <a:pt x="44" y="77"/>
                </a:cubicBezTo>
                <a:cubicBezTo>
                  <a:pt x="44" y="76"/>
                  <a:pt x="43" y="76"/>
                  <a:pt x="43" y="75"/>
                </a:cubicBezTo>
                <a:cubicBezTo>
                  <a:pt x="42" y="75"/>
                  <a:pt x="41" y="75"/>
                  <a:pt x="40" y="75"/>
                </a:cubicBezTo>
                <a:cubicBezTo>
                  <a:pt x="40" y="76"/>
                  <a:pt x="39" y="77"/>
                  <a:pt x="38" y="77"/>
                </a:cubicBezTo>
                <a:cubicBezTo>
                  <a:pt x="38" y="78"/>
                  <a:pt x="38" y="79"/>
                  <a:pt x="39" y="79"/>
                </a:cubicBezTo>
                <a:cubicBezTo>
                  <a:pt x="40" y="79"/>
                  <a:pt x="41" y="79"/>
                  <a:pt x="42" y="79"/>
                </a:cubicBezTo>
                <a:cubicBezTo>
                  <a:pt x="42" y="79"/>
                  <a:pt x="42" y="79"/>
                  <a:pt x="42" y="80"/>
                </a:cubicBezTo>
                <a:cubicBezTo>
                  <a:pt x="41" y="80"/>
                  <a:pt x="40" y="80"/>
                  <a:pt x="39" y="80"/>
                </a:cubicBezTo>
                <a:cubicBezTo>
                  <a:pt x="39" y="81"/>
                  <a:pt x="39" y="81"/>
                  <a:pt x="38" y="81"/>
                </a:cubicBezTo>
                <a:cubicBezTo>
                  <a:pt x="38" y="82"/>
                  <a:pt x="38" y="83"/>
                  <a:pt x="38" y="83"/>
                </a:cubicBezTo>
                <a:cubicBezTo>
                  <a:pt x="38" y="84"/>
                  <a:pt x="38" y="85"/>
                  <a:pt x="38" y="86"/>
                </a:cubicBezTo>
                <a:cubicBezTo>
                  <a:pt x="38" y="86"/>
                  <a:pt x="37" y="86"/>
                  <a:pt x="37" y="86"/>
                </a:cubicBezTo>
                <a:cubicBezTo>
                  <a:pt x="37" y="87"/>
                  <a:pt x="37" y="88"/>
                  <a:pt x="37" y="89"/>
                </a:cubicBezTo>
                <a:cubicBezTo>
                  <a:pt x="35" y="89"/>
                  <a:pt x="34" y="94"/>
                  <a:pt x="33" y="90"/>
                </a:cubicBezTo>
                <a:cubicBezTo>
                  <a:pt x="33" y="90"/>
                  <a:pt x="33" y="90"/>
                  <a:pt x="33" y="89"/>
                </a:cubicBezTo>
                <a:cubicBezTo>
                  <a:pt x="33" y="88"/>
                  <a:pt x="32" y="88"/>
                  <a:pt x="32" y="87"/>
                </a:cubicBezTo>
                <a:cubicBezTo>
                  <a:pt x="31" y="87"/>
                  <a:pt x="31" y="88"/>
                  <a:pt x="30" y="88"/>
                </a:cubicBezTo>
                <a:cubicBezTo>
                  <a:pt x="29" y="88"/>
                  <a:pt x="29" y="88"/>
                  <a:pt x="29" y="88"/>
                </a:cubicBezTo>
                <a:cubicBezTo>
                  <a:pt x="29" y="88"/>
                  <a:pt x="29" y="89"/>
                  <a:pt x="29" y="89"/>
                </a:cubicBezTo>
                <a:cubicBezTo>
                  <a:pt x="27" y="89"/>
                  <a:pt x="26" y="87"/>
                  <a:pt x="25" y="86"/>
                </a:cubicBezTo>
                <a:cubicBezTo>
                  <a:pt x="25" y="84"/>
                  <a:pt x="23" y="84"/>
                  <a:pt x="23" y="82"/>
                </a:cubicBezTo>
                <a:cubicBezTo>
                  <a:pt x="21" y="81"/>
                  <a:pt x="18" y="80"/>
                  <a:pt x="18" y="76"/>
                </a:cubicBezTo>
                <a:cubicBezTo>
                  <a:pt x="18" y="75"/>
                  <a:pt x="17" y="75"/>
                  <a:pt x="17" y="74"/>
                </a:cubicBezTo>
                <a:cubicBezTo>
                  <a:pt x="17" y="73"/>
                  <a:pt x="17" y="73"/>
                  <a:pt x="17" y="73"/>
                </a:cubicBezTo>
                <a:cubicBezTo>
                  <a:pt x="17" y="72"/>
                  <a:pt x="17" y="72"/>
                  <a:pt x="17" y="71"/>
                </a:cubicBezTo>
                <a:cubicBezTo>
                  <a:pt x="15" y="71"/>
                  <a:pt x="14" y="70"/>
                  <a:pt x="12" y="69"/>
                </a:cubicBezTo>
                <a:cubicBezTo>
                  <a:pt x="12" y="69"/>
                  <a:pt x="12" y="70"/>
                  <a:pt x="12" y="70"/>
                </a:cubicBezTo>
                <a:cubicBezTo>
                  <a:pt x="12" y="71"/>
                  <a:pt x="10" y="71"/>
                  <a:pt x="10" y="71"/>
                </a:cubicBezTo>
                <a:cubicBezTo>
                  <a:pt x="10" y="72"/>
                  <a:pt x="10" y="72"/>
                  <a:pt x="10" y="73"/>
                </a:cubicBezTo>
                <a:cubicBezTo>
                  <a:pt x="8" y="73"/>
                  <a:pt x="9" y="74"/>
                  <a:pt x="8" y="75"/>
                </a:cubicBezTo>
                <a:cubicBezTo>
                  <a:pt x="8" y="75"/>
                  <a:pt x="8" y="75"/>
                  <a:pt x="7" y="75"/>
                </a:cubicBezTo>
                <a:cubicBezTo>
                  <a:pt x="7" y="77"/>
                  <a:pt x="8" y="77"/>
                  <a:pt x="8" y="79"/>
                </a:cubicBezTo>
                <a:cubicBezTo>
                  <a:pt x="8" y="80"/>
                  <a:pt x="5" y="79"/>
                  <a:pt x="5" y="81"/>
                </a:cubicBezTo>
                <a:cubicBezTo>
                  <a:pt x="5" y="81"/>
                  <a:pt x="5" y="82"/>
                  <a:pt x="5" y="82"/>
                </a:cubicBezTo>
                <a:cubicBezTo>
                  <a:pt x="5" y="84"/>
                  <a:pt x="6" y="85"/>
                  <a:pt x="8" y="85"/>
                </a:cubicBezTo>
                <a:cubicBezTo>
                  <a:pt x="9" y="85"/>
                  <a:pt x="10" y="86"/>
                  <a:pt x="10" y="87"/>
                </a:cubicBezTo>
                <a:cubicBezTo>
                  <a:pt x="11" y="87"/>
                  <a:pt x="11" y="87"/>
                  <a:pt x="11" y="88"/>
                </a:cubicBezTo>
                <a:cubicBezTo>
                  <a:pt x="11" y="89"/>
                  <a:pt x="11" y="90"/>
                  <a:pt x="11" y="90"/>
                </a:cubicBezTo>
                <a:cubicBezTo>
                  <a:pt x="11" y="91"/>
                  <a:pt x="11" y="91"/>
                  <a:pt x="11" y="92"/>
                </a:cubicBezTo>
                <a:cubicBezTo>
                  <a:pt x="12" y="92"/>
                  <a:pt x="14" y="94"/>
                  <a:pt x="12" y="94"/>
                </a:cubicBezTo>
                <a:cubicBezTo>
                  <a:pt x="12" y="94"/>
                  <a:pt x="12" y="95"/>
                  <a:pt x="12" y="95"/>
                </a:cubicBezTo>
                <a:cubicBezTo>
                  <a:pt x="12" y="96"/>
                  <a:pt x="12" y="98"/>
                  <a:pt x="12" y="99"/>
                </a:cubicBezTo>
                <a:cubicBezTo>
                  <a:pt x="12" y="99"/>
                  <a:pt x="12" y="100"/>
                  <a:pt x="12" y="100"/>
                </a:cubicBezTo>
                <a:cubicBezTo>
                  <a:pt x="13" y="100"/>
                  <a:pt x="14" y="100"/>
                  <a:pt x="14" y="99"/>
                </a:cubicBezTo>
                <a:cubicBezTo>
                  <a:pt x="14" y="98"/>
                  <a:pt x="14" y="98"/>
                  <a:pt x="14" y="98"/>
                </a:cubicBezTo>
                <a:cubicBezTo>
                  <a:pt x="14" y="96"/>
                  <a:pt x="16" y="96"/>
                  <a:pt x="17" y="98"/>
                </a:cubicBezTo>
                <a:cubicBezTo>
                  <a:pt x="17" y="98"/>
                  <a:pt x="18" y="98"/>
                  <a:pt x="18" y="99"/>
                </a:cubicBezTo>
                <a:cubicBezTo>
                  <a:pt x="18" y="99"/>
                  <a:pt x="19" y="99"/>
                  <a:pt x="19" y="99"/>
                </a:cubicBezTo>
                <a:cubicBezTo>
                  <a:pt x="19" y="99"/>
                  <a:pt x="19" y="100"/>
                  <a:pt x="19" y="100"/>
                </a:cubicBezTo>
                <a:cubicBezTo>
                  <a:pt x="19" y="103"/>
                  <a:pt x="17" y="102"/>
                  <a:pt x="19" y="105"/>
                </a:cubicBezTo>
                <a:cubicBezTo>
                  <a:pt x="19" y="105"/>
                  <a:pt x="20" y="105"/>
                  <a:pt x="20" y="105"/>
                </a:cubicBezTo>
                <a:cubicBezTo>
                  <a:pt x="21" y="105"/>
                  <a:pt x="21" y="105"/>
                  <a:pt x="21" y="105"/>
                </a:cubicBezTo>
                <a:cubicBezTo>
                  <a:pt x="25" y="105"/>
                  <a:pt x="28" y="106"/>
                  <a:pt x="29" y="109"/>
                </a:cubicBezTo>
                <a:cubicBezTo>
                  <a:pt x="29" y="111"/>
                  <a:pt x="32" y="111"/>
                  <a:pt x="30" y="112"/>
                </a:cubicBezTo>
                <a:cubicBezTo>
                  <a:pt x="30" y="113"/>
                  <a:pt x="31" y="113"/>
                  <a:pt x="31" y="115"/>
                </a:cubicBezTo>
                <a:cubicBezTo>
                  <a:pt x="32" y="115"/>
                  <a:pt x="33" y="115"/>
                  <a:pt x="33" y="115"/>
                </a:cubicBezTo>
                <a:cubicBezTo>
                  <a:pt x="33" y="116"/>
                  <a:pt x="33" y="116"/>
                  <a:pt x="33" y="117"/>
                </a:cubicBezTo>
                <a:cubicBezTo>
                  <a:pt x="34" y="116"/>
                  <a:pt x="34" y="117"/>
                  <a:pt x="34" y="118"/>
                </a:cubicBezTo>
                <a:cubicBezTo>
                  <a:pt x="37" y="118"/>
                  <a:pt x="37" y="121"/>
                  <a:pt x="39" y="121"/>
                </a:cubicBezTo>
                <a:cubicBezTo>
                  <a:pt x="41" y="122"/>
                  <a:pt x="43" y="121"/>
                  <a:pt x="43" y="123"/>
                </a:cubicBezTo>
                <a:cubicBezTo>
                  <a:pt x="43" y="123"/>
                  <a:pt x="44" y="123"/>
                  <a:pt x="44" y="123"/>
                </a:cubicBezTo>
                <a:cubicBezTo>
                  <a:pt x="44" y="124"/>
                  <a:pt x="45" y="124"/>
                  <a:pt x="45" y="125"/>
                </a:cubicBezTo>
                <a:cubicBezTo>
                  <a:pt x="46" y="125"/>
                  <a:pt x="47" y="125"/>
                  <a:pt x="46" y="126"/>
                </a:cubicBezTo>
                <a:cubicBezTo>
                  <a:pt x="47" y="126"/>
                  <a:pt x="47" y="126"/>
                  <a:pt x="48" y="126"/>
                </a:cubicBezTo>
                <a:cubicBezTo>
                  <a:pt x="49" y="126"/>
                  <a:pt x="52" y="126"/>
                  <a:pt x="52" y="127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51" y="128"/>
                  <a:pt x="51" y="129"/>
                  <a:pt x="50" y="130"/>
                </a:cubicBezTo>
                <a:cubicBezTo>
                  <a:pt x="50" y="130"/>
                  <a:pt x="50" y="130"/>
                  <a:pt x="50" y="131"/>
                </a:cubicBezTo>
                <a:cubicBezTo>
                  <a:pt x="50" y="131"/>
                  <a:pt x="51" y="131"/>
                  <a:pt x="51" y="131"/>
                </a:cubicBezTo>
                <a:cubicBezTo>
                  <a:pt x="51" y="131"/>
                  <a:pt x="51" y="132"/>
                  <a:pt x="51" y="132"/>
                </a:cubicBezTo>
                <a:cubicBezTo>
                  <a:pt x="50" y="132"/>
                  <a:pt x="49" y="134"/>
                  <a:pt x="49" y="131"/>
                </a:cubicBezTo>
                <a:cubicBezTo>
                  <a:pt x="48" y="131"/>
                  <a:pt x="46" y="131"/>
                  <a:pt x="46" y="130"/>
                </a:cubicBezTo>
                <a:cubicBezTo>
                  <a:pt x="46" y="130"/>
                  <a:pt x="46" y="130"/>
                  <a:pt x="45" y="130"/>
                </a:cubicBezTo>
                <a:cubicBezTo>
                  <a:pt x="45" y="130"/>
                  <a:pt x="44" y="130"/>
                  <a:pt x="44" y="130"/>
                </a:cubicBezTo>
                <a:cubicBezTo>
                  <a:pt x="44" y="130"/>
                  <a:pt x="44" y="131"/>
                  <a:pt x="44" y="132"/>
                </a:cubicBezTo>
                <a:cubicBezTo>
                  <a:pt x="44" y="132"/>
                  <a:pt x="44" y="133"/>
                  <a:pt x="44" y="133"/>
                </a:cubicBezTo>
                <a:cubicBezTo>
                  <a:pt x="45" y="133"/>
                  <a:pt x="45" y="133"/>
                  <a:pt x="45" y="134"/>
                </a:cubicBezTo>
                <a:cubicBezTo>
                  <a:pt x="46" y="134"/>
                  <a:pt x="47" y="135"/>
                  <a:pt x="46" y="136"/>
                </a:cubicBezTo>
                <a:cubicBezTo>
                  <a:pt x="48" y="136"/>
                  <a:pt x="48" y="139"/>
                  <a:pt x="49" y="137"/>
                </a:cubicBezTo>
                <a:cubicBezTo>
                  <a:pt x="49" y="137"/>
                  <a:pt x="50" y="137"/>
                  <a:pt x="50" y="137"/>
                </a:cubicBezTo>
                <a:cubicBezTo>
                  <a:pt x="51" y="137"/>
                  <a:pt x="52" y="137"/>
                  <a:pt x="53" y="137"/>
                </a:cubicBezTo>
                <a:cubicBezTo>
                  <a:pt x="53" y="136"/>
                  <a:pt x="53" y="136"/>
                  <a:pt x="53" y="136"/>
                </a:cubicBezTo>
                <a:cubicBezTo>
                  <a:pt x="54" y="136"/>
                  <a:pt x="54" y="136"/>
                  <a:pt x="55" y="136"/>
                </a:cubicBezTo>
                <a:cubicBezTo>
                  <a:pt x="55" y="137"/>
                  <a:pt x="55" y="138"/>
                  <a:pt x="55" y="139"/>
                </a:cubicBezTo>
                <a:cubicBezTo>
                  <a:pt x="55" y="140"/>
                  <a:pt x="54" y="140"/>
                  <a:pt x="53" y="140"/>
                </a:cubicBezTo>
                <a:cubicBezTo>
                  <a:pt x="53" y="140"/>
                  <a:pt x="52" y="141"/>
                  <a:pt x="52" y="142"/>
                </a:cubicBezTo>
                <a:cubicBezTo>
                  <a:pt x="52" y="143"/>
                  <a:pt x="50" y="143"/>
                  <a:pt x="49" y="143"/>
                </a:cubicBezTo>
                <a:cubicBezTo>
                  <a:pt x="48" y="143"/>
                  <a:pt x="47" y="143"/>
                  <a:pt x="48" y="142"/>
                </a:cubicBezTo>
                <a:cubicBezTo>
                  <a:pt x="48" y="141"/>
                  <a:pt x="48" y="140"/>
                  <a:pt x="48" y="139"/>
                </a:cubicBezTo>
                <a:cubicBezTo>
                  <a:pt x="47" y="139"/>
                  <a:pt x="46" y="140"/>
                  <a:pt x="46" y="140"/>
                </a:cubicBezTo>
                <a:cubicBezTo>
                  <a:pt x="45" y="140"/>
                  <a:pt x="45" y="139"/>
                  <a:pt x="45" y="138"/>
                </a:cubicBezTo>
                <a:cubicBezTo>
                  <a:pt x="46" y="138"/>
                  <a:pt x="46" y="138"/>
                  <a:pt x="46" y="138"/>
                </a:cubicBezTo>
                <a:cubicBezTo>
                  <a:pt x="46" y="138"/>
                  <a:pt x="46" y="137"/>
                  <a:pt x="46" y="137"/>
                </a:cubicBezTo>
                <a:cubicBezTo>
                  <a:pt x="46" y="137"/>
                  <a:pt x="45" y="137"/>
                  <a:pt x="45" y="136"/>
                </a:cubicBezTo>
                <a:cubicBezTo>
                  <a:pt x="44" y="136"/>
                  <a:pt x="43" y="136"/>
                  <a:pt x="42" y="137"/>
                </a:cubicBezTo>
                <a:cubicBezTo>
                  <a:pt x="41" y="137"/>
                  <a:pt x="41" y="137"/>
                  <a:pt x="40" y="137"/>
                </a:cubicBezTo>
                <a:cubicBezTo>
                  <a:pt x="40" y="138"/>
                  <a:pt x="38" y="138"/>
                  <a:pt x="38" y="139"/>
                </a:cubicBezTo>
                <a:cubicBezTo>
                  <a:pt x="39" y="139"/>
                  <a:pt x="39" y="140"/>
                  <a:pt x="38" y="140"/>
                </a:cubicBezTo>
                <a:cubicBezTo>
                  <a:pt x="38" y="141"/>
                  <a:pt x="38" y="142"/>
                  <a:pt x="38" y="143"/>
                </a:cubicBezTo>
                <a:cubicBezTo>
                  <a:pt x="38" y="144"/>
                  <a:pt x="36" y="145"/>
                  <a:pt x="38" y="145"/>
                </a:cubicBezTo>
                <a:cubicBezTo>
                  <a:pt x="38" y="145"/>
                  <a:pt x="39" y="145"/>
                  <a:pt x="39" y="145"/>
                </a:cubicBezTo>
                <a:cubicBezTo>
                  <a:pt x="39" y="144"/>
                  <a:pt x="41" y="144"/>
                  <a:pt x="42" y="145"/>
                </a:cubicBezTo>
                <a:cubicBezTo>
                  <a:pt x="42" y="145"/>
                  <a:pt x="42" y="146"/>
                  <a:pt x="42" y="146"/>
                </a:cubicBezTo>
                <a:cubicBezTo>
                  <a:pt x="42" y="147"/>
                  <a:pt x="42" y="147"/>
                  <a:pt x="42" y="147"/>
                </a:cubicBezTo>
                <a:cubicBezTo>
                  <a:pt x="43" y="147"/>
                  <a:pt x="43" y="148"/>
                  <a:pt x="43" y="149"/>
                </a:cubicBezTo>
                <a:cubicBezTo>
                  <a:pt x="43" y="149"/>
                  <a:pt x="43" y="149"/>
                  <a:pt x="43" y="150"/>
                </a:cubicBezTo>
                <a:cubicBezTo>
                  <a:pt x="43" y="151"/>
                  <a:pt x="43" y="151"/>
                  <a:pt x="44" y="151"/>
                </a:cubicBezTo>
                <a:cubicBezTo>
                  <a:pt x="44" y="151"/>
                  <a:pt x="45" y="151"/>
                  <a:pt x="45" y="151"/>
                </a:cubicBezTo>
                <a:cubicBezTo>
                  <a:pt x="46" y="151"/>
                  <a:pt x="47" y="150"/>
                  <a:pt x="48" y="150"/>
                </a:cubicBezTo>
                <a:cubicBezTo>
                  <a:pt x="48" y="151"/>
                  <a:pt x="47" y="152"/>
                  <a:pt x="46" y="153"/>
                </a:cubicBezTo>
                <a:cubicBezTo>
                  <a:pt x="47" y="154"/>
                  <a:pt x="48" y="154"/>
                  <a:pt x="48" y="156"/>
                </a:cubicBezTo>
                <a:cubicBezTo>
                  <a:pt x="48" y="157"/>
                  <a:pt x="48" y="158"/>
                  <a:pt x="48" y="159"/>
                </a:cubicBezTo>
                <a:cubicBezTo>
                  <a:pt x="48" y="160"/>
                  <a:pt x="48" y="161"/>
                  <a:pt x="48" y="162"/>
                </a:cubicBezTo>
                <a:cubicBezTo>
                  <a:pt x="49" y="162"/>
                  <a:pt x="49" y="165"/>
                  <a:pt x="48" y="165"/>
                </a:cubicBezTo>
                <a:cubicBezTo>
                  <a:pt x="46" y="165"/>
                  <a:pt x="46" y="164"/>
                  <a:pt x="45" y="164"/>
                </a:cubicBezTo>
                <a:cubicBezTo>
                  <a:pt x="44" y="164"/>
                  <a:pt x="44" y="164"/>
                  <a:pt x="44" y="163"/>
                </a:cubicBezTo>
                <a:cubicBezTo>
                  <a:pt x="44" y="163"/>
                  <a:pt x="43" y="163"/>
                  <a:pt x="43" y="163"/>
                </a:cubicBezTo>
                <a:cubicBezTo>
                  <a:pt x="42" y="163"/>
                  <a:pt x="40" y="162"/>
                  <a:pt x="42" y="162"/>
                </a:cubicBezTo>
                <a:cubicBezTo>
                  <a:pt x="42" y="161"/>
                  <a:pt x="42" y="161"/>
                  <a:pt x="42" y="161"/>
                </a:cubicBezTo>
                <a:cubicBezTo>
                  <a:pt x="41" y="160"/>
                  <a:pt x="40" y="160"/>
                  <a:pt x="40" y="158"/>
                </a:cubicBezTo>
                <a:cubicBezTo>
                  <a:pt x="40" y="158"/>
                  <a:pt x="40" y="158"/>
                  <a:pt x="39" y="158"/>
                </a:cubicBezTo>
                <a:cubicBezTo>
                  <a:pt x="39" y="160"/>
                  <a:pt x="38" y="160"/>
                  <a:pt x="39" y="162"/>
                </a:cubicBezTo>
                <a:cubicBezTo>
                  <a:pt x="39" y="162"/>
                  <a:pt x="38" y="162"/>
                  <a:pt x="38" y="162"/>
                </a:cubicBezTo>
                <a:cubicBezTo>
                  <a:pt x="38" y="162"/>
                  <a:pt x="37" y="162"/>
                  <a:pt x="37" y="162"/>
                </a:cubicBezTo>
                <a:cubicBezTo>
                  <a:pt x="37" y="162"/>
                  <a:pt x="37" y="163"/>
                  <a:pt x="37" y="163"/>
                </a:cubicBezTo>
                <a:cubicBezTo>
                  <a:pt x="36" y="163"/>
                  <a:pt x="35" y="163"/>
                  <a:pt x="34" y="163"/>
                </a:cubicBezTo>
                <a:cubicBezTo>
                  <a:pt x="34" y="164"/>
                  <a:pt x="34" y="164"/>
                  <a:pt x="34" y="165"/>
                </a:cubicBezTo>
                <a:cubicBezTo>
                  <a:pt x="35" y="166"/>
                  <a:pt x="37" y="165"/>
                  <a:pt x="37" y="166"/>
                </a:cubicBezTo>
                <a:cubicBezTo>
                  <a:pt x="37" y="166"/>
                  <a:pt x="38" y="166"/>
                  <a:pt x="38" y="166"/>
                </a:cubicBezTo>
                <a:cubicBezTo>
                  <a:pt x="38" y="167"/>
                  <a:pt x="38" y="167"/>
                  <a:pt x="38" y="168"/>
                </a:cubicBezTo>
                <a:cubicBezTo>
                  <a:pt x="39" y="168"/>
                  <a:pt x="39" y="169"/>
                  <a:pt x="40" y="169"/>
                </a:cubicBezTo>
                <a:cubicBezTo>
                  <a:pt x="42" y="169"/>
                  <a:pt x="42" y="171"/>
                  <a:pt x="43" y="172"/>
                </a:cubicBezTo>
                <a:cubicBezTo>
                  <a:pt x="43" y="173"/>
                  <a:pt x="43" y="173"/>
                  <a:pt x="43" y="174"/>
                </a:cubicBezTo>
                <a:cubicBezTo>
                  <a:pt x="43" y="174"/>
                  <a:pt x="44" y="174"/>
                  <a:pt x="44" y="174"/>
                </a:cubicBezTo>
                <a:cubicBezTo>
                  <a:pt x="44" y="174"/>
                  <a:pt x="44" y="174"/>
                  <a:pt x="44" y="175"/>
                </a:cubicBezTo>
                <a:cubicBezTo>
                  <a:pt x="44" y="175"/>
                  <a:pt x="44" y="176"/>
                  <a:pt x="44" y="176"/>
                </a:cubicBezTo>
                <a:cubicBezTo>
                  <a:pt x="45" y="176"/>
                  <a:pt x="45" y="176"/>
                  <a:pt x="45" y="177"/>
                </a:cubicBezTo>
                <a:cubicBezTo>
                  <a:pt x="46" y="177"/>
                  <a:pt x="46" y="177"/>
                  <a:pt x="46" y="177"/>
                </a:cubicBezTo>
                <a:cubicBezTo>
                  <a:pt x="46" y="178"/>
                  <a:pt x="47" y="179"/>
                  <a:pt x="48" y="178"/>
                </a:cubicBezTo>
                <a:cubicBezTo>
                  <a:pt x="48" y="179"/>
                  <a:pt x="50" y="178"/>
                  <a:pt x="50" y="180"/>
                </a:cubicBezTo>
                <a:cubicBezTo>
                  <a:pt x="49" y="180"/>
                  <a:pt x="49" y="180"/>
                  <a:pt x="49" y="181"/>
                </a:cubicBezTo>
                <a:cubicBezTo>
                  <a:pt x="49" y="183"/>
                  <a:pt x="48" y="184"/>
                  <a:pt x="48" y="185"/>
                </a:cubicBezTo>
                <a:cubicBezTo>
                  <a:pt x="47" y="186"/>
                  <a:pt x="48" y="188"/>
                  <a:pt x="46" y="188"/>
                </a:cubicBezTo>
                <a:cubicBezTo>
                  <a:pt x="46" y="188"/>
                  <a:pt x="46" y="189"/>
                  <a:pt x="46" y="189"/>
                </a:cubicBezTo>
                <a:cubicBezTo>
                  <a:pt x="46" y="190"/>
                  <a:pt x="45" y="190"/>
                  <a:pt x="45" y="191"/>
                </a:cubicBezTo>
                <a:cubicBezTo>
                  <a:pt x="44" y="191"/>
                  <a:pt x="44" y="193"/>
                  <a:pt x="44" y="194"/>
                </a:cubicBezTo>
                <a:cubicBezTo>
                  <a:pt x="44" y="195"/>
                  <a:pt x="44" y="195"/>
                  <a:pt x="43" y="195"/>
                </a:cubicBezTo>
                <a:cubicBezTo>
                  <a:pt x="42" y="195"/>
                  <a:pt x="41" y="195"/>
                  <a:pt x="40" y="195"/>
                </a:cubicBezTo>
                <a:cubicBezTo>
                  <a:pt x="38" y="195"/>
                  <a:pt x="39" y="198"/>
                  <a:pt x="37" y="199"/>
                </a:cubicBezTo>
                <a:cubicBezTo>
                  <a:pt x="37" y="194"/>
                  <a:pt x="33" y="195"/>
                  <a:pt x="32" y="191"/>
                </a:cubicBezTo>
                <a:cubicBezTo>
                  <a:pt x="32" y="191"/>
                  <a:pt x="32" y="191"/>
                  <a:pt x="32" y="190"/>
                </a:cubicBezTo>
                <a:cubicBezTo>
                  <a:pt x="31" y="190"/>
                  <a:pt x="31" y="188"/>
                  <a:pt x="30" y="188"/>
                </a:cubicBezTo>
                <a:cubicBezTo>
                  <a:pt x="29" y="188"/>
                  <a:pt x="27" y="188"/>
                  <a:pt x="27" y="187"/>
                </a:cubicBezTo>
                <a:cubicBezTo>
                  <a:pt x="27" y="186"/>
                  <a:pt x="27" y="185"/>
                  <a:pt x="27" y="184"/>
                </a:cubicBezTo>
                <a:cubicBezTo>
                  <a:pt x="27" y="183"/>
                  <a:pt x="26" y="183"/>
                  <a:pt x="26" y="182"/>
                </a:cubicBezTo>
                <a:cubicBezTo>
                  <a:pt x="26" y="182"/>
                  <a:pt x="25" y="182"/>
                  <a:pt x="25" y="182"/>
                </a:cubicBezTo>
                <a:cubicBezTo>
                  <a:pt x="24" y="182"/>
                  <a:pt x="24" y="181"/>
                  <a:pt x="24" y="180"/>
                </a:cubicBezTo>
                <a:cubicBezTo>
                  <a:pt x="25" y="180"/>
                  <a:pt x="25" y="180"/>
                  <a:pt x="26" y="180"/>
                </a:cubicBezTo>
                <a:cubicBezTo>
                  <a:pt x="26" y="179"/>
                  <a:pt x="26" y="178"/>
                  <a:pt x="27" y="178"/>
                </a:cubicBezTo>
                <a:cubicBezTo>
                  <a:pt x="27" y="178"/>
                  <a:pt x="27" y="178"/>
                  <a:pt x="27" y="177"/>
                </a:cubicBezTo>
                <a:cubicBezTo>
                  <a:pt x="27" y="177"/>
                  <a:pt x="27" y="176"/>
                  <a:pt x="27" y="176"/>
                </a:cubicBezTo>
                <a:cubicBezTo>
                  <a:pt x="27" y="176"/>
                  <a:pt x="26" y="176"/>
                  <a:pt x="25" y="176"/>
                </a:cubicBezTo>
                <a:cubicBezTo>
                  <a:pt x="25" y="176"/>
                  <a:pt x="24" y="176"/>
                  <a:pt x="24" y="176"/>
                </a:cubicBezTo>
                <a:cubicBezTo>
                  <a:pt x="24" y="176"/>
                  <a:pt x="24" y="175"/>
                  <a:pt x="24" y="175"/>
                </a:cubicBezTo>
                <a:cubicBezTo>
                  <a:pt x="23" y="175"/>
                  <a:pt x="22" y="174"/>
                  <a:pt x="23" y="172"/>
                </a:cubicBezTo>
                <a:cubicBezTo>
                  <a:pt x="22" y="172"/>
                  <a:pt x="21" y="172"/>
                  <a:pt x="21" y="171"/>
                </a:cubicBezTo>
                <a:cubicBezTo>
                  <a:pt x="21" y="169"/>
                  <a:pt x="19" y="170"/>
                  <a:pt x="17" y="170"/>
                </a:cubicBezTo>
                <a:cubicBezTo>
                  <a:pt x="17" y="170"/>
                  <a:pt x="17" y="171"/>
                  <a:pt x="17" y="171"/>
                </a:cubicBezTo>
                <a:cubicBezTo>
                  <a:pt x="17" y="172"/>
                  <a:pt x="17" y="172"/>
                  <a:pt x="17" y="172"/>
                </a:cubicBezTo>
                <a:cubicBezTo>
                  <a:pt x="17" y="173"/>
                  <a:pt x="17" y="173"/>
                  <a:pt x="17" y="174"/>
                </a:cubicBezTo>
                <a:cubicBezTo>
                  <a:pt x="17" y="174"/>
                  <a:pt x="18" y="174"/>
                  <a:pt x="18" y="175"/>
                </a:cubicBezTo>
                <a:cubicBezTo>
                  <a:pt x="18" y="175"/>
                  <a:pt x="18" y="176"/>
                  <a:pt x="18" y="176"/>
                </a:cubicBezTo>
                <a:cubicBezTo>
                  <a:pt x="16" y="176"/>
                  <a:pt x="16" y="177"/>
                  <a:pt x="14" y="177"/>
                </a:cubicBezTo>
                <a:cubicBezTo>
                  <a:pt x="14" y="177"/>
                  <a:pt x="14" y="177"/>
                  <a:pt x="13" y="177"/>
                </a:cubicBezTo>
                <a:cubicBezTo>
                  <a:pt x="13" y="176"/>
                  <a:pt x="13" y="174"/>
                  <a:pt x="14" y="174"/>
                </a:cubicBezTo>
                <a:cubicBezTo>
                  <a:pt x="14" y="173"/>
                  <a:pt x="14" y="172"/>
                  <a:pt x="14" y="171"/>
                </a:cubicBezTo>
                <a:cubicBezTo>
                  <a:pt x="11" y="171"/>
                  <a:pt x="13" y="165"/>
                  <a:pt x="11" y="164"/>
                </a:cubicBezTo>
                <a:cubicBezTo>
                  <a:pt x="11" y="163"/>
                  <a:pt x="11" y="163"/>
                  <a:pt x="12" y="163"/>
                </a:cubicBezTo>
                <a:cubicBezTo>
                  <a:pt x="12" y="162"/>
                  <a:pt x="13" y="162"/>
                  <a:pt x="13" y="163"/>
                </a:cubicBezTo>
                <a:cubicBezTo>
                  <a:pt x="14" y="163"/>
                  <a:pt x="14" y="163"/>
                  <a:pt x="14" y="163"/>
                </a:cubicBezTo>
                <a:cubicBezTo>
                  <a:pt x="14" y="161"/>
                  <a:pt x="14" y="160"/>
                  <a:pt x="13" y="159"/>
                </a:cubicBezTo>
                <a:cubicBezTo>
                  <a:pt x="13" y="161"/>
                  <a:pt x="11" y="161"/>
                  <a:pt x="11" y="159"/>
                </a:cubicBezTo>
                <a:cubicBezTo>
                  <a:pt x="11" y="159"/>
                  <a:pt x="11" y="159"/>
                  <a:pt x="11" y="158"/>
                </a:cubicBezTo>
                <a:cubicBezTo>
                  <a:pt x="10" y="158"/>
                  <a:pt x="9" y="158"/>
                  <a:pt x="8" y="158"/>
                </a:cubicBezTo>
                <a:cubicBezTo>
                  <a:pt x="9" y="157"/>
                  <a:pt x="9" y="157"/>
                  <a:pt x="11" y="157"/>
                </a:cubicBezTo>
                <a:cubicBezTo>
                  <a:pt x="12" y="157"/>
                  <a:pt x="12" y="156"/>
                  <a:pt x="12" y="155"/>
                </a:cubicBezTo>
                <a:cubicBezTo>
                  <a:pt x="11" y="155"/>
                  <a:pt x="11" y="154"/>
                  <a:pt x="11" y="153"/>
                </a:cubicBezTo>
                <a:cubicBezTo>
                  <a:pt x="10" y="153"/>
                  <a:pt x="9" y="152"/>
                  <a:pt x="7" y="152"/>
                </a:cubicBezTo>
                <a:cubicBezTo>
                  <a:pt x="6" y="152"/>
                  <a:pt x="5" y="152"/>
                  <a:pt x="4" y="152"/>
                </a:cubicBezTo>
                <a:cubicBezTo>
                  <a:pt x="3" y="148"/>
                  <a:pt x="5" y="148"/>
                  <a:pt x="5" y="144"/>
                </a:cubicBezTo>
                <a:cubicBezTo>
                  <a:pt x="6" y="144"/>
                  <a:pt x="6" y="144"/>
                  <a:pt x="7" y="144"/>
                </a:cubicBezTo>
                <a:cubicBezTo>
                  <a:pt x="8" y="144"/>
                  <a:pt x="8" y="144"/>
                  <a:pt x="8" y="144"/>
                </a:cubicBezTo>
                <a:cubicBezTo>
                  <a:pt x="8" y="144"/>
                  <a:pt x="8" y="143"/>
                  <a:pt x="8" y="143"/>
                </a:cubicBezTo>
                <a:cubicBezTo>
                  <a:pt x="7" y="143"/>
                  <a:pt x="7" y="141"/>
                  <a:pt x="10" y="142"/>
                </a:cubicBezTo>
                <a:cubicBezTo>
                  <a:pt x="10" y="141"/>
                  <a:pt x="10" y="141"/>
                  <a:pt x="10" y="140"/>
                </a:cubicBezTo>
                <a:cubicBezTo>
                  <a:pt x="9" y="140"/>
                  <a:pt x="8" y="140"/>
                  <a:pt x="7" y="140"/>
                </a:cubicBezTo>
                <a:cubicBezTo>
                  <a:pt x="7" y="141"/>
                  <a:pt x="6" y="142"/>
                  <a:pt x="5" y="142"/>
                </a:cubicBezTo>
                <a:cubicBezTo>
                  <a:pt x="5" y="141"/>
                  <a:pt x="5" y="141"/>
                  <a:pt x="5" y="140"/>
                </a:cubicBezTo>
                <a:cubicBezTo>
                  <a:pt x="2" y="139"/>
                  <a:pt x="4" y="134"/>
                  <a:pt x="4" y="131"/>
                </a:cubicBezTo>
                <a:cubicBezTo>
                  <a:pt x="2" y="131"/>
                  <a:pt x="3" y="133"/>
                  <a:pt x="1" y="133"/>
                </a:cubicBezTo>
                <a:cubicBezTo>
                  <a:pt x="1" y="134"/>
                  <a:pt x="1" y="134"/>
                  <a:pt x="1" y="134"/>
                </a:cubicBezTo>
                <a:cubicBezTo>
                  <a:pt x="1" y="136"/>
                  <a:pt x="3" y="141"/>
                  <a:pt x="0" y="140"/>
                </a:cubicBezTo>
                <a:cubicBezTo>
                  <a:pt x="0" y="142"/>
                  <a:pt x="0" y="143"/>
                  <a:pt x="0" y="144"/>
                </a:cubicBezTo>
                <a:cubicBezTo>
                  <a:pt x="0" y="144"/>
                  <a:pt x="0" y="145"/>
                  <a:pt x="0" y="145"/>
                </a:cubicBezTo>
                <a:cubicBezTo>
                  <a:pt x="4" y="145"/>
                  <a:pt x="2" y="150"/>
                  <a:pt x="0" y="151"/>
                </a:cubicBezTo>
                <a:cubicBezTo>
                  <a:pt x="0" y="152"/>
                  <a:pt x="0" y="153"/>
                  <a:pt x="0" y="153"/>
                </a:cubicBezTo>
                <a:cubicBezTo>
                  <a:pt x="8" y="155"/>
                  <a:pt x="1" y="165"/>
                  <a:pt x="5" y="172"/>
                </a:cubicBezTo>
                <a:cubicBezTo>
                  <a:pt x="5" y="173"/>
                  <a:pt x="5" y="174"/>
                  <a:pt x="5" y="175"/>
                </a:cubicBezTo>
                <a:cubicBezTo>
                  <a:pt x="5" y="175"/>
                  <a:pt x="6" y="175"/>
                  <a:pt x="6" y="175"/>
                </a:cubicBezTo>
                <a:cubicBezTo>
                  <a:pt x="7" y="175"/>
                  <a:pt x="7" y="176"/>
                  <a:pt x="7" y="177"/>
                </a:cubicBezTo>
                <a:cubicBezTo>
                  <a:pt x="7" y="178"/>
                  <a:pt x="7" y="178"/>
                  <a:pt x="7" y="178"/>
                </a:cubicBezTo>
                <a:cubicBezTo>
                  <a:pt x="9" y="178"/>
                  <a:pt x="8" y="180"/>
                  <a:pt x="10" y="181"/>
                </a:cubicBezTo>
                <a:cubicBezTo>
                  <a:pt x="10" y="182"/>
                  <a:pt x="11" y="182"/>
                  <a:pt x="11" y="183"/>
                </a:cubicBezTo>
                <a:cubicBezTo>
                  <a:pt x="11" y="184"/>
                  <a:pt x="12" y="185"/>
                  <a:pt x="12" y="185"/>
                </a:cubicBezTo>
                <a:cubicBezTo>
                  <a:pt x="12" y="186"/>
                  <a:pt x="13" y="187"/>
                  <a:pt x="13" y="188"/>
                </a:cubicBezTo>
                <a:cubicBezTo>
                  <a:pt x="14" y="188"/>
                  <a:pt x="14" y="188"/>
                  <a:pt x="14" y="188"/>
                </a:cubicBezTo>
                <a:cubicBezTo>
                  <a:pt x="15" y="188"/>
                  <a:pt x="15" y="188"/>
                  <a:pt x="15" y="188"/>
                </a:cubicBezTo>
                <a:cubicBezTo>
                  <a:pt x="17" y="189"/>
                  <a:pt x="18" y="193"/>
                  <a:pt x="21" y="190"/>
                </a:cubicBezTo>
                <a:cubicBezTo>
                  <a:pt x="21" y="192"/>
                  <a:pt x="22" y="194"/>
                  <a:pt x="23" y="195"/>
                </a:cubicBezTo>
                <a:cubicBezTo>
                  <a:pt x="24" y="196"/>
                  <a:pt x="25" y="196"/>
                  <a:pt x="25" y="197"/>
                </a:cubicBezTo>
                <a:cubicBezTo>
                  <a:pt x="25" y="198"/>
                  <a:pt x="25" y="198"/>
                  <a:pt x="25" y="199"/>
                </a:cubicBezTo>
                <a:cubicBezTo>
                  <a:pt x="27" y="198"/>
                  <a:pt x="29" y="199"/>
                  <a:pt x="30" y="200"/>
                </a:cubicBezTo>
                <a:cubicBezTo>
                  <a:pt x="30" y="200"/>
                  <a:pt x="30" y="201"/>
                  <a:pt x="30" y="201"/>
                </a:cubicBezTo>
                <a:cubicBezTo>
                  <a:pt x="30" y="201"/>
                  <a:pt x="31" y="201"/>
                  <a:pt x="31" y="201"/>
                </a:cubicBezTo>
                <a:cubicBezTo>
                  <a:pt x="31" y="201"/>
                  <a:pt x="32" y="201"/>
                  <a:pt x="32" y="201"/>
                </a:cubicBezTo>
                <a:cubicBezTo>
                  <a:pt x="33" y="203"/>
                  <a:pt x="37" y="203"/>
                  <a:pt x="40" y="203"/>
                </a:cubicBezTo>
                <a:cubicBezTo>
                  <a:pt x="41" y="202"/>
                  <a:pt x="43" y="202"/>
                  <a:pt x="45" y="202"/>
                </a:cubicBezTo>
                <a:cubicBezTo>
                  <a:pt x="46" y="200"/>
                  <a:pt x="47" y="199"/>
                  <a:pt x="49" y="199"/>
                </a:cubicBezTo>
                <a:cubicBezTo>
                  <a:pt x="50" y="199"/>
                  <a:pt x="50" y="199"/>
                  <a:pt x="51" y="199"/>
                </a:cubicBezTo>
                <a:cubicBezTo>
                  <a:pt x="51" y="198"/>
                  <a:pt x="52" y="197"/>
                  <a:pt x="52" y="197"/>
                </a:cubicBezTo>
                <a:cubicBezTo>
                  <a:pt x="52" y="197"/>
                  <a:pt x="52" y="197"/>
                  <a:pt x="52" y="196"/>
                </a:cubicBezTo>
                <a:cubicBezTo>
                  <a:pt x="53" y="196"/>
                  <a:pt x="53" y="196"/>
                  <a:pt x="53" y="196"/>
                </a:cubicBezTo>
                <a:cubicBezTo>
                  <a:pt x="53" y="196"/>
                  <a:pt x="53" y="195"/>
                  <a:pt x="53" y="195"/>
                </a:cubicBezTo>
                <a:cubicBezTo>
                  <a:pt x="53" y="194"/>
                  <a:pt x="53" y="193"/>
                  <a:pt x="53" y="193"/>
                </a:cubicBezTo>
                <a:cubicBezTo>
                  <a:pt x="54" y="192"/>
                  <a:pt x="54" y="191"/>
                  <a:pt x="55" y="191"/>
                </a:cubicBezTo>
                <a:cubicBezTo>
                  <a:pt x="55" y="191"/>
                  <a:pt x="55" y="191"/>
                  <a:pt x="56" y="191"/>
                </a:cubicBezTo>
                <a:cubicBezTo>
                  <a:pt x="57" y="191"/>
                  <a:pt x="58" y="190"/>
                  <a:pt x="58" y="189"/>
                </a:cubicBezTo>
                <a:cubicBezTo>
                  <a:pt x="57" y="189"/>
                  <a:pt x="56" y="189"/>
                  <a:pt x="56" y="188"/>
                </a:cubicBezTo>
                <a:cubicBezTo>
                  <a:pt x="56" y="187"/>
                  <a:pt x="56" y="187"/>
                  <a:pt x="56" y="187"/>
                </a:cubicBezTo>
                <a:cubicBezTo>
                  <a:pt x="58" y="186"/>
                  <a:pt x="57" y="184"/>
                  <a:pt x="56" y="183"/>
                </a:cubicBezTo>
                <a:cubicBezTo>
                  <a:pt x="55" y="183"/>
                  <a:pt x="54" y="183"/>
                  <a:pt x="55" y="182"/>
                </a:cubicBezTo>
                <a:cubicBezTo>
                  <a:pt x="52" y="181"/>
                  <a:pt x="56" y="180"/>
                  <a:pt x="53" y="178"/>
                </a:cubicBezTo>
                <a:cubicBezTo>
                  <a:pt x="53" y="178"/>
                  <a:pt x="53" y="178"/>
                  <a:pt x="53" y="177"/>
                </a:cubicBezTo>
                <a:cubicBezTo>
                  <a:pt x="52" y="177"/>
                  <a:pt x="52" y="175"/>
                  <a:pt x="53" y="175"/>
                </a:cubicBezTo>
                <a:cubicBezTo>
                  <a:pt x="55" y="175"/>
                  <a:pt x="55" y="173"/>
                  <a:pt x="56" y="175"/>
                </a:cubicBezTo>
                <a:cubicBezTo>
                  <a:pt x="56" y="175"/>
                  <a:pt x="57" y="175"/>
                  <a:pt x="57" y="175"/>
                </a:cubicBezTo>
                <a:cubicBezTo>
                  <a:pt x="58" y="175"/>
                  <a:pt x="59" y="176"/>
                  <a:pt x="59" y="177"/>
                </a:cubicBezTo>
                <a:cubicBezTo>
                  <a:pt x="59" y="177"/>
                  <a:pt x="59" y="177"/>
                  <a:pt x="58" y="177"/>
                </a:cubicBezTo>
                <a:cubicBezTo>
                  <a:pt x="58" y="178"/>
                  <a:pt x="58" y="178"/>
                  <a:pt x="58" y="178"/>
                </a:cubicBezTo>
                <a:cubicBezTo>
                  <a:pt x="60" y="179"/>
                  <a:pt x="60" y="180"/>
                  <a:pt x="61" y="181"/>
                </a:cubicBezTo>
                <a:cubicBezTo>
                  <a:pt x="61" y="181"/>
                  <a:pt x="61" y="182"/>
                  <a:pt x="61" y="182"/>
                </a:cubicBezTo>
                <a:cubicBezTo>
                  <a:pt x="61" y="182"/>
                  <a:pt x="61" y="182"/>
                  <a:pt x="62" y="182"/>
                </a:cubicBezTo>
                <a:cubicBezTo>
                  <a:pt x="62" y="181"/>
                  <a:pt x="63" y="181"/>
                  <a:pt x="63" y="180"/>
                </a:cubicBezTo>
                <a:cubicBezTo>
                  <a:pt x="63" y="179"/>
                  <a:pt x="63" y="178"/>
                  <a:pt x="63" y="177"/>
                </a:cubicBezTo>
                <a:cubicBezTo>
                  <a:pt x="63" y="176"/>
                  <a:pt x="63" y="175"/>
                  <a:pt x="63" y="174"/>
                </a:cubicBezTo>
                <a:cubicBezTo>
                  <a:pt x="61" y="173"/>
                  <a:pt x="62" y="171"/>
                  <a:pt x="63" y="170"/>
                </a:cubicBezTo>
                <a:cubicBezTo>
                  <a:pt x="63" y="170"/>
                  <a:pt x="64" y="170"/>
                  <a:pt x="64" y="170"/>
                </a:cubicBezTo>
                <a:cubicBezTo>
                  <a:pt x="64" y="170"/>
                  <a:pt x="64" y="169"/>
                  <a:pt x="64" y="169"/>
                </a:cubicBezTo>
                <a:cubicBezTo>
                  <a:pt x="64" y="168"/>
                  <a:pt x="64" y="167"/>
                  <a:pt x="63" y="168"/>
                </a:cubicBezTo>
                <a:cubicBezTo>
                  <a:pt x="62" y="168"/>
                  <a:pt x="62" y="168"/>
                  <a:pt x="62" y="169"/>
                </a:cubicBezTo>
                <a:cubicBezTo>
                  <a:pt x="63" y="173"/>
                  <a:pt x="59" y="170"/>
                  <a:pt x="59" y="168"/>
                </a:cubicBezTo>
                <a:cubicBezTo>
                  <a:pt x="58" y="166"/>
                  <a:pt x="58" y="164"/>
                  <a:pt x="58" y="162"/>
                </a:cubicBezTo>
                <a:cubicBezTo>
                  <a:pt x="57" y="162"/>
                  <a:pt x="57" y="161"/>
                  <a:pt x="56" y="161"/>
                </a:cubicBezTo>
                <a:cubicBezTo>
                  <a:pt x="56" y="160"/>
                  <a:pt x="56" y="160"/>
                  <a:pt x="56" y="159"/>
                </a:cubicBezTo>
                <a:cubicBezTo>
                  <a:pt x="55" y="159"/>
                  <a:pt x="55" y="159"/>
                  <a:pt x="55" y="159"/>
                </a:cubicBezTo>
                <a:cubicBezTo>
                  <a:pt x="54" y="159"/>
                  <a:pt x="54" y="159"/>
                  <a:pt x="53" y="159"/>
                </a:cubicBezTo>
                <a:cubicBezTo>
                  <a:pt x="53" y="158"/>
                  <a:pt x="52" y="157"/>
                  <a:pt x="53" y="156"/>
                </a:cubicBezTo>
                <a:cubicBezTo>
                  <a:pt x="54" y="156"/>
                  <a:pt x="55" y="156"/>
                  <a:pt x="56" y="156"/>
                </a:cubicBezTo>
                <a:cubicBezTo>
                  <a:pt x="56" y="156"/>
                  <a:pt x="57" y="156"/>
                  <a:pt x="57" y="156"/>
                </a:cubicBezTo>
                <a:cubicBezTo>
                  <a:pt x="57" y="155"/>
                  <a:pt x="59" y="155"/>
                  <a:pt x="58" y="157"/>
                </a:cubicBezTo>
                <a:cubicBezTo>
                  <a:pt x="59" y="157"/>
                  <a:pt x="59" y="157"/>
                  <a:pt x="59" y="157"/>
                </a:cubicBezTo>
                <a:cubicBezTo>
                  <a:pt x="60" y="157"/>
                  <a:pt x="60" y="157"/>
                  <a:pt x="61" y="157"/>
                </a:cubicBezTo>
                <a:cubicBezTo>
                  <a:pt x="61" y="158"/>
                  <a:pt x="62" y="159"/>
                  <a:pt x="63" y="159"/>
                </a:cubicBezTo>
                <a:cubicBezTo>
                  <a:pt x="63" y="159"/>
                  <a:pt x="64" y="159"/>
                  <a:pt x="64" y="159"/>
                </a:cubicBezTo>
                <a:cubicBezTo>
                  <a:pt x="65" y="160"/>
                  <a:pt x="65" y="159"/>
                  <a:pt x="65" y="158"/>
                </a:cubicBezTo>
                <a:cubicBezTo>
                  <a:pt x="65" y="158"/>
                  <a:pt x="65" y="157"/>
                  <a:pt x="65" y="157"/>
                </a:cubicBezTo>
                <a:cubicBezTo>
                  <a:pt x="65" y="157"/>
                  <a:pt x="65" y="156"/>
                  <a:pt x="65" y="156"/>
                </a:cubicBezTo>
                <a:cubicBezTo>
                  <a:pt x="64" y="156"/>
                  <a:pt x="64" y="155"/>
                  <a:pt x="63" y="155"/>
                </a:cubicBezTo>
                <a:cubicBezTo>
                  <a:pt x="62" y="155"/>
                  <a:pt x="62" y="154"/>
                  <a:pt x="61" y="153"/>
                </a:cubicBezTo>
                <a:cubicBezTo>
                  <a:pt x="60" y="153"/>
                  <a:pt x="60" y="153"/>
                  <a:pt x="59" y="153"/>
                </a:cubicBezTo>
                <a:cubicBezTo>
                  <a:pt x="59" y="152"/>
                  <a:pt x="58" y="152"/>
                  <a:pt x="58" y="151"/>
                </a:cubicBezTo>
                <a:cubicBezTo>
                  <a:pt x="58" y="151"/>
                  <a:pt x="57" y="151"/>
                  <a:pt x="57" y="151"/>
                </a:cubicBezTo>
                <a:cubicBezTo>
                  <a:pt x="57" y="151"/>
                  <a:pt x="57" y="150"/>
                  <a:pt x="57" y="150"/>
                </a:cubicBezTo>
                <a:cubicBezTo>
                  <a:pt x="57" y="149"/>
                  <a:pt x="57" y="149"/>
                  <a:pt x="57" y="149"/>
                </a:cubicBezTo>
                <a:cubicBezTo>
                  <a:pt x="57" y="148"/>
                  <a:pt x="57" y="147"/>
                  <a:pt x="58" y="147"/>
                </a:cubicBezTo>
                <a:cubicBezTo>
                  <a:pt x="61" y="147"/>
                  <a:pt x="59" y="152"/>
                  <a:pt x="63" y="151"/>
                </a:cubicBezTo>
                <a:cubicBezTo>
                  <a:pt x="63" y="149"/>
                  <a:pt x="62" y="148"/>
                  <a:pt x="62" y="147"/>
                </a:cubicBezTo>
                <a:cubicBezTo>
                  <a:pt x="62" y="146"/>
                  <a:pt x="62" y="145"/>
                  <a:pt x="62" y="144"/>
                </a:cubicBezTo>
                <a:cubicBezTo>
                  <a:pt x="62" y="144"/>
                  <a:pt x="62" y="143"/>
                  <a:pt x="62" y="143"/>
                </a:cubicBezTo>
                <a:cubicBezTo>
                  <a:pt x="61" y="143"/>
                  <a:pt x="61" y="143"/>
                  <a:pt x="61" y="143"/>
                </a:cubicBezTo>
                <a:cubicBezTo>
                  <a:pt x="60" y="142"/>
                  <a:pt x="59" y="142"/>
                  <a:pt x="59" y="140"/>
                </a:cubicBezTo>
                <a:cubicBezTo>
                  <a:pt x="59" y="140"/>
                  <a:pt x="59" y="140"/>
                  <a:pt x="59" y="139"/>
                </a:cubicBezTo>
                <a:cubicBezTo>
                  <a:pt x="56" y="139"/>
                  <a:pt x="57" y="133"/>
                  <a:pt x="55" y="131"/>
                </a:cubicBezTo>
                <a:cubicBezTo>
                  <a:pt x="55" y="130"/>
                  <a:pt x="55" y="130"/>
                  <a:pt x="55" y="130"/>
                </a:cubicBezTo>
                <a:cubicBezTo>
                  <a:pt x="55" y="130"/>
                  <a:pt x="56" y="130"/>
                  <a:pt x="57" y="130"/>
                </a:cubicBezTo>
                <a:cubicBezTo>
                  <a:pt x="57" y="129"/>
                  <a:pt x="57" y="129"/>
                  <a:pt x="57" y="128"/>
                </a:cubicBezTo>
                <a:cubicBezTo>
                  <a:pt x="57" y="128"/>
                  <a:pt x="58" y="127"/>
                  <a:pt x="59" y="127"/>
                </a:cubicBezTo>
                <a:cubicBezTo>
                  <a:pt x="61" y="127"/>
                  <a:pt x="61" y="129"/>
                  <a:pt x="63" y="128"/>
                </a:cubicBezTo>
                <a:cubicBezTo>
                  <a:pt x="63" y="129"/>
                  <a:pt x="63" y="129"/>
                  <a:pt x="63" y="130"/>
                </a:cubicBezTo>
                <a:cubicBezTo>
                  <a:pt x="64" y="130"/>
                  <a:pt x="65" y="130"/>
                  <a:pt x="67" y="130"/>
                </a:cubicBezTo>
                <a:cubicBezTo>
                  <a:pt x="67" y="129"/>
                  <a:pt x="67" y="127"/>
                  <a:pt x="68" y="127"/>
                </a:cubicBezTo>
                <a:cubicBezTo>
                  <a:pt x="68" y="127"/>
                  <a:pt x="68" y="126"/>
                  <a:pt x="68" y="126"/>
                </a:cubicBezTo>
                <a:cubicBezTo>
                  <a:pt x="68" y="126"/>
                  <a:pt x="68" y="125"/>
                  <a:pt x="68" y="125"/>
                </a:cubicBezTo>
                <a:cubicBezTo>
                  <a:pt x="68" y="124"/>
                  <a:pt x="69" y="123"/>
                  <a:pt x="69" y="123"/>
                </a:cubicBezTo>
                <a:cubicBezTo>
                  <a:pt x="69" y="123"/>
                  <a:pt x="70" y="123"/>
                  <a:pt x="70" y="123"/>
                </a:cubicBezTo>
                <a:cubicBezTo>
                  <a:pt x="71" y="123"/>
                  <a:pt x="72" y="123"/>
                  <a:pt x="71" y="124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73" y="123"/>
                  <a:pt x="73" y="121"/>
                  <a:pt x="74" y="121"/>
                </a:cubicBezTo>
                <a:cubicBezTo>
                  <a:pt x="74" y="121"/>
                  <a:pt x="74" y="121"/>
                  <a:pt x="75" y="121"/>
                </a:cubicBezTo>
                <a:cubicBezTo>
                  <a:pt x="75" y="121"/>
                  <a:pt x="75" y="121"/>
                  <a:pt x="75" y="120"/>
                </a:cubicBezTo>
                <a:cubicBezTo>
                  <a:pt x="76" y="120"/>
                  <a:pt x="77" y="120"/>
                  <a:pt x="78" y="120"/>
                </a:cubicBezTo>
                <a:cubicBezTo>
                  <a:pt x="79" y="120"/>
                  <a:pt x="79" y="120"/>
                  <a:pt x="80" y="120"/>
                </a:cubicBezTo>
                <a:cubicBezTo>
                  <a:pt x="80" y="120"/>
                  <a:pt x="80" y="119"/>
                  <a:pt x="80" y="119"/>
                </a:cubicBezTo>
                <a:cubicBezTo>
                  <a:pt x="80" y="118"/>
                  <a:pt x="80" y="117"/>
                  <a:pt x="80" y="117"/>
                </a:cubicBezTo>
                <a:cubicBezTo>
                  <a:pt x="80" y="116"/>
                  <a:pt x="80" y="116"/>
                  <a:pt x="80" y="115"/>
                </a:cubicBezTo>
                <a:cubicBezTo>
                  <a:pt x="80" y="115"/>
                  <a:pt x="80" y="115"/>
                  <a:pt x="80" y="114"/>
                </a:cubicBezTo>
                <a:cubicBezTo>
                  <a:pt x="81" y="114"/>
                  <a:pt x="81" y="112"/>
                  <a:pt x="82" y="114"/>
                </a:cubicBezTo>
                <a:cubicBezTo>
                  <a:pt x="83" y="114"/>
                  <a:pt x="83" y="113"/>
                  <a:pt x="84" y="113"/>
                </a:cubicBezTo>
                <a:cubicBezTo>
                  <a:pt x="85" y="112"/>
                  <a:pt x="84" y="111"/>
                  <a:pt x="86" y="111"/>
                </a:cubicBezTo>
                <a:cubicBezTo>
                  <a:pt x="86" y="110"/>
                  <a:pt x="87" y="110"/>
                  <a:pt x="88" y="109"/>
                </a:cubicBezTo>
                <a:cubicBezTo>
                  <a:pt x="89" y="109"/>
                  <a:pt x="90" y="109"/>
                  <a:pt x="91" y="109"/>
                </a:cubicBezTo>
                <a:cubicBezTo>
                  <a:pt x="92" y="108"/>
                  <a:pt x="93" y="107"/>
                  <a:pt x="93" y="105"/>
                </a:cubicBezTo>
                <a:cubicBezTo>
                  <a:pt x="93" y="105"/>
                  <a:pt x="93" y="105"/>
                  <a:pt x="94" y="105"/>
                </a:cubicBezTo>
                <a:cubicBezTo>
                  <a:pt x="94" y="104"/>
                  <a:pt x="95" y="104"/>
                  <a:pt x="96" y="104"/>
                </a:cubicBezTo>
                <a:cubicBezTo>
                  <a:pt x="97" y="104"/>
                  <a:pt x="97" y="104"/>
                  <a:pt x="97" y="104"/>
                </a:cubicBezTo>
                <a:cubicBezTo>
                  <a:pt x="97" y="103"/>
                  <a:pt x="94" y="99"/>
                  <a:pt x="97" y="99"/>
                </a:cubicBezTo>
                <a:cubicBezTo>
                  <a:pt x="97" y="98"/>
                  <a:pt x="97" y="98"/>
                  <a:pt x="97" y="98"/>
                </a:cubicBezTo>
                <a:cubicBezTo>
                  <a:pt x="97" y="98"/>
                  <a:pt x="97" y="98"/>
                  <a:pt x="96" y="98"/>
                </a:cubicBezTo>
                <a:cubicBezTo>
                  <a:pt x="96" y="97"/>
                  <a:pt x="96" y="97"/>
                  <a:pt x="96" y="96"/>
                </a:cubicBezTo>
                <a:cubicBezTo>
                  <a:pt x="96" y="96"/>
                  <a:pt x="96" y="95"/>
                  <a:pt x="97" y="95"/>
                </a:cubicBezTo>
                <a:cubicBezTo>
                  <a:pt x="98" y="95"/>
                  <a:pt x="99" y="95"/>
                  <a:pt x="99" y="94"/>
                </a:cubicBezTo>
                <a:cubicBezTo>
                  <a:pt x="98" y="94"/>
                  <a:pt x="98" y="94"/>
                  <a:pt x="97" y="94"/>
                </a:cubicBezTo>
                <a:cubicBezTo>
                  <a:pt x="97" y="94"/>
                  <a:pt x="97" y="93"/>
                  <a:pt x="97" y="93"/>
                </a:cubicBezTo>
                <a:cubicBezTo>
                  <a:pt x="97" y="91"/>
                  <a:pt x="98" y="91"/>
                  <a:pt x="99" y="90"/>
                </a:cubicBezTo>
                <a:cubicBezTo>
                  <a:pt x="99" y="90"/>
                  <a:pt x="100" y="89"/>
                  <a:pt x="100" y="87"/>
                </a:cubicBezTo>
                <a:cubicBezTo>
                  <a:pt x="100" y="86"/>
                  <a:pt x="100" y="85"/>
                  <a:pt x="101" y="85"/>
                </a:cubicBezTo>
                <a:cubicBezTo>
                  <a:pt x="101" y="84"/>
                  <a:pt x="101" y="84"/>
                  <a:pt x="101" y="83"/>
                </a:cubicBezTo>
                <a:cubicBezTo>
                  <a:pt x="102" y="83"/>
                  <a:pt x="102" y="82"/>
                  <a:pt x="102" y="81"/>
                </a:cubicBezTo>
                <a:cubicBezTo>
                  <a:pt x="103" y="81"/>
                  <a:pt x="103" y="81"/>
                  <a:pt x="103" y="81"/>
                </a:cubicBezTo>
                <a:cubicBezTo>
                  <a:pt x="103" y="80"/>
                  <a:pt x="103" y="79"/>
                  <a:pt x="103" y="79"/>
                </a:cubicBezTo>
                <a:cubicBezTo>
                  <a:pt x="103" y="79"/>
                  <a:pt x="103" y="79"/>
                  <a:pt x="102" y="79"/>
                </a:cubicBezTo>
                <a:cubicBezTo>
                  <a:pt x="102" y="78"/>
                  <a:pt x="102" y="76"/>
                  <a:pt x="103" y="76"/>
                </a:cubicBezTo>
                <a:cubicBezTo>
                  <a:pt x="104" y="75"/>
                  <a:pt x="103" y="74"/>
                  <a:pt x="105" y="74"/>
                </a:cubicBezTo>
                <a:cubicBezTo>
                  <a:pt x="105" y="74"/>
                  <a:pt x="106" y="74"/>
                  <a:pt x="107" y="74"/>
                </a:cubicBezTo>
                <a:cubicBezTo>
                  <a:pt x="108" y="74"/>
                  <a:pt x="109" y="74"/>
                  <a:pt x="109" y="73"/>
                </a:cubicBezTo>
                <a:cubicBezTo>
                  <a:pt x="109" y="70"/>
                  <a:pt x="109" y="68"/>
                  <a:pt x="109" y="66"/>
                </a:cubicBezTo>
                <a:cubicBezTo>
                  <a:pt x="109" y="65"/>
                  <a:pt x="110" y="64"/>
                  <a:pt x="110" y="64"/>
                </a:cubicBezTo>
                <a:cubicBezTo>
                  <a:pt x="111" y="61"/>
                  <a:pt x="108" y="62"/>
                  <a:pt x="109" y="58"/>
                </a:cubicBezTo>
                <a:cubicBezTo>
                  <a:pt x="110" y="58"/>
                  <a:pt x="110" y="58"/>
                  <a:pt x="110" y="58"/>
                </a:cubicBezTo>
                <a:cubicBezTo>
                  <a:pt x="112" y="57"/>
                  <a:pt x="111" y="57"/>
                  <a:pt x="110" y="55"/>
                </a:cubicBezTo>
                <a:cubicBezTo>
                  <a:pt x="109" y="55"/>
                  <a:pt x="109" y="53"/>
                  <a:pt x="109" y="51"/>
                </a:cubicBezTo>
                <a:cubicBezTo>
                  <a:pt x="109" y="51"/>
                  <a:pt x="109" y="51"/>
                  <a:pt x="108" y="51"/>
                </a:cubicBezTo>
                <a:cubicBezTo>
                  <a:pt x="109" y="49"/>
                  <a:pt x="111" y="47"/>
                  <a:pt x="110" y="43"/>
                </a:cubicBezTo>
                <a:cubicBezTo>
                  <a:pt x="111" y="43"/>
                  <a:pt x="111" y="43"/>
                  <a:pt x="112" y="43"/>
                </a:cubicBezTo>
                <a:cubicBezTo>
                  <a:pt x="112" y="42"/>
                  <a:pt x="112" y="41"/>
                  <a:pt x="112" y="39"/>
                </a:cubicBezTo>
                <a:close/>
                <a:moveTo>
                  <a:pt x="7" y="165"/>
                </a:moveTo>
                <a:cubicBezTo>
                  <a:pt x="5" y="166"/>
                  <a:pt x="4" y="164"/>
                  <a:pt x="6" y="163"/>
                </a:cubicBezTo>
                <a:cubicBezTo>
                  <a:pt x="7" y="163"/>
                  <a:pt x="8" y="163"/>
                  <a:pt x="8" y="162"/>
                </a:cubicBezTo>
                <a:cubicBezTo>
                  <a:pt x="9" y="162"/>
                  <a:pt x="10" y="163"/>
                  <a:pt x="10" y="164"/>
                </a:cubicBezTo>
                <a:cubicBezTo>
                  <a:pt x="8" y="164"/>
                  <a:pt x="8" y="165"/>
                  <a:pt x="7" y="165"/>
                </a:cubicBezTo>
                <a:close/>
                <a:moveTo>
                  <a:pt x="48" y="170"/>
                </a:moveTo>
                <a:cubicBezTo>
                  <a:pt x="52" y="169"/>
                  <a:pt x="50" y="174"/>
                  <a:pt x="48" y="171"/>
                </a:cubicBezTo>
                <a:cubicBezTo>
                  <a:pt x="48" y="171"/>
                  <a:pt x="48" y="170"/>
                  <a:pt x="48" y="170"/>
                </a:cubicBezTo>
                <a:close/>
                <a:moveTo>
                  <a:pt x="55" y="153"/>
                </a:moveTo>
                <a:cubicBezTo>
                  <a:pt x="55" y="154"/>
                  <a:pt x="54" y="155"/>
                  <a:pt x="53" y="155"/>
                </a:cubicBezTo>
                <a:cubicBezTo>
                  <a:pt x="53" y="153"/>
                  <a:pt x="52" y="153"/>
                  <a:pt x="51" y="152"/>
                </a:cubicBezTo>
                <a:cubicBezTo>
                  <a:pt x="51" y="152"/>
                  <a:pt x="51" y="151"/>
                  <a:pt x="51" y="151"/>
                </a:cubicBezTo>
                <a:cubicBezTo>
                  <a:pt x="51" y="150"/>
                  <a:pt x="51" y="148"/>
                  <a:pt x="53" y="149"/>
                </a:cubicBezTo>
                <a:cubicBezTo>
                  <a:pt x="55" y="149"/>
                  <a:pt x="55" y="150"/>
                  <a:pt x="56" y="151"/>
                </a:cubicBezTo>
                <a:cubicBezTo>
                  <a:pt x="56" y="152"/>
                  <a:pt x="56" y="153"/>
                  <a:pt x="55" y="153"/>
                </a:cubicBezTo>
                <a:close/>
                <a:moveTo>
                  <a:pt x="53" y="145"/>
                </a:moveTo>
                <a:cubicBezTo>
                  <a:pt x="54" y="145"/>
                  <a:pt x="55" y="146"/>
                  <a:pt x="56" y="146"/>
                </a:cubicBezTo>
                <a:cubicBezTo>
                  <a:pt x="55" y="149"/>
                  <a:pt x="50" y="147"/>
                  <a:pt x="53" y="145"/>
                </a:cubicBezTo>
                <a:close/>
                <a:moveTo>
                  <a:pt x="40" y="81"/>
                </a:moveTo>
                <a:cubicBezTo>
                  <a:pt x="41" y="81"/>
                  <a:pt x="42" y="81"/>
                  <a:pt x="43" y="81"/>
                </a:cubicBezTo>
                <a:cubicBezTo>
                  <a:pt x="43" y="82"/>
                  <a:pt x="43" y="83"/>
                  <a:pt x="43" y="83"/>
                </a:cubicBezTo>
                <a:cubicBezTo>
                  <a:pt x="42" y="83"/>
                  <a:pt x="41" y="83"/>
                  <a:pt x="40" y="83"/>
                </a:cubicBezTo>
                <a:cubicBezTo>
                  <a:pt x="40" y="83"/>
                  <a:pt x="40" y="82"/>
                  <a:pt x="40" y="81"/>
                </a:cubicBezTo>
                <a:close/>
                <a:moveTo>
                  <a:pt x="56" y="119"/>
                </a:moveTo>
                <a:cubicBezTo>
                  <a:pt x="56" y="119"/>
                  <a:pt x="56" y="118"/>
                  <a:pt x="56" y="118"/>
                </a:cubicBezTo>
                <a:cubicBezTo>
                  <a:pt x="55" y="118"/>
                  <a:pt x="55" y="118"/>
                  <a:pt x="55" y="118"/>
                </a:cubicBezTo>
                <a:cubicBezTo>
                  <a:pt x="55" y="115"/>
                  <a:pt x="51" y="116"/>
                  <a:pt x="51" y="114"/>
                </a:cubicBezTo>
                <a:cubicBezTo>
                  <a:pt x="50" y="114"/>
                  <a:pt x="50" y="114"/>
                  <a:pt x="49" y="114"/>
                </a:cubicBezTo>
                <a:cubicBezTo>
                  <a:pt x="48" y="114"/>
                  <a:pt x="47" y="113"/>
                  <a:pt x="48" y="112"/>
                </a:cubicBezTo>
                <a:cubicBezTo>
                  <a:pt x="48" y="111"/>
                  <a:pt x="48" y="109"/>
                  <a:pt x="48" y="108"/>
                </a:cubicBezTo>
                <a:cubicBezTo>
                  <a:pt x="47" y="108"/>
                  <a:pt x="47" y="108"/>
                  <a:pt x="46" y="108"/>
                </a:cubicBezTo>
                <a:cubicBezTo>
                  <a:pt x="46" y="108"/>
                  <a:pt x="46" y="107"/>
                  <a:pt x="45" y="107"/>
                </a:cubicBezTo>
                <a:cubicBezTo>
                  <a:pt x="44" y="106"/>
                  <a:pt x="43" y="105"/>
                  <a:pt x="43" y="102"/>
                </a:cubicBezTo>
                <a:cubicBezTo>
                  <a:pt x="44" y="102"/>
                  <a:pt x="44" y="102"/>
                  <a:pt x="45" y="102"/>
                </a:cubicBezTo>
                <a:cubicBezTo>
                  <a:pt x="45" y="103"/>
                  <a:pt x="46" y="103"/>
                  <a:pt x="46" y="104"/>
                </a:cubicBezTo>
                <a:cubicBezTo>
                  <a:pt x="46" y="103"/>
                  <a:pt x="46" y="103"/>
                  <a:pt x="46" y="102"/>
                </a:cubicBezTo>
                <a:cubicBezTo>
                  <a:pt x="46" y="102"/>
                  <a:pt x="46" y="102"/>
                  <a:pt x="46" y="101"/>
                </a:cubicBezTo>
                <a:cubicBezTo>
                  <a:pt x="46" y="101"/>
                  <a:pt x="46" y="101"/>
                  <a:pt x="45" y="101"/>
                </a:cubicBezTo>
                <a:cubicBezTo>
                  <a:pt x="45" y="100"/>
                  <a:pt x="45" y="100"/>
                  <a:pt x="45" y="99"/>
                </a:cubicBezTo>
                <a:cubicBezTo>
                  <a:pt x="45" y="98"/>
                  <a:pt x="45" y="98"/>
                  <a:pt x="45" y="98"/>
                </a:cubicBezTo>
                <a:cubicBezTo>
                  <a:pt x="45" y="98"/>
                  <a:pt x="44" y="98"/>
                  <a:pt x="44" y="98"/>
                </a:cubicBezTo>
                <a:cubicBezTo>
                  <a:pt x="44" y="98"/>
                  <a:pt x="43" y="98"/>
                  <a:pt x="43" y="98"/>
                </a:cubicBezTo>
                <a:cubicBezTo>
                  <a:pt x="42" y="98"/>
                  <a:pt x="42" y="98"/>
                  <a:pt x="42" y="98"/>
                </a:cubicBezTo>
                <a:cubicBezTo>
                  <a:pt x="41" y="97"/>
                  <a:pt x="40" y="98"/>
                  <a:pt x="40" y="99"/>
                </a:cubicBezTo>
                <a:cubicBezTo>
                  <a:pt x="40" y="99"/>
                  <a:pt x="40" y="100"/>
                  <a:pt x="40" y="100"/>
                </a:cubicBezTo>
                <a:cubicBezTo>
                  <a:pt x="36" y="101"/>
                  <a:pt x="39" y="98"/>
                  <a:pt x="39" y="96"/>
                </a:cubicBezTo>
                <a:cubicBezTo>
                  <a:pt x="39" y="96"/>
                  <a:pt x="39" y="95"/>
                  <a:pt x="39" y="94"/>
                </a:cubicBezTo>
                <a:cubicBezTo>
                  <a:pt x="39" y="94"/>
                  <a:pt x="39" y="93"/>
                  <a:pt x="39" y="93"/>
                </a:cubicBezTo>
                <a:cubicBezTo>
                  <a:pt x="40" y="93"/>
                  <a:pt x="40" y="93"/>
                  <a:pt x="40" y="93"/>
                </a:cubicBezTo>
                <a:cubicBezTo>
                  <a:pt x="40" y="92"/>
                  <a:pt x="40" y="92"/>
                  <a:pt x="40" y="92"/>
                </a:cubicBezTo>
                <a:cubicBezTo>
                  <a:pt x="41" y="92"/>
                  <a:pt x="42" y="92"/>
                  <a:pt x="43" y="92"/>
                </a:cubicBezTo>
                <a:cubicBezTo>
                  <a:pt x="43" y="92"/>
                  <a:pt x="44" y="92"/>
                  <a:pt x="44" y="92"/>
                </a:cubicBezTo>
                <a:cubicBezTo>
                  <a:pt x="45" y="92"/>
                  <a:pt x="46" y="92"/>
                  <a:pt x="46" y="92"/>
                </a:cubicBezTo>
                <a:cubicBezTo>
                  <a:pt x="47" y="92"/>
                  <a:pt x="47" y="92"/>
                  <a:pt x="48" y="92"/>
                </a:cubicBezTo>
                <a:cubicBezTo>
                  <a:pt x="48" y="91"/>
                  <a:pt x="48" y="91"/>
                  <a:pt x="48" y="90"/>
                </a:cubicBezTo>
                <a:cubicBezTo>
                  <a:pt x="48" y="90"/>
                  <a:pt x="48" y="90"/>
                  <a:pt x="49" y="90"/>
                </a:cubicBezTo>
                <a:cubicBezTo>
                  <a:pt x="49" y="91"/>
                  <a:pt x="50" y="91"/>
                  <a:pt x="50" y="92"/>
                </a:cubicBezTo>
                <a:cubicBezTo>
                  <a:pt x="50" y="92"/>
                  <a:pt x="51" y="92"/>
                  <a:pt x="51" y="92"/>
                </a:cubicBezTo>
                <a:cubicBezTo>
                  <a:pt x="52" y="92"/>
                  <a:pt x="53" y="92"/>
                  <a:pt x="53" y="93"/>
                </a:cubicBezTo>
                <a:cubicBezTo>
                  <a:pt x="54" y="93"/>
                  <a:pt x="54" y="93"/>
                  <a:pt x="55" y="93"/>
                </a:cubicBezTo>
                <a:cubicBezTo>
                  <a:pt x="55" y="93"/>
                  <a:pt x="55" y="94"/>
                  <a:pt x="55" y="94"/>
                </a:cubicBezTo>
                <a:cubicBezTo>
                  <a:pt x="55" y="94"/>
                  <a:pt x="56" y="94"/>
                  <a:pt x="57" y="94"/>
                </a:cubicBezTo>
                <a:cubicBezTo>
                  <a:pt x="58" y="94"/>
                  <a:pt x="59" y="94"/>
                  <a:pt x="59" y="94"/>
                </a:cubicBezTo>
                <a:cubicBezTo>
                  <a:pt x="60" y="94"/>
                  <a:pt x="61" y="94"/>
                  <a:pt x="61" y="95"/>
                </a:cubicBezTo>
                <a:cubicBezTo>
                  <a:pt x="61" y="95"/>
                  <a:pt x="61" y="95"/>
                  <a:pt x="62" y="95"/>
                </a:cubicBezTo>
                <a:cubicBezTo>
                  <a:pt x="62" y="96"/>
                  <a:pt x="63" y="96"/>
                  <a:pt x="63" y="98"/>
                </a:cubicBezTo>
                <a:cubicBezTo>
                  <a:pt x="63" y="98"/>
                  <a:pt x="64" y="98"/>
                  <a:pt x="64" y="98"/>
                </a:cubicBezTo>
                <a:cubicBezTo>
                  <a:pt x="64" y="98"/>
                  <a:pt x="64" y="99"/>
                  <a:pt x="65" y="99"/>
                </a:cubicBezTo>
                <a:cubicBezTo>
                  <a:pt x="66" y="100"/>
                  <a:pt x="65" y="101"/>
                  <a:pt x="67" y="101"/>
                </a:cubicBezTo>
                <a:cubicBezTo>
                  <a:pt x="67" y="101"/>
                  <a:pt x="67" y="101"/>
                  <a:pt x="68" y="101"/>
                </a:cubicBezTo>
                <a:cubicBezTo>
                  <a:pt x="69" y="101"/>
                  <a:pt x="69" y="102"/>
                  <a:pt x="70" y="102"/>
                </a:cubicBezTo>
                <a:cubicBezTo>
                  <a:pt x="71" y="102"/>
                  <a:pt x="72" y="103"/>
                  <a:pt x="71" y="104"/>
                </a:cubicBezTo>
                <a:cubicBezTo>
                  <a:pt x="71" y="104"/>
                  <a:pt x="70" y="104"/>
                  <a:pt x="71" y="105"/>
                </a:cubicBezTo>
                <a:cubicBezTo>
                  <a:pt x="71" y="105"/>
                  <a:pt x="71" y="106"/>
                  <a:pt x="71" y="106"/>
                </a:cubicBezTo>
                <a:cubicBezTo>
                  <a:pt x="71" y="106"/>
                  <a:pt x="71" y="107"/>
                  <a:pt x="71" y="107"/>
                </a:cubicBezTo>
                <a:cubicBezTo>
                  <a:pt x="71" y="109"/>
                  <a:pt x="71" y="110"/>
                  <a:pt x="70" y="111"/>
                </a:cubicBezTo>
                <a:cubicBezTo>
                  <a:pt x="69" y="110"/>
                  <a:pt x="68" y="111"/>
                  <a:pt x="68" y="112"/>
                </a:cubicBezTo>
                <a:cubicBezTo>
                  <a:pt x="67" y="112"/>
                  <a:pt x="67" y="112"/>
                  <a:pt x="67" y="112"/>
                </a:cubicBezTo>
                <a:cubicBezTo>
                  <a:pt x="66" y="114"/>
                  <a:pt x="63" y="113"/>
                  <a:pt x="63" y="115"/>
                </a:cubicBezTo>
                <a:cubicBezTo>
                  <a:pt x="63" y="115"/>
                  <a:pt x="62" y="115"/>
                  <a:pt x="62" y="115"/>
                </a:cubicBezTo>
                <a:cubicBezTo>
                  <a:pt x="61" y="115"/>
                  <a:pt x="61" y="115"/>
                  <a:pt x="61" y="115"/>
                </a:cubicBezTo>
                <a:cubicBezTo>
                  <a:pt x="60" y="117"/>
                  <a:pt x="59" y="117"/>
                  <a:pt x="58" y="118"/>
                </a:cubicBezTo>
                <a:cubicBezTo>
                  <a:pt x="58" y="118"/>
                  <a:pt x="58" y="119"/>
                  <a:pt x="58" y="119"/>
                </a:cubicBezTo>
                <a:cubicBezTo>
                  <a:pt x="57" y="119"/>
                  <a:pt x="57" y="119"/>
                  <a:pt x="56" y="119"/>
                </a:cubicBezTo>
                <a:close/>
                <a:moveTo>
                  <a:pt x="89" y="101"/>
                </a:moveTo>
                <a:cubicBezTo>
                  <a:pt x="86" y="99"/>
                  <a:pt x="89" y="94"/>
                  <a:pt x="93" y="95"/>
                </a:cubicBezTo>
                <a:cubicBezTo>
                  <a:pt x="95" y="96"/>
                  <a:pt x="87" y="97"/>
                  <a:pt x="89" y="1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Freeform 249"/>
          <p:cNvSpPr/>
          <p:nvPr>
            <p:custDataLst>
              <p:tags r:id="rId152"/>
            </p:custDataLst>
          </p:nvPr>
        </p:nvSpPr>
        <p:spPr bwMode="auto">
          <a:xfrm rot="1740000">
            <a:off x="3483227" y="2957247"/>
            <a:ext cx="1371" cy="1142"/>
          </a:xfrm>
          <a:custGeom>
            <a:avLst/>
            <a:gdLst>
              <a:gd name="T0" fmla="*/ 2 w 3"/>
              <a:gd name="T1" fmla="*/ 2 h 2"/>
              <a:gd name="T2" fmla="*/ 3 w 3"/>
              <a:gd name="T3" fmla="*/ 2 h 2"/>
              <a:gd name="T4" fmla="*/ 2 w 3"/>
              <a:gd name="T5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" h="2">
                <a:moveTo>
                  <a:pt x="2" y="2"/>
                </a:moveTo>
                <a:cubicBezTo>
                  <a:pt x="2" y="2"/>
                  <a:pt x="3" y="2"/>
                  <a:pt x="3" y="2"/>
                </a:cubicBezTo>
                <a:cubicBezTo>
                  <a:pt x="2" y="0"/>
                  <a:pt x="0" y="2"/>
                  <a:pt x="2" y="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Freeform 250"/>
          <p:cNvSpPr>
            <a:spLocks noEditPoints="1"/>
          </p:cNvSpPr>
          <p:nvPr>
            <p:custDataLst>
              <p:tags r:id="rId153"/>
            </p:custDataLst>
          </p:nvPr>
        </p:nvSpPr>
        <p:spPr bwMode="auto">
          <a:xfrm rot="1740000">
            <a:off x="3479647" y="2957676"/>
            <a:ext cx="38848" cy="21005"/>
          </a:xfrm>
          <a:custGeom>
            <a:avLst/>
            <a:gdLst>
              <a:gd name="T0" fmla="*/ 16 w 79"/>
              <a:gd name="T1" fmla="*/ 24 h 43"/>
              <a:gd name="T2" fmla="*/ 11 w 79"/>
              <a:gd name="T3" fmla="*/ 25 h 43"/>
              <a:gd name="T4" fmla="*/ 6 w 79"/>
              <a:gd name="T5" fmla="*/ 28 h 43"/>
              <a:gd name="T6" fmla="*/ 4 w 79"/>
              <a:gd name="T7" fmla="*/ 32 h 43"/>
              <a:gd name="T8" fmla="*/ 0 w 79"/>
              <a:gd name="T9" fmla="*/ 37 h 43"/>
              <a:gd name="T10" fmla="*/ 3 w 79"/>
              <a:gd name="T11" fmla="*/ 33 h 43"/>
              <a:gd name="T12" fmla="*/ 5 w 79"/>
              <a:gd name="T13" fmla="*/ 37 h 43"/>
              <a:gd name="T14" fmla="*/ 6 w 79"/>
              <a:gd name="T15" fmla="*/ 37 h 43"/>
              <a:gd name="T16" fmla="*/ 11 w 79"/>
              <a:gd name="T17" fmla="*/ 34 h 43"/>
              <a:gd name="T18" fmla="*/ 12 w 79"/>
              <a:gd name="T19" fmla="*/ 32 h 43"/>
              <a:gd name="T20" fmla="*/ 18 w 79"/>
              <a:gd name="T21" fmla="*/ 30 h 43"/>
              <a:gd name="T22" fmla="*/ 15 w 79"/>
              <a:gd name="T23" fmla="*/ 34 h 43"/>
              <a:gd name="T24" fmla="*/ 12 w 79"/>
              <a:gd name="T25" fmla="*/ 40 h 43"/>
              <a:gd name="T26" fmla="*/ 16 w 79"/>
              <a:gd name="T27" fmla="*/ 43 h 43"/>
              <a:gd name="T28" fmla="*/ 23 w 79"/>
              <a:gd name="T29" fmla="*/ 38 h 43"/>
              <a:gd name="T30" fmla="*/ 27 w 79"/>
              <a:gd name="T31" fmla="*/ 39 h 43"/>
              <a:gd name="T32" fmla="*/ 33 w 79"/>
              <a:gd name="T33" fmla="*/ 39 h 43"/>
              <a:gd name="T34" fmla="*/ 37 w 79"/>
              <a:gd name="T35" fmla="*/ 38 h 43"/>
              <a:gd name="T36" fmla="*/ 37 w 79"/>
              <a:gd name="T37" fmla="*/ 32 h 43"/>
              <a:gd name="T38" fmla="*/ 40 w 79"/>
              <a:gd name="T39" fmla="*/ 32 h 43"/>
              <a:gd name="T40" fmla="*/ 41 w 79"/>
              <a:gd name="T41" fmla="*/ 34 h 43"/>
              <a:gd name="T42" fmla="*/ 46 w 79"/>
              <a:gd name="T43" fmla="*/ 33 h 43"/>
              <a:gd name="T44" fmla="*/ 49 w 79"/>
              <a:gd name="T45" fmla="*/ 32 h 43"/>
              <a:gd name="T46" fmla="*/ 52 w 79"/>
              <a:gd name="T47" fmla="*/ 32 h 43"/>
              <a:gd name="T48" fmla="*/ 54 w 79"/>
              <a:gd name="T49" fmla="*/ 34 h 43"/>
              <a:gd name="T50" fmla="*/ 61 w 79"/>
              <a:gd name="T51" fmla="*/ 34 h 43"/>
              <a:gd name="T52" fmla="*/ 69 w 79"/>
              <a:gd name="T53" fmla="*/ 32 h 43"/>
              <a:gd name="T54" fmla="*/ 73 w 79"/>
              <a:gd name="T55" fmla="*/ 34 h 43"/>
              <a:gd name="T56" fmla="*/ 75 w 79"/>
              <a:gd name="T57" fmla="*/ 34 h 43"/>
              <a:gd name="T58" fmla="*/ 79 w 79"/>
              <a:gd name="T59" fmla="*/ 30 h 43"/>
              <a:gd name="T60" fmla="*/ 75 w 79"/>
              <a:gd name="T61" fmla="*/ 28 h 43"/>
              <a:gd name="T62" fmla="*/ 73 w 79"/>
              <a:gd name="T63" fmla="*/ 26 h 43"/>
              <a:gd name="T64" fmla="*/ 73 w 79"/>
              <a:gd name="T65" fmla="*/ 21 h 43"/>
              <a:gd name="T66" fmla="*/ 69 w 79"/>
              <a:gd name="T67" fmla="*/ 26 h 43"/>
              <a:gd name="T68" fmla="*/ 63 w 79"/>
              <a:gd name="T69" fmla="*/ 24 h 43"/>
              <a:gd name="T70" fmla="*/ 57 w 79"/>
              <a:gd name="T71" fmla="*/ 24 h 43"/>
              <a:gd name="T72" fmla="*/ 55 w 79"/>
              <a:gd name="T73" fmla="*/ 24 h 43"/>
              <a:gd name="T74" fmla="*/ 53 w 79"/>
              <a:gd name="T75" fmla="*/ 25 h 43"/>
              <a:gd name="T76" fmla="*/ 46 w 79"/>
              <a:gd name="T77" fmla="*/ 26 h 43"/>
              <a:gd name="T78" fmla="*/ 40 w 79"/>
              <a:gd name="T79" fmla="*/ 25 h 43"/>
              <a:gd name="T80" fmla="*/ 43 w 79"/>
              <a:gd name="T81" fmla="*/ 21 h 43"/>
              <a:gd name="T82" fmla="*/ 38 w 79"/>
              <a:gd name="T83" fmla="*/ 17 h 43"/>
              <a:gd name="T84" fmla="*/ 36 w 79"/>
              <a:gd name="T85" fmla="*/ 20 h 43"/>
              <a:gd name="T86" fmla="*/ 33 w 79"/>
              <a:gd name="T87" fmla="*/ 18 h 43"/>
              <a:gd name="T88" fmla="*/ 33 w 79"/>
              <a:gd name="T89" fmla="*/ 13 h 43"/>
              <a:gd name="T90" fmla="*/ 36 w 79"/>
              <a:gd name="T91" fmla="*/ 8 h 43"/>
              <a:gd name="T92" fmla="*/ 40 w 79"/>
              <a:gd name="T93" fmla="*/ 5 h 43"/>
              <a:gd name="T94" fmla="*/ 41 w 79"/>
              <a:gd name="T95" fmla="*/ 1 h 43"/>
              <a:gd name="T96" fmla="*/ 27 w 79"/>
              <a:gd name="T97" fmla="*/ 8 h 43"/>
              <a:gd name="T98" fmla="*/ 24 w 79"/>
              <a:gd name="T99" fmla="*/ 13 h 43"/>
              <a:gd name="T100" fmla="*/ 21 w 79"/>
              <a:gd name="T101" fmla="*/ 17 h 43"/>
              <a:gd name="T102" fmla="*/ 15 w 79"/>
              <a:gd name="T103" fmla="*/ 20 h 43"/>
              <a:gd name="T104" fmla="*/ 30 w 79"/>
              <a:gd name="T105" fmla="*/ 21 h 43"/>
              <a:gd name="T106" fmla="*/ 24 w 79"/>
              <a:gd name="T107" fmla="*/ 21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79" h="43">
                <a:moveTo>
                  <a:pt x="15" y="21"/>
                </a:moveTo>
                <a:cubicBezTo>
                  <a:pt x="15" y="22"/>
                  <a:pt x="15" y="23"/>
                  <a:pt x="15" y="24"/>
                </a:cubicBezTo>
                <a:cubicBezTo>
                  <a:pt x="15" y="24"/>
                  <a:pt x="16" y="24"/>
                  <a:pt x="16" y="24"/>
                </a:cubicBezTo>
                <a:cubicBezTo>
                  <a:pt x="16" y="24"/>
                  <a:pt x="16" y="24"/>
                  <a:pt x="16" y="25"/>
                </a:cubicBezTo>
                <a:cubicBezTo>
                  <a:pt x="15" y="25"/>
                  <a:pt x="14" y="25"/>
                  <a:pt x="14" y="25"/>
                </a:cubicBezTo>
                <a:cubicBezTo>
                  <a:pt x="13" y="25"/>
                  <a:pt x="12" y="25"/>
                  <a:pt x="11" y="25"/>
                </a:cubicBezTo>
                <a:cubicBezTo>
                  <a:pt x="10" y="25"/>
                  <a:pt x="9" y="25"/>
                  <a:pt x="9" y="26"/>
                </a:cubicBezTo>
                <a:cubicBezTo>
                  <a:pt x="8" y="26"/>
                  <a:pt x="7" y="27"/>
                  <a:pt x="6" y="27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9"/>
                  <a:pt x="6" y="29"/>
                  <a:pt x="6" y="30"/>
                </a:cubicBezTo>
                <a:cubicBezTo>
                  <a:pt x="5" y="29"/>
                  <a:pt x="5" y="30"/>
                  <a:pt x="5" y="31"/>
                </a:cubicBezTo>
                <a:cubicBezTo>
                  <a:pt x="5" y="32"/>
                  <a:pt x="5" y="32"/>
                  <a:pt x="4" y="32"/>
                </a:cubicBezTo>
                <a:cubicBezTo>
                  <a:pt x="4" y="32"/>
                  <a:pt x="3" y="32"/>
                  <a:pt x="3" y="32"/>
                </a:cubicBezTo>
                <a:cubicBezTo>
                  <a:pt x="2" y="32"/>
                  <a:pt x="2" y="33"/>
                  <a:pt x="0" y="33"/>
                </a:cubicBezTo>
                <a:cubicBezTo>
                  <a:pt x="0" y="34"/>
                  <a:pt x="0" y="36"/>
                  <a:pt x="0" y="37"/>
                </a:cubicBezTo>
                <a:cubicBezTo>
                  <a:pt x="1" y="38"/>
                  <a:pt x="3" y="38"/>
                  <a:pt x="3" y="37"/>
                </a:cubicBezTo>
                <a:cubicBezTo>
                  <a:pt x="3" y="36"/>
                  <a:pt x="3" y="36"/>
                  <a:pt x="3" y="36"/>
                </a:cubicBezTo>
                <a:cubicBezTo>
                  <a:pt x="1" y="35"/>
                  <a:pt x="2" y="34"/>
                  <a:pt x="3" y="33"/>
                </a:cubicBezTo>
                <a:cubicBezTo>
                  <a:pt x="4" y="33"/>
                  <a:pt x="4" y="33"/>
                  <a:pt x="4" y="34"/>
                </a:cubicBezTo>
                <a:cubicBezTo>
                  <a:pt x="4" y="34"/>
                  <a:pt x="5" y="34"/>
                  <a:pt x="5" y="34"/>
                </a:cubicBezTo>
                <a:cubicBezTo>
                  <a:pt x="5" y="35"/>
                  <a:pt x="5" y="36"/>
                  <a:pt x="5" y="37"/>
                </a:cubicBezTo>
                <a:cubicBezTo>
                  <a:pt x="5" y="37"/>
                  <a:pt x="5" y="38"/>
                  <a:pt x="5" y="38"/>
                </a:cubicBezTo>
                <a:cubicBezTo>
                  <a:pt x="6" y="38"/>
                  <a:pt x="6" y="38"/>
                  <a:pt x="6" y="38"/>
                </a:cubicBezTo>
                <a:cubicBezTo>
                  <a:pt x="6" y="38"/>
                  <a:pt x="6" y="37"/>
                  <a:pt x="6" y="37"/>
                </a:cubicBezTo>
                <a:cubicBezTo>
                  <a:pt x="7" y="36"/>
                  <a:pt x="8" y="36"/>
                  <a:pt x="9" y="36"/>
                </a:cubicBezTo>
                <a:cubicBezTo>
                  <a:pt x="10" y="36"/>
                  <a:pt x="10" y="35"/>
                  <a:pt x="10" y="34"/>
                </a:cubicBezTo>
                <a:cubicBezTo>
                  <a:pt x="10" y="34"/>
                  <a:pt x="11" y="34"/>
                  <a:pt x="11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2" y="34"/>
                  <a:pt x="12" y="34"/>
                  <a:pt x="12" y="33"/>
                </a:cubicBezTo>
                <a:cubicBezTo>
                  <a:pt x="12" y="33"/>
                  <a:pt x="12" y="32"/>
                  <a:pt x="12" y="32"/>
                </a:cubicBezTo>
                <a:cubicBezTo>
                  <a:pt x="12" y="30"/>
                  <a:pt x="13" y="30"/>
                  <a:pt x="15" y="30"/>
                </a:cubicBezTo>
                <a:cubicBezTo>
                  <a:pt x="16" y="29"/>
                  <a:pt x="17" y="28"/>
                  <a:pt x="18" y="28"/>
                </a:cubicBezTo>
                <a:cubicBezTo>
                  <a:pt x="18" y="29"/>
                  <a:pt x="18" y="29"/>
                  <a:pt x="18" y="30"/>
                </a:cubicBezTo>
                <a:cubicBezTo>
                  <a:pt x="18" y="31"/>
                  <a:pt x="18" y="32"/>
                  <a:pt x="17" y="32"/>
                </a:cubicBezTo>
                <a:cubicBezTo>
                  <a:pt x="17" y="32"/>
                  <a:pt x="16" y="32"/>
                  <a:pt x="16" y="32"/>
                </a:cubicBezTo>
                <a:cubicBezTo>
                  <a:pt x="16" y="33"/>
                  <a:pt x="16" y="34"/>
                  <a:pt x="15" y="34"/>
                </a:cubicBezTo>
                <a:cubicBezTo>
                  <a:pt x="15" y="36"/>
                  <a:pt x="14" y="36"/>
                  <a:pt x="14" y="37"/>
                </a:cubicBezTo>
                <a:cubicBezTo>
                  <a:pt x="14" y="37"/>
                  <a:pt x="14" y="38"/>
                  <a:pt x="14" y="38"/>
                </a:cubicBezTo>
                <a:cubicBezTo>
                  <a:pt x="13" y="38"/>
                  <a:pt x="12" y="39"/>
                  <a:pt x="12" y="40"/>
                </a:cubicBezTo>
                <a:cubicBezTo>
                  <a:pt x="13" y="41"/>
                  <a:pt x="12" y="43"/>
                  <a:pt x="14" y="43"/>
                </a:cubicBezTo>
                <a:cubicBezTo>
                  <a:pt x="14" y="43"/>
                  <a:pt x="14" y="43"/>
                  <a:pt x="15" y="43"/>
                </a:cubicBezTo>
                <a:cubicBezTo>
                  <a:pt x="15" y="43"/>
                  <a:pt x="16" y="43"/>
                  <a:pt x="16" y="43"/>
                </a:cubicBezTo>
                <a:cubicBezTo>
                  <a:pt x="16" y="42"/>
                  <a:pt x="17" y="41"/>
                  <a:pt x="18" y="41"/>
                </a:cubicBezTo>
                <a:cubicBezTo>
                  <a:pt x="19" y="41"/>
                  <a:pt x="19" y="40"/>
                  <a:pt x="21" y="40"/>
                </a:cubicBezTo>
                <a:cubicBezTo>
                  <a:pt x="22" y="40"/>
                  <a:pt x="22" y="38"/>
                  <a:pt x="23" y="38"/>
                </a:cubicBezTo>
                <a:cubicBezTo>
                  <a:pt x="23" y="38"/>
                  <a:pt x="23" y="37"/>
                  <a:pt x="23" y="37"/>
                </a:cubicBezTo>
                <a:cubicBezTo>
                  <a:pt x="24" y="37"/>
                  <a:pt x="25" y="37"/>
                  <a:pt x="25" y="37"/>
                </a:cubicBezTo>
                <a:cubicBezTo>
                  <a:pt x="25" y="38"/>
                  <a:pt x="26" y="38"/>
                  <a:pt x="27" y="39"/>
                </a:cubicBezTo>
                <a:cubicBezTo>
                  <a:pt x="26" y="40"/>
                  <a:pt x="27" y="40"/>
                  <a:pt x="28" y="40"/>
                </a:cubicBezTo>
                <a:cubicBezTo>
                  <a:pt x="29" y="40"/>
                  <a:pt x="31" y="40"/>
                  <a:pt x="31" y="39"/>
                </a:cubicBezTo>
                <a:cubicBezTo>
                  <a:pt x="32" y="39"/>
                  <a:pt x="32" y="39"/>
                  <a:pt x="33" y="39"/>
                </a:cubicBezTo>
                <a:cubicBezTo>
                  <a:pt x="33" y="39"/>
                  <a:pt x="33" y="39"/>
                  <a:pt x="34" y="39"/>
                </a:cubicBezTo>
                <a:cubicBezTo>
                  <a:pt x="35" y="39"/>
                  <a:pt x="35" y="38"/>
                  <a:pt x="36" y="38"/>
                </a:cubicBezTo>
                <a:cubicBezTo>
                  <a:pt x="37" y="38"/>
                  <a:pt x="37" y="38"/>
                  <a:pt x="37" y="38"/>
                </a:cubicBezTo>
                <a:cubicBezTo>
                  <a:pt x="37" y="36"/>
                  <a:pt x="39" y="35"/>
                  <a:pt x="37" y="34"/>
                </a:cubicBezTo>
                <a:cubicBezTo>
                  <a:pt x="37" y="34"/>
                  <a:pt x="37" y="34"/>
                  <a:pt x="37" y="33"/>
                </a:cubicBezTo>
                <a:cubicBezTo>
                  <a:pt x="37" y="33"/>
                  <a:pt x="37" y="32"/>
                  <a:pt x="37" y="32"/>
                </a:cubicBezTo>
                <a:cubicBezTo>
                  <a:pt x="37" y="32"/>
                  <a:pt x="37" y="31"/>
                  <a:pt x="37" y="31"/>
                </a:cubicBezTo>
                <a:cubicBezTo>
                  <a:pt x="35" y="31"/>
                  <a:pt x="38" y="29"/>
                  <a:pt x="38" y="31"/>
                </a:cubicBezTo>
                <a:cubicBezTo>
                  <a:pt x="39" y="31"/>
                  <a:pt x="40" y="31"/>
                  <a:pt x="40" y="32"/>
                </a:cubicBezTo>
                <a:cubicBezTo>
                  <a:pt x="40" y="32"/>
                  <a:pt x="40" y="32"/>
                  <a:pt x="41" y="32"/>
                </a:cubicBezTo>
                <a:cubicBezTo>
                  <a:pt x="41" y="32"/>
                  <a:pt x="41" y="33"/>
                  <a:pt x="41" y="33"/>
                </a:cubicBezTo>
                <a:cubicBezTo>
                  <a:pt x="41" y="34"/>
                  <a:pt x="41" y="34"/>
                  <a:pt x="41" y="34"/>
                </a:cubicBezTo>
                <a:cubicBezTo>
                  <a:pt x="42" y="34"/>
                  <a:pt x="43" y="36"/>
                  <a:pt x="43" y="34"/>
                </a:cubicBezTo>
                <a:cubicBezTo>
                  <a:pt x="43" y="34"/>
                  <a:pt x="43" y="33"/>
                  <a:pt x="44" y="33"/>
                </a:cubicBezTo>
                <a:cubicBezTo>
                  <a:pt x="45" y="33"/>
                  <a:pt x="45" y="33"/>
                  <a:pt x="46" y="33"/>
                </a:cubicBezTo>
                <a:cubicBezTo>
                  <a:pt x="46" y="33"/>
                  <a:pt x="46" y="33"/>
                  <a:pt x="47" y="33"/>
                </a:cubicBezTo>
                <a:cubicBezTo>
                  <a:pt x="48" y="33"/>
                  <a:pt x="48" y="33"/>
                  <a:pt x="48" y="32"/>
                </a:cubicBezTo>
                <a:cubicBezTo>
                  <a:pt x="48" y="32"/>
                  <a:pt x="49" y="32"/>
                  <a:pt x="49" y="32"/>
                </a:cubicBezTo>
                <a:cubicBezTo>
                  <a:pt x="49" y="32"/>
                  <a:pt x="49" y="33"/>
                  <a:pt x="49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2"/>
                  <a:pt x="51" y="32"/>
                  <a:pt x="52" y="32"/>
                </a:cubicBezTo>
                <a:cubicBezTo>
                  <a:pt x="52" y="32"/>
                  <a:pt x="53" y="32"/>
                  <a:pt x="54" y="32"/>
                </a:cubicBezTo>
                <a:cubicBezTo>
                  <a:pt x="54" y="32"/>
                  <a:pt x="54" y="33"/>
                  <a:pt x="54" y="33"/>
                </a:cubicBezTo>
                <a:cubicBezTo>
                  <a:pt x="54" y="34"/>
                  <a:pt x="54" y="34"/>
                  <a:pt x="54" y="34"/>
                </a:cubicBezTo>
                <a:cubicBezTo>
                  <a:pt x="57" y="37"/>
                  <a:pt x="55" y="34"/>
                  <a:pt x="57" y="33"/>
                </a:cubicBezTo>
                <a:cubicBezTo>
                  <a:pt x="58" y="33"/>
                  <a:pt x="60" y="33"/>
                  <a:pt x="60" y="34"/>
                </a:cubicBezTo>
                <a:cubicBezTo>
                  <a:pt x="60" y="34"/>
                  <a:pt x="61" y="34"/>
                  <a:pt x="61" y="34"/>
                </a:cubicBezTo>
                <a:cubicBezTo>
                  <a:pt x="61" y="33"/>
                  <a:pt x="61" y="32"/>
                  <a:pt x="62" y="32"/>
                </a:cubicBezTo>
                <a:cubicBezTo>
                  <a:pt x="64" y="32"/>
                  <a:pt x="65" y="31"/>
                  <a:pt x="67" y="31"/>
                </a:cubicBezTo>
                <a:cubicBezTo>
                  <a:pt x="68" y="31"/>
                  <a:pt x="69" y="31"/>
                  <a:pt x="69" y="32"/>
                </a:cubicBezTo>
                <a:cubicBezTo>
                  <a:pt x="70" y="32"/>
                  <a:pt x="70" y="32"/>
                  <a:pt x="71" y="32"/>
                </a:cubicBezTo>
                <a:cubicBezTo>
                  <a:pt x="71" y="32"/>
                  <a:pt x="71" y="32"/>
                  <a:pt x="72" y="32"/>
                </a:cubicBezTo>
                <a:cubicBezTo>
                  <a:pt x="73" y="32"/>
                  <a:pt x="73" y="33"/>
                  <a:pt x="73" y="34"/>
                </a:cubicBezTo>
                <a:cubicBezTo>
                  <a:pt x="73" y="35"/>
                  <a:pt x="73" y="35"/>
                  <a:pt x="73" y="36"/>
                </a:cubicBezTo>
                <a:cubicBezTo>
                  <a:pt x="74" y="36"/>
                  <a:pt x="75" y="36"/>
                  <a:pt x="75" y="36"/>
                </a:cubicBezTo>
                <a:cubicBezTo>
                  <a:pt x="75" y="35"/>
                  <a:pt x="75" y="35"/>
                  <a:pt x="75" y="34"/>
                </a:cubicBezTo>
                <a:cubicBezTo>
                  <a:pt x="75" y="34"/>
                  <a:pt x="75" y="33"/>
                  <a:pt x="76" y="33"/>
                </a:cubicBezTo>
                <a:cubicBezTo>
                  <a:pt x="76" y="32"/>
                  <a:pt x="77" y="32"/>
                  <a:pt x="78" y="31"/>
                </a:cubicBezTo>
                <a:cubicBezTo>
                  <a:pt x="78" y="30"/>
                  <a:pt x="78" y="29"/>
                  <a:pt x="79" y="30"/>
                </a:cubicBezTo>
                <a:cubicBezTo>
                  <a:pt x="79" y="29"/>
                  <a:pt x="79" y="29"/>
                  <a:pt x="79" y="28"/>
                </a:cubicBezTo>
                <a:cubicBezTo>
                  <a:pt x="79" y="28"/>
                  <a:pt x="79" y="28"/>
                  <a:pt x="79" y="27"/>
                </a:cubicBezTo>
                <a:cubicBezTo>
                  <a:pt x="77" y="27"/>
                  <a:pt x="76" y="28"/>
                  <a:pt x="75" y="28"/>
                </a:cubicBezTo>
                <a:cubicBezTo>
                  <a:pt x="74" y="29"/>
                  <a:pt x="74" y="28"/>
                  <a:pt x="74" y="27"/>
                </a:cubicBezTo>
                <a:cubicBezTo>
                  <a:pt x="74" y="27"/>
                  <a:pt x="74" y="26"/>
                  <a:pt x="74" y="26"/>
                </a:cubicBezTo>
                <a:cubicBezTo>
                  <a:pt x="74" y="26"/>
                  <a:pt x="73" y="26"/>
                  <a:pt x="73" y="26"/>
                </a:cubicBezTo>
                <a:cubicBezTo>
                  <a:pt x="73" y="25"/>
                  <a:pt x="73" y="24"/>
                  <a:pt x="74" y="24"/>
                </a:cubicBezTo>
                <a:cubicBezTo>
                  <a:pt x="74" y="23"/>
                  <a:pt x="74" y="23"/>
                  <a:pt x="74" y="22"/>
                </a:cubicBezTo>
                <a:cubicBezTo>
                  <a:pt x="74" y="21"/>
                  <a:pt x="74" y="21"/>
                  <a:pt x="73" y="21"/>
                </a:cubicBezTo>
                <a:cubicBezTo>
                  <a:pt x="73" y="23"/>
                  <a:pt x="71" y="23"/>
                  <a:pt x="71" y="25"/>
                </a:cubicBezTo>
                <a:cubicBezTo>
                  <a:pt x="71" y="25"/>
                  <a:pt x="71" y="26"/>
                  <a:pt x="71" y="26"/>
                </a:cubicBezTo>
                <a:cubicBezTo>
                  <a:pt x="70" y="26"/>
                  <a:pt x="70" y="26"/>
                  <a:pt x="69" y="26"/>
                </a:cubicBezTo>
                <a:cubicBezTo>
                  <a:pt x="68" y="26"/>
                  <a:pt x="68" y="28"/>
                  <a:pt x="66" y="27"/>
                </a:cubicBezTo>
                <a:cubicBezTo>
                  <a:pt x="62" y="28"/>
                  <a:pt x="62" y="27"/>
                  <a:pt x="63" y="25"/>
                </a:cubicBezTo>
                <a:cubicBezTo>
                  <a:pt x="63" y="24"/>
                  <a:pt x="63" y="24"/>
                  <a:pt x="63" y="24"/>
                </a:cubicBezTo>
                <a:cubicBezTo>
                  <a:pt x="63" y="24"/>
                  <a:pt x="62" y="24"/>
                  <a:pt x="61" y="24"/>
                </a:cubicBezTo>
                <a:cubicBezTo>
                  <a:pt x="60" y="24"/>
                  <a:pt x="59" y="24"/>
                  <a:pt x="59" y="24"/>
                </a:cubicBezTo>
                <a:cubicBezTo>
                  <a:pt x="58" y="24"/>
                  <a:pt x="58" y="24"/>
                  <a:pt x="57" y="24"/>
                </a:cubicBezTo>
                <a:cubicBezTo>
                  <a:pt x="57" y="24"/>
                  <a:pt x="57" y="24"/>
                  <a:pt x="57" y="25"/>
                </a:cubicBezTo>
                <a:cubicBezTo>
                  <a:pt x="57" y="25"/>
                  <a:pt x="56" y="25"/>
                  <a:pt x="55" y="25"/>
                </a:cubicBezTo>
                <a:cubicBezTo>
                  <a:pt x="55" y="24"/>
                  <a:pt x="55" y="24"/>
                  <a:pt x="55" y="24"/>
                </a:cubicBezTo>
                <a:cubicBezTo>
                  <a:pt x="55" y="24"/>
                  <a:pt x="54" y="24"/>
                  <a:pt x="54" y="24"/>
                </a:cubicBezTo>
                <a:cubicBezTo>
                  <a:pt x="54" y="24"/>
                  <a:pt x="54" y="24"/>
                  <a:pt x="54" y="25"/>
                </a:cubicBezTo>
                <a:cubicBezTo>
                  <a:pt x="54" y="25"/>
                  <a:pt x="53" y="25"/>
                  <a:pt x="53" y="25"/>
                </a:cubicBezTo>
                <a:cubicBezTo>
                  <a:pt x="52" y="25"/>
                  <a:pt x="52" y="26"/>
                  <a:pt x="50" y="26"/>
                </a:cubicBezTo>
                <a:cubicBezTo>
                  <a:pt x="50" y="26"/>
                  <a:pt x="50" y="26"/>
                  <a:pt x="49" y="26"/>
                </a:cubicBezTo>
                <a:cubicBezTo>
                  <a:pt x="48" y="26"/>
                  <a:pt x="47" y="26"/>
                  <a:pt x="46" y="26"/>
                </a:cubicBezTo>
                <a:cubicBezTo>
                  <a:pt x="44" y="26"/>
                  <a:pt x="43" y="27"/>
                  <a:pt x="42" y="27"/>
                </a:cubicBezTo>
                <a:cubicBezTo>
                  <a:pt x="41" y="29"/>
                  <a:pt x="39" y="28"/>
                  <a:pt x="40" y="26"/>
                </a:cubicBezTo>
                <a:cubicBezTo>
                  <a:pt x="40" y="26"/>
                  <a:pt x="40" y="25"/>
                  <a:pt x="40" y="25"/>
                </a:cubicBezTo>
                <a:cubicBezTo>
                  <a:pt x="40" y="24"/>
                  <a:pt x="40" y="24"/>
                  <a:pt x="40" y="24"/>
                </a:cubicBezTo>
                <a:cubicBezTo>
                  <a:pt x="39" y="23"/>
                  <a:pt x="40" y="23"/>
                  <a:pt x="41" y="22"/>
                </a:cubicBezTo>
                <a:cubicBezTo>
                  <a:pt x="42" y="23"/>
                  <a:pt x="43" y="22"/>
                  <a:pt x="43" y="21"/>
                </a:cubicBezTo>
                <a:cubicBezTo>
                  <a:pt x="42" y="20"/>
                  <a:pt x="39" y="21"/>
                  <a:pt x="40" y="18"/>
                </a:cubicBezTo>
                <a:cubicBezTo>
                  <a:pt x="40" y="17"/>
                  <a:pt x="40" y="17"/>
                  <a:pt x="40" y="17"/>
                </a:cubicBezTo>
                <a:cubicBezTo>
                  <a:pt x="39" y="17"/>
                  <a:pt x="39" y="17"/>
                  <a:pt x="38" y="17"/>
                </a:cubicBezTo>
                <a:cubicBezTo>
                  <a:pt x="37" y="16"/>
                  <a:pt x="37" y="17"/>
                  <a:pt x="37" y="18"/>
                </a:cubicBezTo>
                <a:cubicBezTo>
                  <a:pt x="38" y="19"/>
                  <a:pt x="37" y="19"/>
                  <a:pt x="36" y="19"/>
                </a:cubicBezTo>
                <a:cubicBezTo>
                  <a:pt x="36" y="19"/>
                  <a:pt x="36" y="20"/>
                  <a:pt x="36" y="20"/>
                </a:cubicBezTo>
                <a:cubicBezTo>
                  <a:pt x="36" y="20"/>
                  <a:pt x="36" y="21"/>
                  <a:pt x="36" y="21"/>
                </a:cubicBezTo>
                <a:cubicBezTo>
                  <a:pt x="35" y="21"/>
                  <a:pt x="35" y="21"/>
                  <a:pt x="34" y="21"/>
                </a:cubicBezTo>
                <a:cubicBezTo>
                  <a:pt x="32" y="21"/>
                  <a:pt x="32" y="19"/>
                  <a:pt x="33" y="18"/>
                </a:cubicBezTo>
                <a:cubicBezTo>
                  <a:pt x="33" y="17"/>
                  <a:pt x="33" y="16"/>
                  <a:pt x="33" y="15"/>
                </a:cubicBezTo>
                <a:cubicBezTo>
                  <a:pt x="33" y="15"/>
                  <a:pt x="33" y="15"/>
                  <a:pt x="33" y="14"/>
                </a:cubicBezTo>
                <a:cubicBezTo>
                  <a:pt x="33" y="14"/>
                  <a:pt x="33" y="13"/>
                  <a:pt x="33" y="13"/>
                </a:cubicBezTo>
                <a:cubicBezTo>
                  <a:pt x="34" y="13"/>
                  <a:pt x="34" y="12"/>
                  <a:pt x="35" y="12"/>
                </a:cubicBezTo>
                <a:cubicBezTo>
                  <a:pt x="35" y="11"/>
                  <a:pt x="35" y="11"/>
                  <a:pt x="35" y="11"/>
                </a:cubicBezTo>
                <a:cubicBezTo>
                  <a:pt x="35" y="9"/>
                  <a:pt x="36" y="9"/>
                  <a:pt x="36" y="8"/>
                </a:cubicBezTo>
                <a:cubicBezTo>
                  <a:pt x="36" y="7"/>
                  <a:pt x="37" y="7"/>
                  <a:pt x="38" y="7"/>
                </a:cubicBezTo>
                <a:cubicBezTo>
                  <a:pt x="39" y="7"/>
                  <a:pt x="40" y="7"/>
                  <a:pt x="40" y="6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1" y="5"/>
                  <a:pt x="42" y="5"/>
                </a:cubicBezTo>
                <a:cubicBezTo>
                  <a:pt x="44" y="4"/>
                  <a:pt x="43" y="2"/>
                  <a:pt x="43" y="0"/>
                </a:cubicBezTo>
                <a:cubicBezTo>
                  <a:pt x="42" y="0"/>
                  <a:pt x="42" y="1"/>
                  <a:pt x="41" y="1"/>
                </a:cubicBezTo>
                <a:cubicBezTo>
                  <a:pt x="41" y="2"/>
                  <a:pt x="39" y="2"/>
                  <a:pt x="37" y="2"/>
                </a:cubicBezTo>
                <a:cubicBezTo>
                  <a:pt x="37" y="2"/>
                  <a:pt x="36" y="2"/>
                  <a:pt x="35" y="2"/>
                </a:cubicBezTo>
                <a:cubicBezTo>
                  <a:pt x="34" y="6"/>
                  <a:pt x="30" y="6"/>
                  <a:pt x="27" y="8"/>
                </a:cubicBezTo>
                <a:cubicBezTo>
                  <a:pt x="27" y="9"/>
                  <a:pt x="27" y="9"/>
                  <a:pt x="27" y="9"/>
                </a:cubicBezTo>
                <a:cubicBezTo>
                  <a:pt x="26" y="11"/>
                  <a:pt x="25" y="11"/>
                  <a:pt x="24" y="12"/>
                </a:cubicBezTo>
                <a:cubicBezTo>
                  <a:pt x="24" y="12"/>
                  <a:pt x="24" y="13"/>
                  <a:pt x="24" y="13"/>
                </a:cubicBezTo>
                <a:cubicBezTo>
                  <a:pt x="24" y="14"/>
                  <a:pt x="22" y="14"/>
                  <a:pt x="22" y="15"/>
                </a:cubicBezTo>
                <a:cubicBezTo>
                  <a:pt x="21" y="15"/>
                  <a:pt x="21" y="15"/>
                  <a:pt x="21" y="15"/>
                </a:cubicBezTo>
                <a:cubicBezTo>
                  <a:pt x="21" y="16"/>
                  <a:pt x="21" y="16"/>
                  <a:pt x="21" y="17"/>
                </a:cubicBezTo>
                <a:cubicBezTo>
                  <a:pt x="21" y="17"/>
                  <a:pt x="21" y="17"/>
                  <a:pt x="21" y="18"/>
                </a:cubicBezTo>
                <a:cubicBezTo>
                  <a:pt x="18" y="18"/>
                  <a:pt x="19" y="21"/>
                  <a:pt x="16" y="20"/>
                </a:cubicBezTo>
                <a:cubicBezTo>
                  <a:pt x="16" y="20"/>
                  <a:pt x="15" y="20"/>
                  <a:pt x="15" y="20"/>
                </a:cubicBezTo>
                <a:cubicBezTo>
                  <a:pt x="15" y="20"/>
                  <a:pt x="15" y="21"/>
                  <a:pt x="15" y="21"/>
                </a:cubicBezTo>
                <a:close/>
                <a:moveTo>
                  <a:pt x="27" y="20"/>
                </a:moveTo>
                <a:cubicBezTo>
                  <a:pt x="28" y="20"/>
                  <a:pt x="30" y="20"/>
                  <a:pt x="30" y="21"/>
                </a:cubicBezTo>
                <a:cubicBezTo>
                  <a:pt x="30" y="22"/>
                  <a:pt x="29" y="23"/>
                  <a:pt x="28" y="22"/>
                </a:cubicBezTo>
                <a:cubicBezTo>
                  <a:pt x="28" y="23"/>
                  <a:pt x="28" y="24"/>
                  <a:pt x="27" y="24"/>
                </a:cubicBezTo>
                <a:cubicBezTo>
                  <a:pt x="25" y="23"/>
                  <a:pt x="25" y="22"/>
                  <a:pt x="24" y="21"/>
                </a:cubicBezTo>
                <a:cubicBezTo>
                  <a:pt x="25" y="21"/>
                  <a:pt x="25" y="20"/>
                  <a:pt x="27" y="2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Freeform 251"/>
          <p:cNvSpPr/>
          <p:nvPr>
            <p:custDataLst>
              <p:tags r:id="rId154"/>
            </p:custDataLst>
          </p:nvPr>
        </p:nvSpPr>
        <p:spPr bwMode="auto">
          <a:xfrm rot="1740000">
            <a:off x="3453252" y="2942745"/>
            <a:ext cx="457" cy="1370"/>
          </a:xfrm>
          <a:custGeom>
            <a:avLst/>
            <a:gdLst>
              <a:gd name="T0" fmla="*/ 1 w 1"/>
              <a:gd name="T1" fmla="*/ 3 h 3"/>
              <a:gd name="T2" fmla="*/ 0 w 1"/>
              <a:gd name="T3" fmla="*/ 0 h 3"/>
              <a:gd name="T4" fmla="*/ 1 w 1"/>
              <a:gd name="T5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3">
                <a:moveTo>
                  <a:pt x="1" y="3"/>
                </a:moveTo>
                <a:cubicBezTo>
                  <a:pt x="1" y="1"/>
                  <a:pt x="1" y="1"/>
                  <a:pt x="0" y="0"/>
                </a:cubicBezTo>
                <a:cubicBezTo>
                  <a:pt x="0" y="2"/>
                  <a:pt x="0" y="2"/>
                  <a:pt x="1" y="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Freeform 252"/>
          <p:cNvSpPr/>
          <p:nvPr>
            <p:custDataLst>
              <p:tags r:id="rId155"/>
            </p:custDataLst>
          </p:nvPr>
        </p:nvSpPr>
        <p:spPr bwMode="auto">
          <a:xfrm rot="1740000">
            <a:off x="3510060" y="2974913"/>
            <a:ext cx="1143" cy="913"/>
          </a:xfrm>
          <a:custGeom>
            <a:avLst/>
            <a:gdLst>
              <a:gd name="T0" fmla="*/ 0 w 2"/>
              <a:gd name="T1" fmla="*/ 2 h 2"/>
              <a:gd name="T2" fmla="*/ 2 w 2"/>
              <a:gd name="T3" fmla="*/ 0 h 2"/>
              <a:gd name="T4" fmla="*/ 0 w 2"/>
              <a:gd name="T5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" h="2">
                <a:moveTo>
                  <a:pt x="0" y="2"/>
                </a:moveTo>
                <a:cubicBezTo>
                  <a:pt x="1" y="1"/>
                  <a:pt x="2" y="2"/>
                  <a:pt x="2" y="0"/>
                </a:cubicBezTo>
                <a:cubicBezTo>
                  <a:pt x="1" y="1"/>
                  <a:pt x="0" y="1"/>
                  <a:pt x="0" y="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Freeform 253"/>
          <p:cNvSpPr/>
          <p:nvPr>
            <p:custDataLst>
              <p:tags r:id="rId156"/>
            </p:custDataLst>
          </p:nvPr>
        </p:nvSpPr>
        <p:spPr bwMode="auto">
          <a:xfrm rot="1740000">
            <a:off x="3424671" y="2952211"/>
            <a:ext cx="9826" cy="5023"/>
          </a:xfrm>
          <a:custGeom>
            <a:avLst/>
            <a:gdLst>
              <a:gd name="T0" fmla="*/ 20 w 20"/>
              <a:gd name="T1" fmla="*/ 4 h 10"/>
              <a:gd name="T2" fmla="*/ 18 w 20"/>
              <a:gd name="T3" fmla="*/ 2 h 10"/>
              <a:gd name="T4" fmla="*/ 17 w 20"/>
              <a:gd name="T5" fmla="*/ 2 h 10"/>
              <a:gd name="T6" fmla="*/ 16 w 20"/>
              <a:gd name="T7" fmla="*/ 2 h 10"/>
              <a:gd name="T8" fmla="*/ 14 w 20"/>
              <a:gd name="T9" fmla="*/ 2 h 10"/>
              <a:gd name="T10" fmla="*/ 12 w 20"/>
              <a:gd name="T11" fmla="*/ 4 h 10"/>
              <a:gd name="T12" fmla="*/ 11 w 20"/>
              <a:gd name="T13" fmla="*/ 4 h 10"/>
              <a:gd name="T14" fmla="*/ 10 w 20"/>
              <a:gd name="T15" fmla="*/ 2 h 10"/>
              <a:gd name="T16" fmla="*/ 7 w 20"/>
              <a:gd name="T17" fmla="*/ 2 h 10"/>
              <a:gd name="T18" fmla="*/ 4 w 20"/>
              <a:gd name="T19" fmla="*/ 1 h 10"/>
              <a:gd name="T20" fmla="*/ 3 w 20"/>
              <a:gd name="T21" fmla="*/ 1 h 10"/>
              <a:gd name="T22" fmla="*/ 1 w 20"/>
              <a:gd name="T23" fmla="*/ 4 h 10"/>
              <a:gd name="T24" fmla="*/ 2 w 20"/>
              <a:gd name="T25" fmla="*/ 5 h 10"/>
              <a:gd name="T26" fmla="*/ 3 w 20"/>
              <a:gd name="T27" fmla="*/ 8 h 10"/>
              <a:gd name="T28" fmla="*/ 3 w 20"/>
              <a:gd name="T29" fmla="*/ 9 h 10"/>
              <a:gd name="T30" fmla="*/ 5 w 20"/>
              <a:gd name="T31" fmla="*/ 9 h 10"/>
              <a:gd name="T32" fmla="*/ 8 w 20"/>
              <a:gd name="T33" fmla="*/ 9 h 10"/>
              <a:gd name="T34" fmla="*/ 9 w 20"/>
              <a:gd name="T35" fmla="*/ 5 h 10"/>
              <a:gd name="T36" fmla="*/ 10 w 20"/>
              <a:gd name="T37" fmla="*/ 5 h 10"/>
              <a:gd name="T38" fmla="*/ 12 w 20"/>
              <a:gd name="T39" fmla="*/ 5 h 10"/>
              <a:gd name="T40" fmla="*/ 15 w 20"/>
              <a:gd name="T41" fmla="*/ 5 h 10"/>
              <a:gd name="T42" fmla="*/ 15 w 20"/>
              <a:gd name="T43" fmla="*/ 7 h 10"/>
              <a:gd name="T44" fmla="*/ 14 w 20"/>
              <a:gd name="T45" fmla="*/ 10 h 10"/>
              <a:gd name="T46" fmla="*/ 15 w 20"/>
              <a:gd name="T47" fmla="*/ 10 h 10"/>
              <a:gd name="T48" fmla="*/ 16 w 20"/>
              <a:gd name="T49" fmla="*/ 8 h 10"/>
              <a:gd name="T50" fmla="*/ 17 w 20"/>
              <a:gd name="T51" fmla="*/ 8 h 10"/>
              <a:gd name="T52" fmla="*/ 18 w 20"/>
              <a:gd name="T53" fmla="*/ 8 h 10"/>
              <a:gd name="T54" fmla="*/ 20 w 20"/>
              <a:gd name="T55" fmla="*/ 5 h 10"/>
              <a:gd name="T56" fmla="*/ 20 w 20"/>
              <a:gd name="T57" fmla="*/ 4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0" h="10">
                <a:moveTo>
                  <a:pt x="20" y="4"/>
                </a:moveTo>
                <a:cubicBezTo>
                  <a:pt x="19" y="3"/>
                  <a:pt x="18" y="3"/>
                  <a:pt x="18" y="2"/>
                </a:cubicBezTo>
                <a:cubicBezTo>
                  <a:pt x="18" y="2"/>
                  <a:pt x="18" y="2"/>
                  <a:pt x="17" y="2"/>
                </a:cubicBezTo>
                <a:cubicBezTo>
                  <a:pt x="17" y="2"/>
                  <a:pt x="16" y="2"/>
                  <a:pt x="16" y="2"/>
                </a:cubicBezTo>
                <a:cubicBezTo>
                  <a:pt x="15" y="2"/>
                  <a:pt x="14" y="0"/>
                  <a:pt x="14" y="2"/>
                </a:cubicBezTo>
                <a:cubicBezTo>
                  <a:pt x="15" y="2"/>
                  <a:pt x="14" y="4"/>
                  <a:pt x="12" y="4"/>
                </a:cubicBezTo>
                <a:cubicBezTo>
                  <a:pt x="12" y="4"/>
                  <a:pt x="12" y="4"/>
                  <a:pt x="11" y="4"/>
                </a:cubicBezTo>
                <a:cubicBezTo>
                  <a:pt x="10" y="4"/>
                  <a:pt x="10" y="3"/>
                  <a:pt x="10" y="2"/>
                </a:cubicBezTo>
                <a:cubicBezTo>
                  <a:pt x="9" y="2"/>
                  <a:pt x="8" y="2"/>
                  <a:pt x="7" y="2"/>
                </a:cubicBezTo>
                <a:cubicBezTo>
                  <a:pt x="5" y="2"/>
                  <a:pt x="5" y="1"/>
                  <a:pt x="4" y="1"/>
                </a:cubicBezTo>
                <a:cubicBezTo>
                  <a:pt x="4" y="1"/>
                  <a:pt x="3" y="1"/>
                  <a:pt x="3" y="1"/>
                </a:cubicBezTo>
                <a:cubicBezTo>
                  <a:pt x="3" y="3"/>
                  <a:pt x="0" y="2"/>
                  <a:pt x="1" y="4"/>
                </a:cubicBezTo>
                <a:cubicBezTo>
                  <a:pt x="1" y="4"/>
                  <a:pt x="2" y="4"/>
                  <a:pt x="2" y="5"/>
                </a:cubicBezTo>
                <a:cubicBezTo>
                  <a:pt x="4" y="5"/>
                  <a:pt x="5" y="7"/>
                  <a:pt x="3" y="8"/>
                </a:cubicBezTo>
                <a:cubicBezTo>
                  <a:pt x="3" y="8"/>
                  <a:pt x="3" y="9"/>
                  <a:pt x="3" y="9"/>
                </a:cubicBezTo>
                <a:cubicBezTo>
                  <a:pt x="4" y="9"/>
                  <a:pt x="5" y="9"/>
                  <a:pt x="5" y="9"/>
                </a:cubicBezTo>
                <a:cubicBezTo>
                  <a:pt x="6" y="9"/>
                  <a:pt x="7" y="9"/>
                  <a:pt x="8" y="9"/>
                </a:cubicBezTo>
                <a:cubicBezTo>
                  <a:pt x="8" y="8"/>
                  <a:pt x="8" y="6"/>
                  <a:pt x="9" y="5"/>
                </a:cubicBezTo>
                <a:cubicBezTo>
                  <a:pt x="9" y="5"/>
                  <a:pt x="10" y="5"/>
                  <a:pt x="10" y="5"/>
                </a:cubicBezTo>
                <a:cubicBezTo>
                  <a:pt x="11" y="5"/>
                  <a:pt x="12" y="5"/>
                  <a:pt x="12" y="5"/>
                </a:cubicBezTo>
                <a:cubicBezTo>
                  <a:pt x="13" y="5"/>
                  <a:pt x="14" y="5"/>
                  <a:pt x="15" y="5"/>
                </a:cubicBezTo>
                <a:cubicBezTo>
                  <a:pt x="15" y="6"/>
                  <a:pt x="15" y="6"/>
                  <a:pt x="15" y="7"/>
                </a:cubicBezTo>
                <a:cubicBezTo>
                  <a:pt x="13" y="7"/>
                  <a:pt x="14" y="8"/>
                  <a:pt x="14" y="10"/>
                </a:cubicBezTo>
                <a:cubicBezTo>
                  <a:pt x="14" y="10"/>
                  <a:pt x="14" y="10"/>
                  <a:pt x="15" y="10"/>
                </a:cubicBezTo>
                <a:cubicBezTo>
                  <a:pt x="15" y="9"/>
                  <a:pt x="15" y="8"/>
                  <a:pt x="16" y="8"/>
                </a:cubicBezTo>
                <a:cubicBezTo>
                  <a:pt x="16" y="8"/>
                  <a:pt x="17" y="8"/>
                  <a:pt x="17" y="8"/>
                </a:cubicBezTo>
                <a:cubicBezTo>
                  <a:pt x="18" y="8"/>
                  <a:pt x="18" y="8"/>
                  <a:pt x="18" y="8"/>
                </a:cubicBezTo>
                <a:cubicBezTo>
                  <a:pt x="18" y="7"/>
                  <a:pt x="19" y="6"/>
                  <a:pt x="20" y="5"/>
                </a:cubicBezTo>
                <a:cubicBezTo>
                  <a:pt x="20" y="5"/>
                  <a:pt x="20" y="5"/>
                  <a:pt x="20" y="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Freeform 254"/>
          <p:cNvSpPr/>
          <p:nvPr>
            <p:custDataLst>
              <p:tags r:id="rId157"/>
            </p:custDataLst>
          </p:nvPr>
        </p:nvSpPr>
        <p:spPr bwMode="auto">
          <a:xfrm rot="1740000">
            <a:off x="3435147" y="2956741"/>
            <a:ext cx="10283" cy="7306"/>
          </a:xfrm>
          <a:custGeom>
            <a:avLst/>
            <a:gdLst>
              <a:gd name="T0" fmla="*/ 15 w 21"/>
              <a:gd name="T1" fmla="*/ 11 h 15"/>
              <a:gd name="T2" fmla="*/ 21 w 21"/>
              <a:gd name="T3" fmla="*/ 10 h 15"/>
              <a:gd name="T4" fmla="*/ 18 w 21"/>
              <a:gd name="T5" fmla="*/ 6 h 15"/>
              <a:gd name="T6" fmla="*/ 18 w 21"/>
              <a:gd name="T7" fmla="*/ 5 h 15"/>
              <a:gd name="T8" fmla="*/ 15 w 21"/>
              <a:gd name="T9" fmla="*/ 7 h 15"/>
              <a:gd name="T10" fmla="*/ 12 w 21"/>
              <a:gd name="T11" fmla="*/ 8 h 15"/>
              <a:gd name="T12" fmla="*/ 11 w 21"/>
              <a:gd name="T13" fmla="*/ 8 h 15"/>
              <a:gd name="T14" fmla="*/ 9 w 21"/>
              <a:gd name="T15" fmla="*/ 8 h 15"/>
              <a:gd name="T16" fmla="*/ 9 w 21"/>
              <a:gd name="T17" fmla="*/ 6 h 15"/>
              <a:gd name="T18" fmla="*/ 5 w 21"/>
              <a:gd name="T19" fmla="*/ 4 h 15"/>
              <a:gd name="T20" fmla="*/ 4 w 21"/>
              <a:gd name="T21" fmla="*/ 4 h 15"/>
              <a:gd name="T22" fmla="*/ 3 w 21"/>
              <a:gd name="T23" fmla="*/ 0 h 15"/>
              <a:gd name="T24" fmla="*/ 0 w 21"/>
              <a:gd name="T25" fmla="*/ 1 h 15"/>
              <a:gd name="T26" fmla="*/ 0 w 21"/>
              <a:gd name="T27" fmla="*/ 2 h 15"/>
              <a:gd name="T28" fmla="*/ 0 w 21"/>
              <a:gd name="T29" fmla="*/ 5 h 15"/>
              <a:gd name="T30" fmla="*/ 2 w 21"/>
              <a:gd name="T31" fmla="*/ 6 h 15"/>
              <a:gd name="T32" fmla="*/ 5 w 21"/>
              <a:gd name="T33" fmla="*/ 6 h 15"/>
              <a:gd name="T34" fmla="*/ 6 w 21"/>
              <a:gd name="T35" fmla="*/ 7 h 15"/>
              <a:gd name="T36" fmla="*/ 6 w 21"/>
              <a:gd name="T37" fmla="*/ 8 h 15"/>
              <a:gd name="T38" fmla="*/ 7 w 21"/>
              <a:gd name="T39" fmla="*/ 8 h 15"/>
              <a:gd name="T40" fmla="*/ 7 w 21"/>
              <a:gd name="T41" fmla="*/ 10 h 15"/>
              <a:gd name="T42" fmla="*/ 5 w 21"/>
              <a:gd name="T43" fmla="*/ 12 h 15"/>
              <a:gd name="T44" fmla="*/ 5 w 21"/>
              <a:gd name="T45" fmla="*/ 13 h 15"/>
              <a:gd name="T46" fmla="*/ 7 w 21"/>
              <a:gd name="T47" fmla="*/ 13 h 15"/>
              <a:gd name="T48" fmla="*/ 9 w 21"/>
              <a:gd name="T49" fmla="*/ 12 h 15"/>
              <a:gd name="T50" fmla="*/ 11 w 21"/>
              <a:gd name="T51" fmla="*/ 12 h 15"/>
              <a:gd name="T52" fmla="*/ 11 w 21"/>
              <a:gd name="T53" fmla="*/ 13 h 15"/>
              <a:gd name="T54" fmla="*/ 13 w 21"/>
              <a:gd name="T55" fmla="*/ 14 h 15"/>
              <a:gd name="T56" fmla="*/ 13 w 21"/>
              <a:gd name="T57" fmla="*/ 13 h 15"/>
              <a:gd name="T58" fmla="*/ 13 w 21"/>
              <a:gd name="T59" fmla="*/ 11 h 15"/>
              <a:gd name="T60" fmla="*/ 15 w 21"/>
              <a:gd name="T61" fmla="*/ 11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1" h="15">
                <a:moveTo>
                  <a:pt x="15" y="11"/>
                </a:moveTo>
                <a:cubicBezTo>
                  <a:pt x="17" y="11"/>
                  <a:pt x="17" y="9"/>
                  <a:pt x="21" y="10"/>
                </a:cubicBezTo>
                <a:cubicBezTo>
                  <a:pt x="21" y="8"/>
                  <a:pt x="20" y="7"/>
                  <a:pt x="18" y="6"/>
                </a:cubicBezTo>
                <a:cubicBezTo>
                  <a:pt x="18" y="6"/>
                  <a:pt x="18" y="5"/>
                  <a:pt x="18" y="5"/>
                </a:cubicBezTo>
                <a:cubicBezTo>
                  <a:pt x="16" y="4"/>
                  <a:pt x="14" y="5"/>
                  <a:pt x="15" y="7"/>
                </a:cubicBezTo>
                <a:cubicBezTo>
                  <a:pt x="15" y="8"/>
                  <a:pt x="13" y="8"/>
                  <a:pt x="12" y="8"/>
                </a:cubicBezTo>
                <a:cubicBezTo>
                  <a:pt x="12" y="8"/>
                  <a:pt x="11" y="8"/>
                  <a:pt x="11" y="8"/>
                </a:cubicBezTo>
                <a:cubicBezTo>
                  <a:pt x="10" y="8"/>
                  <a:pt x="9" y="8"/>
                  <a:pt x="9" y="8"/>
                </a:cubicBezTo>
                <a:cubicBezTo>
                  <a:pt x="9" y="8"/>
                  <a:pt x="9" y="7"/>
                  <a:pt x="9" y="6"/>
                </a:cubicBezTo>
                <a:cubicBezTo>
                  <a:pt x="8" y="5"/>
                  <a:pt x="7" y="4"/>
                  <a:pt x="5" y="4"/>
                </a:cubicBezTo>
                <a:cubicBezTo>
                  <a:pt x="5" y="4"/>
                  <a:pt x="4" y="4"/>
                  <a:pt x="4" y="4"/>
                </a:cubicBezTo>
                <a:cubicBezTo>
                  <a:pt x="3" y="3"/>
                  <a:pt x="3" y="1"/>
                  <a:pt x="3" y="0"/>
                </a:cubicBezTo>
                <a:cubicBezTo>
                  <a:pt x="2" y="0"/>
                  <a:pt x="2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2" y="2"/>
                  <a:pt x="2" y="5"/>
                  <a:pt x="0" y="5"/>
                </a:cubicBezTo>
                <a:cubicBezTo>
                  <a:pt x="0" y="6"/>
                  <a:pt x="1" y="6"/>
                  <a:pt x="2" y="6"/>
                </a:cubicBezTo>
                <a:cubicBezTo>
                  <a:pt x="3" y="6"/>
                  <a:pt x="4" y="4"/>
                  <a:pt x="5" y="6"/>
                </a:cubicBezTo>
                <a:cubicBezTo>
                  <a:pt x="6" y="6"/>
                  <a:pt x="7" y="6"/>
                  <a:pt x="6" y="7"/>
                </a:cubicBezTo>
                <a:cubicBezTo>
                  <a:pt x="6" y="8"/>
                  <a:pt x="6" y="8"/>
                  <a:pt x="6" y="8"/>
                </a:cubicBezTo>
                <a:cubicBezTo>
                  <a:pt x="7" y="8"/>
                  <a:pt x="7" y="8"/>
                  <a:pt x="7" y="8"/>
                </a:cubicBezTo>
                <a:cubicBezTo>
                  <a:pt x="7" y="9"/>
                  <a:pt x="7" y="9"/>
                  <a:pt x="7" y="10"/>
                </a:cubicBezTo>
                <a:cubicBezTo>
                  <a:pt x="7" y="11"/>
                  <a:pt x="7" y="12"/>
                  <a:pt x="5" y="12"/>
                </a:cubicBezTo>
                <a:cubicBezTo>
                  <a:pt x="5" y="12"/>
                  <a:pt x="5" y="13"/>
                  <a:pt x="5" y="13"/>
                </a:cubicBezTo>
                <a:cubicBezTo>
                  <a:pt x="6" y="13"/>
                  <a:pt x="7" y="15"/>
                  <a:pt x="7" y="13"/>
                </a:cubicBezTo>
                <a:cubicBezTo>
                  <a:pt x="8" y="12"/>
                  <a:pt x="8" y="12"/>
                  <a:pt x="9" y="12"/>
                </a:cubicBezTo>
                <a:cubicBezTo>
                  <a:pt x="9" y="12"/>
                  <a:pt x="10" y="12"/>
                  <a:pt x="11" y="12"/>
                </a:cubicBezTo>
                <a:cubicBezTo>
                  <a:pt x="11" y="12"/>
                  <a:pt x="11" y="13"/>
                  <a:pt x="11" y="13"/>
                </a:cubicBezTo>
                <a:cubicBezTo>
                  <a:pt x="11" y="14"/>
                  <a:pt x="12" y="14"/>
                  <a:pt x="13" y="14"/>
                </a:cubicBezTo>
                <a:cubicBezTo>
                  <a:pt x="13" y="14"/>
                  <a:pt x="13" y="14"/>
                  <a:pt x="13" y="13"/>
                </a:cubicBezTo>
                <a:cubicBezTo>
                  <a:pt x="12" y="13"/>
                  <a:pt x="14" y="12"/>
                  <a:pt x="13" y="11"/>
                </a:cubicBezTo>
                <a:cubicBezTo>
                  <a:pt x="14" y="11"/>
                  <a:pt x="14" y="11"/>
                  <a:pt x="15" y="1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Freeform 255"/>
          <p:cNvSpPr/>
          <p:nvPr>
            <p:custDataLst>
              <p:tags r:id="rId158"/>
            </p:custDataLst>
          </p:nvPr>
        </p:nvSpPr>
        <p:spPr bwMode="auto">
          <a:xfrm rot="1740000">
            <a:off x="3435095" y="2960477"/>
            <a:ext cx="914" cy="1370"/>
          </a:xfrm>
          <a:custGeom>
            <a:avLst/>
            <a:gdLst>
              <a:gd name="T0" fmla="*/ 2 w 2"/>
              <a:gd name="T1" fmla="*/ 1 h 3"/>
              <a:gd name="T2" fmla="*/ 2 w 2"/>
              <a:gd name="T3" fmla="*/ 0 h 3"/>
              <a:gd name="T4" fmla="*/ 1 w 2"/>
              <a:gd name="T5" fmla="*/ 0 h 3"/>
              <a:gd name="T6" fmla="*/ 0 w 2"/>
              <a:gd name="T7" fmla="*/ 0 h 3"/>
              <a:gd name="T8" fmla="*/ 0 w 2"/>
              <a:gd name="T9" fmla="*/ 2 h 3"/>
              <a:gd name="T10" fmla="*/ 1 w 2"/>
              <a:gd name="T11" fmla="*/ 2 h 3"/>
              <a:gd name="T12" fmla="*/ 2 w 2"/>
              <a:gd name="T13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" h="3">
                <a:moveTo>
                  <a:pt x="2" y="1"/>
                </a:moveTo>
                <a:cubicBezTo>
                  <a:pt x="2" y="1"/>
                  <a:pt x="2" y="0"/>
                  <a:pt x="2" y="0"/>
                </a:cubicBezTo>
                <a:cubicBezTo>
                  <a:pt x="2" y="0"/>
                  <a:pt x="1" y="0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2"/>
                  <a:pt x="0" y="2"/>
                </a:cubicBezTo>
                <a:cubicBezTo>
                  <a:pt x="0" y="2"/>
                  <a:pt x="0" y="2"/>
                  <a:pt x="1" y="2"/>
                </a:cubicBezTo>
                <a:cubicBezTo>
                  <a:pt x="2" y="3"/>
                  <a:pt x="2" y="2"/>
                  <a:pt x="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Freeform 256"/>
          <p:cNvSpPr>
            <a:spLocks noEditPoints="1"/>
          </p:cNvSpPr>
          <p:nvPr>
            <p:custDataLst>
              <p:tags r:id="rId159"/>
            </p:custDataLst>
          </p:nvPr>
        </p:nvSpPr>
        <p:spPr bwMode="auto">
          <a:xfrm rot="1740000">
            <a:off x="3456238" y="2980985"/>
            <a:ext cx="15768" cy="26484"/>
          </a:xfrm>
          <a:custGeom>
            <a:avLst/>
            <a:gdLst>
              <a:gd name="T0" fmla="*/ 6 w 32"/>
              <a:gd name="T1" fmla="*/ 23 h 54"/>
              <a:gd name="T2" fmla="*/ 6 w 32"/>
              <a:gd name="T3" fmla="*/ 21 h 54"/>
              <a:gd name="T4" fmla="*/ 8 w 32"/>
              <a:gd name="T5" fmla="*/ 21 h 54"/>
              <a:gd name="T6" fmla="*/ 12 w 32"/>
              <a:gd name="T7" fmla="*/ 23 h 54"/>
              <a:gd name="T8" fmla="*/ 15 w 32"/>
              <a:gd name="T9" fmla="*/ 26 h 54"/>
              <a:gd name="T10" fmla="*/ 17 w 32"/>
              <a:gd name="T11" fmla="*/ 33 h 54"/>
              <a:gd name="T12" fmla="*/ 18 w 32"/>
              <a:gd name="T13" fmla="*/ 38 h 54"/>
              <a:gd name="T14" fmla="*/ 21 w 32"/>
              <a:gd name="T15" fmla="*/ 40 h 54"/>
              <a:gd name="T16" fmla="*/ 22 w 32"/>
              <a:gd name="T17" fmla="*/ 45 h 54"/>
              <a:gd name="T18" fmla="*/ 23 w 32"/>
              <a:gd name="T19" fmla="*/ 47 h 54"/>
              <a:gd name="T20" fmla="*/ 25 w 32"/>
              <a:gd name="T21" fmla="*/ 48 h 54"/>
              <a:gd name="T22" fmla="*/ 28 w 32"/>
              <a:gd name="T23" fmla="*/ 51 h 54"/>
              <a:gd name="T24" fmla="*/ 31 w 32"/>
              <a:gd name="T25" fmla="*/ 54 h 54"/>
              <a:gd name="T26" fmla="*/ 31 w 32"/>
              <a:gd name="T27" fmla="*/ 52 h 54"/>
              <a:gd name="T28" fmla="*/ 30 w 32"/>
              <a:gd name="T29" fmla="*/ 51 h 54"/>
              <a:gd name="T30" fmla="*/ 29 w 32"/>
              <a:gd name="T31" fmla="*/ 44 h 54"/>
              <a:gd name="T32" fmla="*/ 27 w 32"/>
              <a:gd name="T33" fmla="*/ 38 h 54"/>
              <a:gd name="T34" fmla="*/ 25 w 32"/>
              <a:gd name="T35" fmla="*/ 32 h 54"/>
              <a:gd name="T36" fmla="*/ 25 w 32"/>
              <a:gd name="T37" fmla="*/ 29 h 54"/>
              <a:gd name="T38" fmla="*/ 23 w 32"/>
              <a:gd name="T39" fmla="*/ 25 h 54"/>
              <a:gd name="T40" fmla="*/ 22 w 32"/>
              <a:gd name="T41" fmla="*/ 22 h 54"/>
              <a:gd name="T42" fmla="*/ 18 w 32"/>
              <a:gd name="T43" fmla="*/ 20 h 54"/>
              <a:gd name="T44" fmla="*/ 16 w 32"/>
              <a:gd name="T45" fmla="*/ 19 h 54"/>
              <a:gd name="T46" fmla="*/ 17 w 32"/>
              <a:gd name="T47" fmla="*/ 15 h 54"/>
              <a:gd name="T48" fmla="*/ 18 w 32"/>
              <a:gd name="T49" fmla="*/ 12 h 54"/>
              <a:gd name="T50" fmla="*/ 18 w 32"/>
              <a:gd name="T51" fmla="*/ 9 h 54"/>
              <a:gd name="T52" fmla="*/ 18 w 32"/>
              <a:gd name="T53" fmla="*/ 4 h 54"/>
              <a:gd name="T54" fmla="*/ 12 w 32"/>
              <a:gd name="T55" fmla="*/ 4 h 54"/>
              <a:gd name="T56" fmla="*/ 12 w 32"/>
              <a:gd name="T57" fmla="*/ 1 h 54"/>
              <a:gd name="T58" fmla="*/ 9 w 32"/>
              <a:gd name="T59" fmla="*/ 0 h 54"/>
              <a:gd name="T60" fmla="*/ 10 w 32"/>
              <a:gd name="T61" fmla="*/ 1 h 54"/>
              <a:gd name="T62" fmla="*/ 8 w 32"/>
              <a:gd name="T63" fmla="*/ 4 h 54"/>
              <a:gd name="T64" fmla="*/ 9 w 32"/>
              <a:gd name="T65" fmla="*/ 6 h 54"/>
              <a:gd name="T66" fmla="*/ 8 w 32"/>
              <a:gd name="T67" fmla="*/ 10 h 54"/>
              <a:gd name="T68" fmla="*/ 5 w 32"/>
              <a:gd name="T69" fmla="*/ 13 h 54"/>
              <a:gd name="T70" fmla="*/ 3 w 32"/>
              <a:gd name="T71" fmla="*/ 16 h 54"/>
              <a:gd name="T72" fmla="*/ 0 w 32"/>
              <a:gd name="T73" fmla="*/ 19 h 54"/>
              <a:gd name="T74" fmla="*/ 0 w 32"/>
              <a:gd name="T75" fmla="*/ 25 h 54"/>
              <a:gd name="T76" fmla="*/ 6 w 32"/>
              <a:gd name="T77" fmla="*/ 25 h 54"/>
              <a:gd name="T78" fmla="*/ 11 w 32"/>
              <a:gd name="T79" fmla="*/ 15 h 54"/>
              <a:gd name="T80" fmla="*/ 9 w 32"/>
              <a:gd name="T81" fmla="*/ 1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2" h="54">
                <a:moveTo>
                  <a:pt x="6" y="25"/>
                </a:moveTo>
                <a:cubicBezTo>
                  <a:pt x="6" y="24"/>
                  <a:pt x="6" y="24"/>
                  <a:pt x="6" y="23"/>
                </a:cubicBezTo>
                <a:cubicBezTo>
                  <a:pt x="6" y="23"/>
                  <a:pt x="6" y="23"/>
                  <a:pt x="6" y="22"/>
                </a:cubicBezTo>
                <a:cubicBezTo>
                  <a:pt x="6" y="22"/>
                  <a:pt x="6" y="21"/>
                  <a:pt x="6" y="21"/>
                </a:cubicBezTo>
                <a:cubicBezTo>
                  <a:pt x="5" y="21"/>
                  <a:pt x="6" y="19"/>
                  <a:pt x="8" y="19"/>
                </a:cubicBezTo>
                <a:cubicBezTo>
                  <a:pt x="8" y="20"/>
                  <a:pt x="8" y="20"/>
                  <a:pt x="8" y="21"/>
                </a:cubicBezTo>
                <a:cubicBezTo>
                  <a:pt x="10" y="21"/>
                  <a:pt x="10" y="22"/>
                  <a:pt x="12" y="22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24"/>
                  <a:pt x="12" y="24"/>
                  <a:pt x="12" y="25"/>
                </a:cubicBezTo>
                <a:cubicBezTo>
                  <a:pt x="13" y="25"/>
                  <a:pt x="14" y="26"/>
                  <a:pt x="15" y="26"/>
                </a:cubicBezTo>
                <a:cubicBezTo>
                  <a:pt x="15" y="28"/>
                  <a:pt x="16" y="28"/>
                  <a:pt x="16" y="31"/>
                </a:cubicBezTo>
                <a:cubicBezTo>
                  <a:pt x="16" y="32"/>
                  <a:pt x="17" y="32"/>
                  <a:pt x="17" y="33"/>
                </a:cubicBezTo>
                <a:cubicBezTo>
                  <a:pt x="17" y="34"/>
                  <a:pt x="17" y="35"/>
                  <a:pt x="17" y="35"/>
                </a:cubicBezTo>
                <a:cubicBezTo>
                  <a:pt x="19" y="36"/>
                  <a:pt x="16" y="37"/>
                  <a:pt x="18" y="38"/>
                </a:cubicBezTo>
                <a:cubicBezTo>
                  <a:pt x="19" y="38"/>
                  <a:pt x="20" y="38"/>
                  <a:pt x="19" y="39"/>
                </a:cubicBezTo>
                <a:cubicBezTo>
                  <a:pt x="20" y="39"/>
                  <a:pt x="21" y="39"/>
                  <a:pt x="21" y="40"/>
                </a:cubicBezTo>
                <a:cubicBezTo>
                  <a:pt x="21" y="40"/>
                  <a:pt x="21" y="40"/>
                  <a:pt x="22" y="40"/>
                </a:cubicBezTo>
                <a:cubicBezTo>
                  <a:pt x="20" y="43"/>
                  <a:pt x="25" y="45"/>
                  <a:pt x="22" y="45"/>
                </a:cubicBezTo>
                <a:cubicBezTo>
                  <a:pt x="22" y="45"/>
                  <a:pt x="22" y="46"/>
                  <a:pt x="22" y="46"/>
                </a:cubicBezTo>
                <a:cubicBezTo>
                  <a:pt x="22" y="47"/>
                  <a:pt x="22" y="47"/>
                  <a:pt x="23" y="47"/>
                </a:cubicBezTo>
                <a:cubicBezTo>
                  <a:pt x="23" y="47"/>
                  <a:pt x="24" y="47"/>
                  <a:pt x="24" y="47"/>
                </a:cubicBezTo>
                <a:cubicBezTo>
                  <a:pt x="25" y="47"/>
                  <a:pt x="26" y="47"/>
                  <a:pt x="25" y="48"/>
                </a:cubicBezTo>
                <a:cubicBezTo>
                  <a:pt x="26" y="48"/>
                  <a:pt x="26" y="48"/>
                  <a:pt x="27" y="48"/>
                </a:cubicBezTo>
                <a:cubicBezTo>
                  <a:pt x="28" y="48"/>
                  <a:pt x="27" y="50"/>
                  <a:pt x="28" y="51"/>
                </a:cubicBezTo>
                <a:cubicBezTo>
                  <a:pt x="29" y="51"/>
                  <a:pt x="29" y="53"/>
                  <a:pt x="29" y="54"/>
                </a:cubicBezTo>
                <a:cubicBezTo>
                  <a:pt x="30" y="54"/>
                  <a:pt x="31" y="54"/>
                  <a:pt x="31" y="54"/>
                </a:cubicBezTo>
                <a:cubicBezTo>
                  <a:pt x="32" y="54"/>
                  <a:pt x="32" y="54"/>
                  <a:pt x="32" y="54"/>
                </a:cubicBezTo>
                <a:cubicBezTo>
                  <a:pt x="32" y="53"/>
                  <a:pt x="32" y="53"/>
                  <a:pt x="31" y="52"/>
                </a:cubicBezTo>
                <a:cubicBezTo>
                  <a:pt x="31" y="52"/>
                  <a:pt x="31" y="51"/>
                  <a:pt x="31" y="51"/>
                </a:cubicBezTo>
                <a:cubicBezTo>
                  <a:pt x="31" y="51"/>
                  <a:pt x="31" y="51"/>
                  <a:pt x="30" y="51"/>
                </a:cubicBezTo>
                <a:cubicBezTo>
                  <a:pt x="30" y="49"/>
                  <a:pt x="30" y="48"/>
                  <a:pt x="30" y="46"/>
                </a:cubicBezTo>
                <a:cubicBezTo>
                  <a:pt x="29" y="46"/>
                  <a:pt x="29" y="45"/>
                  <a:pt x="29" y="44"/>
                </a:cubicBezTo>
                <a:cubicBezTo>
                  <a:pt x="28" y="43"/>
                  <a:pt x="28" y="41"/>
                  <a:pt x="28" y="40"/>
                </a:cubicBezTo>
                <a:cubicBezTo>
                  <a:pt x="27" y="39"/>
                  <a:pt x="28" y="38"/>
                  <a:pt x="27" y="38"/>
                </a:cubicBezTo>
                <a:cubicBezTo>
                  <a:pt x="25" y="38"/>
                  <a:pt x="26" y="36"/>
                  <a:pt x="25" y="34"/>
                </a:cubicBezTo>
                <a:cubicBezTo>
                  <a:pt x="25" y="33"/>
                  <a:pt x="25" y="33"/>
                  <a:pt x="25" y="32"/>
                </a:cubicBezTo>
                <a:cubicBezTo>
                  <a:pt x="26" y="31"/>
                  <a:pt x="27" y="31"/>
                  <a:pt x="27" y="29"/>
                </a:cubicBezTo>
                <a:cubicBezTo>
                  <a:pt x="26" y="29"/>
                  <a:pt x="26" y="29"/>
                  <a:pt x="25" y="29"/>
                </a:cubicBezTo>
                <a:cubicBezTo>
                  <a:pt x="25" y="28"/>
                  <a:pt x="23" y="28"/>
                  <a:pt x="23" y="26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24"/>
                  <a:pt x="23" y="24"/>
                  <a:pt x="23" y="23"/>
                </a:cubicBezTo>
                <a:cubicBezTo>
                  <a:pt x="23" y="22"/>
                  <a:pt x="23" y="22"/>
                  <a:pt x="22" y="22"/>
                </a:cubicBezTo>
                <a:cubicBezTo>
                  <a:pt x="20" y="23"/>
                  <a:pt x="20" y="21"/>
                  <a:pt x="18" y="21"/>
                </a:cubicBezTo>
                <a:cubicBezTo>
                  <a:pt x="18" y="21"/>
                  <a:pt x="18" y="20"/>
                  <a:pt x="18" y="20"/>
                </a:cubicBezTo>
                <a:cubicBezTo>
                  <a:pt x="18" y="20"/>
                  <a:pt x="17" y="20"/>
                  <a:pt x="17" y="19"/>
                </a:cubicBezTo>
                <a:cubicBezTo>
                  <a:pt x="17" y="19"/>
                  <a:pt x="16" y="19"/>
                  <a:pt x="16" y="19"/>
                </a:cubicBezTo>
                <a:cubicBezTo>
                  <a:pt x="16" y="18"/>
                  <a:pt x="16" y="16"/>
                  <a:pt x="17" y="16"/>
                </a:cubicBezTo>
                <a:cubicBezTo>
                  <a:pt x="17" y="16"/>
                  <a:pt x="17" y="16"/>
                  <a:pt x="17" y="15"/>
                </a:cubicBezTo>
                <a:cubicBezTo>
                  <a:pt x="17" y="15"/>
                  <a:pt x="17" y="14"/>
                  <a:pt x="17" y="14"/>
                </a:cubicBezTo>
                <a:cubicBezTo>
                  <a:pt x="17" y="13"/>
                  <a:pt x="18" y="13"/>
                  <a:pt x="18" y="12"/>
                </a:cubicBezTo>
                <a:cubicBezTo>
                  <a:pt x="18" y="11"/>
                  <a:pt x="18" y="11"/>
                  <a:pt x="18" y="10"/>
                </a:cubicBezTo>
                <a:cubicBezTo>
                  <a:pt x="18" y="10"/>
                  <a:pt x="18" y="10"/>
                  <a:pt x="18" y="9"/>
                </a:cubicBezTo>
                <a:cubicBezTo>
                  <a:pt x="18" y="7"/>
                  <a:pt x="16" y="6"/>
                  <a:pt x="18" y="6"/>
                </a:cubicBezTo>
                <a:cubicBezTo>
                  <a:pt x="18" y="5"/>
                  <a:pt x="18" y="5"/>
                  <a:pt x="18" y="4"/>
                </a:cubicBezTo>
                <a:cubicBezTo>
                  <a:pt x="18" y="3"/>
                  <a:pt x="17" y="3"/>
                  <a:pt x="16" y="2"/>
                </a:cubicBezTo>
                <a:cubicBezTo>
                  <a:pt x="15" y="4"/>
                  <a:pt x="14" y="5"/>
                  <a:pt x="12" y="4"/>
                </a:cubicBezTo>
                <a:cubicBezTo>
                  <a:pt x="12" y="4"/>
                  <a:pt x="12" y="4"/>
                  <a:pt x="11" y="4"/>
                </a:cubicBezTo>
                <a:cubicBezTo>
                  <a:pt x="11" y="3"/>
                  <a:pt x="11" y="1"/>
                  <a:pt x="12" y="1"/>
                </a:cubicBezTo>
                <a:cubicBezTo>
                  <a:pt x="13" y="0"/>
                  <a:pt x="12" y="0"/>
                  <a:pt x="11" y="0"/>
                </a:cubicBezTo>
                <a:cubicBezTo>
                  <a:pt x="10" y="0"/>
                  <a:pt x="10" y="0"/>
                  <a:pt x="9" y="0"/>
                </a:cubicBezTo>
                <a:cubicBezTo>
                  <a:pt x="9" y="0"/>
                  <a:pt x="9" y="1"/>
                  <a:pt x="9" y="1"/>
                </a:cubicBezTo>
                <a:cubicBezTo>
                  <a:pt x="9" y="1"/>
                  <a:pt x="10" y="1"/>
                  <a:pt x="10" y="1"/>
                </a:cubicBezTo>
                <a:cubicBezTo>
                  <a:pt x="10" y="1"/>
                  <a:pt x="10" y="2"/>
                  <a:pt x="10" y="2"/>
                </a:cubicBezTo>
                <a:cubicBezTo>
                  <a:pt x="9" y="2"/>
                  <a:pt x="8" y="3"/>
                  <a:pt x="8" y="4"/>
                </a:cubicBezTo>
                <a:cubicBezTo>
                  <a:pt x="8" y="5"/>
                  <a:pt x="8" y="5"/>
                  <a:pt x="8" y="6"/>
                </a:cubicBezTo>
                <a:cubicBezTo>
                  <a:pt x="8" y="6"/>
                  <a:pt x="8" y="6"/>
                  <a:pt x="9" y="6"/>
                </a:cubicBezTo>
                <a:cubicBezTo>
                  <a:pt x="12" y="6"/>
                  <a:pt x="8" y="8"/>
                  <a:pt x="9" y="10"/>
                </a:cubicBezTo>
                <a:cubicBezTo>
                  <a:pt x="8" y="10"/>
                  <a:pt x="8" y="10"/>
                  <a:pt x="8" y="10"/>
                </a:cubicBezTo>
                <a:cubicBezTo>
                  <a:pt x="7" y="10"/>
                  <a:pt x="7" y="10"/>
                  <a:pt x="6" y="10"/>
                </a:cubicBezTo>
                <a:cubicBezTo>
                  <a:pt x="6" y="11"/>
                  <a:pt x="5" y="12"/>
                  <a:pt x="5" y="13"/>
                </a:cubicBezTo>
                <a:cubicBezTo>
                  <a:pt x="5" y="13"/>
                  <a:pt x="5" y="14"/>
                  <a:pt x="5" y="14"/>
                </a:cubicBezTo>
                <a:cubicBezTo>
                  <a:pt x="8" y="14"/>
                  <a:pt x="5" y="17"/>
                  <a:pt x="3" y="16"/>
                </a:cubicBezTo>
                <a:cubicBezTo>
                  <a:pt x="2" y="16"/>
                  <a:pt x="1" y="17"/>
                  <a:pt x="2" y="18"/>
                </a:cubicBezTo>
                <a:cubicBezTo>
                  <a:pt x="2" y="19"/>
                  <a:pt x="1" y="19"/>
                  <a:pt x="0" y="19"/>
                </a:cubicBezTo>
                <a:cubicBezTo>
                  <a:pt x="0" y="20"/>
                  <a:pt x="0" y="22"/>
                  <a:pt x="0" y="23"/>
                </a:cubicBezTo>
                <a:cubicBezTo>
                  <a:pt x="0" y="24"/>
                  <a:pt x="0" y="24"/>
                  <a:pt x="0" y="25"/>
                </a:cubicBezTo>
                <a:cubicBezTo>
                  <a:pt x="1" y="25"/>
                  <a:pt x="2" y="25"/>
                  <a:pt x="3" y="25"/>
                </a:cubicBezTo>
                <a:cubicBezTo>
                  <a:pt x="4" y="25"/>
                  <a:pt x="5" y="25"/>
                  <a:pt x="6" y="25"/>
                </a:cubicBezTo>
                <a:close/>
                <a:moveTo>
                  <a:pt x="9" y="14"/>
                </a:moveTo>
                <a:cubicBezTo>
                  <a:pt x="10" y="14"/>
                  <a:pt x="10" y="15"/>
                  <a:pt x="11" y="15"/>
                </a:cubicBezTo>
                <a:cubicBezTo>
                  <a:pt x="11" y="17"/>
                  <a:pt x="9" y="16"/>
                  <a:pt x="8" y="16"/>
                </a:cubicBezTo>
                <a:cubicBezTo>
                  <a:pt x="8" y="15"/>
                  <a:pt x="9" y="15"/>
                  <a:pt x="9" y="1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Freeform 257"/>
          <p:cNvSpPr/>
          <p:nvPr>
            <p:custDataLst>
              <p:tags r:id="rId160"/>
            </p:custDataLst>
          </p:nvPr>
        </p:nvSpPr>
        <p:spPr bwMode="auto">
          <a:xfrm rot="1740000">
            <a:off x="3468257" y="2999966"/>
            <a:ext cx="1600" cy="1827"/>
          </a:xfrm>
          <a:custGeom>
            <a:avLst/>
            <a:gdLst>
              <a:gd name="T0" fmla="*/ 1 w 3"/>
              <a:gd name="T1" fmla="*/ 0 h 4"/>
              <a:gd name="T2" fmla="*/ 0 w 3"/>
              <a:gd name="T3" fmla="*/ 1 h 4"/>
              <a:gd name="T4" fmla="*/ 0 w 3"/>
              <a:gd name="T5" fmla="*/ 2 h 4"/>
              <a:gd name="T6" fmla="*/ 1 w 3"/>
              <a:gd name="T7" fmla="*/ 2 h 4"/>
              <a:gd name="T8" fmla="*/ 2 w 3"/>
              <a:gd name="T9" fmla="*/ 1 h 4"/>
              <a:gd name="T10" fmla="*/ 1 w 3"/>
              <a:gd name="T11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4">
                <a:moveTo>
                  <a:pt x="1" y="0"/>
                </a:move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0" y="2"/>
                </a:cubicBezTo>
                <a:cubicBezTo>
                  <a:pt x="1" y="2"/>
                  <a:pt x="1" y="2"/>
                  <a:pt x="1" y="2"/>
                </a:cubicBezTo>
                <a:cubicBezTo>
                  <a:pt x="2" y="4"/>
                  <a:pt x="3" y="2"/>
                  <a:pt x="2" y="1"/>
                </a:cubicBezTo>
                <a:cubicBezTo>
                  <a:pt x="3" y="0"/>
                  <a:pt x="2" y="0"/>
                  <a:pt x="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Freeform 258"/>
          <p:cNvSpPr/>
          <p:nvPr>
            <p:custDataLst>
              <p:tags r:id="rId161"/>
            </p:custDataLst>
          </p:nvPr>
        </p:nvSpPr>
        <p:spPr bwMode="auto">
          <a:xfrm rot="1740000">
            <a:off x="3465950" y="3006455"/>
            <a:ext cx="1371" cy="1827"/>
          </a:xfrm>
          <a:custGeom>
            <a:avLst/>
            <a:gdLst>
              <a:gd name="T0" fmla="*/ 0 w 3"/>
              <a:gd name="T1" fmla="*/ 1 h 4"/>
              <a:gd name="T2" fmla="*/ 3 w 3"/>
              <a:gd name="T3" fmla="*/ 4 h 4"/>
              <a:gd name="T4" fmla="*/ 3 w 3"/>
              <a:gd name="T5" fmla="*/ 2 h 4"/>
              <a:gd name="T6" fmla="*/ 3 w 3"/>
              <a:gd name="T7" fmla="*/ 0 h 4"/>
              <a:gd name="T8" fmla="*/ 0 w 3"/>
              <a:gd name="T9" fmla="*/ 0 h 4"/>
              <a:gd name="T10" fmla="*/ 0 w 3"/>
              <a:gd name="T11" fmla="*/ 1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4">
                <a:moveTo>
                  <a:pt x="0" y="1"/>
                </a:moveTo>
                <a:cubicBezTo>
                  <a:pt x="2" y="2"/>
                  <a:pt x="1" y="4"/>
                  <a:pt x="3" y="4"/>
                </a:cubicBezTo>
                <a:cubicBezTo>
                  <a:pt x="3" y="3"/>
                  <a:pt x="3" y="3"/>
                  <a:pt x="3" y="2"/>
                </a:cubicBezTo>
                <a:cubicBezTo>
                  <a:pt x="3" y="2"/>
                  <a:pt x="3" y="1"/>
                  <a:pt x="3" y="0"/>
                </a:cubicBezTo>
                <a:cubicBezTo>
                  <a:pt x="2" y="0"/>
                  <a:pt x="1" y="0"/>
                  <a:pt x="0" y="0"/>
                </a:cubicBezTo>
                <a:cubicBezTo>
                  <a:pt x="0" y="0"/>
                  <a:pt x="0" y="1"/>
                  <a:pt x="0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Freeform 259"/>
          <p:cNvSpPr/>
          <p:nvPr>
            <p:custDataLst>
              <p:tags r:id="rId162"/>
            </p:custDataLst>
          </p:nvPr>
        </p:nvSpPr>
        <p:spPr bwMode="auto">
          <a:xfrm rot="1740000">
            <a:off x="3465243" y="3008901"/>
            <a:ext cx="1371" cy="1370"/>
          </a:xfrm>
          <a:custGeom>
            <a:avLst/>
            <a:gdLst>
              <a:gd name="T0" fmla="*/ 1 w 3"/>
              <a:gd name="T1" fmla="*/ 1 h 3"/>
              <a:gd name="T2" fmla="*/ 2 w 3"/>
              <a:gd name="T3" fmla="*/ 3 h 3"/>
              <a:gd name="T4" fmla="*/ 3 w 3"/>
              <a:gd name="T5" fmla="*/ 0 h 3"/>
              <a:gd name="T6" fmla="*/ 2 w 3"/>
              <a:gd name="T7" fmla="*/ 0 h 3"/>
              <a:gd name="T8" fmla="*/ 1 w 3"/>
              <a:gd name="T9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3">
                <a:moveTo>
                  <a:pt x="1" y="1"/>
                </a:moveTo>
                <a:cubicBezTo>
                  <a:pt x="0" y="2"/>
                  <a:pt x="1" y="3"/>
                  <a:pt x="2" y="3"/>
                </a:cubicBezTo>
                <a:cubicBezTo>
                  <a:pt x="3" y="3"/>
                  <a:pt x="3" y="1"/>
                  <a:pt x="3" y="0"/>
                </a:cubicBezTo>
                <a:cubicBezTo>
                  <a:pt x="3" y="0"/>
                  <a:pt x="2" y="0"/>
                  <a:pt x="2" y="0"/>
                </a:cubicBezTo>
                <a:cubicBezTo>
                  <a:pt x="1" y="0"/>
                  <a:pt x="1" y="0"/>
                  <a:pt x="1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Freeform 260"/>
          <p:cNvSpPr/>
          <p:nvPr>
            <p:custDataLst>
              <p:tags r:id="rId163"/>
            </p:custDataLst>
          </p:nvPr>
        </p:nvSpPr>
        <p:spPr bwMode="auto">
          <a:xfrm rot="1740000">
            <a:off x="3456310" y="3009258"/>
            <a:ext cx="686" cy="1598"/>
          </a:xfrm>
          <a:custGeom>
            <a:avLst/>
            <a:gdLst>
              <a:gd name="T0" fmla="*/ 0 w 1"/>
              <a:gd name="T1" fmla="*/ 2 h 3"/>
              <a:gd name="T2" fmla="*/ 1 w 1"/>
              <a:gd name="T3" fmla="*/ 2 h 3"/>
              <a:gd name="T4" fmla="*/ 1 w 1"/>
              <a:gd name="T5" fmla="*/ 0 h 3"/>
              <a:gd name="T6" fmla="*/ 0 w 1"/>
              <a:gd name="T7" fmla="*/ 0 h 3"/>
              <a:gd name="T8" fmla="*/ 0 w 1"/>
              <a:gd name="T9" fmla="*/ 2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2"/>
                </a:moveTo>
                <a:cubicBezTo>
                  <a:pt x="0" y="3"/>
                  <a:pt x="1" y="2"/>
                  <a:pt x="1" y="2"/>
                </a:cubicBezTo>
                <a:cubicBezTo>
                  <a:pt x="1" y="1"/>
                  <a:pt x="1" y="1"/>
                  <a:pt x="1" y="0"/>
                </a:cubicBezTo>
                <a:cubicBezTo>
                  <a:pt x="1" y="0"/>
                  <a:pt x="1" y="0"/>
                  <a:pt x="0" y="0"/>
                </a:cubicBezTo>
                <a:cubicBezTo>
                  <a:pt x="0" y="1"/>
                  <a:pt x="0" y="1"/>
                  <a:pt x="0" y="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Freeform 261"/>
          <p:cNvSpPr/>
          <p:nvPr>
            <p:custDataLst>
              <p:tags r:id="rId164"/>
            </p:custDataLst>
          </p:nvPr>
        </p:nvSpPr>
        <p:spPr bwMode="auto">
          <a:xfrm rot="1740000">
            <a:off x="3456619" y="3017122"/>
            <a:ext cx="5484" cy="2968"/>
          </a:xfrm>
          <a:custGeom>
            <a:avLst/>
            <a:gdLst>
              <a:gd name="T0" fmla="*/ 3 w 11"/>
              <a:gd name="T1" fmla="*/ 0 h 6"/>
              <a:gd name="T2" fmla="*/ 1 w 11"/>
              <a:gd name="T3" fmla="*/ 0 h 6"/>
              <a:gd name="T4" fmla="*/ 8 w 11"/>
              <a:gd name="T5" fmla="*/ 1 h 6"/>
              <a:gd name="T6" fmla="*/ 5 w 11"/>
              <a:gd name="T7" fmla="*/ 1 h 6"/>
              <a:gd name="T8" fmla="*/ 3 w 11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6">
                <a:moveTo>
                  <a:pt x="3" y="0"/>
                </a:moveTo>
                <a:cubicBezTo>
                  <a:pt x="2" y="0"/>
                  <a:pt x="1" y="0"/>
                  <a:pt x="1" y="0"/>
                </a:cubicBezTo>
                <a:cubicBezTo>
                  <a:pt x="0" y="3"/>
                  <a:pt x="11" y="6"/>
                  <a:pt x="8" y="1"/>
                </a:cubicBezTo>
                <a:cubicBezTo>
                  <a:pt x="7" y="1"/>
                  <a:pt x="6" y="1"/>
                  <a:pt x="5" y="1"/>
                </a:cubicBezTo>
                <a:cubicBezTo>
                  <a:pt x="4" y="1"/>
                  <a:pt x="3" y="1"/>
                  <a:pt x="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Freeform 262"/>
          <p:cNvSpPr/>
          <p:nvPr>
            <p:custDataLst>
              <p:tags r:id="rId165"/>
            </p:custDataLst>
          </p:nvPr>
        </p:nvSpPr>
        <p:spPr bwMode="auto">
          <a:xfrm rot="1740000">
            <a:off x="3397248" y="2985148"/>
            <a:ext cx="914" cy="913"/>
          </a:xfrm>
          <a:custGeom>
            <a:avLst/>
            <a:gdLst>
              <a:gd name="T0" fmla="*/ 2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2" y="0"/>
                </a:moveTo>
                <a:cubicBezTo>
                  <a:pt x="2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0" y="2"/>
                </a:cubicBezTo>
                <a:cubicBezTo>
                  <a:pt x="1" y="2"/>
                  <a:pt x="1" y="2"/>
                  <a:pt x="2" y="2"/>
                </a:cubicBezTo>
                <a:cubicBezTo>
                  <a:pt x="2" y="1"/>
                  <a:pt x="2" y="1"/>
                  <a:pt x="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Freeform 263"/>
          <p:cNvSpPr/>
          <p:nvPr>
            <p:custDataLst>
              <p:tags r:id="rId166"/>
            </p:custDataLst>
          </p:nvPr>
        </p:nvSpPr>
        <p:spPr bwMode="auto">
          <a:xfrm rot="1740000">
            <a:off x="3505598" y="2946901"/>
            <a:ext cx="1828" cy="2512"/>
          </a:xfrm>
          <a:custGeom>
            <a:avLst/>
            <a:gdLst>
              <a:gd name="T0" fmla="*/ 2 w 4"/>
              <a:gd name="T1" fmla="*/ 4 h 5"/>
              <a:gd name="T2" fmla="*/ 4 w 4"/>
              <a:gd name="T3" fmla="*/ 5 h 5"/>
              <a:gd name="T4" fmla="*/ 4 w 4"/>
              <a:gd name="T5" fmla="*/ 1 h 5"/>
              <a:gd name="T6" fmla="*/ 2 w 4"/>
              <a:gd name="T7" fmla="*/ 0 h 5"/>
              <a:gd name="T8" fmla="*/ 0 w 4"/>
              <a:gd name="T9" fmla="*/ 3 h 5"/>
              <a:gd name="T10" fmla="*/ 2 w 4"/>
              <a:gd name="T11" fmla="*/ 4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5">
                <a:moveTo>
                  <a:pt x="2" y="4"/>
                </a:moveTo>
                <a:cubicBezTo>
                  <a:pt x="3" y="4"/>
                  <a:pt x="3" y="5"/>
                  <a:pt x="4" y="5"/>
                </a:cubicBezTo>
                <a:cubicBezTo>
                  <a:pt x="4" y="4"/>
                  <a:pt x="4" y="3"/>
                  <a:pt x="4" y="1"/>
                </a:cubicBezTo>
                <a:cubicBezTo>
                  <a:pt x="3" y="1"/>
                  <a:pt x="3" y="0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2"/>
                  <a:pt x="1" y="3"/>
                  <a:pt x="2" y="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Freeform 264"/>
          <p:cNvSpPr/>
          <p:nvPr>
            <p:custDataLst>
              <p:tags r:id="rId167"/>
            </p:custDataLst>
          </p:nvPr>
        </p:nvSpPr>
        <p:spPr bwMode="auto">
          <a:xfrm rot="1740000">
            <a:off x="3514721" y="2956307"/>
            <a:ext cx="4799" cy="4338"/>
          </a:xfrm>
          <a:custGeom>
            <a:avLst/>
            <a:gdLst>
              <a:gd name="T0" fmla="*/ 3 w 10"/>
              <a:gd name="T1" fmla="*/ 4 h 9"/>
              <a:gd name="T2" fmla="*/ 2 w 10"/>
              <a:gd name="T3" fmla="*/ 4 h 9"/>
              <a:gd name="T4" fmla="*/ 0 w 10"/>
              <a:gd name="T5" fmla="*/ 6 h 9"/>
              <a:gd name="T6" fmla="*/ 3 w 10"/>
              <a:gd name="T7" fmla="*/ 6 h 9"/>
              <a:gd name="T8" fmla="*/ 6 w 10"/>
              <a:gd name="T9" fmla="*/ 8 h 9"/>
              <a:gd name="T10" fmla="*/ 8 w 10"/>
              <a:gd name="T11" fmla="*/ 8 h 9"/>
              <a:gd name="T12" fmla="*/ 9 w 10"/>
              <a:gd name="T13" fmla="*/ 7 h 9"/>
              <a:gd name="T14" fmla="*/ 9 w 10"/>
              <a:gd name="T15" fmla="*/ 6 h 9"/>
              <a:gd name="T16" fmla="*/ 10 w 10"/>
              <a:gd name="T17" fmla="*/ 4 h 9"/>
              <a:gd name="T18" fmla="*/ 10 w 10"/>
              <a:gd name="T19" fmla="*/ 2 h 9"/>
              <a:gd name="T20" fmla="*/ 8 w 10"/>
              <a:gd name="T21" fmla="*/ 0 h 9"/>
              <a:gd name="T22" fmla="*/ 6 w 10"/>
              <a:gd name="T23" fmla="*/ 0 h 9"/>
              <a:gd name="T24" fmla="*/ 3 w 10"/>
              <a:gd name="T25" fmla="*/ 4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" h="9">
                <a:moveTo>
                  <a:pt x="3" y="4"/>
                </a:moveTo>
                <a:cubicBezTo>
                  <a:pt x="2" y="4"/>
                  <a:pt x="2" y="4"/>
                  <a:pt x="2" y="4"/>
                </a:cubicBezTo>
                <a:cubicBezTo>
                  <a:pt x="2" y="5"/>
                  <a:pt x="1" y="5"/>
                  <a:pt x="0" y="6"/>
                </a:cubicBezTo>
                <a:cubicBezTo>
                  <a:pt x="1" y="6"/>
                  <a:pt x="2" y="6"/>
                  <a:pt x="3" y="6"/>
                </a:cubicBezTo>
                <a:cubicBezTo>
                  <a:pt x="4" y="6"/>
                  <a:pt x="5" y="8"/>
                  <a:pt x="6" y="8"/>
                </a:cubicBezTo>
                <a:cubicBezTo>
                  <a:pt x="7" y="8"/>
                  <a:pt x="7" y="8"/>
                  <a:pt x="8" y="8"/>
                </a:cubicBezTo>
                <a:cubicBezTo>
                  <a:pt x="9" y="9"/>
                  <a:pt x="9" y="8"/>
                  <a:pt x="9" y="7"/>
                </a:cubicBezTo>
                <a:cubicBezTo>
                  <a:pt x="9" y="7"/>
                  <a:pt x="9" y="6"/>
                  <a:pt x="9" y="6"/>
                </a:cubicBezTo>
                <a:cubicBezTo>
                  <a:pt x="9" y="5"/>
                  <a:pt x="9" y="4"/>
                  <a:pt x="10" y="4"/>
                </a:cubicBezTo>
                <a:cubicBezTo>
                  <a:pt x="10" y="3"/>
                  <a:pt x="10" y="3"/>
                  <a:pt x="10" y="2"/>
                </a:cubicBezTo>
                <a:cubicBezTo>
                  <a:pt x="10" y="0"/>
                  <a:pt x="9" y="0"/>
                  <a:pt x="8" y="0"/>
                </a:cubicBezTo>
                <a:cubicBezTo>
                  <a:pt x="7" y="0"/>
                  <a:pt x="7" y="0"/>
                  <a:pt x="6" y="0"/>
                </a:cubicBezTo>
                <a:cubicBezTo>
                  <a:pt x="4" y="2"/>
                  <a:pt x="8" y="4"/>
                  <a:pt x="3" y="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Freeform 265"/>
          <p:cNvSpPr/>
          <p:nvPr>
            <p:custDataLst>
              <p:tags r:id="rId168"/>
            </p:custDataLst>
          </p:nvPr>
        </p:nvSpPr>
        <p:spPr bwMode="auto">
          <a:xfrm rot="1740000">
            <a:off x="3500734" y="2944550"/>
            <a:ext cx="11426" cy="10274"/>
          </a:xfrm>
          <a:custGeom>
            <a:avLst/>
            <a:gdLst>
              <a:gd name="T0" fmla="*/ 2 w 23"/>
              <a:gd name="T1" fmla="*/ 18 h 21"/>
              <a:gd name="T2" fmla="*/ 4 w 23"/>
              <a:gd name="T3" fmla="*/ 18 h 21"/>
              <a:gd name="T4" fmla="*/ 5 w 23"/>
              <a:gd name="T5" fmla="*/ 18 h 21"/>
              <a:gd name="T6" fmla="*/ 5 w 23"/>
              <a:gd name="T7" fmla="*/ 17 h 21"/>
              <a:gd name="T8" fmla="*/ 7 w 23"/>
              <a:gd name="T9" fmla="*/ 17 h 21"/>
              <a:gd name="T10" fmla="*/ 7 w 23"/>
              <a:gd name="T11" fmla="*/ 18 h 21"/>
              <a:gd name="T12" fmla="*/ 12 w 23"/>
              <a:gd name="T13" fmla="*/ 17 h 21"/>
              <a:gd name="T14" fmla="*/ 13 w 23"/>
              <a:gd name="T15" fmla="*/ 16 h 21"/>
              <a:gd name="T16" fmla="*/ 14 w 23"/>
              <a:gd name="T17" fmla="*/ 16 h 21"/>
              <a:gd name="T18" fmla="*/ 15 w 23"/>
              <a:gd name="T19" fmla="*/ 15 h 21"/>
              <a:gd name="T20" fmla="*/ 17 w 23"/>
              <a:gd name="T21" fmla="*/ 13 h 21"/>
              <a:gd name="T22" fmla="*/ 17 w 23"/>
              <a:gd name="T23" fmla="*/ 12 h 21"/>
              <a:gd name="T24" fmla="*/ 18 w 23"/>
              <a:gd name="T25" fmla="*/ 9 h 21"/>
              <a:gd name="T26" fmla="*/ 19 w 23"/>
              <a:gd name="T27" fmla="*/ 8 h 21"/>
              <a:gd name="T28" fmla="*/ 20 w 23"/>
              <a:gd name="T29" fmla="*/ 8 h 21"/>
              <a:gd name="T30" fmla="*/ 21 w 23"/>
              <a:gd name="T31" fmla="*/ 8 h 21"/>
              <a:gd name="T32" fmla="*/ 21 w 23"/>
              <a:gd name="T33" fmla="*/ 4 h 21"/>
              <a:gd name="T34" fmla="*/ 20 w 23"/>
              <a:gd name="T35" fmla="*/ 4 h 21"/>
              <a:gd name="T36" fmla="*/ 20 w 23"/>
              <a:gd name="T37" fmla="*/ 3 h 21"/>
              <a:gd name="T38" fmla="*/ 20 w 23"/>
              <a:gd name="T39" fmla="*/ 0 h 21"/>
              <a:gd name="T40" fmla="*/ 18 w 23"/>
              <a:gd name="T41" fmla="*/ 0 h 21"/>
              <a:gd name="T42" fmla="*/ 14 w 23"/>
              <a:gd name="T43" fmla="*/ 3 h 21"/>
              <a:gd name="T44" fmla="*/ 17 w 23"/>
              <a:gd name="T45" fmla="*/ 4 h 21"/>
              <a:gd name="T46" fmla="*/ 17 w 23"/>
              <a:gd name="T47" fmla="*/ 5 h 21"/>
              <a:gd name="T48" fmla="*/ 15 w 23"/>
              <a:gd name="T49" fmla="*/ 8 h 21"/>
              <a:gd name="T50" fmla="*/ 15 w 23"/>
              <a:gd name="T51" fmla="*/ 9 h 21"/>
              <a:gd name="T52" fmla="*/ 15 w 23"/>
              <a:gd name="T53" fmla="*/ 10 h 21"/>
              <a:gd name="T54" fmla="*/ 14 w 23"/>
              <a:gd name="T55" fmla="*/ 12 h 21"/>
              <a:gd name="T56" fmla="*/ 13 w 23"/>
              <a:gd name="T57" fmla="*/ 13 h 21"/>
              <a:gd name="T58" fmla="*/ 11 w 23"/>
              <a:gd name="T59" fmla="*/ 12 h 21"/>
              <a:gd name="T60" fmla="*/ 8 w 23"/>
              <a:gd name="T61" fmla="*/ 12 h 21"/>
              <a:gd name="T62" fmla="*/ 4 w 23"/>
              <a:gd name="T63" fmla="*/ 13 h 21"/>
              <a:gd name="T64" fmla="*/ 1 w 23"/>
              <a:gd name="T65" fmla="*/ 15 h 21"/>
              <a:gd name="T66" fmla="*/ 0 w 23"/>
              <a:gd name="T67" fmla="*/ 17 h 21"/>
              <a:gd name="T68" fmla="*/ 2 w 23"/>
              <a:gd name="T69" fmla="*/ 18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3" h="21">
                <a:moveTo>
                  <a:pt x="2" y="18"/>
                </a:moveTo>
                <a:cubicBezTo>
                  <a:pt x="3" y="18"/>
                  <a:pt x="3" y="18"/>
                  <a:pt x="4" y="18"/>
                </a:cubicBezTo>
                <a:cubicBezTo>
                  <a:pt x="4" y="18"/>
                  <a:pt x="4" y="18"/>
                  <a:pt x="5" y="18"/>
                </a:cubicBezTo>
                <a:cubicBezTo>
                  <a:pt x="5" y="18"/>
                  <a:pt x="5" y="17"/>
                  <a:pt x="5" y="17"/>
                </a:cubicBezTo>
                <a:cubicBezTo>
                  <a:pt x="6" y="17"/>
                  <a:pt x="6" y="17"/>
                  <a:pt x="7" y="17"/>
                </a:cubicBezTo>
                <a:cubicBezTo>
                  <a:pt x="7" y="17"/>
                  <a:pt x="7" y="18"/>
                  <a:pt x="7" y="18"/>
                </a:cubicBezTo>
                <a:cubicBezTo>
                  <a:pt x="10" y="21"/>
                  <a:pt x="8" y="16"/>
                  <a:pt x="12" y="17"/>
                </a:cubicBezTo>
                <a:cubicBezTo>
                  <a:pt x="12" y="16"/>
                  <a:pt x="12" y="16"/>
                  <a:pt x="13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5"/>
                  <a:pt x="14" y="14"/>
                  <a:pt x="15" y="15"/>
                </a:cubicBezTo>
                <a:cubicBezTo>
                  <a:pt x="16" y="15"/>
                  <a:pt x="17" y="14"/>
                  <a:pt x="17" y="13"/>
                </a:cubicBezTo>
                <a:cubicBezTo>
                  <a:pt x="17" y="13"/>
                  <a:pt x="17" y="13"/>
                  <a:pt x="17" y="12"/>
                </a:cubicBezTo>
                <a:cubicBezTo>
                  <a:pt x="17" y="11"/>
                  <a:pt x="18" y="10"/>
                  <a:pt x="18" y="9"/>
                </a:cubicBezTo>
                <a:cubicBezTo>
                  <a:pt x="19" y="9"/>
                  <a:pt x="19" y="8"/>
                  <a:pt x="19" y="8"/>
                </a:cubicBezTo>
                <a:cubicBezTo>
                  <a:pt x="19" y="8"/>
                  <a:pt x="20" y="8"/>
                  <a:pt x="20" y="8"/>
                </a:cubicBezTo>
                <a:cubicBezTo>
                  <a:pt x="21" y="8"/>
                  <a:pt x="21" y="8"/>
                  <a:pt x="21" y="8"/>
                </a:cubicBezTo>
                <a:cubicBezTo>
                  <a:pt x="23" y="7"/>
                  <a:pt x="22" y="5"/>
                  <a:pt x="21" y="4"/>
                </a:cubicBezTo>
                <a:cubicBezTo>
                  <a:pt x="21" y="4"/>
                  <a:pt x="21" y="4"/>
                  <a:pt x="20" y="4"/>
                </a:cubicBezTo>
                <a:cubicBezTo>
                  <a:pt x="20" y="4"/>
                  <a:pt x="20" y="3"/>
                  <a:pt x="20" y="3"/>
                </a:cubicBezTo>
                <a:cubicBezTo>
                  <a:pt x="20" y="2"/>
                  <a:pt x="20" y="1"/>
                  <a:pt x="20" y="0"/>
                </a:cubicBezTo>
                <a:cubicBezTo>
                  <a:pt x="19" y="0"/>
                  <a:pt x="19" y="0"/>
                  <a:pt x="18" y="0"/>
                </a:cubicBezTo>
                <a:cubicBezTo>
                  <a:pt x="17" y="2"/>
                  <a:pt x="16" y="3"/>
                  <a:pt x="14" y="3"/>
                </a:cubicBezTo>
                <a:cubicBezTo>
                  <a:pt x="15" y="4"/>
                  <a:pt x="15" y="4"/>
                  <a:pt x="17" y="4"/>
                </a:cubicBezTo>
                <a:cubicBezTo>
                  <a:pt x="17" y="4"/>
                  <a:pt x="17" y="5"/>
                  <a:pt x="17" y="5"/>
                </a:cubicBezTo>
                <a:cubicBezTo>
                  <a:pt x="16" y="5"/>
                  <a:pt x="16" y="7"/>
                  <a:pt x="15" y="8"/>
                </a:cubicBezTo>
                <a:cubicBezTo>
                  <a:pt x="15" y="8"/>
                  <a:pt x="15" y="8"/>
                  <a:pt x="15" y="9"/>
                </a:cubicBezTo>
                <a:cubicBezTo>
                  <a:pt x="15" y="9"/>
                  <a:pt x="15" y="10"/>
                  <a:pt x="15" y="10"/>
                </a:cubicBezTo>
                <a:cubicBezTo>
                  <a:pt x="15" y="11"/>
                  <a:pt x="15" y="11"/>
                  <a:pt x="14" y="12"/>
                </a:cubicBezTo>
                <a:cubicBezTo>
                  <a:pt x="14" y="13"/>
                  <a:pt x="14" y="14"/>
                  <a:pt x="13" y="13"/>
                </a:cubicBezTo>
                <a:cubicBezTo>
                  <a:pt x="12" y="14"/>
                  <a:pt x="11" y="13"/>
                  <a:pt x="11" y="12"/>
                </a:cubicBezTo>
                <a:cubicBezTo>
                  <a:pt x="10" y="12"/>
                  <a:pt x="9" y="12"/>
                  <a:pt x="8" y="12"/>
                </a:cubicBezTo>
                <a:cubicBezTo>
                  <a:pt x="6" y="12"/>
                  <a:pt x="5" y="13"/>
                  <a:pt x="4" y="13"/>
                </a:cubicBezTo>
                <a:cubicBezTo>
                  <a:pt x="3" y="14"/>
                  <a:pt x="2" y="15"/>
                  <a:pt x="1" y="15"/>
                </a:cubicBezTo>
                <a:cubicBezTo>
                  <a:pt x="1" y="16"/>
                  <a:pt x="0" y="16"/>
                  <a:pt x="0" y="17"/>
                </a:cubicBezTo>
                <a:cubicBezTo>
                  <a:pt x="1" y="17"/>
                  <a:pt x="2" y="17"/>
                  <a:pt x="2" y="1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Freeform 266"/>
          <p:cNvSpPr/>
          <p:nvPr>
            <p:custDataLst>
              <p:tags r:id="rId169"/>
            </p:custDataLst>
          </p:nvPr>
        </p:nvSpPr>
        <p:spPr bwMode="auto">
          <a:xfrm rot="1740000">
            <a:off x="3440697" y="2924083"/>
            <a:ext cx="18738" cy="11416"/>
          </a:xfrm>
          <a:custGeom>
            <a:avLst/>
            <a:gdLst>
              <a:gd name="T0" fmla="*/ 12 w 38"/>
              <a:gd name="T1" fmla="*/ 0 h 23"/>
              <a:gd name="T2" fmla="*/ 9 w 38"/>
              <a:gd name="T3" fmla="*/ 0 h 23"/>
              <a:gd name="T4" fmla="*/ 9 w 38"/>
              <a:gd name="T5" fmla="*/ 2 h 23"/>
              <a:gd name="T6" fmla="*/ 5 w 38"/>
              <a:gd name="T7" fmla="*/ 2 h 23"/>
              <a:gd name="T8" fmla="*/ 4 w 38"/>
              <a:gd name="T9" fmla="*/ 2 h 23"/>
              <a:gd name="T10" fmla="*/ 2 w 38"/>
              <a:gd name="T11" fmla="*/ 2 h 23"/>
              <a:gd name="T12" fmla="*/ 2 w 38"/>
              <a:gd name="T13" fmla="*/ 3 h 23"/>
              <a:gd name="T14" fmla="*/ 5 w 38"/>
              <a:gd name="T15" fmla="*/ 5 h 23"/>
              <a:gd name="T16" fmla="*/ 5 w 38"/>
              <a:gd name="T17" fmla="*/ 6 h 23"/>
              <a:gd name="T18" fmla="*/ 7 w 38"/>
              <a:gd name="T19" fmla="*/ 9 h 23"/>
              <a:gd name="T20" fmla="*/ 8 w 38"/>
              <a:gd name="T21" fmla="*/ 9 h 23"/>
              <a:gd name="T22" fmla="*/ 9 w 38"/>
              <a:gd name="T23" fmla="*/ 9 h 23"/>
              <a:gd name="T24" fmla="*/ 12 w 38"/>
              <a:gd name="T25" fmla="*/ 10 h 23"/>
              <a:gd name="T26" fmla="*/ 14 w 38"/>
              <a:gd name="T27" fmla="*/ 11 h 23"/>
              <a:gd name="T28" fmla="*/ 14 w 38"/>
              <a:gd name="T29" fmla="*/ 10 h 23"/>
              <a:gd name="T30" fmla="*/ 17 w 38"/>
              <a:gd name="T31" fmla="*/ 10 h 23"/>
              <a:gd name="T32" fmla="*/ 17 w 38"/>
              <a:gd name="T33" fmla="*/ 9 h 23"/>
              <a:gd name="T34" fmla="*/ 19 w 38"/>
              <a:gd name="T35" fmla="*/ 8 h 23"/>
              <a:gd name="T36" fmla="*/ 20 w 38"/>
              <a:gd name="T37" fmla="*/ 5 h 23"/>
              <a:gd name="T38" fmla="*/ 23 w 38"/>
              <a:gd name="T39" fmla="*/ 6 h 23"/>
              <a:gd name="T40" fmla="*/ 21 w 38"/>
              <a:gd name="T41" fmla="*/ 10 h 23"/>
              <a:gd name="T42" fmla="*/ 21 w 38"/>
              <a:gd name="T43" fmla="*/ 11 h 23"/>
              <a:gd name="T44" fmla="*/ 24 w 38"/>
              <a:gd name="T45" fmla="*/ 11 h 23"/>
              <a:gd name="T46" fmla="*/ 25 w 38"/>
              <a:gd name="T47" fmla="*/ 11 h 23"/>
              <a:gd name="T48" fmla="*/ 25 w 38"/>
              <a:gd name="T49" fmla="*/ 12 h 23"/>
              <a:gd name="T50" fmla="*/ 27 w 38"/>
              <a:gd name="T51" fmla="*/ 13 h 23"/>
              <a:gd name="T52" fmla="*/ 27 w 38"/>
              <a:gd name="T53" fmla="*/ 15 h 23"/>
              <a:gd name="T54" fmla="*/ 27 w 38"/>
              <a:gd name="T55" fmla="*/ 17 h 23"/>
              <a:gd name="T56" fmla="*/ 26 w 38"/>
              <a:gd name="T57" fmla="*/ 21 h 23"/>
              <a:gd name="T58" fmla="*/ 26 w 38"/>
              <a:gd name="T59" fmla="*/ 22 h 23"/>
              <a:gd name="T60" fmla="*/ 28 w 38"/>
              <a:gd name="T61" fmla="*/ 23 h 23"/>
              <a:gd name="T62" fmla="*/ 31 w 38"/>
              <a:gd name="T63" fmla="*/ 23 h 23"/>
              <a:gd name="T64" fmla="*/ 32 w 38"/>
              <a:gd name="T65" fmla="*/ 23 h 23"/>
              <a:gd name="T66" fmla="*/ 32 w 38"/>
              <a:gd name="T67" fmla="*/ 22 h 23"/>
              <a:gd name="T68" fmla="*/ 31 w 38"/>
              <a:gd name="T69" fmla="*/ 19 h 23"/>
              <a:gd name="T70" fmla="*/ 32 w 38"/>
              <a:gd name="T71" fmla="*/ 17 h 23"/>
              <a:gd name="T72" fmla="*/ 32 w 38"/>
              <a:gd name="T73" fmla="*/ 16 h 23"/>
              <a:gd name="T74" fmla="*/ 31 w 38"/>
              <a:gd name="T75" fmla="*/ 16 h 23"/>
              <a:gd name="T76" fmla="*/ 30 w 38"/>
              <a:gd name="T77" fmla="*/ 15 h 23"/>
              <a:gd name="T78" fmla="*/ 32 w 38"/>
              <a:gd name="T79" fmla="*/ 15 h 23"/>
              <a:gd name="T80" fmla="*/ 34 w 38"/>
              <a:gd name="T81" fmla="*/ 15 h 23"/>
              <a:gd name="T82" fmla="*/ 36 w 38"/>
              <a:gd name="T83" fmla="*/ 15 h 23"/>
              <a:gd name="T84" fmla="*/ 37 w 38"/>
              <a:gd name="T85" fmla="*/ 15 h 23"/>
              <a:gd name="T86" fmla="*/ 38 w 38"/>
              <a:gd name="T87" fmla="*/ 13 h 23"/>
              <a:gd name="T88" fmla="*/ 38 w 38"/>
              <a:gd name="T89" fmla="*/ 12 h 23"/>
              <a:gd name="T90" fmla="*/ 37 w 38"/>
              <a:gd name="T91" fmla="*/ 11 h 23"/>
              <a:gd name="T92" fmla="*/ 33 w 38"/>
              <a:gd name="T93" fmla="*/ 11 h 23"/>
              <a:gd name="T94" fmla="*/ 31 w 38"/>
              <a:gd name="T95" fmla="*/ 10 h 23"/>
              <a:gd name="T96" fmla="*/ 31 w 38"/>
              <a:gd name="T97" fmla="*/ 9 h 23"/>
              <a:gd name="T98" fmla="*/ 30 w 38"/>
              <a:gd name="T99" fmla="*/ 9 h 23"/>
              <a:gd name="T100" fmla="*/ 28 w 38"/>
              <a:gd name="T101" fmla="*/ 8 h 23"/>
              <a:gd name="T102" fmla="*/ 27 w 38"/>
              <a:gd name="T103" fmla="*/ 5 h 23"/>
              <a:gd name="T104" fmla="*/ 27 w 38"/>
              <a:gd name="T105" fmla="*/ 4 h 23"/>
              <a:gd name="T106" fmla="*/ 25 w 38"/>
              <a:gd name="T107" fmla="*/ 4 h 23"/>
              <a:gd name="T108" fmla="*/ 21 w 38"/>
              <a:gd name="T109" fmla="*/ 2 h 23"/>
              <a:gd name="T110" fmla="*/ 20 w 38"/>
              <a:gd name="T111" fmla="*/ 2 h 23"/>
              <a:gd name="T112" fmla="*/ 18 w 38"/>
              <a:gd name="T113" fmla="*/ 3 h 23"/>
              <a:gd name="T114" fmla="*/ 17 w 38"/>
              <a:gd name="T115" fmla="*/ 3 h 23"/>
              <a:gd name="T116" fmla="*/ 14 w 38"/>
              <a:gd name="T117" fmla="*/ 3 h 23"/>
              <a:gd name="T118" fmla="*/ 14 w 38"/>
              <a:gd name="T119" fmla="*/ 2 h 23"/>
              <a:gd name="T120" fmla="*/ 12 w 38"/>
              <a:gd name="T121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8" h="23">
                <a:moveTo>
                  <a:pt x="12" y="0"/>
                </a:moveTo>
                <a:cubicBezTo>
                  <a:pt x="11" y="0"/>
                  <a:pt x="10" y="0"/>
                  <a:pt x="9" y="0"/>
                </a:cubicBezTo>
                <a:cubicBezTo>
                  <a:pt x="9" y="1"/>
                  <a:pt x="9" y="1"/>
                  <a:pt x="9" y="2"/>
                </a:cubicBezTo>
                <a:cubicBezTo>
                  <a:pt x="8" y="2"/>
                  <a:pt x="6" y="2"/>
                  <a:pt x="5" y="2"/>
                </a:cubicBezTo>
                <a:cubicBezTo>
                  <a:pt x="4" y="2"/>
                  <a:pt x="4" y="2"/>
                  <a:pt x="4" y="2"/>
                </a:cubicBezTo>
                <a:cubicBezTo>
                  <a:pt x="3" y="2"/>
                  <a:pt x="3" y="2"/>
                  <a:pt x="2" y="2"/>
                </a:cubicBezTo>
                <a:cubicBezTo>
                  <a:pt x="2" y="2"/>
                  <a:pt x="2" y="2"/>
                  <a:pt x="2" y="3"/>
                </a:cubicBezTo>
                <a:cubicBezTo>
                  <a:pt x="6" y="3"/>
                  <a:pt x="0" y="6"/>
                  <a:pt x="5" y="5"/>
                </a:cubicBezTo>
                <a:cubicBezTo>
                  <a:pt x="5" y="6"/>
                  <a:pt x="5" y="6"/>
                  <a:pt x="5" y="6"/>
                </a:cubicBezTo>
                <a:cubicBezTo>
                  <a:pt x="6" y="7"/>
                  <a:pt x="7" y="7"/>
                  <a:pt x="7" y="9"/>
                </a:cubicBezTo>
                <a:cubicBezTo>
                  <a:pt x="7" y="9"/>
                  <a:pt x="8" y="9"/>
                  <a:pt x="8" y="9"/>
                </a:cubicBezTo>
                <a:cubicBezTo>
                  <a:pt x="9" y="9"/>
                  <a:pt x="9" y="9"/>
                  <a:pt x="9" y="9"/>
                </a:cubicBezTo>
                <a:cubicBezTo>
                  <a:pt x="10" y="9"/>
                  <a:pt x="12" y="9"/>
                  <a:pt x="12" y="10"/>
                </a:cubicBezTo>
                <a:cubicBezTo>
                  <a:pt x="13" y="10"/>
                  <a:pt x="13" y="11"/>
                  <a:pt x="14" y="11"/>
                </a:cubicBezTo>
                <a:cubicBezTo>
                  <a:pt x="14" y="11"/>
                  <a:pt x="14" y="10"/>
                  <a:pt x="14" y="10"/>
                </a:cubicBezTo>
                <a:cubicBezTo>
                  <a:pt x="15" y="10"/>
                  <a:pt x="16" y="10"/>
                  <a:pt x="17" y="10"/>
                </a:cubicBezTo>
                <a:cubicBezTo>
                  <a:pt x="17" y="10"/>
                  <a:pt x="17" y="9"/>
                  <a:pt x="17" y="9"/>
                </a:cubicBezTo>
                <a:cubicBezTo>
                  <a:pt x="18" y="8"/>
                  <a:pt x="18" y="8"/>
                  <a:pt x="19" y="8"/>
                </a:cubicBezTo>
                <a:cubicBezTo>
                  <a:pt x="20" y="7"/>
                  <a:pt x="20" y="7"/>
                  <a:pt x="20" y="5"/>
                </a:cubicBezTo>
                <a:cubicBezTo>
                  <a:pt x="21" y="5"/>
                  <a:pt x="23" y="5"/>
                  <a:pt x="23" y="6"/>
                </a:cubicBezTo>
                <a:cubicBezTo>
                  <a:pt x="22" y="8"/>
                  <a:pt x="23" y="10"/>
                  <a:pt x="21" y="10"/>
                </a:cubicBezTo>
                <a:cubicBezTo>
                  <a:pt x="21" y="10"/>
                  <a:pt x="21" y="11"/>
                  <a:pt x="21" y="11"/>
                </a:cubicBezTo>
                <a:cubicBezTo>
                  <a:pt x="22" y="11"/>
                  <a:pt x="23" y="11"/>
                  <a:pt x="24" y="11"/>
                </a:cubicBezTo>
                <a:cubicBezTo>
                  <a:pt x="24" y="11"/>
                  <a:pt x="25" y="11"/>
                  <a:pt x="25" y="11"/>
                </a:cubicBezTo>
                <a:cubicBezTo>
                  <a:pt x="25" y="11"/>
                  <a:pt x="25" y="12"/>
                  <a:pt x="25" y="12"/>
                </a:cubicBezTo>
                <a:cubicBezTo>
                  <a:pt x="26" y="13"/>
                  <a:pt x="27" y="12"/>
                  <a:pt x="27" y="13"/>
                </a:cubicBezTo>
                <a:cubicBezTo>
                  <a:pt x="27" y="14"/>
                  <a:pt x="27" y="14"/>
                  <a:pt x="27" y="15"/>
                </a:cubicBezTo>
                <a:cubicBezTo>
                  <a:pt x="27" y="15"/>
                  <a:pt x="27" y="16"/>
                  <a:pt x="27" y="17"/>
                </a:cubicBezTo>
                <a:cubicBezTo>
                  <a:pt x="30" y="17"/>
                  <a:pt x="29" y="22"/>
                  <a:pt x="26" y="21"/>
                </a:cubicBezTo>
                <a:cubicBezTo>
                  <a:pt x="26" y="21"/>
                  <a:pt x="26" y="21"/>
                  <a:pt x="26" y="22"/>
                </a:cubicBezTo>
                <a:cubicBezTo>
                  <a:pt x="27" y="22"/>
                  <a:pt x="28" y="23"/>
                  <a:pt x="28" y="23"/>
                </a:cubicBezTo>
                <a:cubicBezTo>
                  <a:pt x="30" y="23"/>
                  <a:pt x="30" y="21"/>
                  <a:pt x="31" y="23"/>
                </a:cubicBezTo>
                <a:cubicBezTo>
                  <a:pt x="31" y="23"/>
                  <a:pt x="32" y="23"/>
                  <a:pt x="32" y="23"/>
                </a:cubicBezTo>
                <a:cubicBezTo>
                  <a:pt x="32" y="23"/>
                  <a:pt x="32" y="22"/>
                  <a:pt x="32" y="22"/>
                </a:cubicBezTo>
                <a:cubicBezTo>
                  <a:pt x="32" y="21"/>
                  <a:pt x="31" y="20"/>
                  <a:pt x="31" y="19"/>
                </a:cubicBezTo>
                <a:cubicBezTo>
                  <a:pt x="31" y="18"/>
                  <a:pt x="31" y="17"/>
                  <a:pt x="32" y="17"/>
                </a:cubicBezTo>
                <a:cubicBezTo>
                  <a:pt x="32" y="17"/>
                  <a:pt x="32" y="16"/>
                  <a:pt x="32" y="16"/>
                </a:cubicBezTo>
                <a:cubicBezTo>
                  <a:pt x="32" y="16"/>
                  <a:pt x="31" y="16"/>
                  <a:pt x="31" y="16"/>
                </a:cubicBezTo>
                <a:cubicBezTo>
                  <a:pt x="31" y="15"/>
                  <a:pt x="30" y="15"/>
                  <a:pt x="30" y="15"/>
                </a:cubicBezTo>
                <a:cubicBezTo>
                  <a:pt x="30" y="13"/>
                  <a:pt x="31" y="14"/>
                  <a:pt x="32" y="15"/>
                </a:cubicBezTo>
                <a:cubicBezTo>
                  <a:pt x="33" y="15"/>
                  <a:pt x="34" y="15"/>
                  <a:pt x="34" y="15"/>
                </a:cubicBezTo>
                <a:cubicBezTo>
                  <a:pt x="35" y="15"/>
                  <a:pt x="35" y="15"/>
                  <a:pt x="36" y="15"/>
                </a:cubicBezTo>
                <a:cubicBezTo>
                  <a:pt x="36" y="15"/>
                  <a:pt x="36" y="15"/>
                  <a:pt x="37" y="15"/>
                </a:cubicBezTo>
                <a:cubicBezTo>
                  <a:pt x="37" y="14"/>
                  <a:pt x="37" y="13"/>
                  <a:pt x="38" y="13"/>
                </a:cubicBezTo>
                <a:cubicBezTo>
                  <a:pt x="38" y="13"/>
                  <a:pt x="38" y="13"/>
                  <a:pt x="38" y="12"/>
                </a:cubicBezTo>
                <a:cubicBezTo>
                  <a:pt x="38" y="11"/>
                  <a:pt x="38" y="11"/>
                  <a:pt x="37" y="11"/>
                </a:cubicBezTo>
                <a:cubicBezTo>
                  <a:pt x="36" y="11"/>
                  <a:pt x="34" y="11"/>
                  <a:pt x="33" y="11"/>
                </a:cubicBezTo>
                <a:cubicBezTo>
                  <a:pt x="32" y="11"/>
                  <a:pt x="31" y="11"/>
                  <a:pt x="31" y="10"/>
                </a:cubicBezTo>
                <a:cubicBezTo>
                  <a:pt x="31" y="10"/>
                  <a:pt x="31" y="9"/>
                  <a:pt x="31" y="9"/>
                </a:cubicBezTo>
                <a:cubicBezTo>
                  <a:pt x="30" y="9"/>
                  <a:pt x="30" y="9"/>
                  <a:pt x="30" y="9"/>
                </a:cubicBezTo>
                <a:cubicBezTo>
                  <a:pt x="29" y="9"/>
                  <a:pt x="29" y="8"/>
                  <a:pt x="28" y="8"/>
                </a:cubicBezTo>
                <a:cubicBezTo>
                  <a:pt x="28" y="7"/>
                  <a:pt x="27" y="6"/>
                  <a:pt x="27" y="5"/>
                </a:cubicBezTo>
                <a:cubicBezTo>
                  <a:pt x="27" y="5"/>
                  <a:pt x="27" y="4"/>
                  <a:pt x="27" y="4"/>
                </a:cubicBezTo>
                <a:cubicBezTo>
                  <a:pt x="26" y="4"/>
                  <a:pt x="26" y="4"/>
                  <a:pt x="25" y="4"/>
                </a:cubicBezTo>
                <a:cubicBezTo>
                  <a:pt x="22" y="5"/>
                  <a:pt x="23" y="2"/>
                  <a:pt x="21" y="2"/>
                </a:cubicBezTo>
                <a:cubicBezTo>
                  <a:pt x="21" y="2"/>
                  <a:pt x="21" y="2"/>
                  <a:pt x="20" y="2"/>
                </a:cubicBezTo>
                <a:cubicBezTo>
                  <a:pt x="20" y="3"/>
                  <a:pt x="19" y="3"/>
                  <a:pt x="18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6" y="3"/>
                  <a:pt x="15" y="3"/>
                  <a:pt x="14" y="3"/>
                </a:cubicBezTo>
                <a:cubicBezTo>
                  <a:pt x="14" y="2"/>
                  <a:pt x="14" y="2"/>
                  <a:pt x="14" y="2"/>
                </a:cubicBezTo>
                <a:cubicBezTo>
                  <a:pt x="13" y="1"/>
                  <a:pt x="12" y="2"/>
                  <a:pt x="1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Freeform 267"/>
          <p:cNvSpPr/>
          <p:nvPr>
            <p:custDataLst>
              <p:tags r:id="rId170"/>
            </p:custDataLst>
          </p:nvPr>
        </p:nvSpPr>
        <p:spPr bwMode="auto">
          <a:xfrm rot="1740000">
            <a:off x="3486907" y="2950375"/>
            <a:ext cx="5941" cy="8448"/>
          </a:xfrm>
          <a:custGeom>
            <a:avLst/>
            <a:gdLst>
              <a:gd name="T0" fmla="*/ 2 w 12"/>
              <a:gd name="T1" fmla="*/ 17 h 17"/>
              <a:gd name="T2" fmla="*/ 2 w 12"/>
              <a:gd name="T3" fmla="*/ 16 h 17"/>
              <a:gd name="T4" fmla="*/ 4 w 12"/>
              <a:gd name="T5" fmla="*/ 15 h 17"/>
              <a:gd name="T6" fmla="*/ 5 w 12"/>
              <a:gd name="T7" fmla="*/ 15 h 17"/>
              <a:gd name="T8" fmla="*/ 5 w 12"/>
              <a:gd name="T9" fmla="*/ 14 h 17"/>
              <a:gd name="T10" fmla="*/ 5 w 12"/>
              <a:gd name="T11" fmla="*/ 13 h 17"/>
              <a:gd name="T12" fmla="*/ 5 w 12"/>
              <a:gd name="T13" fmla="*/ 11 h 17"/>
              <a:gd name="T14" fmla="*/ 6 w 12"/>
              <a:gd name="T15" fmla="*/ 11 h 17"/>
              <a:gd name="T16" fmla="*/ 7 w 12"/>
              <a:gd name="T17" fmla="*/ 10 h 17"/>
              <a:gd name="T18" fmla="*/ 8 w 12"/>
              <a:gd name="T19" fmla="*/ 8 h 17"/>
              <a:gd name="T20" fmla="*/ 10 w 12"/>
              <a:gd name="T21" fmla="*/ 7 h 17"/>
              <a:gd name="T22" fmla="*/ 11 w 12"/>
              <a:gd name="T23" fmla="*/ 7 h 17"/>
              <a:gd name="T24" fmla="*/ 11 w 12"/>
              <a:gd name="T25" fmla="*/ 5 h 17"/>
              <a:gd name="T26" fmla="*/ 11 w 12"/>
              <a:gd name="T27" fmla="*/ 4 h 17"/>
              <a:gd name="T28" fmla="*/ 11 w 12"/>
              <a:gd name="T29" fmla="*/ 3 h 17"/>
              <a:gd name="T30" fmla="*/ 11 w 12"/>
              <a:gd name="T31" fmla="*/ 1 h 17"/>
              <a:gd name="T32" fmla="*/ 8 w 12"/>
              <a:gd name="T33" fmla="*/ 0 h 17"/>
              <a:gd name="T34" fmla="*/ 7 w 12"/>
              <a:gd name="T35" fmla="*/ 0 h 17"/>
              <a:gd name="T36" fmla="*/ 5 w 12"/>
              <a:gd name="T37" fmla="*/ 2 h 17"/>
              <a:gd name="T38" fmla="*/ 5 w 12"/>
              <a:gd name="T39" fmla="*/ 3 h 17"/>
              <a:gd name="T40" fmla="*/ 5 w 12"/>
              <a:gd name="T41" fmla="*/ 4 h 17"/>
              <a:gd name="T42" fmla="*/ 5 w 12"/>
              <a:gd name="T43" fmla="*/ 5 h 17"/>
              <a:gd name="T44" fmla="*/ 4 w 12"/>
              <a:gd name="T45" fmla="*/ 5 h 17"/>
              <a:gd name="T46" fmla="*/ 2 w 12"/>
              <a:gd name="T47" fmla="*/ 7 h 17"/>
              <a:gd name="T48" fmla="*/ 2 w 12"/>
              <a:gd name="T49" fmla="*/ 9 h 17"/>
              <a:gd name="T50" fmla="*/ 2 w 12"/>
              <a:gd name="T51" fmla="*/ 11 h 17"/>
              <a:gd name="T52" fmla="*/ 1 w 12"/>
              <a:gd name="T53" fmla="*/ 11 h 17"/>
              <a:gd name="T54" fmla="*/ 0 w 12"/>
              <a:gd name="T55" fmla="*/ 13 h 17"/>
              <a:gd name="T56" fmla="*/ 0 w 12"/>
              <a:gd name="T57" fmla="*/ 15 h 17"/>
              <a:gd name="T58" fmla="*/ 2 w 12"/>
              <a:gd name="T59" fmla="*/ 1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2" h="17">
                <a:moveTo>
                  <a:pt x="2" y="17"/>
                </a:moveTo>
                <a:cubicBezTo>
                  <a:pt x="2" y="17"/>
                  <a:pt x="2" y="17"/>
                  <a:pt x="2" y="16"/>
                </a:cubicBezTo>
                <a:cubicBezTo>
                  <a:pt x="3" y="16"/>
                  <a:pt x="4" y="16"/>
                  <a:pt x="4" y="15"/>
                </a:cubicBezTo>
                <a:cubicBezTo>
                  <a:pt x="4" y="15"/>
                  <a:pt x="4" y="15"/>
                  <a:pt x="5" y="15"/>
                </a:cubicBezTo>
                <a:cubicBezTo>
                  <a:pt x="5" y="15"/>
                  <a:pt x="5" y="14"/>
                  <a:pt x="5" y="14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12"/>
                  <a:pt x="5" y="12"/>
                  <a:pt x="5" y="11"/>
                </a:cubicBezTo>
                <a:cubicBezTo>
                  <a:pt x="5" y="11"/>
                  <a:pt x="6" y="11"/>
                  <a:pt x="6" y="11"/>
                </a:cubicBezTo>
                <a:cubicBezTo>
                  <a:pt x="6" y="10"/>
                  <a:pt x="6" y="10"/>
                  <a:pt x="7" y="10"/>
                </a:cubicBezTo>
                <a:cubicBezTo>
                  <a:pt x="7" y="9"/>
                  <a:pt x="8" y="9"/>
                  <a:pt x="8" y="8"/>
                </a:cubicBezTo>
                <a:cubicBezTo>
                  <a:pt x="9" y="8"/>
                  <a:pt x="9" y="7"/>
                  <a:pt x="10" y="7"/>
                </a:cubicBezTo>
                <a:cubicBezTo>
                  <a:pt x="10" y="7"/>
                  <a:pt x="10" y="7"/>
                  <a:pt x="11" y="7"/>
                </a:cubicBezTo>
                <a:cubicBezTo>
                  <a:pt x="11" y="6"/>
                  <a:pt x="11" y="6"/>
                  <a:pt x="11" y="5"/>
                </a:cubicBezTo>
                <a:cubicBezTo>
                  <a:pt x="11" y="5"/>
                  <a:pt x="11" y="5"/>
                  <a:pt x="11" y="4"/>
                </a:cubicBezTo>
                <a:cubicBezTo>
                  <a:pt x="11" y="4"/>
                  <a:pt x="11" y="3"/>
                  <a:pt x="11" y="3"/>
                </a:cubicBezTo>
                <a:cubicBezTo>
                  <a:pt x="12" y="3"/>
                  <a:pt x="11" y="2"/>
                  <a:pt x="11" y="1"/>
                </a:cubicBezTo>
                <a:cubicBezTo>
                  <a:pt x="10" y="0"/>
                  <a:pt x="10" y="0"/>
                  <a:pt x="8" y="0"/>
                </a:cubicBezTo>
                <a:cubicBezTo>
                  <a:pt x="8" y="0"/>
                  <a:pt x="8" y="0"/>
                  <a:pt x="7" y="0"/>
                </a:cubicBezTo>
                <a:cubicBezTo>
                  <a:pt x="7" y="1"/>
                  <a:pt x="6" y="2"/>
                  <a:pt x="5" y="2"/>
                </a:cubicBezTo>
                <a:cubicBezTo>
                  <a:pt x="5" y="2"/>
                  <a:pt x="5" y="3"/>
                  <a:pt x="5" y="3"/>
                </a:cubicBezTo>
                <a:cubicBezTo>
                  <a:pt x="5" y="3"/>
                  <a:pt x="5" y="4"/>
                  <a:pt x="5" y="4"/>
                </a:cubicBezTo>
                <a:cubicBezTo>
                  <a:pt x="5" y="5"/>
                  <a:pt x="5" y="5"/>
                  <a:pt x="5" y="5"/>
                </a:cubicBezTo>
                <a:cubicBezTo>
                  <a:pt x="4" y="5"/>
                  <a:pt x="4" y="5"/>
                  <a:pt x="4" y="5"/>
                </a:cubicBezTo>
                <a:cubicBezTo>
                  <a:pt x="3" y="5"/>
                  <a:pt x="2" y="6"/>
                  <a:pt x="2" y="7"/>
                </a:cubicBezTo>
                <a:cubicBezTo>
                  <a:pt x="2" y="7"/>
                  <a:pt x="2" y="8"/>
                  <a:pt x="2" y="9"/>
                </a:cubicBezTo>
                <a:cubicBezTo>
                  <a:pt x="2" y="10"/>
                  <a:pt x="2" y="11"/>
                  <a:pt x="2" y="11"/>
                </a:cubicBezTo>
                <a:cubicBezTo>
                  <a:pt x="2" y="11"/>
                  <a:pt x="2" y="11"/>
                  <a:pt x="1" y="11"/>
                </a:cubicBezTo>
                <a:cubicBezTo>
                  <a:pt x="1" y="12"/>
                  <a:pt x="1" y="13"/>
                  <a:pt x="0" y="13"/>
                </a:cubicBezTo>
                <a:cubicBezTo>
                  <a:pt x="0" y="13"/>
                  <a:pt x="0" y="14"/>
                  <a:pt x="0" y="15"/>
                </a:cubicBezTo>
                <a:cubicBezTo>
                  <a:pt x="1" y="16"/>
                  <a:pt x="1" y="17"/>
                  <a:pt x="2" y="1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Freeform 268"/>
          <p:cNvSpPr/>
          <p:nvPr>
            <p:custDataLst>
              <p:tags r:id="rId171"/>
            </p:custDataLst>
          </p:nvPr>
        </p:nvSpPr>
        <p:spPr bwMode="auto">
          <a:xfrm rot="1740000">
            <a:off x="3477566" y="2957264"/>
            <a:ext cx="4799" cy="6393"/>
          </a:xfrm>
          <a:custGeom>
            <a:avLst/>
            <a:gdLst>
              <a:gd name="T0" fmla="*/ 2 w 10"/>
              <a:gd name="T1" fmla="*/ 8 h 13"/>
              <a:gd name="T2" fmla="*/ 2 w 10"/>
              <a:gd name="T3" fmla="*/ 10 h 13"/>
              <a:gd name="T4" fmla="*/ 4 w 10"/>
              <a:gd name="T5" fmla="*/ 11 h 13"/>
              <a:gd name="T6" fmla="*/ 6 w 10"/>
              <a:gd name="T7" fmla="*/ 13 h 13"/>
              <a:gd name="T8" fmla="*/ 7 w 10"/>
              <a:gd name="T9" fmla="*/ 10 h 13"/>
              <a:gd name="T10" fmla="*/ 7 w 10"/>
              <a:gd name="T11" fmla="*/ 8 h 13"/>
              <a:gd name="T12" fmla="*/ 9 w 10"/>
              <a:gd name="T13" fmla="*/ 5 h 13"/>
              <a:gd name="T14" fmla="*/ 10 w 10"/>
              <a:gd name="T15" fmla="*/ 4 h 13"/>
              <a:gd name="T16" fmla="*/ 10 w 10"/>
              <a:gd name="T17" fmla="*/ 2 h 13"/>
              <a:gd name="T18" fmla="*/ 10 w 10"/>
              <a:gd name="T19" fmla="*/ 0 h 13"/>
              <a:gd name="T20" fmla="*/ 6 w 10"/>
              <a:gd name="T21" fmla="*/ 0 h 13"/>
              <a:gd name="T22" fmla="*/ 5 w 10"/>
              <a:gd name="T23" fmla="*/ 0 h 13"/>
              <a:gd name="T24" fmla="*/ 4 w 10"/>
              <a:gd name="T25" fmla="*/ 0 h 13"/>
              <a:gd name="T26" fmla="*/ 4 w 10"/>
              <a:gd name="T27" fmla="*/ 2 h 13"/>
              <a:gd name="T28" fmla="*/ 4 w 10"/>
              <a:gd name="T29" fmla="*/ 5 h 13"/>
              <a:gd name="T30" fmla="*/ 3 w 10"/>
              <a:gd name="T31" fmla="*/ 5 h 13"/>
              <a:gd name="T32" fmla="*/ 0 w 10"/>
              <a:gd name="T33" fmla="*/ 5 h 13"/>
              <a:gd name="T34" fmla="*/ 2 w 10"/>
              <a:gd name="T35" fmla="*/ 7 h 13"/>
              <a:gd name="T36" fmla="*/ 2 w 10"/>
              <a:gd name="T37" fmla="*/ 8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0" h="13">
                <a:moveTo>
                  <a:pt x="2" y="8"/>
                </a:moveTo>
                <a:cubicBezTo>
                  <a:pt x="2" y="9"/>
                  <a:pt x="2" y="9"/>
                  <a:pt x="2" y="10"/>
                </a:cubicBezTo>
                <a:cubicBezTo>
                  <a:pt x="3" y="10"/>
                  <a:pt x="3" y="11"/>
                  <a:pt x="4" y="11"/>
                </a:cubicBezTo>
                <a:cubicBezTo>
                  <a:pt x="3" y="13"/>
                  <a:pt x="5" y="13"/>
                  <a:pt x="6" y="13"/>
                </a:cubicBezTo>
                <a:cubicBezTo>
                  <a:pt x="6" y="11"/>
                  <a:pt x="6" y="10"/>
                  <a:pt x="7" y="10"/>
                </a:cubicBezTo>
                <a:cubicBezTo>
                  <a:pt x="7" y="9"/>
                  <a:pt x="7" y="9"/>
                  <a:pt x="7" y="8"/>
                </a:cubicBezTo>
                <a:cubicBezTo>
                  <a:pt x="7" y="7"/>
                  <a:pt x="7" y="5"/>
                  <a:pt x="9" y="5"/>
                </a:cubicBezTo>
                <a:cubicBezTo>
                  <a:pt x="10" y="5"/>
                  <a:pt x="10" y="4"/>
                  <a:pt x="10" y="4"/>
                </a:cubicBezTo>
                <a:cubicBezTo>
                  <a:pt x="10" y="3"/>
                  <a:pt x="10" y="3"/>
                  <a:pt x="10" y="2"/>
                </a:cubicBezTo>
                <a:cubicBezTo>
                  <a:pt x="10" y="2"/>
                  <a:pt x="10" y="1"/>
                  <a:pt x="10" y="0"/>
                </a:cubicBezTo>
                <a:cubicBezTo>
                  <a:pt x="9" y="0"/>
                  <a:pt x="7" y="0"/>
                  <a:pt x="6" y="0"/>
                </a:cubicBezTo>
                <a:cubicBezTo>
                  <a:pt x="6" y="0"/>
                  <a:pt x="6" y="0"/>
                  <a:pt x="5" y="0"/>
                </a:cubicBezTo>
                <a:cubicBezTo>
                  <a:pt x="5" y="0"/>
                  <a:pt x="4" y="0"/>
                  <a:pt x="4" y="0"/>
                </a:cubicBezTo>
                <a:cubicBezTo>
                  <a:pt x="4" y="1"/>
                  <a:pt x="4" y="2"/>
                  <a:pt x="4" y="2"/>
                </a:cubicBezTo>
                <a:cubicBezTo>
                  <a:pt x="4" y="3"/>
                  <a:pt x="4" y="4"/>
                  <a:pt x="4" y="5"/>
                </a:cubicBezTo>
                <a:cubicBezTo>
                  <a:pt x="4" y="5"/>
                  <a:pt x="3" y="5"/>
                  <a:pt x="3" y="5"/>
                </a:cubicBezTo>
                <a:cubicBezTo>
                  <a:pt x="2" y="5"/>
                  <a:pt x="1" y="5"/>
                  <a:pt x="0" y="5"/>
                </a:cubicBezTo>
                <a:cubicBezTo>
                  <a:pt x="0" y="6"/>
                  <a:pt x="1" y="6"/>
                  <a:pt x="2" y="7"/>
                </a:cubicBezTo>
                <a:cubicBezTo>
                  <a:pt x="2" y="8"/>
                  <a:pt x="2" y="8"/>
                  <a:pt x="2" y="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Freeform 269"/>
          <p:cNvSpPr/>
          <p:nvPr>
            <p:custDataLst>
              <p:tags r:id="rId172"/>
            </p:custDataLst>
          </p:nvPr>
        </p:nvSpPr>
        <p:spPr bwMode="auto">
          <a:xfrm rot="1740000">
            <a:off x="3431652" y="2941542"/>
            <a:ext cx="11883" cy="5480"/>
          </a:xfrm>
          <a:custGeom>
            <a:avLst/>
            <a:gdLst>
              <a:gd name="T0" fmla="*/ 19 w 24"/>
              <a:gd name="T1" fmla="*/ 10 h 11"/>
              <a:gd name="T2" fmla="*/ 24 w 24"/>
              <a:gd name="T3" fmla="*/ 6 h 11"/>
              <a:gd name="T4" fmla="*/ 24 w 24"/>
              <a:gd name="T5" fmla="*/ 4 h 11"/>
              <a:gd name="T6" fmla="*/ 19 w 24"/>
              <a:gd name="T7" fmla="*/ 0 h 11"/>
              <a:gd name="T8" fmla="*/ 18 w 24"/>
              <a:gd name="T9" fmla="*/ 0 h 11"/>
              <a:gd name="T10" fmla="*/ 13 w 24"/>
              <a:gd name="T11" fmla="*/ 2 h 11"/>
              <a:gd name="T12" fmla="*/ 12 w 24"/>
              <a:gd name="T13" fmla="*/ 2 h 11"/>
              <a:gd name="T14" fmla="*/ 9 w 24"/>
              <a:gd name="T15" fmla="*/ 2 h 11"/>
              <a:gd name="T16" fmla="*/ 7 w 24"/>
              <a:gd name="T17" fmla="*/ 3 h 11"/>
              <a:gd name="T18" fmla="*/ 7 w 24"/>
              <a:gd name="T19" fmla="*/ 4 h 11"/>
              <a:gd name="T20" fmla="*/ 6 w 24"/>
              <a:gd name="T21" fmla="*/ 4 h 11"/>
              <a:gd name="T22" fmla="*/ 5 w 24"/>
              <a:gd name="T23" fmla="*/ 3 h 11"/>
              <a:gd name="T24" fmla="*/ 2 w 24"/>
              <a:gd name="T25" fmla="*/ 5 h 11"/>
              <a:gd name="T26" fmla="*/ 3 w 24"/>
              <a:gd name="T27" fmla="*/ 5 h 11"/>
              <a:gd name="T28" fmla="*/ 3 w 24"/>
              <a:gd name="T29" fmla="*/ 7 h 11"/>
              <a:gd name="T30" fmla="*/ 2 w 24"/>
              <a:gd name="T31" fmla="*/ 10 h 11"/>
              <a:gd name="T32" fmla="*/ 2 w 24"/>
              <a:gd name="T33" fmla="*/ 11 h 11"/>
              <a:gd name="T34" fmla="*/ 5 w 24"/>
              <a:gd name="T35" fmla="*/ 11 h 11"/>
              <a:gd name="T36" fmla="*/ 7 w 24"/>
              <a:gd name="T37" fmla="*/ 10 h 11"/>
              <a:gd name="T38" fmla="*/ 8 w 24"/>
              <a:gd name="T39" fmla="*/ 9 h 11"/>
              <a:gd name="T40" fmla="*/ 7 w 24"/>
              <a:gd name="T41" fmla="*/ 7 h 11"/>
              <a:gd name="T42" fmla="*/ 7 w 24"/>
              <a:gd name="T43" fmla="*/ 6 h 11"/>
              <a:gd name="T44" fmla="*/ 12 w 24"/>
              <a:gd name="T45" fmla="*/ 10 h 11"/>
              <a:gd name="T46" fmla="*/ 15 w 24"/>
              <a:gd name="T47" fmla="*/ 10 h 11"/>
              <a:gd name="T48" fmla="*/ 18 w 24"/>
              <a:gd name="T49" fmla="*/ 9 h 11"/>
              <a:gd name="T50" fmla="*/ 19 w 24"/>
              <a:gd name="T51" fmla="*/ 1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4" h="11">
                <a:moveTo>
                  <a:pt x="19" y="10"/>
                </a:moveTo>
                <a:cubicBezTo>
                  <a:pt x="21" y="9"/>
                  <a:pt x="21" y="7"/>
                  <a:pt x="24" y="6"/>
                </a:cubicBezTo>
                <a:cubicBezTo>
                  <a:pt x="24" y="5"/>
                  <a:pt x="24" y="5"/>
                  <a:pt x="24" y="4"/>
                </a:cubicBezTo>
                <a:cubicBezTo>
                  <a:pt x="23" y="1"/>
                  <a:pt x="20" y="2"/>
                  <a:pt x="19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6" y="1"/>
                  <a:pt x="13" y="0"/>
                  <a:pt x="13" y="2"/>
                </a:cubicBezTo>
                <a:cubicBezTo>
                  <a:pt x="12" y="2"/>
                  <a:pt x="12" y="2"/>
                  <a:pt x="12" y="2"/>
                </a:cubicBezTo>
                <a:cubicBezTo>
                  <a:pt x="11" y="2"/>
                  <a:pt x="10" y="2"/>
                  <a:pt x="9" y="2"/>
                </a:cubicBezTo>
                <a:cubicBezTo>
                  <a:pt x="9" y="2"/>
                  <a:pt x="8" y="3"/>
                  <a:pt x="7" y="3"/>
                </a:cubicBezTo>
                <a:cubicBezTo>
                  <a:pt x="7" y="3"/>
                  <a:pt x="7" y="4"/>
                  <a:pt x="7" y="4"/>
                </a:cubicBezTo>
                <a:cubicBezTo>
                  <a:pt x="7" y="4"/>
                  <a:pt x="6" y="4"/>
                  <a:pt x="6" y="4"/>
                </a:cubicBezTo>
                <a:cubicBezTo>
                  <a:pt x="5" y="4"/>
                  <a:pt x="4" y="4"/>
                  <a:pt x="5" y="3"/>
                </a:cubicBezTo>
                <a:cubicBezTo>
                  <a:pt x="1" y="2"/>
                  <a:pt x="0" y="3"/>
                  <a:pt x="2" y="5"/>
                </a:cubicBezTo>
                <a:cubicBezTo>
                  <a:pt x="3" y="5"/>
                  <a:pt x="3" y="5"/>
                  <a:pt x="3" y="5"/>
                </a:cubicBezTo>
                <a:cubicBezTo>
                  <a:pt x="5" y="5"/>
                  <a:pt x="5" y="7"/>
                  <a:pt x="3" y="7"/>
                </a:cubicBezTo>
                <a:cubicBezTo>
                  <a:pt x="4" y="9"/>
                  <a:pt x="5" y="10"/>
                  <a:pt x="2" y="10"/>
                </a:cubicBezTo>
                <a:cubicBezTo>
                  <a:pt x="2" y="10"/>
                  <a:pt x="2" y="11"/>
                  <a:pt x="2" y="11"/>
                </a:cubicBezTo>
                <a:cubicBezTo>
                  <a:pt x="3" y="11"/>
                  <a:pt x="4" y="11"/>
                  <a:pt x="5" y="11"/>
                </a:cubicBezTo>
                <a:cubicBezTo>
                  <a:pt x="5" y="10"/>
                  <a:pt x="6" y="10"/>
                  <a:pt x="7" y="10"/>
                </a:cubicBezTo>
                <a:cubicBezTo>
                  <a:pt x="7" y="9"/>
                  <a:pt x="7" y="8"/>
                  <a:pt x="8" y="9"/>
                </a:cubicBezTo>
                <a:cubicBezTo>
                  <a:pt x="8" y="8"/>
                  <a:pt x="8" y="8"/>
                  <a:pt x="7" y="7"/>
                </a:cubicBezTo>
                <a:cubicBezTo>
                  <a:pt x="7" y="7"/>
                  <a:pt x="7" y="7"/>
                  <a:pt x="7" y="6"/>
                </a:cubicBezTo>
                <a:cubicBezTo>
                  <a:pt x="10" y="4"/>
                  <a:pt x="10" y="8"/>
                  <a:pt x="12" y="10"/>
                </a:cubicBezTo>
                <a:cubicBezTo>
                  <a:pt x="13" y="10"/>
                  <a:pt x="14" y="10"/>
                  <a:pt x="15" y="10"/>
                </a:cubicBezTo>
                <a:cubicBezTo>
                  <a:pt x="15" y="9"/>
                  <a:pt x="16" y="8"/>
                  <a:pt x="18" y="9"/>
                </a:cubicBezTo>
                <a:cubicBezTo>
                  <a:pt x="18" y="9"/>
                  <a:pt x="19" y="9"/>
                  <a:pt x="19" y="1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Freeform 270"/>
          <p:cNvSpPr/>
          <p:nvPr>
            <p:custDataLst>
              <p:tags r:id="rId173"/>
            </p:custDataLst>
          </p:nvPr>
        </p:nvSpPr>
        <p:spPr bwMode="auto">
          <a:xfrm rot="1740000">
            <a:off x="3474263" y="2960884"/>
            <a:ext cx="2514" cy="3881"/>
          </a:xfrm>
          <a:custGeom>
            <a:avLst/>
            <a:gdLst>
              <a:gd name="T0" fmla="*/ 5 w 5"/>
              <a:gd name="T1" fmla="*/ 5 h 8"/>
              <a:gd name="T2" fmla="*/ 5 w 5"/>
              <a:gd name="T3" fmla="*/ 3 h 8"/>
              <a:gd name="T4" fmla="*/ 3 w 5"/>
              <a:gd name="T5" fmla="*/ 2 h 8"/>
              <a:gd name="T6" fmla="*/ 3 w 5"/>
              <a:gd name="T7" fmla="*/ 1 h 8"/>
              <a:gd name="T8" fmla="*/ 3 w 5"/>
              <a:gd name="T9" fmla="*/ 0 h 8"/>
              <a:gd name="T10" fmla="*/ 1 w 5"/>
              <a:gd name="T11" fmla="*/ 0 h 8"/>
              <a:gd name="T12" fmla="*/ 0 w 5"/>
              <a:gd name="T13" fmla="*/ 1 h 8"/>
              <a:gd name="T14" fmla="*/ 0 w 5"/>
              <a:gd name="T15" fmla="*/ 2 h 8"/>
              <a:gd name="T16" fmla="*/ 0 w 5"/>
              <a:gd name="T17" fmla="*/ 3 h 8"/>
              <a:gd name="T18" fmla="*/ 0 w 5"/>
              <a:gd name="T19" fmla="*/ 5 h 8"/>
              <a:gd name="T20" fmla="*/ 0 w 5"/>
              <a:gd name="T21" fmla="*/ 7 h 8"/>
              <a:gd name="T22" fmla="*/ 0 w 5"/>
              <a:gd name="T23" fmla="*/ 8 h 8"/>
              <a:gd name="T24" fmla="*/ 5 w 5"/>
              <a:gd name="T25" fmla="*/ 5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" h="8">
                <a:moveTo>
                  <a:pt x="5" y="5"/>
                </a:moveTo>
                <a:cubicBezTo>
                  <a:pt x="5" y="4"/>
                  <a:pt x="5" y="4"/>
                  <a:pt x="5" y="3"/>
                </a:cubicBezTo>
                <a:cubicBezTo>
                  <a:pt x="4" y="3"/>
                  <a:pt x="3" y="3"/>
                  <a:pt x="3" y="2"/>
                </a:cubicBezTo>
                <a:cubicBezTo>
                  <a:pt x="3" y="2"/>
                  <a:pt x="3" y="1"/>
                  <a:pt x="3" y="1"/>
                </a:cubicBezTo>
                <a:cubicBezTo>
                  <a:pt x="3" y="1"/>
                  <a:pt x="3" y="0"/>
                  <a:pt x="3" y="0"/>
                </a:cubicBezTo>
                <a:cubicBezTo>
                  <a:pt x="3" y="0"/>
                  <a:pt x="2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0" y="2"/>
                </a:cubicBezTo>
                <a:cubicBezTo>
                  <a:pt x="0" y="3"/>
                  <a:pt x="0" y="3"/>
                  <a:pt x="0" y="3"/>
                </a:cubicBezTo>
                <a:cubicBezTo>
                  <a:pt x="0" y="4"/>
                  <a:pt x="0" y="4"/>
                  <a:pt x="0" y="5"/>
                </a:cubicBezTo>
                <a:cubicBezTo>
                  <a:pt x="0" y="5"/>
                  <a:pt x="0" y="6"/>
                  <a:pt x="0" y="7"/>
                </a:cubicBezTo>
                <a:cubicBezTo>
                  <a:pt x="0" y="7"/>
                  <a:pt x="0" y="8"/>
                  <a:pt x="0" y="8"/>
                </a:cubicBezTo>
                <a:cubicBezTo>
                  <a:pt x="2" y="8"/>
                  <a:pt x="2" y="5"/>
                  <a:pt x="5" y="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Freeform 271"/>
          <p:cNvSpPr/>
          <p:nvPr>
            <p:custDataLst>
              <p:tags r:id="rId174"/>
            </p:custDataLst>
          </p:nvPr>
        </p:nvSpPr>
        <p:spPr bwMode="auto">
          <a:xfrm rot="1740000">
            <a:off x="3425140" y="2936253"/>
            <a:ext cx="5941" cy="5023"/>
          </a:xfrm>
          <a:custGeom>
            <a:avLst/>
            <a:gdLst>
              <a:gd name="T0" fmla="*/ 5 w 12"/>
              <a:gd name="T1" fmla="*/ 2 h 10"/>
              <a:gd name="T2" fmla="*/ 4 w 12"/>
              <a:gd name="T3" fmla="*/ 0 h 10"/>
              <a:gd name="T4" fmla="*/ 3 w 12"/>
              <a:gd name="T5" fmla="*/ 0 h 10"/>
              <a:gd name="T6" fmla="*/ 2 w 12"/>
              <a:gd name="T7" fmla="*/ 0 h 10"/>
              <a:gd name="T8" fmla="*/ 0 w 12"/>
              <a:gd name="T9" fmla="*/ 4 h 10"/>
              <a:gd name="T10" fmla="*/ 2 w 12"/>
              <a:gd name="T11" fmla="*/ 6 h 10"/>
              <a:gd name="T12" fmla="*/ 4 w 12"/>
              <a:gd name="T13" fmla="*/ 5 h 10"/>
              <a:gd name="T14" fmla="*/ 6 w 12"/>
              <a:gd name="T15" fmla="*/ 10 h 10"/>
              <a:gd name="T16" fmla="*/ 10 w 12"/>
              <a:gd name="T17" fmla="*/ 6 h 10"/>
              <a:gd name="T18" fmla="*/ 10 w 12"/>
              <a:gd name="T19" fmla="*/ 5 h 10"/>
              <a:gd name="T20" fmla="*/ 9 w 12"/>
              <a:gd name="T21" fmla="*/ 5 h 10"/>
              <a:gd name="T22" fmla="*/ 7 w 12"/>
              <a:gd name="T23" fmla="*/ 4 h 10"/>
              <a:gd name="T24" fmla="*/ 7 w 12"/>
              <a:gd name="T25" fmla="*/ 3 h 10"/>
              <a:gd name="T26" fmla="*/ 5 w 12"/>
              <a:gd name="T27" fmla="*/ 2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" h="10">
                <a:moveTo>
                  <a:pt x="5" y="2"/>
                </a:moveTo>
                <a:cubicBezTo>
                  <a:pt x="4" y="2"/>
                  <a:pt x="4" y="1"/>
                  <a:pt x="4" y="0"/>
                </a:cubicBezTo>
                <a:cubicBezTo>
                  <a:pt x="4" y="0"/>
                  <a:pt x="3" y="0"/>
                  <a:pt x="3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1"/>
                  <a:pt x="0" y="2"/>
                  <a:pt x="0" y="4"/>
                </a:cubicBezTo>
                <a:cubicBezTo>
                  <a:pt x="0" y="5"/>
                  <a:pt x="1" y="6"/>
                  <a:pt x="2" y="6"/>
                </a:cubicBezTo>
                <a:cubicBezTo>
                  <a:pt x="2" y="6"/>
                  <a:pt x="3" y="5"/>
                  <a:pt x="4" y="5"/>
                </a:cubicBezTo>
                <a:cubicBezTo>
                  <a:pt x="6" y="6"/>
                  <a:pt x="6" y="8"/>
                  <a:pt x="6" y="10"/>
                </a:cubicBezTo>
                <a:cubicBezTo>
                  <a:pt x="10" y="10"/>
                  <a:pt x="12" y="8"/>
                  <a:pt x="10" y="6"/>
                </a:cubicBezTo>
                <a:cubicBezTo>
                  <a:pt x="10" y="6"/>
                  <a:pt x="10" y="5"/>
                  <a:pt x="10" y="5"/>
                </a:cubicBezTo>
                <a:cubicBezTo>
                  <a:pt x="9" y="5"/>
                  <a:pt x="9" y="5"/>
                  <a:pt x="9" y="5"/>
                </a:cubicBezTo>
                <a:cubicBezTo>
                  <a:pt x="9" y="4"/>
                  <a:pt x="8" y="4"/>
                  <a:pt x="7" y="4"/>
                </a:cubicBezTo>
                <a:cubicBezTo>
                  <a:pt x="7" y="4"/>
                  <a:pt x="7" y="3"/>
                  <a:pt x="7" y="3"/>
                </a:cubicBezTo>
                <a:cubicBezTo>
                  <a:pt x="7" y="2"/>
                  <a:pt x="6" y="2"/>
                  <a:pt x="5" y="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Freeform 272"/>
          <p:cNvSpPr/>
          <p:nvPr>
            <p:custDataLst>
              <p:tags r:id="rId175"/>
            </p:custDataLst>
          </p:nvPr>
        </p:nvSpPr>
        <p:spPr bwMode="auto">
          <a:xfrm rot="1740000">
            <a:off x="3446195" y="2954903"/>
            <a:ext cx="6398" cy="5936"/>
          </a:xfrm>
          <a:custGeom>
            <a:avLst/>
            <a:gdLst>
              <a:gd name="T0" fmla="*/ 8 w 13"/>
              <a:gd name="T1" fmla="*/ 11 h 12"/>
              <a:gd name="T2" fmla="*/ 11 w 13"/>
              <a:gd name="T3" fmla="*/ 9 h 12"/>
              <a:gd name="T4" fmla="*/ 12 w 13"/>
              <a:gd name="T5" fmla="*/ 9 h 12"/>
              <a:gd name="T6" fmla="*/ 13 w 13"/>
              <a:gd name="T7" fmla="*/ 9 h 12"/>
              <a:gd name="T8" fmla="*/ 13 w 13"/>
              <a:gd name="T9" fmla="*/ 7 h 12"/>
              <a:gd name="T10" fmla="*/ 10 w 13"/>
              <a:gd name="T11" fmla="*/ 6 h 12"/>
              <a:gd name="T12" fmla="*/ 8 w 13"/>
              <a:gd name="T13" fmla="*/ 7 h 12"/>
              <a:gd name="T14" fmla="*/ 7 w 13"/>
              <a:gd name="T15" fmla="*/ 10 h 12"/>
              <a:gd name="T16" fmla="*/ 6 w 13"/>
              <a:gd name="T17" fmla="*/ 9 h 12"/>
              <a:gd name="T18" fmla="*/ 5 w 13"/>
              <a:gd name="T19" fmla="*/ 9 h 12"/>
              <a:gd name="T20" fmla="*/ 4 w 13"/>
              <a:gd name="T21" fmla="*/ 7 h 12"/>
              <a:gd name="T22" fmla="*/ 4 w 13"/>
              <a:gd name="T23" fmla="*/ 6 h 12"/>
              <a:gd name="T24" fmla="*/ 6 w 13"/>
              <a:gd name="T25" fmla="*/ 5 h 12"/>
              <a:gd name="T26" fmla="*/ 6 w 13"/>
              <a:gd name="T27" fmla="*/ 4 h 12"/>
              <a:gd name="T28" fmla="*/ 6 w 13"/>
              <a:gd name="T29" fmla="*/ 3 h 12"/>
              <a:gd name="T30" fmla="*/ 0 w 13"/>
              <a:gd name="T31" fmla="*/ 0 h 12"/>
              <a:gd name="T32" fmla="*/ 0 w 13"/>
              <a:gd name="T33" fmla="*/ 3 h 12"/>
              <a:gd name="T34" fmla="*/ 3 w 13"/>
              <a:gd name="T35" fmla="*/ 5 h 12"/>
              <a:gd name="T36" fmla="*/ 3 w 13"/>
              <a:gd name="T37" fmla="*/ 7 h 12"/>
              <a:gd name="T38" fmla="*/ 4 w 13"/>
              <a:gd name="T39" fmla="*/ 11 h 12"/>
              <a:gd name="T40" fmla="*/ 6 w 13"/>
              <a:gd name="T41" fmla="*/ 12 h 12"/>
              <a:gd name="T42" fmla="*/ 8 w 13"/>
              <a:gd name="T43" fmla="*/ 11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3" h="12">
                <a:moveTo>
                  <a:pt x="8" y="11"/>
                </a:moveTo>
                <a:cubicBezTo>
                  <a:pt x="9" y="10"/>
                  <a:pt x="10" y="9"/>
                  <a:pt x="11" y="9"/>
                </a:cubicBezTo>
                <a:cubicBezTo>
                  <a:pt x="11" y="9"/>
                  <a:pt x="12" y="9"/>
                  <a:pt x="12" y="9"/>
                </a:cubicBezTo>
                <a:cubicBezTo>
                  <a:pt x="12" y="9"/>
                  <a:pt x="13" y="9"/>
                  <a:pt x="13" y="9"/>
                </a:cubicBezTo>
                <a:cubicBezTo>
                  <a:pt x="13" y="8"/>
                  <a:pt x="13" y="8"/>
                  <a:pt x="13" y="7"/>
                </a:cubicBezTo>
                <a:cubicBezTo>
                  <a:pt x="12" y="7"/>
                  <a:pt x="11" y="7"/>
                  <a:pt x="10" y="6"/>
                </a:cubicBezTo>
                <a:cubicBezTo>
                  <a:pt x="10" y="7"/>
                  <a:pt x="9" y="8"/>
                  <a:pt x="8" y="7"/>
                </a:cubicBezTo>
                <a:cubicBezTo>
                  <a:pt x="8" y="8"/>
                  <a:pt x="8" y="10"/>
                  <a:pt x="7" y="10"/>
                </a:cubicBezTo>
                <a:cubicBezTo>
                  <a:pt x="7" y="10"/>
                  <a:pt x="6" y="10"/>
                  <a:pt x="6" y="9"/>
                </a:cubicBezTo>
                <a:cubicBezTo>
                  <a:pt x="6" y="9"/>
                  <a:pt x="5" y="9"/>
                  <a:pt x="5" y="9"/>
                </a:cubicBezTo>
                <a:cubicBezTo>
                  <a:pt x="4" y="9"/>
                  <a:pt x="4" y="8"/>
                  <a:pt x="4" y="7"/>
                </a:cubicBezTo>
                <a:cubicBezTo>
                  <a:pt x="4" y="7"/>
                  <a:pt x="4" y="7"/>
                  <a:pt x="4" y="6"/>
                </a:cubicBezTo>
                <a:cubicBezTo>
                  <a:pt x="5" y="6"/>
                  <a:pt x="5" y="5"/>
                  <a:pt x="6" y="5"/>
                </a:cubicBezTo>
                <a:cubicBezTo>
                  <a:pt x="6" y="5"/>
                  <a:pt x="6" y="4"/>
                  <a:pt x="6" y="4"/>
                </a:cubicBezTo>
                <a:cubicBezTo>
                  <a:pt x="6" y="3"/>
                  <a:pt x="6" y="3"/>
                  <a:pt x="6" y="3"/>
                </a:cubicBezTo>
                <a:cubicBezTo>
                  <a:pt x="4" y="2"/>
                  <a:pt x="3" y="0"/>
                  <a:pt x="0" y="0"/>
                </a:cubicBezTo>
                <a:cubicBezTo>
                  <a:pt x="0" y="1"/>
                  <a:pt x="0" y="2"/>
                  <a:pt x="0" y="3"/>
                </a:cubicBezTo>
                <a:cubicBezTo>
                  <a:pt x="0" y="4"/>
                  <a:pt x="2" y="4"/>
                  <a:pt x="3" y="5"/>
                </a:cubicBezTo>
                <a:cubicBezTo>
                  <a:pt x="3" y="6"/>
                  <a:pt x="3" y="7"/>
                  <a:pt x="3" y="7"/>
                </a:cubicBezTo>
                <a:cubicBezTo>
                  <a:pt x="3" y="9"/>
                  <a:pt x="4" y="9"/>
                  <a:pt x="4" y="11"/>
                </a:cubicBezTo>
                <a:cubicBezTo>
                  <a:pt x="4" y="12"/>
                  <a:pt x="5" y="12"/>
                  <a:pt x="6" y="12"/>
                </a:cubicBezTo>
                <a:cubicBezTo>
                  <a:pt x="6" y="11"/>
                  <a:pt x="7" y="11"/>
                  <a:pt x="8" y="1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Freeform 273"/>
          <p:cNvSpPr/>
          <p:nvPr>
            <p:custDataLst>
              <p:tags r:id="rId176"/>
            </p:custDataLst>
          </p:nvPr>
        </p:nvSpPr>
        <p:spPr bwMode="auto">
          <a:xfrm rot="1740000">
            <a:off x="3441683" y="2953334"/>
            <a:ext cx="4342" cy="5023"/>
          </a:xfrm>
          <a:custGeom>
            <a:avLst/>
            <a:gdLst>
              <a:gd name="T0" fmla="*/ 2 w 9"/>
              <a:gd name="T1" fmla="*/ 9 h 10"/>
              <a:gd name="T2" fmla="*/ 4 w 9"/>
              <a:gd name="T3" fmla="*/ 10 h 10"/>
              <a:gd name="T4" fmla="*/ 5 w 9"/>
              <a:gd name="T5" fmla="*/ 10 h 10"/>
              <a:gd name="T6" fmla="*/ 5 w 9"/>
              <a:gd name="T7" fmla="*/ 9 h 10"/>
              <a:gd name="T8" fmla="*/ 5 w 9"/>
              <a:gd name="T9" fmla="*/ 6 h 10"/>
              <a:gd name="T10" fmla="*/ 8 w 9"/>
              <a:gd name="T11" fmla="*/ 8 h 10"/>
              <a:gd name="T12" fmla="*/ 9 w 9"/>
              <a:gd name="T13" fmla="*/ 6 h 10"/>
              <a:gd name="T14" fmla="*/ 9 w 9"/>
              <a:gd name="T15" fmla="*/ 3 h 10"/>
              <a:gd name="T16" fmla="*/ 9 w 9"/>
              <a:gd name="T17" fmla="*/ 1 h 10"/>
              <a:gd name="T18" fmla="*/ 3 w 9"/>
              <a:gd name="T19" fmla="*/ 2 h 10"/>
              <a:gd name="T20" fmla="*/ 2 w 9"/>
              <a:gd name="T21" fmla="*/ 2 h 10"/>
              <a:gd name="T22" fmla="*/ 2 w 9"/>
              <a:gd name="T23" fmla="*/ 4 h 10"/>
              <a:gd name="T24" fmla="*/ 1 w 9"/>
              <a:gd name="T25" fmla="*/ 8 h 10"/>
              <a:gd name="T26" fmla="*/ 2 w 9"/>
              <a:gd name="T27" fmla="*/ 9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" h="10">
                <a:moveTo>
                  <a:pt x="2" y="9"/>
                </a:moveTo>
                <a:cubicBezTo>
                  <a:pt x="3" y="9"/>
                  <a:pt x="3" y="10"/>
                  <a:pt x="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5" y="10"/>
                  <a:pt x="5" y="9"/>
                  <a:pt x="5" y="9"/>
                </a:cubicBezTo>
                <a:cubicBezTo>
                  <a:pt x="5" y="8"/>
                  <a:pt x="5" y="7"/>
                  <a:pt x="5" y="6"/>
                </a:cubicBezTo>
                <a:cubicBezTo>
                  <a:pt x="7" y="6"/>
                  <a:pt x="7" y="8"/>
                  <a:pt x="8" y="8"/>
                </a:cubicBezTo>
                <a:cubicBezTo>
                  <a:pt x="8" y="7"/>
                  <a:pt x="8" y="6"/>
                  <a:pt x="9" y="6"/>
                </a:cubicBezTo>
                <a:cubicBezTo>
                  <a:pt x="9" y="5"/>
                  <a:pt x="9" y="4"/>
                  <a:pt x="9" y="3"/>
                </a:cubicBezTo>
                <a:cubicBezTo>
                  <a:pt x="9" y="2"/>
                  <a:pt x="9" y="2"/>
                  <a:pt x="9" y="1"/>
                </a:cubicBezTo>
                <a:cubicBezTo>
                  <a:pt x="6" y="0"/>
                  <a:pt x="6" y="2"/>
                  <a:pt x="3" y="2"/>
                </a:cubicBezTo>
                <a:cubicBezTo>
                  <a:pt x="3" y="2"/>
                  <a:pt x="2" y="2"/>
                  <a:pt x="2" y="2"/>
                </a:cubicBezTo>
                <a:cubicBezTo>
                  <a:pt x="2" y="3"/>
                  <a:pt x="2" y="4"/>
                  <a:pt x="2" y="4"/>
                </a:cubicBezTo>
                <a:cubicBezTo>
                  <a:pt x="2" y="6"/>
                  <a:pt x="1" y="7"/>
                  <a:pt x="1" y="8"/>
                </a:cubicBezTo>
                <a:cubicBezTo>
                  <a:pt x="0" y="9"/>
                  <a:pt x="1" y="9"/>
                  <a:pt x="2" y="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Freeform 274"/>
          <p:cNvSpPr/>
          <p:nvPr>
            <p:custDataLst>
              <p:tags r:id="rId177"/>
            </p:custDataLst>
          </p:nvPr>
        </p:nvSpPr>
        <p:spPr bwMode="auto">
          <a:xfrm rot="1740000">
            <a:off x="3433763" y="2963514"/>
            <a:ext cx="2057" cy="2283"/>
          </a:xfrm>
          <a:custGeom>
            <a:avLst/>
            <a:gdLst>
              <a:gd name="T0" fmla="*/ 2 w 4"/>
              <a:gd name="T1" fmla="*/ 5 h 5"/>
              <a:gd name="T2" fmla="*/ 2 w 4"/>
              <a:gd name="T3" fmla="*/ 3 h 5"/>
              <a:gd name="T4" fmla="*/ 2 w 4"/>
              <a:gd name="T5" fmla="*/ 2 h 5"/>
              <a:gd name="T6" fmla="*/ 2 w 4"/>
              <a:gd name="T7" fmla="*/ 0 h 5"/>
              <a:gd name="T8" fmla="*/ 1 w 4"/>
              <a:gd name="T9" fmla="*/ 0 h 5"/>
              <a:gd name="T10" fmla="*/ 0 w 4"/>
              <a:gd name="T11" fmla="*/ 2 h 5"/>
              <a:gd name="T12" fmla="*/ 0 w 4"/>
              <a:gd name="T13" fmla="*/ 5 h 5"/>
              <a:gd name="T14" fmla="*/ 1 w 4"/>
              <a:gd name="T15" fmla="*/ 5 h 5"/>
              <a:gd name="T16" fmla="*/ 2 w 4"/>
              <a:gd name="T17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5">
                <a:moveTo>
                  <a:pt x="2" y="5"/>
                </a:moveTo>
                <a:cubicBezTo>
                  <a:pt x="2" y="4"/>
                  <a:pt x="2" y="4"/>
                  <a:pt x="2" y="3"/>
                </a:cubicBezTo>
                <a:cubicBezTo>
                  <a:pt x="2" y="3"/>
                  <a:pt x="2" y="3"/>
                  <a:pt x="2" y="2"/>
                </a:cubicBezTo>
                <a:cubicBezTo>
                  <a:pt x="4" y="2"/>
                  <a:pt x="3" y="1"/>
                  <a:pt x="2" y="0"/>
                </a:cubicBezTo>
                <a:cubicBezTo>
                  <a:pt x="2" y="0"/>
                  <a:pt x="1" y="0"/>
                  <a:pt x="1" y="0"/>
                </a:cubicBezTo>
                <a:cubicBezTo>
                  <a:pt x="0" y="0"/>
                  <a:pt x="0" y="1"/>
                  <a:pt x="0" y="2"/>
                </a:cubicBezTo>
                <a:cubicBezTo>
                  <a:pt x="0" y="3"/>
                  <a:pt x="0" y="4"/>
                  <a:pt x="0" y="5"/>
                </a:cubicBezTo>
                <a:cubicBezTo>
                  <a:pt x="0" y="5"/>
                  <a:pt x="1" y="5"/>
                  <a:pt x="1" y="5"/>
                </a:cubicBezTo>
                <a:cubicBezTo>
                  <a:pt x="1" y="5"/>
                  <a:pt x="2" y="5"/>
                  <a:pt x="2" y="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Freeform 275"/>
          <p:cNvSpPr/>
          <p:nvPr>
            <p:custDataLst>
              <p:tags r:id="rId178"/>
            </p:custDataLst>
          </p:nvPr>
        </p:nvSpPr>
        <p:spPr bwMode="auto">
          <a:xfrm rot="1740000">
            <a:off x="3431054" y="2962502"/>
            <a:ext cx="2057" cy="1827"/>
          </a:xfrm>
          <a:custGeom>
            <a:avLst/>
            <a:gdLst>
              <a:gd name="T0" fmla="*/ 1 w 4"/>
              <a:gd name="T1" fmla="*/ 4 h 4"/>
              <a:gd name="T2" fmla="*/ 2 w 4"/>
              <a:gd name="T3" fmla="*/ 2 h 4"/>
              <a:gd name="T4" fmla="*/ 3 w 4"/>
              <a:gd name="T5" fmla="*/ 2 h 4"/>
              <a:gd name="T6" fmla="*/ 2 w 4"/>
              <a:gd name="T7" fmla="*/ 0 h 4"/>
              <a:gd name="T8" fmla="*/ 1 w 4"/>
              <a:gd name="T9" fmla="*/ 0 h 4"/>
              <a:gd name="T10" fmla="*/ 0 w 4"/>
              <a:gd name="T11" fmla="*/ 2 h 4"/>
              <a:gd name="T12" fmla="*/ 1 w 4"/>
              <a:gd name="T13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4">
                <a:moveTo>
                  <a:pt x="1" y="4"/>
                </a:moveTo>
                <a:cubicBezTo>
                  <a:pt x="1" y="3"/>
                  <a:pt x="1" y="2"/>
                  <a:pt x="2" y="2"/>
                </a:cubicBezTo>
                <a:cubicBezTo>
                  <a:pt x="3" y="2"/>
                  <a:pt x="3" y="2"/>
                  <a:pt x="3" y="2"/>
                </a:cubicBezTo>
                <a:cubicBezTo>
                  <a:pt x="4" y="1"/>
                  <a:pt x="3" y="0"/>
                  <a:pt x="2" y="0"/>
                </a:cubicBezTo>
                <a:cubicBezTo>
                  <a:pt x="2" y="0"/>
                  <a:pt x="1" y="0"/>
                  <a:pt x="1" y="0"/>
                </a:cubicBezTo>
                <a:cubicBezTo>
                  <a:pt x="1" y="1"/>
                  <a:pt x="1" y="2"/>
                  <a:pt x="0" y="2"/>
                </a:cubicBezTo>
                <a:cubicBezTo>
                  <a:pt x="0" y="3"/>
                  <a:pt x="0" y="4"/>
                  <a:pt x="1" y="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Freeform 276"/>
          <p:cNvSpPr>
            <a:spLocks noEditPoints="1"/>
          </p:cNvSpPr>
          <p:nvPr>
            <p:custDataLst>
              <p:tags r:id="rId179"/>
            </p:custDataLst>
          </p:nvPr>
        </p:nvSpPr>
        <p:spPr bwMode="auto">
          <a:xfrm rot="1740000">
            <a:off x="3404713" y="2912461"/>
            <a:ext cx="53244" cy="96120"/>
          </a:xfrm>
          <a:custGeom>
            <a:avLst/>
            <a:gdLst>
              <a:gd name="T0" fmla="*/ 96 w 108"/>
              <a:gd name="T1" fmla="*/ 97 h 195"/>
              <a:gd name="T2" fmla="*/ 89 w 108"/>
              <a:gd name="T3" fmla="*/ 97 h 195"/>
              <a:gd name="T4" fmla="*/ 99 w 108"/>
              <a:gd name="T5" fmla="*/ 89 h 195"/>
              <a:gd name="T6" fmla="*/ 87 w 108"/>
              <a:gd name="T7" fmla="*/ 92 h 195"/>
              <a:gd name="T8" fmla="*/ 64 w 108"/>
              <a:gd name="T9" fmla="*/ 106 h 195"/>
              <a:gd name="T10" fmla="*/ 43 w 108"/>
              <a:gd name="T11" fmla="*/ 110 h 195"/>
              <a:gd name="T12" fmla="*/ 24 w 108"/>
              <a:gd name="T13" fmla="*/ 94 h 195"/>
              <a:gd name="T14" fmla="*/ 18 w 108"/>
              <a:gd name="T15" fmla="*/ 66 h 195"/>
              <a:gd name="T16" fmla="*/ 17 w 108"/>
              <a:gd name="T17" fmla="*/ 30 h 195"/>
              <a:gd name="T18" fmla="*/ 36 w 108"/>
              <a:gd name="T19" fmla="*/ 11 h 195"/>
              <a:gd name="T20" fmla="*/ 64 w 108"/>
              <a:gd name="T21" fmla="*/ 7 h 195"/>
              <a:gd name="T22" fmla="*/ 82 w 108"/>
              <a:gd name="T23" fmla="*/ 25 h 195"/>
              <a:gd name="T24" fmla="*/ 81 w 108"/>
              <a:gd name="T25" fmla="*/ 35 h 195"/>
              <a:gd name="T26" fmla="*/ 75 w 108"/>
              <a:gd name="T27" fmla="*/ 49 h 195"/>
              <a:gd name="T28" fmla="*/ 62 w 108"/>
              <a:gd name="T29" fmla="*/ 61 h 195"/>
              <a:gd name="T30" fmla="*/ 80 w 108"/>
              <a:gd name="T31" fmla="*/ 67 h 195"/>
              <a:gd name="T32" fmla="*/ 95 w 108"/>
              <a:gd name="T33" fmla="*/ 63 h 195"/>
              <a:gd name="T34" fmla="*/ 94 w 108"/>
              <a:gd name="T35" fmla="*/ 53 h 195"/>
              <a:gd name="T36" fmla="*/ 94 w 108"/>
              <a:gd name="T37" fmla="*/ 48 h 195"/>
              <a:gd name="T38" fmla="*/ 97 w 108"/>
              <a:gd name="T39" fmla="*/ 37 h 195"/>
              <a:gd name="T40" fmla="*/ 82 w 108"/>
              <a:gd name="T41" fmla="*/ 18 h 195"/>
              <a:gd name="T42" fmla="*/ 61 w 108"/>
              <a:gd name="T43" fmla="*/ 2 h 195"/>
              <a:gd name="T44" fmla="*/ 39 w 108"/>
              <a:gd name="T45" fmla="*/ 4 h 195"/>
              <a:gd name="T46" fmla="*/ 14 w 108"/>
              <a:gd name="T47" fmla="*/ 21 h 195"/>
              <a:gd name="T48" fmla="*/ 8 w 108"/>
              <a:gd name="T49" fmla="*/ 42 h 195"/>
              <a:gd name="T50" fmla="*/ 0 w 108"/>
              <a:gd name="T51" fmla="*/ 66 h 195"/>
              <a:gd name="T52" fmla="*/ 9 w 108"/>
              <a:gd name="T53" fmla="*/ 97 h 195"/>
              <a:gd name="T54" fmla="*/ 33 w 108"/>
              <a:gd name="T55" fmla="*/ 117 h 195"/>
              <a:gd name="T56" fmla="*/ 38 w 108"/>
              <a:gd name="T57" fmla="*/ 136 h 195"/>
              <a:gd name="T58" fmla="*/ 59 w 108"/>
              <a:gd name="T59" fmla="*/ 118 h 195"/>
              <a:gd name="T60" fmla="*/ 77 w 108"/>
              <a:gd name="T61" fmla="*/ 114 h 195"/>
              <a:gd name="T62" fmla="*/ 66 w 108"/>
              <a:gd name="T63" fmla="*/ 129 h 195"/>
              <a:gd name="T64" fmla="*/ 62 w 108"/>
              <a:gd name="T65" fmla="*/ 127 h 195"/>
              <a:gd name="T66" fmla="*/ 57 w 108"/>
              <a:gd name="T67" fmla="*/ 138 h 195"/>
              <a:gd name="T68" fmla="*/ 49 w 108"/>
              <a:gd name="T69" fmla="*/ 155 h 195"/>
              <a:gd name="T70" fmla="*/ 55 w 108"/>
              <a:gd name="T71" fmla="*/ 171 h 195"/>
              <a:gd name="T72" fmla="*/ 59 w 108"/>
              <a:gd name="T73" fmla="*/ 182 h 195"/>
              <a:gd name="T74" fmla="*/ 44 w 108"/>
              <a:gd name="T75" fmla="*/ 184 h 195"/>
              <a:gd name="T76" fmla="*/ 38 w 108"/>
              <a:gd name="T77" fmla="*/ 171 h 195"/>
              <a:gd name="T78" fmla="*/ 37 w 108"/>
              <a:gd name="T79" fmla="*/ 155 h 195"/>
              <a:gd name="T80" fmla="*/ 33 w 108"/>
              <a:gd name="T81" fmla="*/ 140 h 195"/>
              <a:gd name="T82" fmla="*/ 28 w 108"/>
              <a:gd name="T83" fmla="*/ 157 h 195"/>
              <a:gd name="T84" fmla="*/ 18 w 108"/>
              <a:gd name="T85" fmla="*/ 170 h 195"/>
              <a:gd name="T86" fmla="*/ 31 w 108"/>
              <a:gd name="T87" fmla="*/ 184 h 195"/>
              <a:gd name="T88" fmla="*/ 55 w 108"/>
              <a:gd name="T89" fmla="*/ 190 h 195"/>
              <a:gd name="T90" fmla="*/ 83 w 108"/>
              <a:gd name="T91" fmla="*/ 174 h 195"/>
              <a:gd name="T92" fmla="*/ 93 w 108"/>
              <a:gd name="T93" fmla="*/ 152 h 195"/>
              <a:gd name="T94" fmla="*/ 104 w 108"/>
              <a:gd name="T95" fmla="*/ 125 h 195"/>
              <a:gd name="T96" fmla="*/ 82 w 108"/>
              <a:gd name="T97" fmla="*/ 60 h 195"/>
              <a:gd name="T98" fmla="*/ 51 w 108"/>
              <a:gd name="T99" fmla="*/ 112 h 195"/>
              <a:gd name="T100" fmla="*/ 93 w 108"/>
              <a:gd name="T101" fmla="*/ 118 h 195"/>
              <a:gd name="T102" fmla="*/ 80 w 108"/>
              <a:gd name="T103" fmla="*/ 113 h 195"/>
              <a:gd name="T104" fmla="*/ 82 w 108"/>
              <a:gd name="T105" fmla="*/ 117 h 195"/>
              <a:gd name="T106" fmla="*/ 70 w 108"/>
              <a:gd name="T107" fmla="*/ 139 h 195"/>
              <a:gd name="T108" fmla="*/ 83 w 108"/>
              <a:gd name="T109" fmla="*/ 152 h 195"/>
              <a:gd name="T110" fmla="*/ 68 w 108"/>
              <a:gd name="T111" fmla="*/ 175 h 195"/>
              <a:gd name="T112" fmla="*/ 63 w 108"/>
              <a:gd name="T113" fmla="*/ 159 h 195"/>
              <a:gd name="T114" fmla="*/ 70 w 108"/>
              <a:gd name="T115" fmla="*/ 151 h 195"/>
              <a:gd name="T116" fmla="*/ 74 w 108"/>
              <a:gd name="T117" fmla="*/ 140 h 195"/>
              <a:gd name="T118" fmla="*/ 81 w 108"/>
              <a:gd name="T119" fmla="*/ 127 h 195"/>
              <a:gd name="T120" fmla="*/ 84 w 108"/>
              <a:gd name="T121" fmla="*/ 130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08" h="195">
                <a:moveTo>
                  <a:pt x="107" y="113"/>
                </a:moveTo>
                <a:cubicBezTo>
                  <a:pt x="107" y="112"/>
                  <a:pt x="107" y="111"/>
                  <a:pt x="107" y="110"/>
                </a:cubicBezTo>
                <a:cubicBezTo>
                  <a:pt x="107" y="109"/>
                  <a:pt x="106" y="108"/>
                  <a:pt x="106" y="108"/>
                </a:cubicBezTo>
                <a:cubicBezTo>
                  <a:pt x="105" y="108"/>
                  <a:pt x="105" y="108"/>
                  <a:pt x="104" y="108"/>
                </a:cubicBezTo>
                <a:cubicBezTo>
                  <a:pt x="104" y="108"/>
                  <a:pt x="104" y="107"/>
                  <a:pt x="104" y="106"/>
                </a:cubicBezTo>
                <a:cubicBezTo>
                  <a:pt x="104" y="105"/>
                  <a:pt x="104" y="104"/>
                  <a:pt x="104" y="104"/>
                </a:cubicBezTo>
                <a:cubicBezTo>
                  <a:pt x="104" y="103"/>
                  <a:pt x="104" y="103"/>
                  <a:pt x="104" y="102"/>
                </a:cubicBezTo>
                <a:cubicBezTo>
                  <a:pt x="104" y="102"/>
                  <a:pt x="104" y="102"/>
                  <a:pt x="103" y="102"/>
                </a:cubicBezTo>
                <a:cubicBezTo>
                  <a:pt x="103" y="102"/>
                  <a:pt x="103" y="102"/>
                  <a:pt x="103" y="101"/>
                </a:cubicBezTo>
                <a:cubicBezTo>
                  <a:pt x="103" y="100"/>
                  <a:pt x="102" y="100"/>
                  <a:pt x="102" y="99"/>
                </a:cubicBezTo>
                <a:cubicBezTo>
                  <a:pt x="102" y="99"/>
                  <a:pt x="101" y="99"/>
                  <a:pt x="101" y="99"/>
                </a:cubicBezTo>
                <a:cubicBezTo>
                  <a:pt x="99" y="99"/>
                  <a:pt x="99" y="97"/>
                  <a:pt x="97" y="97"/>
                </a:cubicBezTo>
                <a:cubicBezTo>
                  <a:pt x="97" y="97"/>
                  <a:pt x="97" y="97"/>
                  <a:pt x="96" y="97"/>
                </a:cubicBezTo>
                <a:cubicBezTo>
                  <a:pt x="96" y="98"/>
                  <a:pt x="96" y="98"/>
                  <a:pt x="95" y="98"/>
                </a:cubicBezTo>
                <a:cubicBezTo>
                  <a:pt x="95" y="98"/>
                  <a:pt x="95" y="99"/>
                  <a:pt x="95" y="99"/>
                </a:cubicBezTo>
                <a:cubicBezTo>
                  <a:pt x="96" y="99"/>
                  <a:pt x="96" y="101"/>
                  <a:pt x="96" y="102"/>
                </a:cubicBezTo>
                <a:cubicBezTo>
                  <a:pt x="96" y="104"/>
                  <a:pt x="92" y="108"/>
                  <a:pt x="90" y="105"/>
                </a:cubicBezTo>
                <a:cubicBezTo>
                  <a:pt x="90" y="105"/>
                  <a:pt x="89" y="105"/>
                  <a:pt x="89" y="105"/>
                </a:cubicBezTo>
                <a:cubicBezTo>
                  <a:pt x="88" y="106"/>
                  <a:pt x="86" y="106"/>
                  <a:pt x="84" y="106"/>
                </a:cubicBezTo>
                <a:cubicBezTo>
                  <a:pt x="84" y="106"/>
                  <a:pt x="84" y="106"/>
                  <a:pt x="83" y="106"/>
                </a:cubicBezTo>
                <a:cubicBezTo>
                  <a:pt x="83" y="105"/>
                  <a:pt x="83" y="105"/>
                  <a:pt x="82" y="105"/>
                </a:cubicBezTo>
                <a:cubicBezTo>
                  <a:pt x="82" y="104"/>
                  <a:pt x="82" y="104"/>
                  <a:pt x="82" y="104"/>
                </a:cubicBezTo>
                <a:cubicBezTo>
                  <a:pt x="84" y="103"/>
                  <a:pt x="84" y="99"/>
                  <a:pt x="87" y="99"/>
                </a:cubicBezTo>
                <a:cubicBezTo>
                  <a:pt x="87" y="99"/>
                  <a:pt x="87" y="98"/>
                  <a:pt x="87" y="98"/>
                </a:cubicBezTo>
                <a:cubicBezTo>
                  <a:pt x="88" y="98"/>
                  <a:pt x="88" y="97"/>
                  <a:pt x="88" y="97"/>
                </a:cubicBezTo>
                <a:cubicBezTo>
                  <a:pt x="88" y="97"/>
                  <a:pt x="89" y="97"/>
                  <a:pt x="89" y="97"/>
                </a:cubicBezTo>
                <a:cubicBezTo>
                  <a:pt x="90" y="97"/>
                  <a:pt x="91" y="97"/>
                  <a:pt x="91" y="97"/>
                </a:cubicBezTo>
                <a:cubicBezTo>
                  <a:pt x="92" y="97"/>
                  <a:pt x="92" y="97"/>
                  <a:pt x="93" y="97"/>
                </a:cubicBezTo>
                <a:cubicBezTo>
                  <a:pt x="93" y="96"/>
                  <a:pt x="93" y="96"/>
                  <a:pt x="93" y="95"/>
                </a:cubicBezTo>
                <a:cubicBezTo>
                  <a:pt x="93" y="95"/>
                  <a:pt x="93" y="95"/>
                  <a:pt x="93" y="94"/>
                </a:cubicBezTo>
                <a:cubicBezTo>
                  <a:pt x="93" y="94"/>
                  <a:pt x="94" y="94"/>
                  <a:pt x="95" y="94"/>
                </a:cubicBezTo>
                <a:cubicBezTo>
                  <a:pt x="96" y="94"/>
                  <a:pt x="97" y="94"/>
                  <a:pt x="97" y="94"/>
                </a:cubicBezTo>
                <a:cubicBezTo>
                  <a:pt x="98" y="93"/>
                  <a:pt x="99" y="94"/>
                  <a:pt x="99" y="94"/>
                </a:cubicBezTo>
                <a:cubicBezTo>
                  <a:pt x="99" y="94"/>
                  <a:pt x="100" y="94"/>
                  <a:pt x="100" y="95"/>
                </a:cubicBezTo>
                <a:cubicBezTo>
                  <a:pt x="101" y="95"/>
                  <a:pt x="101" y="95"/>
                  <a:pt x="102" y="95"/>
                </a:cubicBezTo>
                <a:cubicBezTo>
                  <a:pt x="102" y="93"/>
                  <a:pt x="101" y="93"/>
                  <a:pt x="101" y="92"/>
                </a:cubicBezTo>
                <a:cubicBezTo>
                  <a:pt x="100" y="92"/>
                  <a:pt x="100" y="92"/>
                  <a:pt x="100" y="91"/>
                </a:cubicBezTo>
                <a:cubicBezTo>
                  <a:pt x="100" y="90"/>
                  <a:pt x="100" y="90"/>
                  <a:pt x="100" y="89"/>
                </a:cubicBezTo>
                <a:cubicBezTo>
                  <a:pt x="99" y="89"/>
                  <a:pt x="99" y="89"/>
                  <a:pt x="99" y="89"/>
                </a:cubicBezTo>
                <a:cubicBezTo>
                  <a:pt x="99" y="88"/>
                  <a:pt x="100" y="88"/>
                  <a:pt x="101" y="87"/>
                </a:cubicBezTo>
                <a:cubicBezTo>
                  <a:pt x="101" y="87"/>
                  <a:pt x="101" y="86"/>
                  <a:pt x="101" y="86"/>
                </a:cubicBezTo>
                <a:cubicBezTo>
                  <a:pt x="101" y="84"/>
                  <a:pt x="101" y="83"/>
                  <a:pt x="101" y="81"/>
                </a:cubicBezTo>
                <a:cubicBezTo>
                  <a:pt x="101" y="80"/>
                  <a:pt x="101" y="80"/>
                  <a:pt x="101" y="79"/>
                </a:cubicBezTo>
                <a:cubicBezTo>
                  <a:pt x="100" y="79"/>
                  <a:pt x="99" y="79"/>
                  <a:pt x="97" y="79"/>
                </a:cubicBezTo>
                <a:cubicBezTo>
                  <a:pt x="97" y="80"/>
                  <a:pt x="96" y="81"/>
                  <a:pt x="96" y="82"/>
                </a:cubicBezTo>
                <a:cubicBezTo>
                  <a:pt x="96" y="84"/>
                  <a:pt x="94" y="84"/>
                  <a:pt x="93" y="85"/>
                </a:cubicBezTo>
                <a:cubicBezTo>
                  <a:pt x="92" y="86"/>
                  <a:pt x="93" y="87"/>
                  <a:pt x="91" y="87"/>
                </a:cubicBezTo>
                <a:cubicBezTo>
                  <a:pt x="90" y="87"/>
                  <a:pt x="89" y="87"/>
                  <a:pt x="88" y="87"/>
                </a:cubicBezTo>
                <a:cubicBezTo>
                  <a:pt x="88" y="87"/>
                  <a:pt x="88" y="88"/>
                  <a:pt x="88" y="88"/>
                </a:cubicBezTo>
                <a:cubicBezTo>
                  <a:pt x="88" y="89"/>
                  <a:pt x="88" y="89"/>
                  <a:pt x="88" y="89"/>
                </a:cubicBezTo>
                <a:cubicBezTo>
                  <a:pt x="88" y="90"/>
                  <a:pt x="88" y="91"/>
                  <a:pt x="88" y="92"/>
                </a:cubicBezTo>
                <a:cubicBezTo>
                  <a:pt x="87" y="92"/>
                  <a:pt x="87" y="92"/>
                  <a:pt x="87" y="92"/>
                </a:cubicBezTo>
                <a:cubicBezTo>
                  <a:pt x="86" y="93"/>
                  <a:pt x="86" y="93"/>
                  <a:pt x="84" y="93"/>
                </a:cubicBezTo>
                <a:cubicBezTo>
                  <a:pt x="84" y="93"/>
                  <a:pt x="84" y="93"/>
                  <a:pt x="83" y="93"/>
                </a:cubicBezTo>
                <a:cubicBezTo>
                  <a:pt x="83" y="93"/>
                  <a:pt x="82" y="93"/>
                  <a:pt x="82" y="93"/>
                </a:cubicBezTo>
                <a:cubicBezTo>
                  <a:pt x="82" y="94"/>
                  <a:pt x="81" y="95"/>
                  <a:pt x="80" y="95"/>
                </a:cubicBezTo>
                <a:cubicBezTo>
                  <a:pt x="80" y="96"/>
                  <a:pt x="80" y="96"/>
                  <a:pt x="80" y="97"/>
                </a:cubicBezTo>
                <a:cubicBezTo>
                  <a:pt x="79" y="97"/>
                  <a:pt x="79" y="98"/>
                  <a:pt x="78" y="98"/>
                </a:cubicBezTo>
                <a:cubicBezTo>
                  <a:pt x="77" y="98"/>
                  <a:pt x="77" y="99"/>
                  <a:pt x="76" y="99"/>
                </a:cubicBezTo>
                <a:cubicBezTo>
                  <a:pt x="76" y="99"/>
                  <a:pt x="76" y="100"/>
                  <a:pt x="76" y="100"/>
                </a:cubicBezTo>
                <a:cubicBezTo>
                  <a:pt x="74" y="100"/>
                  <a:pt x="75" y="102"/>
                  <a:pt x="74" y="102"/>
                </a:cubicBezTo>
                <a:cubicBezTo>
                  <a:pt x="72" y="102"/>
                  <a:pt x="72" y="103"/>
                  <a:pt x="71" y="104"/>
                </a:cubicBezTo>
                <a:cubicBezTo>
                  <a:pt x="70" y="105"/>
                  <a:pt x="69" y="106"/>
                  <a:pt x="66" y="106"/>
                </a:cubicBezTo>
                <a:cubicBezTo>
                  <a:pt x="66" y="106"/>
                  <a:pt x="66" y="106"/>
                  <a:pt x="65" y="106"/>
                </a:cubicBezTo>
                <a:cubicBezTo>
                  <a:pt x="65" y="106"/>
                  <a:pt x="64" y="106"/>
                  <a:pt x="64" y="106"/>
                </a:cubicBezTo>
                <a:cubicBezTo>
                  <a:pt x="64" y="107"/>
                  <a:pt x="62" y="107"/>
                  <a:pt x="62" y="108"/>
                </a:cubicBezTo>
                <a:cubicBezTo>
                  <a:pt x="62" y="109"/>
                  <a:pt x="58" y="112"/>
                  <a:pt x="58" y="110"/>
                </a:cubicBezTo>
                <a:cubicBezTo>
                  <a:pt x="58" y="110"/>
                  <a:pt x="57" y="110"/>
                  <a:pt x="57" y="110"/>
                </a:cubicBezTo>
                <a:cubicBezTo>
                  <a:pt x="57" y="108"/>
                  <a:pt x="55" y="109"/>
                  <a:pt x="53" y="108"/>
                </a:cubicBezTo>
                <a:cubicBezTo>
                  <a:pt x="53" y="108"/>
                  <a:pt x="53" y="108"/>
                  <a:pt x="53" y="107"/>
                </a:cubicBezTo>
                <a:cubicBezTo>
                  <a:pt x="53" y="107"/>
                  <a:pt x="53" y="106"/>
                  <a:pt x="53" y="106"/>
                </a:cubicBezTo>
                <a:cubicBezTo>
                  <a:pt x="53" y="106"/>
                  <a:pt x="52" y="106"/>
                  <a:pt x="52" y="105"/>
                </a:cubicBezTo>
                <a:cubicBezTo>
                  <a:pt x="50" y="105"/>
                  <a:pt x="50" y="106"/>
                  <a:pt x="49" y="106"/>
                </a:cubicBezTo>
                <a:cubicBezTo>
                  <a:pt x="47" y="106"/>
                  <a:pt x="47" y="105"/>
                  <a:pt x="46" y="105"/>
                </a:cubicBezTo>
                <a:cubicBezTo>
                  <a:pt x="46" y="105"/>
                  <a:pt x="45" y="105"/>
                  <a:pt x="45" y="105"/>
                </a:cubicBezTo>
                <a:cubicBezTo>
                  <a:pt x="45" y="105"/>
                  <a:pt x="45" y="106"/>
                  <a:pt x="45" y="106"/>
                </a:cubicBezTo>
                <a:cubicBezTo>
                  <a:pt x="45" y="106"/>
                  <a:pt x="45" y="107"/>
                  <a:pt x="45" y="107"/>
                </a:cubicBezTo>
                <a:cubicBezTo>
                  <a:pt x="45" y="109"/>
                  <a:pt x="44" y="109"/>
                  <a:pt x="43" y="110"/>
                </a:cubicBezTo>
                <a:cubicBezTo>
                  <a:pt x="43" y="108"/>
                  <a:pt x="41" y="108"/>
                  <a:pt x="42" y="106"/>
                </a:cubicBezTo>
                <a:cubicBezTo>
                  <a:pt x="42" y="105"/>
                  <a:pt x="43" y="105"/>
                  <a:pt x="43" y="104"/>
                </a:cubicBezTo>
                <a:cubicBezTo>
                  <a:pt x="42" y="104"/>
                  <a:pt x="42" y="104"/>
                  <a:pt x="42" y="104"/>
                </a:cubicBezTo>
                <a:cubicBezTo>
                  <a:pt x="42" y="103"/>
                  <a:pt x="42" y="103"/>
                  <a:pt x="42" y="102"/>
                </a:cubicBezTo>
                <a:cubicBezTo>
                  <a:pt x="41" y="102"/>
                  <a:pt x="41" y="102"/>
                  <a:pt x="40" y="102"/>
                </a:cubicBezTo>
                <a:cubicBezTo>
                  <a:pt x="40" y="104"/>
                  <a:pt x="40" y="105"/>
                  <a:pt x="39" y="106"/>
                </a:cubicBezTo>
                <a:cubicBezTo>
                  <a:pt x="39" y="106"/>
                  <a:pt x="38" y="106"/>
                  <a:pt x="38" y="106"/>
                </a:cubicBezTo>
                <a:cubicBezTo>
                  <a:pt x="38" y="106"/>
                  <a:pt x="37" y="106"/>
                  <a:pt x="37" y="106"/>
                </a:cubicBezTo>
                <a:cubicBezTo>
                  <a:pt x="37" y="105"/>
                  <a:pt x="37" y="104"/>
                  <a:pt x="36" y="104"/>
                </a:cubicBezTo>
                <a:cubicBezTo>
                  <a:pt x="32" y="103"/>
                  <a:pt x="30" y="101"/>
                  <a:pt x="28" y="99"/>
                </a:cubicBezTo>
                <a:cubicBezTo>
                  <a:pt x="29" y="97"/>
                  <a:pt x="27" y="96"/>
                  <a:pt x="28" y="95"/>
                </a:cubicBezTo>
                <a:cubicBezTo>
                  <a:pt x="28" y="92"/>
                  <a:pt x="24" y="95"/>
                  <a:pt x="24" y="95"/>
                </a:cubicBezTo>
                <a:cubicBezTo>
                  <a:pt x="24" y="95"/>
                  <a:pt x="24" y="95"/>
                  <a:pt x="24" y="94"/>
                </a:cubicBezTo>
                <a:cubicBezTo>
                  <a:pt x="24" y="93"/>
                  <a:pt x="24" y="93"/>
                  <a:pt x="24" y="92"/>
                </a:cubicBezTo>
                <a:cubicBezTo>
                  <a:pt x="23" y="92"/>
                  <a:pt x="23" y="92"/>
                  <a:pt x="23" y="92"/>
                </a:cubicBezTo>
                <a:cubicBezTo>
                  <a:pt x="23" y="91"/>
                  <a:pt x="23" y="91"/>
                  <a:pt x="23" y="91"/>
                </a:cubicBezTo>
                <a:cubicBezTo>
                  <a:pt x="23" y="90"/>
                  <a:pt x="23" y="89"/>
                  <a:pt x="23" y="88"/>
                </a:cubicBezTo>
                <a:cubicBezTo>
                  <a:pt x="22" y="88"/>
                  <a:pt x="20" y="88"/>
                  <a:pt x="20" y="87"/>
                </a:cubicBezTo>
                <a:cubicBezTo>
                  <a:pt x="19" y="87"/>
                  <a:pt x="19" y="87"/>
                  <a:pt x="19" y="86"/>
                </a:cubicBezTo>
                <a:cubicBezTo>
                  <a:pt x="19" y="85"/>
                  <a:pt x="19" y="85"/>
                  <a:pt x="19" y="85"/>
                </a:cubicBezTo>
                <a:cubicBezTo>
                  <a:pt x="19" y="83"/>
                  <a:pt x="18" y="82"/>
                  <a:pt x="17" y="81"/>
                </a:cubicBezTo>
                <a:cubicBezTo>
                  <a:pt x="15" y="81"/>
                  <a:pt x="10" y="79"/>
                  <a:pt x="15" y="79"/>
                </a:cubicBezTo>
                <a:cubicBezTo>
                  <a:pt x="15" y="78"/>
                  <a:pt x="15" y="76"/>
                  <a:pt x="15" y="75"/>
                </a:cubicBezTo>
                <a:cubicBezTo>
                  <a:pt x="14" y="75"/>
                  <a:pt x="14" y="73"/>
                  <a:pt x="15" y="73"/>
                </a:cubicBezTo>
                <a:cubicBezTo>
                  <a:pt x="15" y="72"/>
                  <a:pt x="15" y="72"/>
                  <a:pt x="15" y="72"/>
                </a:cubicBezTo>
                <a:cubicBezTo>
                  <a:pt x="12" y="70"/>
                  <a:pt x="16" y="66"/>
                  <a:pt x="18" y="66"/>
                </a:cubicBezTo>
                <a:cubicBezTo>
                  <a:pt x="18" y="63"/>
                  <a:pt x="16" y="62"/>
                  <a:pt x="14" y="61"/>
                </a:cubicBezTo>
                <a:cubicBezTo>
                  <a:pt x="14" y="63"/>
                  <a:pt x="16" y="67"/>
                  <a:pt x="13" y="67"/>
                </a:cubicBezTo>
                <a:cubicBezTo>
                  <a:pt x="12" y="59"/>
                  <a:pt x="9" y="59"/>
                  <a:pt x="9" y="51"/>
                </a:cubicBezTo>
                <a:cubicBezTo>
                  <a:pt x="10" y="51"/>
                  <a:pt x="11" y="51"/>
                  <a:pt x="12" y="51"/>
                </a:cubicBezTo>
                <a:cubicBezTo>
                  <a:pt x="12" y="51"/>
                  <a:pt x="12" y="51"/>
                  <a:pt x="12" y="50"/>
                </a:cubicBezTo>
                <a:cubicBezTo>
                  <a:pt x="12" y="49"/>
                  <a:pt x="13" y="49"/>
                  <a:pt x="13" y="47"/>
                </a:cubicBezTo>
                <a:cubicBezTo>
                  <a:pt x="13" y="46"/>
                  <a:pt x="13" y="45"/>
                  <a:pt x="13" y="44"/>
                </a:cubicBezTo>
                <a:cubicBezTo>
                  <a:pt x="13" y="44"/>
                  <a:pt x="13" y="43"/>
                  <a:pt x="13" y="43"/>
                </a:cubicBezTo>
                <a:cubicBezTo>
                  <a:pt x="14" y="43"/>
                  <a:pt x="15" y="42"/>
                  <a:pt x="15" y="41"/>
                </a:cubicBezTo>
                <a:cubicBezTo>
                  <a:pt x="17" y="39"/>
                  <a:pt x="12" y="37"/>
                  <a:pt x="15" y="36"/>
                </a:cubicBezTo>
                <a:cubicBezTo>
                  <a:pt x="15" y="36"/>
                  <a:pt x="15" y="35"/>
                  <a:pt x="15" y="35"/>
                </a:cubicBezTo>
                <a:cubicBezTo>
                  <a:pt x="16" y="33"/>
                  <a:pt x="15" y="31"/>
                  <a:pt x="17" y="31"/>
                </a:cubicBezTo>
                <a:cubicBezTo>
                  <a:pt x="17" y="31"/>
                  <a:pt x="17" y="30"/>
                  <a:pt x="17" y="30"/>
                </a:cubicBezTo>
                <a:cubicBezTo>
                  <a:pt x="17" y="28"/>
                  <a:pt x="16" y="26"/>
                  <a:pt x="18" y="25"/>
                </a:cubicBezTo>
                <a:cubicBezTo>
                  <a:pt x="18" y="24"/>
                  <a:pt x="18" y="24"/>
                  <a:pt x="18" y="23"/>
                </a:cubicBezTo>
                <a:cubicBezTo>
                  <a:pt x="18" y="21"/>
                  <a:pt x="19" y="20"/>
                  <a:pt x="19" y="18"/>
                </a:cubicBezTo>
                <a:cubicBezTo>
                  <a:pt x="20" y="18"/>
                  <a:pt x="21" y="18"/>
                  <a:pt x="21" y="18"/>
                </a:cubicBezTo>
                <a:cubicBezTo>
                  <a:pt x="21" y="18"/>
                  <a:pt x="21" y="17"/>
                  <a:pt x="21" y="17"/>
                </a:cubicBezTo>
                <a:cubicBezTo>
                  <a:pt x="22" y="17"/>
                  <a:pt x="22" y="17"/>
                  <a:pt x="23" y="17"/>
                </a:cubicBezTo>
                <a:cubicBezTo>
                  <a:pt x="24" y="17"/>
                  <a:pt x="24" y="16"/>
                  <a:pt x="25" y="16"/>
                </a:cubicBezTo>
                <a:cubicBezTo>
                  <a:pt x="25" y="15"/>
                  <a:pt x="25" y="15"/>
                  <a:pt x="26" y="15"/>
                </a:cubicBezTo>
                <a:cubicBezTo>
                  <a:pt x="28" y="15"/>
                  <a:pt x="28" y="11"/>
                  <a:pt x="31" y="12"/>
                </a:cubicBezTo>
                <a:cubicBezTo>
                  <a:pt x="31" y="12"/>
                  <a:pt x="32" y="12"/>
                  <a:pt x="32" y="12"/>
                </a:cubicBezTo>
                <a:cubicBezTo>
                  <a:pt x="32" y="11"/>
                  <a:pt x="32" y="11"/>
                  <a:pt x="33" y="11"/>
                </a:cubicBezTo>
                <a:cubicBezTo>
                  <a:pt x="34" y="11"/>
                  <a:pt x="34" y="11"/>
                  <a:pt x="34" y="11"/>
                </a:cubicBezTo>
                <a:cubicBezTo>
                  <a:pt x="35" y="11"/>
                  <a:pt x="35" y="11"/>
                  <a:pt x="36" y="11"/>
                </a:cubicBezTo>
                <a:cubicBezTo>
                  <a:pt x="36" y="10"/>
                  <a:pt x="37" y="10"/>
                  <a:pt x="37" y="9"/>
                </a:cubicBezTo>
                <a:cubicBezTo>
                  <a:pt x="37" y="9"/>
                  <a:pt x="38" y="9"/>
                  <a:pt x="38" y="9"/>
                </a:cubicBezTo>
                <a:cubicBezTo>
                  <a:pt x="40" y="9"/>
                  <a:pt x="40" y="7"/>
                  <a:pt x="43" y="7"/>
                </a:cubicBezTo>
                <a:cubicBezTo>
                  <a:pt x="43" y="7"/>
                  <a:pt x="44" y="7"/>
                  <a:pt x="44" y="7"/>
                </a:cubicBezTo>
                <a:cubicBezTo>
                  <a:pt x="45" y="6"/>
                  <a:pt x="46" y="6"/>
                  <a:pt x="47" y="5"/>
                </a:cubicBezTo>
                <a:cubicBezTo>
                  <a:pt x="48" y="5"/>
                  <a:pt x="48" y="5"/>
                  <a:pt x="49" y="5"/>
                </a:cubicBezTo>
                <a:cubicBezTo>
                  <a:pt x="49" y="5"/>
                  <a:pt x="50" y="5"/>
                  <a:pt x="51" y="5"/>
                </a:cubicBezTo>
                <a:cubicBezTo>
                  <a:pt x="52" y="5"/>
                  <a:pt x="53" y="5"/>
                  <a:pt x="53" y="5"/>
                </a:cubicBezTo>
                <a:cubicBezTo>
                  <a:pt x="54" y="5"/>
                  <a:pt x="54" y="5"/>
                  <a:pt x="55" y="5"/>
                </a:cubicBezTo>
                <a:cubicBezTo>
                  <a:pt x="56" y="5"/>
                  <a:pt x="57" y="5"/>
                  <a:pt x="58" y="5"/>
                </a:cubicBezTo>
                <a:cubicBezTo>
                  <a:pt x="60" y="5"/>
                  <a:pt x="62" y="5"/>
                  <a:pt x="62" y="6"/>
                </a:cubicBezTo>
                <a:cubicBezTo>
                  <a:pt x="62" y="7"/>
                  <a:pt x="62" y="8"/>
                  <a:pt x="63" y="7"/>
                </a:cubicBezTo>
                <a:cubicBezTo>
                  <a:pt x="63" y="7"/>
                  <a:pt x="64" y="7"/>
                  <a:pt x="64" y="7"/>
                </a:cubicBezTo>
                <a:cubicBezTo>
                  <a:pt x="65" y="7"/>
                  <a:pt x="66" y="8"/>
                  <a:pt x="66" y="9"/>
                </a:cubicBezTo>
                <a:cubicBezTo>
                  <a:pt x="66" y="9"/>
                  <a:pt x="66" y="9"/>
                  <a:pt x="66" y="10"/>
                </a:cubicBezTo>
                <a:cubicBezTo>
                  <a:pt x="67" y="10"/>
                  <a:pt x="67" y="10"/>
                  <a:pt x="68" y="10"/>
                </a:cubicBezTo>
                <a:cubicBezTo>
                  <a:pt x="68" y="10"/>
                  <a:pt x="68" y="10"/>
                  <a:pt x="69" y="10"/>
                </a:cubicBezTo>
                <a:cubicBezTo>
                  <a:pt x="71" y="10"/>
                  <a:pt x="71" y="12"/>
                  <a:pt x="72" y="12"/>
                </a:cubicBezTo>
                <a:cubicBezTo>
                  <a:pt x="73" y="13"/>
                  <a:pt x="74" y="13"/>
                  <a:pt x="76" y="13"/>
                </a:cubicBezTo>
                <a:cubicBezTo>
                  <a:pt x="76" y="14"/>
                  <a:pt x="76" y="15"/>
                  <a:pt x="76" y="16"/>
                </a:cubicBezTo>
                <a:cubicBezTo>
                  <a:pt x="76" y="17"/>
                  <a:pt x="76" y="17"/>
                  <a:pt x="77" y="17"/>
                </a:cubicBezTo>
                <a:cubicBezTo>
                  <a:pt x="77" y="17"/>
                  <a:pt x="77" y="18"/>
                  <a:pt x="77" y="18"/>
                </a:cubicBezTo>
                <a:cubicBezTo>
                  <a:pt x="77" y="19"/>
                  <a:pt x="79" y="19"/>
                  <a:pt x="80" y="19"/>
                </a:cubicBezTo>
                <a:cubicBezTo>
                  <a:pt x="81" y="20"/>
                  <a:pt x="81" y="21"/>
                  <a:pt x="82" y="22"/>
                </a:cubicBezTo>
                <a:cubicBezTo>
                  <a:pt x="83" y="22"/>
                  <a:pt x="83" y="23"/>
                  <a:pt x="83" y="24"/>
                </a:cubicBezTo>
                <a:cubicBezTo>
                  <a:pt x="83" y="25"/>
                  <a:pt x="83" y="25"/>
                  <a:pt x="82" y="25"/>
                </a:cubicBezTo>
                <a:cubicBezTo>
                  <a:pt x="82" y="25"/>
                  <a:pt x="81" y="25"/>
                  <a:pt x="81" y="25"/>
                </a:cubicBezTo>
                <a:cubicBezTo>
                  <a:pt x="81" y="26"/>
                  <a:pt x="81" y="27"/>
                  <a:pt x="80" y="26"/>
                </a:cubicBezTo>
                <a:cubicBezTo>
                  <a:pt x="80" y="28"/>
                  <a:pt x="80" y="30"/>
                  <a:pt x="80" y="31"/>
                </a:cubicBezTo>
                <a:cubicBezTo>
                  <a:pt x="80" y="32"/>
                  <a:pt x="81" y="33"/>
                  <a:pt x="81" y="34"/>
                </a:cubicBezTo>
                <a:cubicBezTo>
                  <a:pt x="82" y="34"/>
                  <a:pt x="82" y="33"/>
                  <a:pt x="82" y="32"/>
                </a:cubicBezTo>
                <a:cubicBezTo>
                  <a:pt x="82" y="32"/>
                  <a:pt x="82" y="32"/>
                  <a:pt x="82" y="31"/>
                </a:cubicBezTo>
                <a:cubicBezTo>
                  <a:pt x="83" y="30"/>
                  <a:pt x="84" y="30"/>
                  <a:pt x="84" y="31"/>
                </a:cubicBezTo>
                <a:cubicBezTo>
                  <a:pt x="85" y="31"/>
                  <a:pt x="85" y="31"/>
                  <a:pt x="85" y="31"/>
                </a:cubicBezTo>
                <a:cubicBezTo>
                  <a:pt x="86" y="31"/>
                  <a:pt x="87" y="31"/>
                  <a:pt x="87" y="32"/>
                </a:cubicBezTo>
                <a:cubicBezTo>
                  <a:pt x="87" y="33"/>
                  <a:pt x="87" y="34"/>
                  <a:pt x="87" y="35"/>
                </a:cubicBezTo>
                <a:cubicBezTo>
                  <a:pt x="87" y="35"/>
                  <a:pt x="87" y="36"/>
                  <a:pt x="87" y="36"/>
                </a:cubicBezTo>
                <a:cubicBezTo>
                  <a:pt x="85" y="36"/>
                  <a:pt x="83" y="36"/>
                  <a:pt x="82" y="37"/>
                </a:cubicBezTo>
                <a:cubicBezTo>
                  <a:pt x="82" y="36"/>
                  <a:pt x="82" y="35"/>
                  <a:pt x="81" y="35"/>
                </a:cubicBezTo>
                <a:cubicBezTo>
                  <a:pt x="80" y="35"/>
                  <a:pt x="80" y="35"/>
                  <a:pt x="80" y="35"/>
                </a:cubicBezTo>
                <a:cubicBezTo>
                  <a:pt x="80" y="35"/>
                  <a:pt x="80" y="36"/>
                  <a:pt x="80" y="36"/>
                </a:cubicBezTo>
                <a:cubicBezTo>
                  <a:pt x="83" y="38"/>
                  <a:pt x="78" y="40"/>
                  <a:pt x="78" y="36"/>
                </a:cubicBezTo>
                <a:cubicBezTo>
                  <a:pt x="78" y="36"/>
                  <a:pt x="78" y="36"/>
                  <a:pt x="77" y="36"/>
                </a:cubicBezTo>
                <a:cubicBezTo>
                  <a:pt x="77" y="36"/>
                  <a:pt x="77" y="37"/>
                  <a:pt x="77" y="37"/>
                </a:cubicBezTo>
                <a:cubicBezTo>
                  <a:pt x="77" y="38"/>
                  <a:pt x="77" y="40"/>
                  <a:pt x="77" y="41"/>
                </a:cubicBezTo>
                <a:cubicBezTo>
                  <a:pt x="77" y="41"/>
                  <a:pt x="77" y="42"/>
                  <a:pt x="77" y="42"/>
                </a:cubicBezTo>
                <a:cubicBezTo>
                  <a:pt x="78" y="42"/>
                  <a:pt x="78" y="42"/>
                  <a:pt x="78" y="42"/>
                </a:cubicBezTo>
                <a:cubicBezTo>
                  <a:pt x="79" y="42"/>
                  <a:pt x="81" y="42"/>
                  <a:pt x="81" y="43"/>
                </a:cubicBezTo>
                <a:cubicBezTo>
                  <a:pt x="83" y="43"/>
                  <a:pt x="82" y="47"/>
                  <a:pt x="84" y="47"/>
                </a:cubicBezTo>
                <a:cubicBezTo>
                  <a:pt x="84" y="49"/>
                  <a:pt x="82" y="47"/>
                  <a:pt x="81" y="47"/>
                </a:cubicBezTo>
                <a:cubicBezTo>
                  <a:pt x="81" y="47"/>
                  <a:pt x="81" y="48"/>
                  <a:pt x="80" y="48"/>
                </a:cubicBezTo>
                <a:cubicBezTo>
                  <a:pt x="79" y="50"/>
                  <a:pt x="78" y="48"/>
                  <a:pt x="75" y="49"/>
                </a:cubicBezTo>
                <a:cubicBezTo>
                  <a:pt x="75" y="49"/>
                  <a:pt x="75" y="50"/>
                  <a:pt x="75" y="50"/>
                </a:cubicBezTo>
                <a:cubicBezTo>
                  <a:pt x="75" y="51"/>
                  <a:pt x="75" y="51"/>
                  <a:pt x="75" y="51"/>
                </a:cubicBezTo>
                <a:cubicBezTo>
                  <a:pt x="74" y="51"/>
                  <a:pt x="72" y="51"/>
                  <a:pt x="71" y="51"/>
                </a:cubicBezTo>
                <a:cubicBezTo>
                  <a:pt x="71" y="51"/>
                  <a:pt x="71" y="51"/>
                  <a:pt x="71" y="50"/>
                </a:cubicBezTo>
                <a:cubicBezTo>
                  <a:pt x="70" y="50"/>
                  <a:pt x="70" y="50"/>
                  <a:pt x="70" y="49"/>
                </a:cubicBezTo>
                <a:cubicBezTo>
                  <a:pt x="69" y="49"/>
                  <a:pt x="69" y="49"/>
                  <a:pt x="69" y="48"/>
                </a:cubicBezTo>
                <a:cubicBezTo>
                  <a:pt x="68" y="48"/>
                  <a:pt x="68" y="48"/>
                  <a:pt x="68" y="48"/>
                </a:cubicBezTo>
                <a:cubicBezTo>
                  <a:pt x="67" y="48"/>
                  <a:pt x="66" y="48"/>
                  <a:pt x="65" y="48"/>
                </a:cubicBezTo>
                <a:cubicBezTo>
                  <a:pt x="65" y="48"/>
                  <a:pt x="64" y="48"/>
                  <a:pt x="64" y="48"/>
                </a:cubicBezTo>
                <a:cubicBezTo>
                  <a:pt x="62" y="52"/>
                  <a:pt x="66" y="53"/>
                  <a:pt x="64" y="55"/>
                </a:cubicBezTo>
                <a:cubicBezTo>
                  <a:pt x="64" y="56"/>
                  <a:pt x="64" y="56"/>
                  <a:pt x="63" y="56"/>
                </a:cubicBezTo>
                <a:cubicBezTo>
                  <a:pt x="63" y="57"/>
                  <a:pt x="63" y="57"/>
                  <a:pt x="63" y="57"/>
                </a:cubicBezTo>
                <a:cubicBezTo>
                  <a:pt x="62" y="58"/>
                  <a:pt x="62" y="59"/>
                  <a:pt x="62" y="61"/>
                </a:cubicBezTo>
                <a:cubicBezTo>
                  <a:pt x="62" y="61"/>
                  <a:pt x="63" y="61"/>
                  <a:pt x="63" y="62"/>
                </a:cubicBezTo>
                <a:cubicBezTo>
                  <a:pt x="64" y="62"/>
                  <a:pt x="65" y="62"/>
                  <a:pt x="65" y="61"/>
                </a:cubicBezTo>
                <a:cubicBezTo>
                  <a:pt x="65" y="60"/>
                  <a:pt x="65" y="59"/>
                  <a:pt x="65" y="57"/>
                </a:cubicBezTo>
                <a:cubicBezTo>
                  <a:pt x="66" y="57"/>
                  <a:pt x="66" y="57"/>
                  <a:pt x="66" y="57"/>
                </a:cubicBezTo>
                <a:cubicBezTo>
                  <a:pt x="67" y="59"/>
                  <a:pt x="68" y="59"/>
                  <a:pt x="69" y="60"/>
                </a:cubicBezTo>
                <a:cubicBezTo>
                  <a:pt x="70" y="60"/>
                  <a:pt x="70" y="60"/>
                  <a:pt x="70" y="61"/>
                </a:cubicBezTo>
                <a:cubicBezTo>
                  <a:pt x="71" y="61"/>
                  <a:pt x="72" y="61"/>
                  <a:pt x="72" y="61"/>
                </a:cubicBezTo>
                <a:cubicBezTo>
                  <a:pt x="73" y="60"/>
                  <a:pt x="72" y="59"/>
                  <a:pt x="74" y="59"/>
                </a:cubicBezTo>
                <a:cubicBezTo>
                  <a:pt x="74" y="59"/>
                  <a:pt x="74" y="59"/>
                  <a:pt x="75" y="59"/>
                </a:cubicBezTo>
                <a:cubicBezTo>
                  <a:pt x="76" y="60"/>
                  <a:pt x="78" y="59"/>
                  <a:pt x="78" y="61"/>
                </a:cubicBezTo>
                <a:cubicBezTo>
                  <a:pt x="78" y="62"/>
                  <a:pt x="79" y="62"/>
                  <a:pt x="80" y="63"/>
                </a:cubicBezTo>
                <a:cubicBezTo>
                  <a:pt x="80" y="64"/>
                  <a:pt x="80" y="65"/>
                  <a:pt x="80" y="66"/>
                </a:cubicBezTo>
                <a:cubicBezTo>
                  <a:pt x="80" y="66"/>
                  <a:pt x="80" y="66"/>
                  <a:pt x="80" y="67"/>
                </a:cubicBezTo>
                <a:cubicBezTo>
                  <a:pt x="80" y="67"/>
                  <a:pt x="80" y="68"/>
                  <a:pt x="80" y="68"/>
                </a:cubicBezTo>
                <a:cubicBezTo>
                  <a:pt x="81" y="68"/>
                  <a:pt x="81" y="67"/>
                  <a:pt x="82" y="66"/>
                </a:cubicBezTo>
                <a:cubicBezTo>
                  <a:pt x="83" y="66"/>
                  <a:pt x="84" y="66"/>
                  <a:pt x="84" y="66"/>
                </a:cubicBezTo>
                <a:cubicBezTo>
                  <a:pt x="84" y="66"/>
                  <a:pt x="84" y="66"/>
                  <a:pt x="84" y="67"/>
                </a:cubicBezTo>
                <a:cubicBezTo>
                  <a:pt x="84" y="67"/>
                  <a:pt x="84" y="68"/>
                  <a:pt x="84" y="68"/>
                </a:cubicBezTo>
                <a:cubicBezTo>
                  <a:pt x="85" y="68"/>
                  <a:pt x="85" y="68"/>
                  <a:pt x="85" y="68"/>
                </a:cubicBezTo>
                <a:cubicBezTo>
                  <a:pt x="86" y="68"/>
                  <a:pt x="87" y="68"/>
                  <a:pt x="87" y="67"/>
                </a:cubicBezTo>
                <a:cubicBezTo>
                  <a:pt x="87" y="66"/>
                  <a:pt x="87" y="66"/>
                  <a:pt x="87" y="66"/>
                </a:cubicBezTo>
                <a:cubicBezTo>
                  <a:pt x="87" y="66"/>
                  <a:pt x="88" y="65"/>
                  <a:pt x="88" y="64"/>
                </a:cubicBezTo>
                <a:cubicBezTo>
                  <a:pt x="88" y="64"/>
                  <a:pt x="89" y="64"/>
                  <a:pt x="89" y="64"/>
                </a:cubicBezTo>
                <a:cubicBezTo>
                  <a:pt x="89" y="64"/>
                  <a:pt x="90" y="63"/>
                  <a:pt x="90" y="64"/>
                </a:cubicBezTo>
                <a:cubicBezTo>
                  <a:pt x="91" y="64"/>
                  <a:pt x="93" y="64"/>
                  <a:pt x="94" y="64"/>
                </a:cubicBezTo>
                <a:cubicBezTo>
                  <a:pt x="94" y="64"/>
                  <a:pt x="94" y="63"/>
                  <a:pt x="95" y="63"/>
                </a:cubicBezTo>
                <a:cubicBezTo>
                  <a:pt x="95" y="63"/>
                  <a:pt x="95" y="62"/>
                  <a:pt x="95" y="62"/>
                </a:cubicBezTo>
                <a:cubicBezTo>
                  <a:pt x="95" y="62"/>
                  <a:pt x="96" y="62"/>
                  <a:pt x="96" y="62"/>
                </a:cubicBezTo>
                <a:cubicBezTo>
                  <a:pt x="98" y="62"/>
                  <a:pt x="100" y="62"/>
                  <a:pt x="100" y="64"/>
                </a:cubicBezTo>
                <a:cubicBezTo>
                  <a:pt x="100" y="65"/>
                  <a:pt x="100" y="65"/>
                  <a:pt x="100" y="66"/>
                </a:cubicBezTo>
                <a:cubicBezTo>
                  <a:pt x="101" y="66"/>
                  <a:pt x="101" y="64"/>
                  <a:pt x="102" y="63"/>
                </a:cubicBezTo>
                <a:cubicBezTo>
                  <a:pt x="102" y="62"/>
                  <a:pt x="102" y="62"/>
                  <a:pt x="102" y="61"/>
                </a:cubicBezTo>
                <a:cubicBezTo>
                  <a:pt x="102" y="60"/>
                  <a:pt x="103" y="60"/>
                  <a:pt x="103" y="60"/>
                </a:cubicBezTo>
                <a:cubicBezTo>
                  <a:pt x="103" y="59"/>
                  <a:pt x="103" y="59"/>
                  <a:pt x="103" y="59"/>
                </a:cubicBezTo>
                <a:cubicBezTo>
                  <a:pt x="102" y="58"/>
                  <a:pt x="101" y="59"/>
                  <a:pt x="101" y="60"/>
                </a:cubicBezTo>
                <a:cubicBezTo>
                  <a:pt x="99" y="60"/>
                  <a:pt x="99" y="61"/>
                  <a:pt x="97" y="60"/>
                </a:cubicBezTo>
                <a:cubicBezTo>
                  <a:pt x="97" y="60"/>
                  <a:pt x="96" y="60"/>
                  <a:pt x="96" y="59"/>
                </a:cubicBezTo>
                <a:cubicBezTo>
                  <a:pt x="95" y="58"/>
                  <a:pt x="94" y="57"/>
                  <a:pt x="94" y="56"/>
                </a:cubicBezTo>
                <a:cubicBezTo>
                  <a:pt x="96" y="56"/>
                  <a:pt x="93" y="55"/>
                  <a:pt x="94" y="53"/>
                </a:cubicBezTo>
                <a:cubicBezTo>
                  <a:pt x="93" y="52"/>
                  <a:pt x="93" y="51"/>
                  <a:pt x="91" y="51"/>
                </a:cubicBezTo>
                <a:cubicBezTo>
                  <a:pt x="91" y="52"/>
                  <a:pt x="91" y="53"/>
                  <a:pt x="91" y="54"/>
                </a:cubicBezTo>
                <a:cubicBezTo>
                  <a:pt x="91" y="54"/>
                  <a:pt x="91" y="55"/>
                  <a:pt x="91" y="55"/>
                </a:cubicBezTo>
                <a:cubicBezTo>
                  <a:pt x="91" y="55"/>
                  <a:pt x="90" y="55"/>
                  <a:pt x="90" y="56"/>
                </a:cubicBezTo>
                <a:cubicBezTo>
                  <a:pt x="90" y="56"/>
                  <a:pt x="89" y="56"/>
                  <a:pt x="89" y="56"/>
                </a:cubicBezTo>
                <a:cubicBezTo>
                  <a:pt x="89" y="56"/>
                  <a:pt x="88" y="56"/>
                  <a:pt x="88" y="56"/>
                </a:cubicBezTo>
                <a:cubicBezTo>
                  <a:pt x="88" y="57"/>
                  <a:pt x="86" y="57"/>
                  <a:pt x="85" y="57"/>
                </a:cubicBezTo>
                <a:cubicBezTo>
                  <a:pt x="85" y="56"/>
                  <a:pt x="84" y="56"/>
                  <a:pt x="84" y="55"/>
                </a:cubicBezTo>
                <a:cubicBezTo>
                  <a:pt x="84" y="54"/>
                  <a:pt x="84" y="53"/>
                  <a:pt x="84" y="51"/>
                </a:cubicBezTo>
                <a:cubicBezTo>
                  <a:pt x="84" y="51"/>
                  <a:pt x="84" y="50"/>
                  <a:pt x="84" y="49"/>
                </a:cubicBezTo>
                <a:cubicBezTo>
                  <a:pt x="86" y="47"/>
                  <a:pt x="88" y="46"/>
                  <a:pt x="89" y="43"/>
                </a:cubicBezTo>
                <a:cubicBezTo>
                  <a:pt x="89" y="46"/>
                  <a:pt x="92" y="45"/>
                  <a:pt x="94" y="47"/>
                </a:cubicBezTo>
                <a:cubicBezTo>
                  <a:pt x="94" y="47"/>
                  <a:pt x="94" y="47"/>
                  <a:pt x="94" y="48"/>
                </a:cubicBezTo>
                <a:cubicBezTo>
                  <a:pt x="94" y="49"/>
                  <a:pt x="94" y="50"/>
                  <a:pt x="95" y="51"/>
                </a:cubicBezTo>
                <a:cubicBezTo>
                  <a:pt x="96" y="52"/>
                  <a:pt x="97" y="51"/>
                  <a:pt x="97" y="53"/>
                </a:cubicBezTo>
                <a:cubicBezTo>
                  <a:pt x="98" y="53"/>
                  <a:pt x="98" y="53"/>
                  <a:pt x="99" y="53"/>
                </a:cubicBezTo>
                <a:cubicBezTo>
                  <a:pt x="99" y="54"/>
                  <a:pt x="100" y="55"/>
                  <a:pt x="101" y="56"/>
                </a:cubicBezTo>
                <a:cubicBezTo>
                  <a:pt x="101" y="56"/>
                  <a:pt x="102" y="56"/>
                  <a:pt x="102" y="56"/>
                </a:cubicBezTo>
                <a:cubicBezTo>
                  <a:pt x="103" y="56"/>
                  <a:pt x="103" y="56"/>
                  <a:pt x="103" y="56"/>
                </a:cubicBezTo>
                <a:cubicBezTo>
                  <a:pt x="103" y="55"/>
                  <a:pt x="104" y="55"/>
                  <a:pt x="104" y="55"/>
                </a:cubicBezTo>
                <a:cubicBezTo>
                  <a:pt x="104" y="54"/>
                  <a:pt x="104" y="53"/>
                  <a:pt x="104" y="53"/>
                </a:cubicBezTo>
                <a:cubicBezTo>
                  <a:pt x="104" y="53"/>
                  <a:pt x="104" y="53"/>
                  <a:pt x="103" y="53"/>
                </a:cubicBezTo>
                <a:cubicBezTo>
                  <a:pt x="103" y="50"/>
                  <a:pt x="100" y="55"/>
                  <a:pt x="101" y="49"/>
                </a:cubicBezTo>
                <a:cubicBezTo>
                  <a:pt x="101" y="48"/>
                  <a:pt x="101" y="47"/>
                  <a:pt x="101" y="47"/>
                </a:cubicBezTo>
                <a:cubicBezTo>
                  <a:pt x="101" y="46"/>
                  <a:pt x="101" y="45"/>
                  <a:pt x="101" y="44"/>
                </a:cubicBezTo>
                <a:cubicBezTo>
                  <a:pt x="99" y="43"/>
                  <a:pt x="99" y="39"/>
                  <a:pt x="97" y="37"/>
                </a:cubicBezTo>
                <a:cubicBezTo>
                  <a:pt x="97" y="37"/>
                  <a:pt x="97" y="37"/>
                  <a:pt x="96" y="37"/>
                </a:cubicBezTo>
                <a:cubicBezTo>
                  <a:pt x="96" y="36"/>
                  <a:pt x="96" y="36"/>
                  <a:pt x="95" y="36"/>
                </a:cubicBezTo>
                <a:cubicBezTo>
                  <a:pt x="95" y="35"/>
                  <a:pt x="94" y="35"/>
                  <a:pt x="94" y="34"/>
                </a:cubicBezTo>
                <a:cubicBezTo>
                  <a:pt x="94" y="33"/>
                  <a:pt x="94" y="32"/>
                  <a:pt x="94" y="31"/>
                </a:cubicBezTo>
                <a:cubicBezTo>
                  <a:pt x="93" y="31"/>
                  <a:pt x="93" y="31"/>
                  <a:pt x="93" y="31"/>
                </a:cubicBezTo>
                <a:cubicBezTo>
                  <a:pt x="92" y="31"/>
                  <a:pt x="92" y="31"/>
                  <a:pt x="91" y="31"/>
                </a:cubicBezTo>
                <a:cubicBezTo>
                  <a:pt x="91" y="30"/>
                  <a:pt x="91" y="29"/>
                  <a:pt x="91" y="28"/>
                </a:cubicBezTo>
                <a:cubicBezTo>
                  <a:pt x="91" y="26"/>
                  <a:pt x="90" y="26"/>
                  <a:pt x="90" y="24"/>
                </a:cubicBezTo>
                <a:cubicBezTo>
                  <a:pt x="90" y="23"/>
                  <a:pt x="89" y="22"/>
                  <a:pt x="88" y="22"/>
                </a:cubicBezTo>
                <a:cubicBezTo>
                  <a:pt x="88" y="20"/>
                  <a:pt x="87" y="20"/>
                  <a:pt x="85" y="19"/>
                </a:cubicBezTo>
                <a:cubicBezTo>
                  <a:pt x="85" y="18"/>
                  <a:pt x="85" y="17"/>
                  <a:pt x="85" y="16"/>
                </a:cubicBezTo>
                <a:cubicBezTo>
                  <a:pt x="85" y="16"/>
                  <a:pt x="84" y="17"/>
                  <a:pt x="82" y="17"/>
                </a:cubicBezTo>
                <a:cubicBezTo>
                  <a:pt x="82" y="17"/>
                  <a:pt x="82" y="18"/>
                  <a:pt x="82" y="18"/>
                </a:cubicBezTo>
                <a:cubicBezTo>
                  <a:pt x="79" y="17"/>
                  <a:pt x="84" y="14"/>
                  <a:pt x="80" y="12"/>
                </a:cubicBezTo>
                <a:cubicBezTo>
                  <a:pt x="80" y="12"/>
                  <a:pt x="80" y="11"/>
                  <a:pt x="80" y="11"/>
                </a:cubicBezTo>
                <a:cubicBezTo>
                  <a:pt x="79" y="11"/>
                  <a:pt x="79" y="11"/>
                  <a:pt x="78" y="11"/>
                </a:cubicBezTo>
                <a:cubicBezTo>
                  <a:pt x="78" y="11"/>
                  <a:pt x="78" y="11"/>
                  <a:pt x="77" y="11"/>
                </a:cubicBezTo>
                <a:cubicBezTo>
                  <a:pt x="77" y="11"/>
                  <a:pt x="77" y="10"/>
                  <a:pt x="77" y="10"/>
                </a:cubicBezTo>
                <a:cubicBezTo>
                  <a:pt x="77" y="9"/>
                  <a:pt x="76" y="8"/>
                  <a:pt x="75" y="7"/>
                </a:cubicBezTo>
                <a:cubicBezTo>
                  <a:pt x="75" y="6"/>
                  <a:pt x="74" y="6"/>
                  <a:pt x="74" y="6"/>
                </a:cubicBezTo>
                <a:cubicBezTo>
                  <a:pt x="74" y="6"/>
                  <a:pt x="74" y="5"/>
                  <a:pt x="74" y="5"/>
                </a:cubicBezTo>
                <a:cubicBezTo>
                  <a:pt x="73" y="5"/>
                  <a:pt x="72" y="5"/>
                  <a:pt x="71" y="5"/>
                </a:cubicBezTo>
                <a:cubicBezTo>
                  <a:pt x="70" y="5"/>
                  <a:pt x="70" y="3"/>
                  <a:pt x="69" y="3"/>
                </a:cubicBezTo>
                <a:cubicBezTo>
                  <a:pt x="68" y="3"/>
                  <a:pt x="67" y="3"/>
                  <a:pt x="66" y="3"/>
                </a:cubicBezTo>
                <a:cubicBezTo>
                  <a:pt x="66" y="1"/>
                  <a:pt x="64" y="2"/>
                  <a:pt x="63" y="2"/>
                </a:cubicBezTo>
                <a:cubicBezTo>
                  <a:pt x="62" y="2"/>
                  <a:pt x="61" y="2"/>
                  <a:pt x="61" y="2"/>
                </a:cubicBezTo>
                <a:cubicBezTo>
                  <a:pt x="60" y="2"/>
                  <a:pt x="59" y="1"/>
                  <a:pt x="59" y="0"/>
                </a:cubicBezTo>
                <a:cubicBezTo>
                  <a:pt x="59" y="0"/>
                  <a:pt x="59" y="0"/>
                  <a:pt x="58" y="0"/>
                </a:cubicBezTo>
                <a:cubicBezTo>
                  <a:pt x="57" y="0"/>
                  <a:pt x="57" y="0"/>
                  <a:pt x="56" y="0"/>
                </a:cubicBezTo>
                <a:cubicBezTo>
                  <a:pt x="55" y="0"/>
                  <a:pt x="53" y="0"/>
                  <a:pt x="52" y="0"/>
                </a:cubicBezTo>
                <a:cubicBezTo>
                  <a:pt x="52" y="1"/>
                  <a:pt x="52" y="1"/>
                  <a:pt x="52" y="2"/>
                </a:cubicBezTo>
                <a:cubicBezTo>
                  <a:pt x="51" y="2"/>
                  <a:pt x="51" y="2"/>
                  <a:pt x="50" y="2"/>
                </a:cubicBezTo>
                <a:cubicBezTo>
                  <a:pt x="49" y="2"/>
                  <a:pt x="49" y="2"/>
                  <a:pt x="49" y="2"/>
                </a:cubicBezTo>
                <a:cubicBezTo>
                  <a:pt x="48" y="2"/>
                  <a:pt x="48" y="2"/>
                  <a:pt x="47" y="2"/>
                </a:cubicBezTo>
                <a:cubicBezTo>
                  <a:pt x="47" y="2"/>
                  <a:pt x="47" y="2"/>
                  <a:pt x="47" y="3"/>
                </a:cubicBezTo>
                <a:cubicBezTo>
                  <a:pt x="47" y="3"/>
                  <a:pt x="47" y="3"/>
                  <a:pt x="46" y="3"/>
                </a:cubicBezTo>
                <a:cubicBezTo>
                  <a:pt x="46" y="3"/>
                  <a:pt x="45" y="3"/>
                  <a:pt x="45" y="3"/>
                </a:cubicBezTo>
                <a:cubicBezTo>
                  <a:pt x="43" y="3"/>
                  <a:pt x="41" y="3"/>
                  <a:pt x="39" y="3"/>
                </a:cubicBezTo>
                <a:cubicBezTo>
                  <a:pt x="39" y="3"/>
                  <a:pt x="39" y="4"/>
                  <a:pt x="39" y="4"/>
                </a:cubicBezTo>
                <a:cubicBezTo>
                  <a:pt x="38" y="4"/>
                  <a:pt x="38" y="4"/>
                  <a:pt x="37" y="4"/>
                </a:cubicBezTo>
                <a:cubicBezTo>
                  <a:pt x="36" y="5"/>
                  <a:pt x="35" y="6"/>
                  <a:pt x="33" y="6"/>
                </a:cubicBezTo>
                <a:cubicBezTo>
                  <a:pt x="33" y="6"/>
                  <a:pt x="32" y="6"/>
                  <a:pt x="32" y="6"/>
                </a:cubicBezTo>
                <a:cubicBezTo>
                  <a:pt x="32" y="6"/>
                  <a:pt x="31" y="6"/>
                  <a:pt x="31" y="6"/>
                </a:cubicBezTo>
                <a:cubicBezTo>
                  <a:pt x="31" y="8"/>
                  <a:pt x="28" y="7"/>
                  <a:pt x="28" y="9"/>
                </a:cubicBezTo>
                <a:cubicBezTo>
                  <a:pt x="29" y="10"/>
                  <a:pt x="28" y="10"/>
                  <a:pt x="27" y="10"/>
                </a:cubicBezTo>
                <a:cubicBezTo>
                  <a:pt x="26" y="10"/>
                  <a:pt x="25" y="11"/>
                  <a:pt x="25" y="12"/>
                </a:cubicBezTo>
                <a:cubicBezTo>
                  <a:pt x="25" y="12"/>
                  <a:pt x="24" y="12"/>
                  <a:pt x="24" y="12"/>
                </a:cubicBezTo>
                <a:cubicBezTo>
                  <a:pt x="23" y="12"/>
                  <a:pt x="22" y="12"/>
                  <a:pt x="21" y="12"/>
                </a:cubicBezTo>
                <a:cubicBezTo>
                  <a:pt x="21" y="13"/>
                  <a:pt x="21" y="13"/>
                  <a:pt x="21" y="13"/>
                </a:cubicBezTo>
                <a:cubicBezTo>
                  <a:pt x="21" y="13"/>
                  <a:pt x="21" y="13"/>
                  <a:pt x="20" y="13"/>
                </a:cubicBezTo>
                <a:cubicBezTo>
                  <a:pt x="20" y="15"/>
                  <a:pt x="19" y="15"/>
                  <a:pt x="18" y="16"/>
                </a:cubicBezTo>
                <a:cubicBezTo>
                  <a:pt x="16" y="17"/>
                  <a:pt x="15" y="19"/>
                  <a:pt x="14" y="21"/>
                </a:cubicBezTo>
                <a:cubicBezTo>
                  <a:pt x="13" y="24"/>
                  <a:pt x="11" y="19"/>
                  <a:pt x="9" y="22"/>
                </a:cubicBezTo>
                <a:cubicBezTo>
                  <a:pt x="9" y="22"/>
                  <a:pt x="9" y="23"/>
                  <a:pt x="9" y="23"/>
                </a:cubicBezTo>
                <a:cubicBezTo>
                  <a:pt x="9" y="23"/>
                  <a:pt x="9" y="23"/>
                  <a:pt x="8" y="23"/>
                </a:cubicBezTo>
                <a:cubicBezTo>
                  <a:pt x="8" y="23"/>
                  <a:pt x="8" y="24"/>
                  <a:pt x="8" y="24"/>
                </a:cubicBezTo>
                <a:cubicBezTo>
                  <a:pt x="9" y="24"/>
                  <a:pt x="9" y="25"/>
                  <a:pt x="9" y="25"/>
                </a:cubicBezTo>
                <a:cubicBezTo>
                  <a:pt x="9" y="26"/>
                  <a:pt x="9" y="26"/>
                  <a:pt x="9" y="26"/>
                </a:cubicBezTo>
                <a:cubicBezTo>
                  <a:pt x="10" y="29"/>
                  <a:pt x="8" y="29"/>
                  <a:pt x="8" y="31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3"/>
                  <a:pt x="8" y="33"/>
                  <a:pt x="8" y="34"/>
                </a:cubicBezTo>
                <a:cubicBezTo>
                  <a:pt x="8" y="35"/>
                  <a:pt x="8" y="36"/>
                  <a:pt x="7" y="36"/>
                </a:cubicBezTo>
                <a:cubicBezTo>
                  <a:pt x="7" y="37"/>
                  <a:pt x="6" y="38"/>
                  <a:pt x="6" y="40"/>
                </a:cubicBezTo>
                <a:cubicBezTo>
                  <a:pt x="7" y="40"/>
                  <a:pt x="7" y="40"/>
                  <a:pt x="8" y="40"/>
                </a:cubicBezTo>
                <a:cubicBezTo>
                  <a:pt x="8" y="40"/>
                  <a:pt x="8" y="41"/>
                  <a:pt x="8" y="42"/>
                </a:cubicBezTo>
                <a:cubicBezTo>
                  <a:pt x="5" y="42"/>
                  <a:pt x="7" y="47"/>
                  <a:pt x="4" y="45"/>
                </a:cubicBezTo>
                <a:cubicBezTo>
                  <a:pt x="4" y="46"/>
                  <a:pt x="4" y="46"/>
                  <a:pt x="4" y="47"/>
                </a:cubicBezTo>
                <a:cubicBezTo>
                  <a:pt x="5" y="47"/>
                  <a:pt x="5" y="49"/>
                  <a:pt x="4" y="49"/>
                </a:cubicBezTo>
                <a:cubicBezTo>
                  <a:pt x="3" y="49"/>
                  <a:pt x="3" y="49"/>
                  <a:pt x="2" y="49"/>
                </a:cubicBezTo>
                <a:cubicBezTo>
                  <a:pt x="2" y="50"/>
                  <a:pt x="1" y="50"/>
                  <a:pt x="1" y="51"/>
                </a:cubicBezTo>
                <a:cubicBezTo>
                  <a:pt x="1" y="52"/>
                  <a:pt x="1" y="52"/>
                  <a:pt x="1" y="53"/>
                </a:cubicBezTo>
                <a:cubicBezTo>
                  <a:pt x="1" y="53"/>
                  <a:pt x="1" y="53"/>
                  <a:pt x="1" y="54"/>
                </a:cubicBezTo>
                <a:cubicBezTo>
                  <a:pt x="1" y="54"/>
                  <a:pt x="1" y="55"/>
                  <a:pt x="1" y="55"/>
                </a:cubicBezTo>
                <a:cubicBezTo>
                  <a:pt x="1" y="55"/>
                  <a:pt x="0" y="55"/>
                  <a:pt x="0" y="55"/>
                </a:cubicBezTo>
                <a:cubicBezTo>
                  <a:pt x="0" y="55"/>
                  <a:pt x="0" y="56"/>
                  <a:pt x="0" y="56"/>
                </a:cubicBezTo>
                <a:cubicBezTo>
                  <a:pt x="0" y="59"/>
                  <a:pt x="0" y="60"/>
                  <a:pt x="2" y="60"/>
                </a:cubicBezTo>
                <a:cubicBezTo>
                  <a:pt x="2" y="61"/>
                  <a:pt x="3" y="63"/>
                  <a:pt x="1" y="63"/>
                </a:cubicBezTo>
                <a:cubicBezTo>
                  <a:pt x="1" y="64"/>
                  <a:pt x="0" y="64"/>
                  <a:pt x="0" y="66"/>
                </a:cubicBezTo>
                <a:cubicBezTo>
                  <a:pt x="1" y="67"/>
                  <a:pt x="0" y="68"/>
                  <a:pt x="0" y="69"/>
                </a:cubicBezTo>
                <a:cubicBezTo>
                  <a:pt x="1" y="70"/>
                  <a:pt x="2" y="71"/>
                  <a:pt x="2" y="73"/>
                </a:cubicBezTo>
                <a:cubicBezTo>
                  <a:pt x="3" y="73"/>
                  <a:pt x="4" y="74"/>
                  <a:pt x="4" y="75"/>
                </a:cubicBezTo>
                <a:cubicBezTo>
                  <a:pt x="4" y="75"/>
                  <a:pt x="5" y="76"/>
                  <a:pt x="5" y="78"/>
                </a:cubicBezTo>
                <a:cubicBezTo>
                  <a:pt x="5" y="78"/>
                  <a:pt x="5" y="78"/>
                  <a:pt x="5" y="79"/>
                </a:cubicBezTo>
                <a:cubicBezTo>
                  <a:pt x="5" y="80"/>
                  <a:pt x="5" y="80"/>
                  <a:pt x="5" y="81"/>
                </a:cubicBezTo>
                <a:cubicBezTo>
                  <a:pt x="5" y="82"/>
                  <a:pt x="5" y="83"/>
                  <a:pt x="5" y="85"/>
                </a:cubicBezTo>
                <a:cubicBezTo>
                  <a:pt x="5" y="85"/>
                  <a:pt x="6" y="85"/>
                  <a:pt x="6" y="85"/>
                </a:cubicBezTo>
                <a:cubicBezTo>
                  <a:pt x="6" y="85"/>
                  <a:pt x="6" y="85"/>
                  <a:pt x="6" y="86"/>
                </a:cubicBezTo>
                <a:cubicBezTo>
                  <a:pt x="6" y="86"/>
                  <a:pt x="6" y="87"/>
                  <a:pt x="6" y="87"/>
                </a:cubicBezTo>
                <a:cubicBezTo>
                  <a:pt x="8" y="87"/>
                  <a:pt x="10" y="90"/>
                  <a:pt x="6" y="89"/>
                </a:cubicBezTo>
                <a:cubicBezTo>
                  <a:pt x="6" y="91"/>
                  <a:pt x="7" y="91"/>
                  <a:pt x="7" y="93"/>
                </a:cubicBezTo>
                <a:cubicBezTo>
                  <a:pt x="9" y="93"/>
                  <a:pt x="10" y="95"/>
                  <a:pt x="9" y="97"/>
                </a:cubicBezTo>
                <a:cubicBezTo>
                  <a:pt x="9" y="98"/>
                  <a:pt x="10" y="99"/>
                  <a:pt x="11" y="99"/>
                </a:cubicBezTo>
                <a:cubicBezTo>
                  <a:pt x="11" y="99"/>
                  <a:pt x="11" y="99"/>
                  <a:pt x="12" y="99"/>
                </a:cubicBezTo>
                <a:cubicBezTo>
                  <a:pt x="12" y="100"/>
                  <a:pt x="13" y="100"/>
                  <a:pt x="13" y="101"/>
                </a:cubicBezTo>
                <a:cubicBezTo>
                  <a:pt x="13" y="102"/>
                  <a:pt x="13" y="103"/>
                  <a:pt x="13" y="104"/>
                </a:cubicBezTo>
                <a:cubicBezTo>
                  <a:pt x="14" y="104"/>
                  <a:pt x="14" y="105"/>
                  <a:pt x="15" y="105"/>
                </a:cubicBezTo>
                <a:cubicBezTo>
                  <a:pt x="16" y="105"/>
                  <a:pt x="17" y="105"/>
                  <a:pt x="18" y="105"/>
                </a:cubicBezTo>
                <a:cubicBezTo>
                  <a:pt x="18" y="105"/>
                  <a:pt x="19" y="105"/>
                  <a:pt x="19" y="105"/>
                </a:cubicBezTo>
                <a:cubicBezTo>
                  <a:pt x="19" y="106"/>
                  <a:pt x="21" y="107"/>
                  <a:pt x="21" y="108"/>
                </a:cubicBezTo>
                <a:cubicBezTo>
                  <a:pt x="22" y="108"/>
                  <a:pt x="22" y="108"/>
                  <a:pt x="23" y="108"/>
                </a:cubicBezTo>
                <a:cubicBezTo>
                  <a:pt x="24" y="108"/>
                  <a:pt x="24" y="109"/>
                  <a:pt x="24" y="110"/>
                </a:cubicBezTo>
                <a:cubicBezTo>
                  <a:pt x="25" y="112"/>
                  <a:pt x="28" y="112"/>
                  <a:pt x="30" y="113"/>
                </a:cubicBezTo>
                <a:cubicBezTo>
                  <a:pt x="31" y="113"/>
                  <a:pt x="31" y="114"/>
                  <a:pt x="32" y="114"/>
                </a:cubicBezTo>
                <a:cubicBezTo>
                  <a:pt x="32" y="116"/>
                  <a:pt x="33" y="116"/>
                  <a:pt x="33" y="117"/>
                </a:cubicBezTo>
                <a:cubicBezTo>
                  <a:pt x="34" y="117"/>
                  <a:pt x="34" y="117"/>
                  <a:pt x="34" y="117"/>
                </a:cubicBezTo>
                <a:cubicBezTo>
                  <a:pt x="36" y="117"/>
                  <a:pt x="37" y="118"/>
                  <a:pt x="38" y="119"/>
                </a:cubicBezTo>
                <a:cubicBezTo>
                  <a:pt x="39" y="119"/>
                  <a:pt x="40" y="119"/>
                  <a:pt x="42" y="119"/>
                </a:cubicBezTo>
                <a:cubicBezTo>
                  <a:pt x="42" y="119"/>
                  <a:pt x="42" y="120"/>
                  <a:pt x="42" y="120"/>
                </a:cubicBezTo>
                <a:cubicBezTo>
                  <a:pt x="42" y="120"/>
                  <a:pt x="43" y="120"/>
                  <a:pt x="44" y="120"/>
                </a:cubicBezTo>
                <a:cubicBezTo>
                  <a:pt x="44" y="122"/>
                  <a:pt x="43" y="122"/>
                  <a:pt x="43" y="124"/>
                </a:cubicBezTo>
                <a:cubicBezTo>
                  <a:pt x="43" y="124"/>
                  <a:pt x="43" y="125"/>
                  <a:pt x="43" y="125"/>
                </a:cubicBezTo>
                <a:cubicBezTo>
                  <a:pt x="42" y="125"/>
                  <a:pt x="42" y="126"/>
                  <a:pt x="40" y="126"/>
                </a:cubicBezTo>
                <a:cubicBezTo>
                  <a:pt x="40" y="127"/>
                  <a:pt x="40" y="127"/>
                  <a:pt x="40" y="127"/>
                </a:cubicBezTo>
                <a:cubicBezTo>
                  <a:pt x="39" y="128"/>
                  <a:pt x="39" y="129"/>
                  <a:pt x="38" y="129"/>
                </a:cubicBezTo>
                <a:cubicBezTo>
                  <a:pt x="38" y="130"/>
                  <a:pt x="37" y="130"/>
                  <a:pt x="37" y="131"/>
                </a:cubicBezTo>
                <a:cubicBezTo>
                  <a:pt x="37" y="132"/>
                  <a:pt x="37" y="133"/>
                  <a:pt x="37" y="133"/>
                </a:cubicBezTo>
                <a:cubicBezTo>
                  <a:pt x="37" y="135"/>
                  <a:pt x="38" y="135"/>
                  <a:pt x="38" y="136"/>
                </a:cubicBezTo>
                <a:cubicBezTo>
                  <a:pt x="40" y="134"/>
                  <a:pt x="41" y="131"/>
                  <a:pt x="44" y="130"/>
                </a:cubicBezTo>
                <a:cubicBezTo>
                  <a:pt x="44" y="130"/>
                  <a:pt x="45" y="130"/>
                  <a:pt x="45" y="130"/>
                </a:cubicBezTo>
                <a:cubicBezTo>
                  <a:pt x="45" y="130"/>
                  <a:pt x="45" y="131"/>
                  <a:pt x="45" y="131"/>
                </a:cubicBezTo>
                <a:cubicBezTo>
                  <a:pt x="47" y="131"/>
                  <a:pt x="47" y="129"/>
                  <a:pt x="49" y="129"/>
                </a:cubicBezTo>
                <a:cubicBezTo>
                  <a:pt x="49" y="128"/>
                  <a:pt x="49" y="128"/>
                  <a:pt x="49" y="127"/>
                </a:cubicBezTo>
                <a:cubicBezTo>
                  <a:pt x="50" y="127"/>
                  <a:pt x="50" y="126"/>
                  <a:pt x="51" y="126"/>
                </a:cubicBezTo>
                <a:cubicBezTo>
                  <a:pt x="51" y="126"/>
                  <a:pt x="51" y="125"/>
                  <a:pt x="51" y="125"/>
                </a:cubicBezTo>
                <a:cubicBezTo>
                  <a:pt x="51" y="124"/>
                  <a:pt x="51" y="124"/>
                  <a:pt x="52" y="124"/>
                </a:cubicBezTo>
                <a:cubicBezTo>
                  <a:pt x="52" y="123"/>
                  <a:pt x="52" y="122"/>
                  <a:pt x="52" y="121"/>
                </a:cubicBezTo>
                <a:cubicBezTo>
                  <a:pt x="53" y="120"/>
                  <a:pt x="54" y="119"/>
                  <a:pt x="56" y="119"/>
                </a:cubicBezTo>
                <a:cubicBezTo>
                  <a:pt x="56" y="119"/>
                  <a:pt x="57" y="119"/>
                  <a:pt x="57" y="119"/>
                </a:cubicBezTo>
                <a:cubicBezTo>
                  <a:pt x="57" y="118"/>
                  <a:pt x="57" y="118"/>
                  <a:pt x="58" y="118"/>
                </a:cubicBezTo>
                <a:cubicBezTo>
                  <a:pt x="59" y="118"/>
                  <a:pt x="59" y="118"/>
                  <a:pt x="59" y="118"/>
                </a:cubicBezTo>
                <a:cubicBezTo>
                  <a:pt x="60" y="118"/>
                  <a:pt x="60" y="118"/>
                  <a:pt x="61" y="118"/>
                </a:cubicBezTo>
                <a:cubicBezTo>
                  <a:pt x="62" y="118"/>
                  <a:pt x="62" y="116"/>
                  <a:pt x="64" y="117"/>
                </a:cubicBezTo>
                <a:cubicBezTo>
                  <a:pt x="64" y="116"/>
                  <a:pt x="64" y="116"/>
                  <a:pt x="64" y="116"/>
                </a:cubicBezTo>
                <a:cubicBezTo>
                  <a:pt x="67" y="115"/>
                  <a:pt x="67" y="112"/>
                  <a:pt x="70" y="111"/>
                </a:cubicBezTo>
                <a:cubicBezTo>
                  <a:pt x="71" y="111"/>
                  <a:pt x="72" y="111"/>
                  <a:pt x="72" y="111"/>
                </a:cubicBezTo>
                <a:cubicBezTo>
                  <a:pt x="74" y="111"/>
                  <a:pt x="74" y="110"/>
                  <a:pt x="75" y="110"/>
                </a:cubicBezTo>
                <a:cubicBezTo>
                  <a:pt x="75" y="108"/>
                  <a:pt x="77" y="107"/>
                  <a:pt x="78" y="106"/>
                </a:cubicBezTo>
                <a:cubicBezTo>
                  <a:pt x="79" y="106"/>
                  <a:pt x="79" y="106"/>
                  <a:pt x="80" y="106"/>
                </a:cubicBezTo>
                <a:cubicBezTo>
                  <a:pt x="80" y="106"/>
                  <a:pt x="80" y="106"/>
                  <a:pt x="81" y="106"/>
                </a:cubicBezTo>
                <a:cubicBezTo>
                  <a:pt x="80" y="107"/>
                  <a:pt x="81" y="108"/>
                  <a:pt x="80" y="108"/>
                </a:cubicBezTo>
                <a:cubicBezTo>
                  <a:pt x="80" y="109"/>
                  <a:pt x="80" y="109"/>
                  <a:pt x="80" y="110"/>
                </a:cubicBezTo>
                <a:cubicBezTo>
                  <a:pt x="79" y="111"/>
                  <a:pt x="78" y="112"/>
                  <a:pt x="77" y="112"/>
                </a:cubicBezTo>
                <a:cubicBezTo>
                  <a:pt x="77" y="113"/>
                  <a:pt x="77" y="114"/>
                  <a:pt x="77" y="114"/>
                </a:cubicBezTo>
                <a:cubicBezTo>
                  <a:pt x="79" y="116"/>
                  <a:pt x="76" y="118"/>
                  <a:pt x="75" y="120"/>
                </a:cubicBezTo>
                <a:cubicBezTo>
                  <a:pt x="75" y="121"/>
                  <a:pt x="75" y="122"/>
                  <a:pt x="74" y="121"/>
                </a:cubicBezTo>
                <a:cubicBezTo>
                  <a:pt x="74" y="122"/>
                  <a:pt x="74" y="122"/>
                  <a:pt x="74" y="123"/>
                </a:cubicBezTo>
                <a:cubicBezTo>
                  <a:pt x="72" y="123"/>
                  <a:pt x="72" y="124"/>
                  <a:pt x="71" y="124"/>
                </a:cubicBezTo>
                <a:cubicBezTo>
                  <a:pt x="71" y="125"/>
                  <a:pt x="71" y="125"/>
                  <a:pt x="72" y="125"/>
                </a:cubicBezTo>
                <a:cubicBezTo>
                  <a:pt x="73" y="125"/>
                  <a:pt x="74" y="125"/>
                  <a:pt x="74" y="126"/>
                </a:cubicBezTo>
                <a:cubicBezTo>
                  <a:pt x="74" y="127"/>
                  <a:pt x="74" y="127"/>
                  <a:pt x="74" y="127"/>
                </a:cubicBezTo>
                <a:cubicBezTo>
                  <a:pt x="74" y="128"/>
                  <a:pt x="74" y="128"/>
                  <a:pt x="74" y="129"/>
                </a:cubicBezTo>
                <a:cubicBezTo>
                  <a:pt x="73" y="129"/>
                  <a:pt x="72" y="129"/>
                  <a:pt x="71" y="129"/>
                </a:cubicBezTo>
                <a:cubicBezTo>
                  <a:pt x="70" y="128"/>
                  <a:pt x="70" y="127"/>
                  <a:pt x="70" y="125"/>
                </a:cubicBezTo>
                <a:cubicBezTo>
                  <a:pt x="70" y="125"/>
                  <a:pt x="69" y="125"/>
                  <a:pt x="69" y="125"/>
                </a:cubicBezTo>
                <a:cubicBezTo>
                  <a:pt x="68" y="125"/>
                  <a:pt x="68" y="125"/>
                  <a:pt x="68" y="125"/>
                </a:cubicBezTo>
                <a:cubicBezTo>
                  <a:pt x="67" y="126"/>
                  <a:pt x="68" y="128"/>
                  <a:pt x="66" y="129"/>
                </a:cubicBezTo>
                <a:cubicBezTo>
                  <a:pt x="66" y="129"/>
                  <a:pt x="66" y="129"/>
                  <a:pt x="66" y="130"/>
                </a:cubicBezTo>
                <a:cubicBezTo>
                  <a:pt x="67" y="130"/>
                  <a:pt x="67" y="130"/>
                  <a:pt x="68" y="130"/>
                </a:cubicBezTo>
                <a:cubicBezTo>
                  <a:pt x="68" y="131"/>
                  <a:pt x="69" y="131"/>
                  <a:pt x="69" y="132"/>
                </a:cubicBezTo>
                <a:cubicBezTo>
                  <a:pt x="71" y="131"/>
                  <a:pt x="71" y="131"/>
                  <a:pt x="70" y="133"/>
                </a:cubicBezTo>
                <a:cubicBezTo>
                  <a:pt x="70" y="134"/>
                  <a:pt x="70" y="134"/>
                  <a:pt x="70" y="135"/>
                </a:cubicBezTo>
                <a:cubicBezTo>
                  <a:pt x="70" y="135"/>
                  <a:pt x="70" y="136"/>
                  <a:pt x="70" y="137"/>
                </a:cubicBezTo>
                <a:cubicBezTo>
                  <a:pt x="69" y="137"/>
                  <a:pt x="69" y="136"/>
                  <a:pt x="68" y="136"/>
                </a:cubicBezTo>
                <a:cubicBezTo>
                  <a:pt x="68" y="135"/>
                  <a:pt x="67" y="134"/>
                  <a:pt x="66" y="135"/>
                </a:cubicBezTo>
                <a:cubicBezTo>
                  <a:pt x="66" y="134"/>
                  <a:pt x="66" y="134"/>
                  <a:pt x="66" y="133"/>
                </a:cubicBezTo>
                <a:cubicBezTo>
                  <a:pt x="66" y="132"/>
                  <a:pt x="66" y="132"/>
                  <a:pt x="65" y="131"/>
                </a:cubicBezTo>
                <a:cubicBezTo>
                  <a:pt x="64" y="131"/>
                  <a:pt x="65" y="130"/>
                  <a:pt x="65" y="130"/>
                </a:cubicBezTo>
                <a:cubicBezTo>
                  <a:pt x="65" y="129"/>
                  <a:pt x="64" y="129"/>
                  <a:pt x="64" y="127"/>
                </a:cubicBezTo>
                <a:cubicBezTo>
                  <a:pt x="63" y="127"/>
                  <a:pt x="63" y="127"/>
                  <a:pt x="62" y="127"/>
                </a:cubicBezTo>
                <a:cubicBezTo>
                  <a:pt x="61" y="131"/>
                  <a:pt x="64" y="130"/>
                  <a:pt x="64" y="132"/>
                </a:cubicBezTo>
                <a:cubicBezTo>
                  <a:pt x="64" y="133"/>
                  <a:pt x="64" y="134"/>
                  <a:pt x="63" y="133"/>
                </a:cubicBezTo>
                <a:cubicBezTo>
                  <a:pt x="63" y="133"/>
                  <a:pt x="62" y="133"/>
                  <a:pt x="62" y="133"/>
                </a:cubicBezTo>
                <a:cubicBezTo>
                  <a:pt x="62" y="134"/>
                  <a:pt x="62" y="134"/>
                  <a:pt x="62" y="135"/>
                </a:cubicBezTo>
                <a:cubicBezTo>
                  <a:pt x="62" y="135"/>
                  <a:pt x="62" y="135"/>
                  <a:pt x="62" y="136"/>
                </a:cubicBezTo>
                <a:cubicBezTo>
                  <a:pt x="62" y="136"/>
                  <a:pt x="62" y="137"/>
                  <a:pt x="62" y="137"/>
                </a:cubicBezTo>
                <a:cubicBezTo>
                  <a:pt x="62" y="138"/>
                  <a:pt x="62" y="139"/>
                  <a:pt x="62" y="140"/>
                </a:cubicBezTo>
                <a:cubicBezTo>
                  <a:pt x="61" y="141"/>
                  <a:pt x="62" y="143"/>
                  <a:pt x="61" y="143"/>
                </a:cubicBezTo>
                <a:cubicBezTo>
                  <a:pt x="60" y="142"/>
                  <a:pt x="60" y="141"/>
                  <a:pt x="58" y="142"/>
                </a:cubicBezTo>
                <a:cubicBezTo>
                  <a:pt x="58" y="141"/>
                  <a:pt x="58" y="141"/>
                  <a:pt x="58" y="140"/>
                </a:cubicBezTo>
                <a:cubicBezTo>
                  <a:pt x="58" y="140"/>
                  <a:pt x="58" y="140"/>
                  <a:pt x="58" y="139"/>
                </a:cubicBezTo>
                <a:cubicBezTo>
                  <a:pt x="58" y="139"/>
                  <a:pt x="58" y="138"/>
                  <a:pt x="58" y="138"/>
                </a:cubicBezTo>
                <a:cubicBezTo>
                  <a:pt x="58" y="138"/>
                  <a:pt x="57" y="138"/>
                  <a:pt x="57" y="138"/>
                </a:cubicBezTo>
                <a:cubicBezTo>
                  <a:pt x="56" y="138"/>
                  <a:pt x="56" y="139"/>
                  <a:pt x="56" y="140"/>
                </a:cubicBezTo>
                <a:cubicBezTo>
                  <a:pt x="55" y="140"/>
                  <a:pt x="55" y="140"/>
                  <a:pt x="55" y="140"/>
                </a:cubicBezTo>
                <a:cubicBezTo>
                  <a:pt x="55" y="141"/>
                  <a:pt x="54" y="142"/>
                  <a:pt x="53" y="142"/>
                </a:cubicBezTo>
                <a:cubicBezTo>
                  <a:pt x="53" y="142"/>
                  <a:pt x="53" y="142"/>
                  <a:pt x="53" y="143"/>
                </a:cubicBezTo>
                <a:cubicBezTo>
                  <a:pt x="54" y="143"/>
                  <a:pt x="55" y="143"/>
                  <a:pt x="55" y="144"/>
                </a:cubicBezTo>
                <a:cubicBezTo>
                  <a:pt x="54" y="145"/>
                  <a:pt x="54" y="147"/>
                  <a:pt x="52" y="146"/>
                </a:cubicBezTo>
                <a:cubicBezTo>
                  <a:pt x="52" y="147"/>
                  <a:pt x="52" y="148"/>
                  <a:pt x="53" y="148"/>
                </a:cubicBezTo>
                <a:cubicBezTo>
                  <a:pt x="53" y="148"/>
                  <a:pt x="53" y="148"/>
                  <a:pt x="53" y="149"/>
                </a:cubicBezTo>
                <a:cubicBezTo>
                  <a:pt x="53" y="150"/>
                  <a:pt x="54" y="150"/>
                  <a:pt x="55" y="151"/>
                </a:cubicBezTo>
                <a:cubicBezTo>
                  <a:pt x="53" y="152"/>
                  <a:pt x="53" y="154"/>
                  <a:pt x="51" y="154"/>
                </a:cubicBezTo>
                <a:cubicBezTo>
                  <a:pt x="51" y="154"/>
                  <a:pt x="50" y="154"/>
                  <a:pt x="50" y="154"/>
                </a:cubicBezTo>
                <a:cubicBezTo>
                  <a:pt x="50" y="154"/>
                  <a:pt x="50" y="154"/>
                  <a:pt x="50" y="155"/>
                </a:cubicBezTo>
                <a:cubicBezTo>
                  <a:pt x="49" y="155"/>
                  <a:pt x="49" y="155"/>
                  <a:pt x="49" y="155"/>
                </a:cubicBezTo>
                <a:cubicBezTo>
                  <a:pt x="49" y="154"/>
                  <a:pt x="48" y="154"/>
                  <a:pt x="47" y="154"/>
                </a:cubicBezTo>
                <a:cubicBezTo>
                  <a:pt x="47" y="154"/>
                  <a:pt x="47" y="154"/>
                  <a:pt x="46" y="154"/>
                </a:cubicBezTo>
                <a:cubicBezTo>
                  <a:pt x="47" y="155"/>
                  <a:pt x="45" y="156"/>
                  <a:pt x="45" y="157"/>
                </a:cubicBezTo>
                <a:cubicBezTo>
                  <a:pt x="45" y="158"/>
                  <a:pt x="46" y="159"/>
                  <a:pt x="46" y="159"/>
                </a:cubicBezTo>
                <a:cubicBezTo>
                  <a:pt x="46" y="162"/>
                  <a:pt x="48" y="161"/>
                  <a:pt x="47" y="159"/>
                </a:cubicBezTo>
                <a:cubicBezTo>
                  <a:pt x="48" y="159"/>
                  <a:pt x="48" y="159"/>
                  <a:pt x="49" y="159"/>
                </a:cubicBezTo>
                <a:cubicBezTo>
                  <a:pt x="49" y="161"/>
                  <a:pt x="49" y="162"/>
                  <a:pt x="49" y="163"/>
                </a:cubicBezTo>
                <a:cubicBezTo>
                  <a:pt x="49" y="164"/>
                  <a:pt x="50" y="165"/>
                  <a:pt x="49" y="165"/>
                </a:cubicBezTo>
                <a:cubicBezTo>
                  <a:pt x="49" y="166"/>
                  <a:pt x="49" y="166"/>
                  <a:pt x="49" y="167"/>
                </a:cubicBezTo>
                <a:cubicBezTo>
                  <a:pt x="50" y="167"/>
                  <a:pt x="53" y="163"/>
                  <a:pt x="53" y="165"/>
                </a:cubicBezTo>
                <a:cubicBezTo>
                  <a:pt x="52" y="166"/>
                  <a:pt x="52" y="167"/>
                  <a:pt x="51" y="168"/>
                </a:cubicBezTo>
                <a:cubicBezTo>
                  <a:pt x="51" y="168"/>
                  <a:pt x="52" y="168"/>
                  <a:pt x="52" y="168"/>
                </a:cubicBezTo>
                <a:cubicBezTo>
                  <a:pt x="54" y="168"/>
                  <a:pt x="55" y="169"/>
                  <a:pt x="55" y="171"/>
                </a:cubicBezTo>
                <a:cubicBezTo>
                  <a:pt x="53" y="171"/>
                  <a:pt x="52" y="172"/>
                  <a:pt x="51" y="173"/>
                </a:cubicBezTo>
                <a:cubicBezTo>
                  <a:pt x="51" y="173"/>
                  <a:pt x="51" y="173"/>
                  <a:pt x="51" y="174"/>
                </a:cubicBezTo>
                <a:cubicBezTo>
                  <a:pt x="53" y="174"/>
                  <a:pt x="54" y="174"/>
                  <a:pt x="55" y="175"/>
                </a:cubicBezTo>
                <a:cubicBezTo>
                  <a:pt x="56" y="175"/>
                  <a:pt x="58" y="175"/>
                  <a:pt x="59" y="175"/>
                </a:cubicBezTo>
                <a:cubicBezTo>
                  <a:pt x="60" y="176"/>
                  <a:pt x="59" y="176"/>
                  <a:pt x="58" y="176"/>
                </a:cubicBezTo>
                <a:cubicBezTo>
                  <a:pt x="58" y="176"/>
                  <a:pt x="58" y="177"/>
                  <a:pt x="58" y="177"/>
                </a:cubicBezTo>
                <a:cubicBezTo>
                  <a:pt x="57" y="177"/>
                  <a:pt x="57" y="177"/>
                  <a:pt x="57" y="178"/>
                </a:cubicBezTo>
                <a:cubicBezTo>
                  <a:pt x="57" y="179"/>
                  <a:pt x="57" y="179"/>
                  <a:pt x="57" y="180"/>
                </a:cubicBezTo>
                <a:cubicBezTo>
                  <a:pt x="57" y="180"/>
                  <a:pt x="58" y="180"/>
                  <a:pt x="58" y="180"/>
                </a:cubicBezTo>
                <a:cubicBezTo>
                  <a:pt x="59" y="180"/>
                  <a:pt x="59" y="180"/>
                  <a:pt x="59" y="180"/>
                </a:cubicBezTo>
                <a:cubicBezTo>
                  <a:pt x="60" y="180"/>
                  <a:pt x="60" y="180"/>
                  <a:pt x="61" y="180"/>
                </a:cubicBezTo>
                <a:cubicBezTo>
                  <a:pt x="62" y="180"/>
                  <a:pt x="63" y="182"/>
                  <a:pt x="62" y="182"/>
                </a:cubicBezTo>
                <a:cubicBezTo>
                  <a:pt x="61" y="182"/>
                  <a:pt x="60" y="182"/>
                  <a:pt x="59" y="182"/>
                </a:cubicBezTo>
                <a:cubicBezTo>
                  <a:pt x="59" y="183"/>
                  <a:pt x="58" y="183"/>
                  <a:pt x="58" y="184"/>
                </a:cubicBezTo>
                <a:cubicBezTo>
                  <a:pt x="57" y="184"/>
                  <a:pt x="56" y="186"/>
                  <a:pt x="56" y="184"/>
                </a:cubicBezTo>
                <a:cubicBezTo>
                  <a:pt x="55" y="184"/>
                  <a:pt x="55" y="184"/>
                  <a:pt x="55" y="184"/>
                </a:cubicBezTo>
                <a:cubicBezTo>
                  <a:pt x="54" y="184"/>
                  <a:pt x="54" y="184"/>
                  <a:pt x="53" y="184"/>
                </a:cubicBezTo>
                <a:cubicBezTo>
                  <a:pt x="53" y="185"/>
                  <a:pt x="53" y="186"/>
                  <a:pt x="52" y="186"/>
                </a:cubicBezTo>
                <a:cubicBezTo>
                  <a:pt x="52" y="187"/>
                  <a:pt x="51" y="187"/>
                  <a:pt x="51" y="188"/>
                </a:cubicBezTo>
                <a:cubicBezTo>
                  <a:pt x="51" y="188"/>
                  <a:pt x="50" y="188"/>
                  <a:pt x="50" y="188"/>
                </a:cubicBezTo>
                <a:cubicBezTo>
                  <a:pt x="49" y="188"/>
                  <a:pt x="48" y="188"/>
                  <a:pt x="49" y="187"/>
                </a:cubicBezTo>
                <a:cubicBezTo>
                  <a:pt x="48" y="187"/>
                  <a:pt x="48" y="187"/>
                  <a:pt x="47" y="187"/>
                </a:cubicBezTo>
                <a:cubicBezTo>
                  <a:pt x="47" y="187"/>
                  <a:pt x="47" y="187"/>
                  <a:pt x="46" y="187"/>
                </a:cubicBezTo>
                <a:cubicBezTo>
                  <a:pt x="46" y="186"/>
                  <a:pt x="46" y="185"/>
                  <a:pt x="45" y="186"/>
                </a:cubicBezTo>
                <a:cubicBezTo>
                  <a:pt x="45" y="185"/>
                  <a:pt x="45" y="185"/>
                  <a:pt x="45" y="184"/>
                </a:cubicBezTo>
                <a:cubicBezTo>
                  <a:pt x="45" y="184"/>
                  <a:pt x="44" y="184"/>
                  <a:pt x="44" y="184"/>
                </a:cubicBezTo>
                <a:cubicBezTo>
                  <a:pt x="44" y="184"/>
                  <a:pt x="43" y="184"/>
                  <a:pt x="43" y="184"/>
                </a:cubicBezTo>
                <a:cubicBezTo>
                  <a:pt x="42" y="184"/>
                  <a:pt x="42" y="184"/>
                  <a:pt x="42" y="184"/>
                </a:cubicBezTo>
                <a:cubicBezTo>
                  <a:pt x="42" y="184"/>
                  <a:pt x="42" y="183"/>
                  <a:pt x="42" y="182"/>
                </a:cubicBezTo>
                <a:cubicBezTo>
                  <a:pt x="41" y="182"/>
                  <a:pt x="40" y="181"/>
                  <a:pt x="39" y="181"/>
                </a:cubicBezTo>
                <a:cubicBezTo>
                  <a:pt x="39" y="181"/>
                  <a:pt x="38" y="181"/>
                  <a:pt x="38" y="181"/>
                </a:cubicBezTo>
                <a:cubicBezTo>
                  <a:pt x="37" y="181"/>
                  <a:pt x="37" y="181"/>
                  <a:pt x="37" y="180"/>
                </a:cubicBezTo>
                <a:cubicBezTo>
                  <a:pt x="35" y="180"/>
                  <a:pt x="34" y="179"/>
                  <a:pt x="34" y="177"/>
                </a:cubicBezTo>
                <a:cubicBezTo>
                  <a:pt x="36" y="177"/>
                  <a:pt x="37" y="177"/>
                  <a:pt x="38" y="177"/>
                </a:cubicBezTo>
                <a:cubicBezTo>
                  <a:pt x="38" y="178"/>
                  <a:pt x="37" y="178"/>
                  <a:pt x="37" y="180"/>
                </a:cubicBezTo>
                <a:cubicBezTo>
                  <a:pt x="38" y="180"/>
                  <a:pt x="38" y="180"/>
                  <a:pt x="39" y="180"/>
                </a:cubicBezTo>
                <a:cubicBezTo>
                  <a:pt x="40" y="180"/>
                  <a:pt x="40" y="178"/>
                  <a:pt x="40" y="177"/>
                </a:cubicBezTo>
                <a:cubicBezTo>
                  <a:pt x="39" y="177"/>
                  <a:pt x="38" y="176"/>
                  <a:pt x="38" y="175"/>
                </a:cubicBezTo>
                <a:cubicBezTo>
                  <a:pt x="37" y="174"/>
                  <a:pt x="36" y="172"/>
                  <a:pt x="38" y="171"/>
                </a:cubicBezTo>
                <a:cubicBezTo>
                  <a:pt x="38" y="171"/>
                  <a:pt x="38" y="171"/>
                  <a:pt x="38" y="170"/>
                </a:cubicBezTo>
                <a:cubicBezTo>
                  <a:pt x="39" y="166"/>
                  <a:pt x="34" y="169"/>
                  <a:pt x="34" y="165"/>
                </a:cubicBezTo>
                <a:cubicBezTo>
                  <a:pt x="36" y="165"/>
                  <a:pt x="37" y="165"/>
                  <a:pt x="38" y="165"/>
                </a:cubicBezTo>
                <a:cubicBezTo>
                  <a:pt x="38" y="166"/>
                  <a:pt x="38" y="166"/>
                  <a:pt x="38" y="167"/>
                </a:cubicBezTo>
                <a:cubicBezTo>
                  <a:pt x="39" y="167"/>
                  <a:pt x="40" y="167"/>
                  <a:pt x="40" y="167"/>
                </a:cubicBezTo>
                <a:cubicBezTo>
                  <a:pt x="40" y="166"/>
                  <a:pt x="40" y="166"/>
                  <a:pt x="40" y="165"/>
                </a:cubicBezTo>
                <a:cubicBezTo>
                  <a:pt x="40" y="165"/>
                  <a:pt x="40" y="165"/>
                  <a:pt x="39" y="165"/>
                </a:cubicBezTo>
                <a:cubicBezTo>
                  <a:pt x="39" y="165"/>
                  <a:pt x="39" y="165"/>
                  <a:pt x="39" y="164"/>
                </a:cubicBezTo>
                <a:cubicBezTo>
                  <a:pt x="39" y="163"/>
                  <a:pt x="38" y="162"/>
                  <a:pt x="37" y="162"/>
                </a:cubicBezTo>
                <a:cubicBezTo>
                  <a:pt x="37" y="161"/>
                  <a:pt x="37" y="160"/>
                  <a:pt x="37" y="159"/>
                </a:cubicBezTo>
                <a:cubicBezTo>
                  <a:pt x="37" y="158"/>
                  <a:pt x="38" y="158"/>
                  <a:pt x="38" y="156"/>
                </a:cubicBezTo>
                <a:cubicBezTo>
                  <a:pt x="38" y="156"/>
                  <a:pt x="37" y="156"/>
                  <a:pt x="37" y="156"/>
                </a:cubicBezTo>
                <a:cubicBezTo>
                  <a:pt x="37" y="156"/>
                  <a:pt x="37" y="155"/>
                  <a:pt x="37" y="155"/>
                </a:cubicBezTo>
                <a:cubicBezTo>
                  <a:pt x="35" y="154"/>
                  <a:pt x="36" y="152"/>
                  <a:pt x="37" y="151"/>
                </a:cubicBezTo>
                <a:cubicBezTo>
                  <a:pt x="37" y="151"/>
                  <a:pt x="38" y="151"/>
                  <a:pt x="38" y="151"/>
                </a:cubicBezTo>
                <a:cubicBezTo>
                  <a:pt x="38" y="151"/>
                  <a:pt x="38" y="150"/>
                  <a:pt x="38" y="150"/>
                </a:cubicBezTo>
                <a:cubicBezTo>
                  <a:pt x="38" y="150"/>
                  <a:pt x="38" y="149"/>
                  <a:pt x="38" y="149"/>
                </a:cubicBezTo>
                <a:cubicBezTo>
                  <a:pt x="38" y="148"/>
                  <a:pt x="38" y="147"/>
                  <a:pt x="38" y="146"/>
                </a:cubicBezTo>
                <a:cubicBezTo>
                  <a:pt x="38" y="146"/>
                  <a:pt x="38" y="146"/>
                  <a:pt x="38" y="145"/>
                </a:cubicBezTo>
                <a:cubicBezTo>
                  <a:pt x="39" y="145"/>
                  <a:pt x="39" y="145"/>
                  <a:pt x="39" y="144"/>
                </a:cubicBezTo>
                <a:cubicBezTo>
                  <a:pt x="39" y="144"/>
                  <a:pt x="39" y="143"/>
                  <a:pt x="39" y="143"/>
                </a:cubicBezTo>
                <a:cubicBezTo>
                  <a:pt x="38" y="142"/>
                  <a:pt x="39" y="138"/>
                  <a:pt x="37" y="138"/>
                </a:cubicBezTo>
                <a:cubicBezTo>
                  <a:pt x="36" y="138"/>
                  <a:pt x="36" y="138"/>
                  <a:pt x="36" y="138"/>
                </a:cubicBezTo>
                <a:cubicBezTo>
                  <a:pt x="35" y="138"/>
                  <a:pt x="34" y="138"/>
                  <a:pt x="33" y="138"/>
                </a:cubicBezTo>
                <a:cubicBezTo>
                  <a:pt x="33" y="138"/>
                  <a:pt x="33" y="139"/>
                  <a:pt x="33" y="139"/>
                </a:cubicBezTo>
                <a:cubicBezTo>
                  <a:pt x="33" y="140"/>
                  <a:pt x="33" y="140"/>
                  <a:pt x="33" y="140"/>
                </a:cubicBezTo>
                <a:cubicBezTo>
                  <a:pt x="33" y="140"/>
                  <a:pt x="32" y="140"/>
                  <a:pt x="32" y="140"/>
                </a:cubicBezTo>
                <a:cubicBezTo>
                  <a:pt x="32" y="141"/>
                  <a:pt x="31" y="142"/>
                  <a:pt x="31" y="143"/>
                </a:cubicBezTo>
                <a:cubicBezTo>
                  <a:pt x="30" y="143"/>
                  <a:pt x="30" y="143"/>
                  <a:pt x="30" y="144"/>
                </a:cubicBezTo>
                <a:cubicBezTo>
                  <a:pt x="29" y="146"/>
                  <a:pt x="28" y="146"/>
                  <a:pt x="27" y="148"/>
                </a:cubicBezTo>
                <a:cubicBezTo>
                  <a:pt x="27" y="148"/>
                  <a:pt x="26" y="148"/>
                  <a:pt x="26" y="148"/>
                </a:cubicBezTo>
                <a:cubicBezTo>
                  <a:pt x="26" y="149"/>
                  <a:pt x="26" y="150"/>
                  <a:pt x="25" y="151"/>
                </a:cubicBezTo>
                <a:cubicBezTo>
                  <a:pt x="26" y="151"/>
                  <a:pt x="26" y="151"/>
                  <a:pt x="26" y="152"/>
                </a:cubicBezTo>
                <a:cubicBezTo>
                  <a:pt x="26" y="153"/>
                  <a:pt x="26" y="153"/>
                  <a:pt x="26" y="154"/>
                </a:cubicBezTo>
                <a:cubicBezTo>
                  <a:pt x="27" y="154"/>
                  <a:pt x="28" y="155"/>
                  <a:pt x="28" y="154"/>
                </a:cubicBezTo>
                <a:cubicBezTo>
                  <a:pt x="29" y="154"/>
                  <a:pt x="29" y="154"/>
                  <a:pt x="30" y="154"/>
                </a:cubicBezTo>
                <a:cubicBezTo>
                  <a:pt x="30" y="154"/>
                  <a:pt x="30" y="154"/>
                  <a:pt x="30" y="155"/>
                </a:cubicBezTo>
                <a:cubicBezTo>
                  <a:pt x="30" y="155"/>
                  <a:pt x="29" y="156"/>
                  <a:pt x="28" y="156"/>
                </a:cubicBezTo>
                <a:cubicBezTo>
                  <a:pt x="28" y="156"/>
                  <a:pt x="28" y="157"/>
                  <a:pt x="28" y="157"/>
                </a:cubicBezTo>
                <a:cubicBezTo>
                  <a:pt x="29" y="159"/>
                  <a:pt x="28" y="160"/>
                  <a:pt x="26" y="161"/>
                </a:cubicBezTo>
                <a:cubicBezTo>
                  <a:pt x="24" y="161"/>
                  <a:pt x="25" y="158"/>
                  <a:pt x="23" y="158"/>
                </a:cubicBezTo>
                <a:cubicBezTo>
                  <a:pt x="22" y="158"/>
                  <a:pt x="22" y="158"/>
                  <a:pt x="21" y="158"/>
                </a:cubicBezTo>
                <a:cubicBezTo>
                  <a:pt x="20" y="158"/>
                  <a:pt x="20" y="160"/>
                  <a:pt x="20" y="161"/>
                </a:cubicBezTo>
                <a:cubicBezTo>
                  <a:pt x="20" y="161"/>
                  <a:pt x="20" y="162"/>
                  <a:pt x="21" y="162"/>
                </a:cubicBezTo>
                <a:cubicBezTo>
                  <a:pt x="21" y="161"/>
                  <a:pt x="23" y="160"/>
                  <a:pt x="24" y="162"/>
                </a:cubicBezTo>
                <a:cubicBezTo>
                  <a:pt x="24" y="162"/>
                  <a:pt x="24" y="163"/>
                  <a:pt x="24" y="163"/>
                </a:cubicBezTo>
                <a:cubicBezTo>
                  <a:pt x="24" y="164"/>
                  <a:pt x="24" y="164"/>
                  <a:pt x="23" y="164"/>
                </a:cubicBezTo>
                <a:cubicBezTo>
                  <a:pt x="21" y="164"/>
                  <a:pt x="21" y="162"/>
                  <a:pt x="19" y="162"/>
                </a:cubicBezTo>
                <a:cubicBezTo>
                  <a:pt x="19" y="162"/>
                  <a:pt x="19" y="163"/>
                  <a:pt x="19" y="163"/>
                </a:cubicBezTo>
                <a:cubicBezTo>
                  <a:pt x="21" y="163"/>
                  <a:pt x="20" y="166"/>
                  <a:pt x="19" y="167"/>
                </a:cubicBezTo>
                <a:cubicBezTo>
                  <a:pt x="19" y="167"/>
                  <a:pt x="18" y="167"/>
                  <a:pt x="18" y="167"/>
                </a:cubicBezTo>
                <a:cubicBezTo>
                  <a:pt x="18" y="168"/>
                  <a:pt x="18" y="169"/>
                  <a:pt x="18" y="170"/>
                </a:cubicBezTo>
                <a:cubicBezTo>
                  <a:pt x="18" y="170"/>
                  <a:pt x="19" y="170"/>
                  <a:pt x="19" y="170"/>
                </a:cubicBezTo>
                <a:cubicBezTo>
                  <a:pt x="19" y="169"/>
                  <a:pt x="19" y="169"/>
                  <a:pt x="20" y="169"/>
                </a:cubicBezTo>
                <a:cubicBezTo>
                  <a:pt x="20" y="168"/>
                  <a:pt x="21" y="168"/>
                  <a:pt x="21" y="167"/>
                </a:cubicBezTo>
                <a:cubicBezTo>
                  <a:pt x="23" y="167"/>
                  <a:pt x="23" y="168"/>
                  <a:pt x="23" y="170"/>
                </a:cubicBezTo>
                <a:cubicBezTo>
                  <a:pt x="23" y="171"/>
                  <a:pt x="23" y="171"/>
                  <a:pt x="23" y="171"/>
                </a:cubicBezTo>
                <a:cubicBezTo>
                  <a:pt x="23" y="173"/>
                  <a:pt x="23" y="175"/>
                  <a:pt x="23" y="176"/>
                </a:cubicBezTo>
                <a:cubicBezTo>
                  <a:pt x="19" y="176"/>
                  <a:pt x="19" y="179"/>
                  <a:pt x="20" y="181"/>
                </a:cubicBezTo>
                <a:cubicBezTo>
                  <a:pt x="21" y="181"/>
                  <a:pt x="22" y="181"/>
                  <a:pt x="21" y="180"/>
                </a:cubicBezTo>
                <a:cubicBezTo>
                  <a:pt x="22" y="179"/>
                  <a:pt x="24" y="180"/>
                  <a:pt x="24" y="178"/>
                </a:cubicBezTo>
                <a:cubicBezTo>
                  <a:pt x="24" y="179"/>
                  <a:pt x="25" y="179"/>
                  <a:pt x="25" y="180"/>
                </a:cubicBezTo>
                <a:cubicBezTo>
                  <a:pt x="27" y="180"/>
                  <a:pt x="26" y="184"/>
                  <a:pt x="27" y="184"/>
                </a:cubicBezTo>
                <a:cubicBezTo>
                  <a:pt x="28" y="184"/>
                  <a:pt x="28" y="184"/>
                  <a:pt x="28" y="184"/>
                </a:cubicBezTo>
                <a:cubicBezTo>
                  <a:pt x="29" y="184"/>
                  <a:pt x="30" y="184"/>
                  <a:pt x="31" y="184"/>
                </a:cubicBezTo>
                <a:cubicBezTo>
                  <a:pt x="31" y="185"/>
                  <a:pt x="31" y="186"/>
                  <a:pt x="31" y="187"/>
                </a:cubicBezTo>
                <a:cubicBezTo>
                  <a:pt x="31" y="188"/>
                  <a:pt x="30" y="188"/>
                  <a:pt x="30" y="189"/>
                </a:cubicBezTo>
                <a:cubicBezTo>
                  <a:pt x="30" y="190"/>
                  <a:pt x="30" y="190"/>
                  <a:pt x="30" y="190"/>
                </a:cubicBezTo>
                <a:cubicBezTo>
                  <a:pt x="30" y="190"/>
                  <a:pt x="30" y="190"/>
                  <a:pt x="31" y="190"/>
                </a:cubicBezTo>
                <a:cubicBezTo>
                  <a:pt x="32" y="191"/>
                  <a:pt x="33" y="190"/>
                  <a:pt x="33" y="192"/>
                </a:cubicBezTo>
                <a:cubicBezTo>
                  <a:pt x="34" y="192"/>
                  <a:pt x="34" y="192"/>
                  <a:pt x="34" y="192"/>
                </a:cubicBezTo>
                <a:cubicBezTo>
                  <a:pt x="36" y="192"/>
                  <a:pt x="37" y="193"/>
                  <a:pt x="39" y="193"/>
                </a:cubicBezTo>
                <a:cubicBezTo>
                  <a:pt x="40" y="193"/>
                  <a:pt x="41" y="193"/>
                  <a:pt x="42" y="193"/>
                </a:cubicBezTo>
                <a:cubicBezTo>
                  <a:pt x="42" y="193"/>
                  <a:pt x="42" y="193"/>
                  <a:pt x="43" y="193"/>
                </a:cubicBezTo>
                <a:cubicBezTo>
                  <a:pt x="45" y="195"/>
                  <a:pt x="49" y="193"/>
                  <a:pt x="51" y="192"/>
                </a:cubicBezTo>
                <a:cubicBezTo>
                  <a:pt x="52" y="192"/>
                  <a:pt x="53" y="192"/>
                  <a:pt x="53" y="192"/>
                </a:cubicBezTo>
                <a:cubicBezTo>
                  <a:pt x="54" y="192"/>
                  <a:pt x="54" y="192"/>
                  <a:pt x="55" y="192"/>
                </a:cubicBezTo>
                <a:cubicBezTo>
                  <a:pt x="55" y="191"/>
                  <a:pt x="55" y="191"/>
                  <a:pt x="55" y="190"/>
                </a:cubicBezTo>
                <a:cubicBezTo>
                  <a:pt x="56" y="190"/>
                  <a:pt x="58" y="190"/>
                  <a:pt x="59" y="190"/>
                </a:cubicBezTo>
                <a:cubicBezTo>
                  <a:pt x="60" y="189"/>
                  <a:pt x="62" y="189"/>
                  <a:pt x="63" y="188"/>
                </a:cubicBezTo>
                <a:cubicBezTo>
                  <a:pt x="63" y="188"/>
                  <a:pt x="64" y="188"/>
                  <a:pt x="64" y="188"/>
                </a:cubicBezTo>
                <a:cubicBezTo>
                  <a:pt x="64" y="187"/>
                  <a:pt x="64" y="187"/>
                  <a:pt x="65" y="187"/>
                </a:cubicBezTo>
                <a:cubicBezTo>
                  <a:pt x="66" y="187"/>
                  <a:pt x="66" y="187"/>
                  <a:pt x="66" y="187"/>
                </a:cubicBezTo>
                <a:cubicBezTo>
                  <a:pt x="67" y="187"/>
                  <a:pt x="67" y="187"/>
                  <a:pt x="68" y="187"/>
                </a:cubicBezTo>
                <a:cubicBezTo>
                  <a:pt x="68" y="186"/>
                  <a:pt x="68" y="186"/>
                  <a:pt x="68" y="186"/>
                </a:cubicBezTo>
                <a:cubicBezTo>
                  <a:pt x="69" y="186"/>
                  <a:pt x="70" y="186"/>
                  <a:pt x="71" y="186"/>
                </a:cubicBezTo>
                <a:cubicBezTo>
                  <a:pt x="71" y="183"/>
                  <a:pt x="74" y="184"/>
                  <a:pt x="74" y="181"/>
                </a:cubicBezTo>
                <a:cubicBezTo>
                  <a:pt x="74" y="180"/>
                  <a:pt x="75" y="179"/>
                  <a:pt x="76" y="178"/>
                </a:cubicBezTo>
                <a:cubicBezTo>
                  <a:pt x="77" y="178"/>
                  <a:pt x="78" y="177"/>
                  <a:pt x="78" y="176"/>
                </a:cubicBezTo>
                <a:cubicBezTo>
                  <a:pt x="78" y="175"/>
                  <a:pt x="79" y="173"/>
                  <a:pt x="81" y="174"/>
                </a:cubicBezTo>
                <a:cubicBezTo>
                  <a:pt x="82" y="174"/>
                  <a:pt x="82" y="174"/>
                  <a:pt x="83" y="174"/>
                </a:cubicBezTo>
                <a:cubicBezTo>
                  <a:pt x="83" y="172"/>
                  <a:pt x="83" y="172"/>
                  <a:pt x="84" y="171"/>
                </a:cubicBezTo>
                <a:cubicBezTo>
                  <a:pt x="84" y="171"/>
                  <a:pt x="84" y="171"/>
                  <a:pt x="84" y="170"/>
                </a:cubicBezTo>
                <a:cubicBezTo>
                  <a:pt x="85" y="170"/>
                  <a:pt x="85" y="169"/>
                  <a:pt x="87" y="169"/>
                </a:cubicBezTo>
                <a:cubicBezTo>
                  <a:pt x="87" y="169"/>
                  <a:pt x="87" y="169"/>
                  <a:pt x="88" y="169"/>
                </a:cubicBezTo>
                <a:cubicBezTo>
                  <a:pt x="88" y="169"/>
                  <a:pt x="88" y="168"/>
                  <a:pt x="88" y="168"/>
                </a:cubicBezTo>
                <a:cubicBezTo>
                  <a:pt x="89" y="166"/>
                  <a:pt x="89" y="163"/>
                  <a:pt x="90" y="162"/>
                </a:cubicBezTo>
                <a:cubicBezTo>
                  <a:pt x="91" y="162"/>
                  <a:pt x="91" y="162"/>
                  <a:pt x="91" y="162"/>
                </a:cubicBezTo>
                <a:cubicBezTo>
                  <a:pt x="92" y="161"/>
                  <a:pt x="93" y="160"/>
                  <a:pt x="93" y="158"/>
                </a:cubicBezTo>
                <a:cubicBezTo>
                  <a:pt x="93" y="157"/>
                  <a:pt x="93" y="157"/>
                  <a:pt x="93" y="156"/>
                </a:cubicBezTo>
                <a:cubicBezTo>
                  <a:pt x="92" y="156"/>
                  <a:pt x="92" y="156"/>
                  <a:pt x="91" y="156"/>
                </a:cubicBezTo>
                <a:cubicBezTo>
                  <a:pt x="91" y="156"/>
                  <a:pt x="91" y="155"/>
                  <a:pt x="91" y="155"/>
                </a:cubicBezTo>
                <a:cubicBezTo>
                  <a:pt x="91" y="154"/>
                  <a:pt x="91" y="153"/>
                  <a:pt x="91" y="152"/>
                </a:cubicBezTo>
                <a:cubicBezTo>
                  <a:pt x="92" y="152"/>
                  <a:pt x="92" y="152"/>
                  <a:pt x="93" y="152"/>
                </a:cubicBezTo>
                <a:cubicBezTo>
                  <a:pt x="93" y="151"/>
                  <a:pt x="95" y="151"/>
                  <a:pt x="95" y="152"/>
                </a:cubicBezTo>
                <a:cubicBezTo>
                  <a:pt x="95" y="152"/>
                  <a:pt x="96" y="152"/>
                  <a:pt x="96" y="152"/>
                </a:cubicBezTo>
                <a:cubicBezTo>
                  <a:pt x="98" y="152"/>
                  <a:pt x="98" y="149"/>
                  <a:pt x="96" y="149"/>
                </a:cubicBezTo>
                <a:cubicBezTo>
                  <a:pt x="96" y="148"/>
                  <a:pt x="96" y="147"/>
                  <a:pt x="96" y="146"/>
                </a:cubicBezTo>
                <a:cubicBezTo>
                  <a:pt x="96" y="146"/>
                  <a:pt x="96" y="146"/>
                  <a:pt x="96" y="145"/>
                </a:cubicBezTo>
                <a:cubicBezTo>
                  <a:pt x="96" y="144"/>
                  <a:pt x="96" y="144"/>
                  <a:pt x="96" y="143"/>
                </a:cubicBezTo>
                <a:cubicBezTo>
                  <a:pt x="96" y="141"/>
                  <a:pt x="97" y="140"/>
                  <a:pt x="97" y="139"/>
                </a:cubicBezTo>
                <a:cubicBezTo>
                  <a:pt x="98" y="139"/>
                  <a:pt x="98" y="139"/>
                  <a:pt x="99" y="139"/>
                </a:cubicBezTo>
                <a:cubicBezTo>
                  <a:pt x="99" y="138"/>
                  <a:pt x="100" y="137"/>
                  <a:pt x="101" y="137"/>
                </a:cubicBezTo>
                <a:cubicBezTo>
                  <a:pt x="101" y="137"/>
                  <a:pt x="101" y="136"/>
                  <a:pt x="101" y="136"/>
                </a:cubicBezTo>
                <a:cubicBezTo>
                  <a:pt x="98" y="136"/>
                  <a:pt x="101" y="132"/>
                  <a:pt x="101" y="131"/>
                </a:cubicBezTo>
                <a:cubicBezTo>
                  <a:pt x="101" y="130"/>
                  <a:pt x="101" y="130"/>
                  <a:pt x="102" y="130"/>
                </a:cubicBezTo>
                <a:cubicBezTo>
                  <a:pt x="102" y="127"/>
                  <a:pt x="102" y="125"/>
                  <a:pt x="104" y="125"/>
                </a:cubicBezTo>
                <a:cubicBezTo>
                  <a:pt x="104" y="125"/>
                  <a:pt x="104" y="124"/>
                  <a:pt x="104" y="124"/>
                </a:cubicBezTo>
                <a:cubicBezTo>
                  <a:pt x="105" y="123"/>
                  <a:pt x="105" y="122"/>
                  <a:pt x="106" y="121"/>
                </a:cubicBezTo>
                <a:cubicBezTo>
                  <a:pt x="106" y="121"/>
                  <a:pt x="106" y="121"/>
                  <a:pt x="106" y="120"/>
                </a:cubicBezTo>
                <a:cubicBezTo>
                  <a:pt x="106" y="119"/>
                  <a:pt x="106" y="118"/>
                  <a:pt x="107" y="118"/>
                </a:cubicBezTo>
                <a:cubicBezTo>
                  <a:pt x="107" y="117"/>
                  <a:pt x="107" y="116"/>
                  <a:pt x="107" y="116"/>
                </a:cubicBezTo>
                <a:cubicBezTo>
                  <a:pt x="107" y="116"/>
                  <a:pt x="108" y="116"/>
                  <a:pt x="108" y="116"/>
                </a:cubicBezTo>
                <a:cubicBezTo>
                  <a:pt x="108" y="115"/>
                  <a:pt x="108" y="115"/>
                  <a:pt x="108" y="114"/>
                </a:cubicBezTo>
                <a:cubicBezTo>
                  <a:pt x="108" y="114"/>
                  <a:pt x="107" y="114"/>
                  <a:pt x="107" y="114"/>
                </a:cubicBezTo>
                <a:cubicBezTo>
                  <a:pt x="107" y="114"/>
                  <a:pt x="107" y="114"/>
                  <a:pt x="107" y="113"/>
                </a:cubicBezTo>
                <a:close/>
                <a:moveTo>
                  <a:pt x="82" y="60"/>
                </a:moveTo>
                <a:cubicBezTo>
                  <a:pt x="83" y="60"/>
                  <a:pt x="85" y="60"/>
                  <a:pt x="84" y="62"/>
                </a:cubicBezTo>
                <a:cubicBezTo>
                  <a:pt x="83" y="62"/>
                  <a:pt x="82" y="62"/>
                  <a:pt x="82" y="61"/>
                </a:cubicBezTo>
                <a:cubicBezTo>
                  <a:pt x="82" y="61"/>
                  <a:pt x="82" y="60"/>
                  <a:pt x="82" y="60"/>
                </a:cubicBezTo>
                <a:close/>
                <a:moveTo>
                  <a:pt x="89" y="42"/>
                </a:moveTo>
                <a:cubicBezTo>
                  <a:pt x="86" y="38"/>
                  <a:pt x="93" y="45"/>
                  <a:pt x="89" y="42"/>
                </a:cubicBezTo>
                <a:close/>
                <a:moveTo>
                  <a:pt x="7" y="75"/>
                </a:moveTo>
                <a:cubicBezTo>
                  <a:pt x="7" y="74"/>
                  <a:pt x="7" y="72"/>
                  <a:pt x="8" y="72"/>
                </a:cubicBezTo>
                <a:cubicBezTo>
                  <a:pt x="9" y="73"/>
                  <a:pt x="10" y="74"/>
                  <a:pt x="9" y="76"/>
                </a:cubicBezTo>
                <a:cubicBezTo>
                  <a:pt x="9" y="76"/>
                  <a:pt x="7" y="76"/>
                  <a:pt x="7" y="75"/>
                </a:cubicBezTo>
                <a:close/>
                <a:moveTo>
                  <a:pt x="8" y="60"/>
                </a:moveTo>
                <a:cubicBezTo>
                  <a:pt x="7" y="63"/>
                  <a:pt x="7" y="62"/>
                  <a:pt x="8" y="66"/>
                </a:cubicBezTo>
                <a:cubicBezTo>
                  <a:pt x="4" y="65"/>
                  <a:pt x="6" y="60"/>
                  <a:pt x="5" y="60"/>
                </a:cubicBezTo>
                <a:cubicBezTo>
                  <a:pt x="5" y="58"/>
                  <a:pt x="6" y="60"/>
                  <a:pt x="8" y="60"/>
                </a:cubicBezTo>
                <a:close/>
                <a:moveTo>
                  <a:pt x="47" y="114"/>
                </a:moveTo>
                <a:cubicBezTo>
                  <a:pt x="46" y="114"/>
                  <a:pt x="47" y="112"/>
                  <a:pt x="45" y="112"/>
                </a:cubicBezTo>
                <a:cubicBezTo>
                  <a:pt x="46" y="108"/>
                  <a:pt x="49" y="113"/>
                  <a:pt x="51" y="112"/>
                </a:cubicBezTo>
                <a:cubicBezTo>
                  <a:pt x="51" y="114"/>
                  <a:pt x="47" y="112"/>
                  <a:pt x="47" y="114"/>
                </a:cubicBezTo>
                <a:close/>
                <a:moveTo>
                  <a:pt x="28" y="170"/>
                </a:moveTo>
                <a:cubicBezTo>
                  <a:pt x="30" y="170"/>
                  <a:pt x="32" y="173"/>
                  <a:pt x="28" y="173"/>
                </a:cubicBezTo>
                <a:cubicBezTo>
                  <a:pt x="27" y="172"/>
                  <a:pt x="27" y="170"/>
                  <a:pt x="28" y="170"/>
                </a:cubicBezTo>
                <a:close/>
                <a:moveTo>
                  <a:pt x="89" y="119"/>
                </a:moveTo>
                <a:cubicBezTo>
                  <a:pt x="90" y="119"/>
                  <a:pt x="90" y="118"/>
                  <a:pt x="90" y="117"/>
                </a:cubicBezTo>
                <a:cubicBezTo>
                  <a:pt x="90" y="116"/>
                  <a:pt x="90" y="116"/>
                  <a:pt x="90" y="116"/>
                </a:cubicBezTo>
                <a:cubicBezTo>
                  <a:pt x="91" y="115"/>
                  <a:pt x="93" y="116"/>
                  <a:pt x="93" y="114"/>
                </a:cubicBezTo>
                <a:cubicBezTo>
                  <a:pt x="94" y="114"/>
                  <a:pt x="94" y="113"/>
                  <a:pt x="95" y="113"/>
                </a:cubicBezTo>
                <a:cubicBezTo>
                  <a:pt x="95" y="113"/>
                  <a:pt x="96" y="113"/>
                  <a:pt x="96" y="113"/>
                </a:cubicBezTo>
                <a:cubicBezTo>
                  <a:pt x="96" y="114"/>
                  <a:pt x="98" y="115"/>
                  <a:pt x="96" y="116"/>
                </a:cubicBezTo>
                <a:cubicBezTo>
                  <a:pt x="96" y="116"/>
                  <a:pt x="96" y="118"/>
                  <a:pt x="95" y="118"/>
                </a:cubicBezTo>
                <a:cubicBezTo>
                  <a:pt x="94" y="118"/>
                  <a:pt x="93" y="118"/>
                  <a:pt x="93" y="118"/>
                </a:cubicBezTo>
                <a:cubicBezTo>
                  <a:pt x="91" y="118"/>
                  <a:pt x="92" y="121"/>
                  <a:pt x="89" y="120"/>
                </a:cubicBezTo>
                <a:cubicBezTo>
                  <a:pt x="89" y="120"/>
                  <a:pt x="89" y="119"/>
                  <a:pt x="89" y="119"/>
                </a:cubicBezTo>
                <a:close/>
                <a:moveTo>
                  <a:pt x="102" y="118"/>
                </a:moveTo>
                <a:cubicBezTo>
                  <a:pt x="102" y="118"/>
                  <a:pt x="102" y="119"/>
                  <a:pt x="102" y="119"/>
                </a:cubicBezTo>
                <a:cubicBezTo>
                  <a:pt x="102" y="121"/>
                  <a:pt x="100" y="121"/>
                  <a:pt x="100" y="123"/>
                </a:cubicBezTo>
                <a:cubicBezTo>
                  <a:pt x="99" y="123"/>
                  <a:pt x="98" y="123"/>
                  <a:pt x="97" y="123"/>
                </a:cubicBezTo>
                <a:cubicBezTo>
                  <a:pt x="97" y="122"/>
                  <a:pt x="97" y="121"/>
                  <a:pt x="97" y="120"/>
                </a:cubicBezTo>
                <a:cubicBezTo>
                  <a:pt x="97" y="119"/>
                  <a:pt x="97" y="119"/>
                  <a:pt x="97" y="118"/>
                </a:cubicBezTo>
                <a:cubicBezTo>
                  <a:pt x="98" y="118"/>
                  <a:pt x="98" y="118"/>
                  <a:pt x="99" y="118"/>
                </a:cubicBezTo>
                <a:cubicBezTo>
                  <a:pt x="99" y="117"/>
                  <a:pt x="99" y="116"/>
                  <a:pt x="100" y="116"/>
                </a:cubicBezTo>
                <a:cubicBezTo>
                  <a:pt x="100" y="114"/>
                  <a:pt x="102" y="114"/>
                  <a:pt x="102" y="116"/>
                </a:cubicBezTo>
                <a:cubicBezTo>
                  <a:pt x="102" y="116"/>
                  <a:pt x="102" y="117"/>
                  <a:pt x="102" y="118"/>
                </a:cubicBezTo>
                <a:close/>
                <a:moveTo>
                  <a:pt x="80" y="113"/>
                </a:moveTo>
                <a:cubicBezTo>
                  <a:pt x="81" y="113"/>
                  <a:pt x="83" y="111"/>
                  <a:pt x="84" y="111"/>
                </a:cubicBezTo>
                <a:cubicBezTo>
                  <a:pt x="85" y="111"/>
                  <a:pt x="85" y="112"/>
                  <a:pt x="87" y="112"/>
                </a:cubicBezTo>
                <a:cubicBezTo>
                  <a:pt x="88" y="112"/>
                  <a:pt x="89" y="112"/>
                  <a:pt x="89" y="113"/>
                </a:cubicBezTo>
                <a:cubicBezTo>
                  <a:pt x="89" y="114"/>
                  <a:pt x="89" y="115"/>
                  <a:pt x="88" y="114"/>
                </a:cubicBezTo>
                <a:cubicBezTo>
                  <a:pt x="88" y="116"/>
                  <a:pt x="86" y="115"/>
                  <a:pt x="85" y="113"/>
                </a:cubicBezTo>
                <a:cubicBezTo>
                  <a:pt x="86" y="112"/>
                  <a:pt x="85" y="112"/>
                  <a:pt x="84" y="112"/>
                </a:cubicBezTo>
                <a:cubicBezTo>
                  <a:pt x="84" y="113"/>
                  <a:pt x="83" y="113"/>
                  <a:pt x="83" y="114"/>
                </a:cubicBezTo>
                <a:cubicBezTo>
                  <a:pt x="83" y="115"/>
                  <a:pt x="83" y="115"/>
                  <a:pt x="83" y="11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85" y="116"/>
                  <a:pt x="87" y="116"/>
                  <a:pt x="87" y="117"/>
                </a:cubicBezTo>
                <a:cubicBezTo>
                  <a:pt x="86" y="117"/>
                  <a:pt x="84" y="117"/>
                  <a:pt x="84" y="118"/>
                </a:cubicBezTo>
                <a:cubicBezTo>
                  <a:pt x="84" y="118"/>
                  <a:pt x="84" y="118"/>
                  <a:pt x="83" y="118"/>
                </a:cubicBezTo>
                <a:cubicBezTo>
                  <a:pt x="82" y="118"/>
                  <a:pt x="82" y="118"/>
                  <a:pt x="82" y="117"/>
                </a:cubicBezTo>
                <a:cubicBezTo>
                  <a:pt x="82" y="117"/>
                  <a:pt x="81" y="117"/>
                  <a:pt x="81" y="117"/>
                </a:cubicBezTo>
                <a:cubicBezTo>
                  <a:pt x="81" y="116"/>
                  <a:pt x="80" y="115"/>
                  <a:pt x="80" y="114"/>
                </a:cubicBezTo>
                <a:cubicBezTo>
                  <a:pt x="80" y="114"/>
                  <a:pt x="80" y="114"/>
                  <a:pt x="80" y="113"/>
                </a:cubicBezTo>
                <a:close/>
                <a:moveTo>
                  <a:pt x="80" y="125"/>
                </a:moveTo>
                <a:cubicBezTo>
                  <a:pt x="79" y="125"/>
                  <a:pt x="79" y="125"/>
                  <a:pt x="78" y="125"/>
                </a:cubicBezTo>
                <a:cubicBezTo>
                  <a:pt x="78" y="123"/>
                  <a:pt x="80" y="122"/>
                  <a:pt x="82" y="123"/>
                </a:cubicBezTo>
                <a:cubicBezTo>
                  <a:pt x="82" y="123"/>
                  <a:pt x="82" y="123"/>
                  <a:pt x="82" y="124"/>
                </a:cubicBezTo>
                <a:cubicBezTo>
                  <a:pt x="81" y="124"/>
                  <a:pt x="81" y="125"/>
                  <a:pt x="80" y="125"/>
                </a:cubicBezTo>
                <a:close/>
                <a:moveTo>
                  <a:pt x="70" y="139"/>
                </a:moveTo>
                <a:cubicBezTo>
                  <a:pt x="70" y="139"/>
                  <a:pt x="71" y="139"/>
                  <a:pt x="71" y="139"/>
                </a:cubicBezTo>
                <a:cubicBezTo>
                  <a:pt x="71" y="140"/>
                  <a:pt x="71" y="140"/>
                  <a:pt x="71" y="140"/>
                </a:cubicBezTo>
                <a:cubicBezTo>
                  <a:pt x="71" y="142"/>
                  <a:pt x="70" y="141"/>
                  <a:pt x="69" y="140"/>
                </a:cubicBezTo>
                <a:cubicBezTo>
                  <a:pt x="69" y="140"/>
                  <a:pt x="69" y="139"/>
                  <a:pt x="70" y="139"/>
                </a:cubicBezTo>
                <a:close/>
                <a:moveTo>
                  <a:pt x="57" y="167"/>
                </a:moveTo>
                <a:cubicBezTo>
                  <a:pt x="57" y="166"/>
                  <a:pt x="58" y="165"/>
                  <a:pt x="59" y="165"/>
                </a:cubicBezTo>
                <a:cubicBezTo>
                  <a:pt x="59" y="166"/>
                  <a:pt x="59" y="166"/>
                  <a:pt x="59" y="167"/>
                </a:cubicBezTo>
                <a:cubicBezTo>
                  <a:pt x="59" y="167"/>
                  <a:pt x="59" y="167"/>
                  <a:pt x="58" y="167"/>
                </a:cubicBezTo>
                <a:cubicBezTo>
                  <a:pt x="58" y="167"/>
                  <a:pt x="57" y="167"/>
                  <a:pt x="57" y="167"/>
                </a:cubicBezTo>
                <a:close/>
                <a:moveTo>
                  <a:pt x="87" y="139"/>
                </a:moveTo>
                <a:cubicBezTo>
                  <a:pt x="87" y="140"/>
                  <a:pt x="87" y="140"/>
                  <a:pt x="87" y="140"/>
                </a:cubicBezTo>
                <a:cubicBezTo>
                  <a:pt x="86" y="142"/>
                  <a:pt x="87" y="144"/>
                  <a:pt x="85" y="144"/>
                </a:cubicBezTo>
                <a:cubicBezTo>
                  <a:pt x="85" y="145"/>
                  <a:pt x="85" y="145"/>
                  <a:pt x="84" y="146"/>
                </a:cubicBezTo>
                <a:cubicBezTo>
                  <a:pt x="83" y="147"/>
                  <a:pt x="83" y="149"/>
                  <a:pt x="83" y="150"/>
                </a:cubicBezTo>
                <a:cubicBezTo>
                  <a:pt x="83" y="151"/>
                  <a:pt x="84" y="151"/>
                  <a:pt x="84" y="151"/>
                </a:cubicBezTo>
                <a:cubicBezTo>
                  <a:pt x="84" y="152"/>
                  <a:pt x="84" y="152"/>
                  <a:pt x="84" y="152"/>
                </a:cubicBezTo>
                <a:cubicBezTo>
                  <a:pt x="84" y="152"/>
                  <a:pt x="84" y="152"/>
                  <a:pt x="83" y="152"/>
                </a:cubicBezTo>
                <a:cubicBezTo>
                  <a:pt x="81" y="152"/>
                  <a:pt x="82" y="156"/>
                  <a:pt x="81" y="156"/>
                </a:cubicBezTo>
                <a:cubicBezTo>
                  <a:pt x="81" y="156"/>
                  <a:pt x="81" y="157"/>
                  <a:pt x="81" y="157"/>
                </a:cubicBezTo>
                <a:cubicBezTo>
                  <a:pt x="81" y="157"/>
                  <a:pt x="81" y="158"/>
                  <a:pt x="81" y="158"/>
                </a:cubicBezTo>
                <a:cubicBezTo>
                  <a:pt x="80" y="158"/>
                  <a:pt x="80" y="158"/>
                  <a:pt x="80" y="158"/>
                </a:cubicBezTo>
                <a:cubicBezTo>
                  <a:pt x="80" y="159"/>
                  <a:pt x="80" y="160"/>
                  <a:pt x="80" y="161"/>
                </a:cubicBezTo>
                <a:cubicBezTo>
                  <a:pt x="79" y="162"/>
                  <a:pt x="78" y="163"/>
                  <a:pt x="77" y="163"/>
                </a:cubicBezTo>
                <a:cubicBezTo>
                  <a:pt x="77" y="163"/>
                  <a:pt x="77" y="164"/>
                  <a:pt x="77" y="164"/>
                </a:cubicBezTo>
                <a:cubicBezTo>
                  <a:pt x="77" y="166"/>
                  <a:pt x="77" y="168"/>
                  <a:pt x="76" y="168"/>
                </a:cubicBezTo>
                <a:cubicBezTo>
                  <a:pt x="76" y="169"/>
                  <a:pt x="76" y="170"/>
                  <a:pt x="75" y="170"/>
                </a:cubicBezTo>
                <a:cubicBezTo>
                  <a:pt x="75" y="171"/>
                  <a:pt x="75" y="172"/>
                  <a:pt x="74" y="171"/>
                </a:cubicBezTo>
                <a:cubicBezTo>
                  <a:pt x="72" y="171"/>
                  <a:pt x="71" y="172"/>
                  <a:pt x="71" y="173"/>
                </a:cubicBezTo>
                <a:cubicBezTo>
                  <a:pt x="70" y="173"/>
                  <a:pt x="68" y="173"/>
                  <a:pt x="69" y="175"/>
                </a:cubicBezTo>
                <a:cubicBezTo>
                  <a:pt x="68" y="175"/>
                  <a:pt x="68" y="175"/>
                  <a:pt x="68" y="175"/>
                </a:cubicBezTo>
                <a:cubicBezTo>
                  <a:pt x="68" y="175"/>
                  <a:pt x="68" y="176"/>
                  <a:pt x="68" y="176"/>
                </a:cubicBezTo>
                <a:cubicBezTo>
                  <a:pt x="68" y="177"/>
                  <a:pt x="67" y="178"/>
                  <a:pt x="66" y="178"/>
                </a:cubicBezTo>
                <a:cubicBezTo>
                  <a:pt x="66" y="178"/>
                  <a:pt x="66" y="178"/>
                  <a:pt x="65" y="178"/>
                </a:cubicBezTo>
                <a:cubicBezTo>
                  <a:pt x="65" y="178"/>
                  <a:pt x="64" y="178"/>
                  <a:pt x="64" y="177"/>
                </a:cubicBezTo>
                <a:cubicBezTo>
                  <a:pt x="64" y="177"/>
                  <a:pt x="63" y="177"/>
                  <a:pt x="63" y="177"/>
                </a:cubicBezTo>
                <a:cubicBezTo>
                  <a:pt x="63" y="176"/>
                  <a:pt x="61" y="175"/>
                  <a:pt x="63" y="175"/>
                </a:cubicBezTo>
                <a:cubicBezTo>
                  <a:pt x="63" y="175"/>
                  <a:pt x="63" y="174"/>
                  <a:pt x="63" y="174"/>
                </a:cubicBezTo>
                <a:cubicBezTo>
                  <a:pt x="69" y="172"/>
                  <a:pt x="59" y="171"/>
                  <a:pt x="63" y="168"/>
                </a:cubicBezTo>
                <a:cubicBezTo>
                  <a:pt x="63" y="167"/>
                  <a:pt x="63" y="166"/>
                  <a:pt x="64" y="167"/>
                </a:cubicBezTo>
                <a:cubicBezTo>
                  <a:pt x="64" y="166"/>
                  <a:pt x="64" y="166"/>
                  <a:pt x="64" y="165"/>
                </a:cubicBezTo>
                <a:cubicBezTo>
                  <a:pt x="64" y="165"/>
                  <a:pt x="64" y="164"/>
                  <a:pt x="64" y="163"/>
                </a:cubicBezTo>
                <a:cubicBezTo>
                  <a:pt x="64" y="163"/>
                  <a:pt x="65" y="163"/>
                  <a:pt x="65" y="163"/>
                </a:cubicBezTo>
                <a:cubicBezTo>
                  <a:pt x="65" y="162"/>
                  <a:pt x="63" y="162"/>
                  <a:pt x="63" y="159"/>
                </a:cubicBezTo>
                <a:cubicBezTo>
                  <a:pt x="63" y="159"/>
                  <a:pt x="63" y="159"/>
                  <a:pt x="63" y="158"/>
                </a:cubicBezTo>
                <a:cubicBezTo>
                  <a:pt x="63" y="158"/>
                  <a:pt x="64" y="158"/>
                  <a:pt x="64" y="158"/>
                </a:cubicBezTo>
                <a:cubicBezTo>
                  <a:pt x="64" y="158"/>
                  <a:pt x="64" y="157"/>
                  <a:pt x="64" y="157"/>
                </a:cubicBezTo>
                <a:cubicBezTo>
                  <a:pt x="64" y="156"/>
                  <a:pt x="64" y="156"/>
                  <a:pt x="64" y="155"/>
                </a:cubicBezTo>
                <a:cubicBezTo>
                  <a:pt x="64" y="154"/>
                  <a:pt x="64" y="154"/>
                  <a:pt x="63" y="154"/>
                </a:cubicBezTo>
                <a:cubicBezTo>
                  <a:pt x="63" y="153"/>
                  <a:pt x="63" y="153"/>
                  <a:pt x="63" y="152"/>
                </a:cubicBezTo>
                <a:cubicBezTo>
                  <a:pt x="63" y="152"/>
                  <a:pt x="64" y="152"/>
                  <a:pt x="64" y="152"/>
                </a:cubicBezTo>
                <a:cubicBezTo>
                  <a:pt x="64" y="152"/>
                  <a:pt x="64" y="152"/>
                  <a:pt x="64" y="151"/>
                </a:cubicBezTo>
                <a:cubicBezTo>
                  <a:pt x="64" y="150"/>
                  <a:pt x="65" y="149"/>
                  <a:pt x="66" y="149"/>
                </a:cubicBezTo>
                <a:cubicBezTo>
                  <a:pt x="66" y="147"/>
                  <a:pt x="67" y="147"/>
                  <a:pt x="68" y="146"/>
                </a:cubicBezTo>
                <a:cubicBezTo>
                  <a:pt x="68" y="147"/>
                  <a:pt x="68" y="148"/>
                  <a:pt x="69" y="148"/>
                </a:cubicBezTo>
                <a:cubicBezTo>
                  <a:pt x="69" y="148"/>
                  <a:pt x="69" y="149"/>
                  <a:pt x="69" y="150"/>
                </a:cubicBezTo>
                <a:cubicBezTo>
                  <a:pt x="70" y="150"/>
                  <a:pt x="70" y="150"/>
                  <a:pt x="70" y="151"/>
                </a:cubicBezTo>
                <a:cubicBezTo>
                  <a:pt x="72" y="151"/>
                  <a:pt x="72" y="153"/>
                  <a:pt x="74" y="152"/>
                </a:cubicBezTo>
                <a:cubicBezTo>
                  <a:pt x="74" y="152"/>
                  <a:pt x="74" y="152"/>
                  <a:pt x="74" y="151"/>
                </a:cubicBezTo>
                <a:cubicBezTo>
                  <a:pt x="73" y="148"/>
                  <a:pt x="75" y="148"/>
                  <a:pt x="75" y="145"/>
                </a:cubicBezTo>
                <a:cubicBezTo>
                  <a:pt x="75" y="145"/>
                  <a:pt x="76" y="145"/>
                  <a:pt x="76" y="145"/>
                </a:cubicBezTo>
                <a:cubicBezTo>
                  <a:pt x="76" y="145"/>
                  <a:pt x="76" y="144"/>
                  <a:pt x="76" y="144"/>
                </a:cubicBezTo>
                <a:cubicBezTo>
                  <a:pt x="76" y="143"/>
                  <a:pt x="76" y="143"/>
                  <a:pt x="77" y="143"/>
                </a:cubicBezTo>
                <a:cubicBezTo>
                  <a:pt x="77" y="142"/>
                  <a:pt x="77" y="142"/>
                  <a:pt x="77" y="142"/>
                </a:cubicBezTo>
                <a:cubicBezTo>
                  <a:pt x="77" y="141"/>
                  <a:pt x="78" y="140"/>
                  <a:pt x="80" y="140"/>
                </a:cubicBezTo>
                <a:cubicBezTo>
                  <a:pt x="80" y="140"/>
                  <a:pt x="80" y="140"/>
                  <a:pt x="81" y="140"/>
                </a:cubicBezTo>
                <a:cubicBezTo>
                  <a:pt x="81" y="140"/>
                  <a:pt x="81" y="139"/>
                  <a:pt x="81" y="138"/>
                </a:cubicBezTo>
                <a:cubicBezTo>
                  <a:pt x="80" y="138"/>
                  <a:pt x="79" y="138"/>
                  <a:pt x="80" y="137"/>
                </a:cubicBezTo>
                <a:cubicBezTo>
                  <a:pt x="79" y="137"/>
                  <a:pt x="79" y="137"/>
                  <a:pt x="78" y="137"/>
                </a:cubicBezTo>
                <a:cubicBezTo>
                  <a:pt x="77" y="139"/>
                  <a:pt x="74" y="138"/>
                  <a:pt x="74" y="140"/>
                </a:cubicBezTo>
                <a:cubicBezTo>
                  <a:pt x="74" y="140"/>
                  <a:pt x="74" y="140"/>
                  <a:pt x="74" y="139"/>
                </a:cubicBezTo>
                <a:cubicBezTo>
                  <a:pt x="74" y="139"/>
                  <a:pt x="74" y="138"/>
                  <a:pt x="74" y="138"/>
                </a:cubicBezTo>
                <a:cubicBezTo>
                  <a:pt x="73" y="138"/>
                  <a:pt x="72" y="138"/>
                  <a:pt x="72" y="137"/>
                </a:cubicBezTo>
                <a:cubicBezTo>
                  <a:pt x="72" y="136"/>
                  <a:pt x="73" y="136"/>
                  <a:pt x="74" y="136"/>
                </a:cubicBezTo>
                <a:cubicBezTo>
                  <a:pt x="74" y="136"/>
                  <a:pt x="74" y="136"/>
                  <a:pt x="75" y="136"/>
                </a:cubicBezTo>
                <a:cubicBezTo>
                  <a:pt x="75" y="134"/>
                  <a:pt x="76" y="135"/>
                  <a:pt x="77" y="136"/>
                </a:cubicBezTo>
                <a:cubicBezTo>
                  <a:pt x="77" y="135"/>
                  <a:pt x="77" y="135"/>
                  <a:pt x="77" y="135"/>
                </a:cubicBezTo>
                <a:cubicBezTo>
                  <a:pt x="77" y="134"/>
                  <a:pt x="77" y="134"/>
                  <a:pt x="77" y="133"/>
                </a:cubicBezTo>
                <a:cubicBezTo>
                  <a:pt x="77" y="132"/>
                  <a:pt x="75" y="132"/>
                  <a:pt x="77" y="131"/>
                </a:cubicBezTo>
                <a:cubicBezTo>
                  <a:pt x="78" y="131"/>
                  <a:pt x="79" y="131"/>
                  <a:pt x="80" y="131"/>
                </a:cubicBezTo>
                <a:cubicBezTo>
                  <a:pt x="80" y="130"/>
                  <a:pt x="81" y="129"/>
                  <a:pt x="82" y="129"/>
                </a:cubicBezTo>
                <a:cubicBezTo>
                  <a:pt x="82" y="128"/>
                  <a:pt x="82" y="128"/>
                  <a:pt x="82" y="127"/>
                </a:cubicBezTo>
                <a:cubicBezTo>
                  <a:pt x="82" y="127"/>
                  <a:pt x="81" y="127"/>
                  <a:pt x="81" y="127"/>
                </a:cubicBezTo>
                <a:cubicBezTo>
                  <a:pt x="81" y="127"/>
                  <a:pt x="81" y="127"/>
                  <a:pt x="81" y="126"/>
                </a:cubicBezTo>
                <a:cubicBezTo>
                  <a:pt x="81" y="126"/>
                  <a:pt x="82" y="126"/>
                  <a:pt x="82" y="125"/>
                </a:cubicBezTo>
                <a:cubicBezTo>
                  <a:pt x="83" y="125"/>
                  <a:pt x="84" y="125"/>
                  <a:pt x="84" y="125"/>
                </a:cubicBezTo>
                <a:cubicBezTo>
                  <a:pt x="84" y="124"/>
                  <a:pt x="83" y="123"/>
                  <a:pt x="83" y="121"/>
                </a:cubicBezTo>
                <a:cubicBezTo>
                  <a:pt x="84" y="121"/>
                  <a:pt x="85" y="121"/>
                  <a:pt x="87" y="121"/>
                </a:cubicBezTo>
                <a:cubicBezTo>
                  <a:pt x="87" y="122"/>
                  <a:pt x="88" y="122"/>
                  <a:pt x="88" y="123"/>
                </a:cubicBezTo>
                <a:cubicBezTo>
                  <a:pt x="88" y="123"/>
                  <a:pt x="89" y="123"/>
                  <a:pt x="89" y="123"/>
                </a:cubicBezTo>
                <a:cubicBezTo>
                  <a:pt x="89" y="123"/>
                  <a:pt x="89" y="123"/>
                  <a:pt x="89" y="124"/>
                </a:cubicBezTo>
                <a:cubicBezTo>
                  <a:pt x="89" y="125"/>
                  <a:pt x="89" y="126"/>
                  <a:pt x="89" y="127"/>
                </a:cubicBezTo>
                <a:cubicBezTo>
                  <a:pt x="89" y="128"/>
                  <a:pt x="89" y="128"/>
                  <a:pt x="89" y="129"/>
                </a:cubicBezTo>
                <a:cubicBezTo>
                  <a:pt x="89" y="130"/>
                  <a:pt x="89" y="131"/>
                  <a:pt x="88" y="131"/>
                </a:cubicBezTo>
                <a:cubicBezTo>
                  <a:pt x="87" y="131"/>
                  <a:pt x="86" y="131"/>
                  <a:pt x="85" y="130"/>
                </a:cubicBezTo>
                <a:cubicBezTo>
                  <a:pt x="85" y="130"/>
                  <a:pt x="85" y="130"/>
                  <a:pt x="84" y="130"/>
                </a:cubicBezTo>
                <a:cubicBezTo>
                  <a:pt x="84" y="130"/>
                  <a:pt x="84" y="131"/>
                  <a:pt x="84" y="131"/>
                </a:cubicBezTo>
                <a:cubicBezTo>
                  <a:pt x="84" y="133"/>
                  <a:pt x="86" y="132"/>
                  <a:pt x="87" y="133"/>
                </a:cubicBezTo>
                <a:cubicBezTo>
                  <a:pt x="87" y="133"/>
                  <a:pt x="87" y="133"/>
                  <a:pt x="88" y="133"/>
                </a:cubicBezTo>
                <a:cubicBezTo>
                  <a:pt x="89" y="133"/>
                  <a:pt x="89" y="134"/>
                  <a:pt x="89" y="135"/>
                </a:cubicBezTo>
                <a:cubicBezTo>
                  <a:pt x="90" y="135"/>
                  <a:pt x="90" y="135"/>
                  <a:pt x="90" y="136"/>
                </a:cubicBezTo>
                <a:cubicBezTo>
                  <a:pt x="90" y="136"/>
                  <a:pt x="90" y="137"/>
                  <a:pt x="90" y="137"/>
                </a:cubicBezTo>
                <a:cubicBezTo>
                  <a:pt x="90" y="137"/>
                  <a:pt x="90" y="138"/>
                  <a:pt x="90" y="138"/>
                </a:cubicBezTo>
                <a:cubicBezTo>
                  <a:pt x="89" y="138"/>
                  <a:pt x="88" y="139"/>
                  <a:pt x="87" y="1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Freeform 277"/>
          <p:cNvSpPr/>
          <p:nvPr>
            <p:custDataLst>
              <p:tags r:id="rId180"/>
            </p:custDataLst>
          </p:nvPr>
        </p:nvSpPr>
        <p:spPr bwMode="auto">
          <a:xfrm rot="1740000">
            <a:off x="3467513" y="2987632"/>
            <a:ext cx="2971" cy="5023"/>
          </a:xfrm>
          <a:custGeom>
            <a:avLst/>
            <a:gdLst>
              <a:gd name="T0" fmla="*/ 1 w 6"/>
              <a:gd name="T1" fmla="*/ 4 h 10"/>
              <a:gd name="T2" fmla="*/ 0 w 6"/>
              <a:gd name="T3" fmla="*/ 8 h 10"/>
              <a:gd name="T4" fmla="*/ 1 w 6"/>
              <a:gd name="T5" fmla="*/ 9 h 10"/>
              <a:gd name="T6" fmla="*/ 4 w 6"/>
              <a:gd name="T7" fmla="*/ 10 h 10"/>
              <a:gd name="T8" fmla="*/ 5 w 6"/>
              <a:gd name="T9" fmla="*/ 9 h 10"/>
              <a:gd name="T10" fmla="*/ 6 w 6"/>
              <a:gd name="T11" fmla="*/ 9 h 10"/>
              <a:gd name="T12" fmla="*/ 6 w 6"/>
              <a:gd name="T13" fmla="*/ 6 h 10"/>
              <a:gd name="T14" fmla="*/ 5 w 6"/>
              <a:gd name="T15" fmla="*/ 4 h 10"/>
              <a:gd name="T16" fmla="*/ 5 w 6"/>
              <a:gd name="T17" fmla="*/ 2 h 10"/>
              <a:gd name="T18" fmla="*/ 3 w 6"/>
              <a:gd name="T19" fmla="*/ 0 h 10"/>
              <a:gd name="T20" fmla="*/ 1 w 6"/>
              <a:gd name="T21" fmla="*/ 2 h 10"/>
              <a:gd name="T22" fmla="*/ 1 w 6"/>
              <a:gd name="T23" fmla="*/ 4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" h="10">
                <a:moveTo>
                  <a:pt x="1" y="4"/>
                </a:moveTo>
                <a:cubicBezTo>
                  <a:pt x="1" y="6"/>
                  <a:pt x="1" y="7"/>
                  <a:pt x="0" y="8"/>
                </a:cubicBezTo>
                <a:cubicBezTo>
                  <a:pt x="1" y="8"/>
                  <a:pt x="2" y="8"/>
                  <a:pt x="1" y="9"/>
                </a:cubicBezTo>
                <a:cubicBezTo>
                  <a:pt x="3" y="9"/>
                  <a:pt x="3" y="10"/>
                  <a:pt x="4" y="10"/>
                </a:cubicBezTo>
                <a:cubicBezTo>
                  <a:pt x="5" y="10"/>
                  <a:pt x="5" y="9"/>
                  <a:pt x="5" y="9"/>
                </a:cubicBezTo>
                <a:cubicBezTo>
                  <a:pt x="5" y="9"/>
                  <a:pt x="6" y="9"/>
                  <a:pt x="6" y="9"/>
                </a:cubicBezTo>
                <a:cubicBezTo>
                  <a:pt x="6" y="8"/>
                  <a:pt x="6" y="7"/>
                  <a:pt x="6" y="6"/>
                </a:cubicBezTo>
                <a:cubicBezTo>
                  <a:pt x="5" y="6"/>
                  <a:pt x="5" y="5"/>
                  <a:pt x="5" y="4"/>
                </a:cubicBezTo>
                <a:cubicBezTo>
                  <a:pt x="5" y="3"/>
                  <a:pt x="5" y="2"/>
                  <a:pt x="5" y="2"/>
                </a:cubicBezTo>
                <a:cubicBezTo>
                  <a:pt x="4" y="1"/>
                  <a:pt x="3" y="2"/>
                  <a:pt x="3" y="0"/>
                </a:cubicBezTo>
                <a:cubicBezTo>
                  <a:pt x="2" y="0"/>
                  <a:pt x="1" y="1"/>
                  <a:pt x="1" y="2"/>
                </a:cubicBezTo>
                <a:cubicBezTo>
                  <a:pt x="2" y="3"/>
                  <a:pt x="3" y="4"/>
                  <a:pt x="1" y="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Freeform 278"/>
          <p:cNvSpPr/>
          <p:nvPr>
            <p:custDataLst>
              <p:tags r:id="rId181"/>
            </p:custDataLst>
          </p:nvPr>
        </p:nvSpPr>
        <p:spPr bwMode="auto">
          <a:xfrm rot="1740000">
            <a:off x="3468403" y="2994448"/>
            <a:ext cx="1828" cy="2968"/>
          </a:xfrm>
          <a:custGeom>
            <a:avLst/>
            <a:gdLst>
              <a:gd name="T0" fmla="*/ 0 w 4"/>
              <a:gd name="T1" fmla="*/ 1 h 6"/>
              <a:gd name="T2" fmla="*/ 0 w 4"/>
              <a:gd name="T3" fmla="*/ 3 h 6"/>
              <a:gd name="T4" fmla="*/ 4 w 4"/>
              <a:gd name="T5" fmla="*/ 5 h 6"/>
              <a:gd name="T6" fmla="*/ 4 w 4"/>
              <a:gd name="T7" fmla="*/ 3 h 6"/>
              <a:gd name="T8" fmla="*/ 3 w 4"/>
              <a:gd name="T9" fmla="*/ 0 h 6"/>
              <a:gd name="T10" fmla="*/ 0 w 4"/>
              <a:gd name="T11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6">
                <a:moveTo>
                  <a:pt x="0" y="1"/>
                </a:moveTo>
                <a:cubicBezTo>
                  <a:pt x="0" y="2"/>
                  <a:pt x="0" y="2"/>
                  <a:pt x="0" y="3"/>
                </a:cubicBezTo>
                <a:cubicBezTo>
                  <a:pt x="2" y="3"/>
                  <a:pt x="1" y="6"/>
                  <a:pt x="4" y="5"/>
                </a:cubicBezTo>
                <a:cubicBezTo>
                  <a:pt x="4" y="4"/>
                  <a:pt x="4" y="3"/>
                  <a:pt x="4" y="3"/>
                </a:cubicBezTo>
                <a:cubicBezTo>
                  <a:pt x="3" y="2"/>
                  <a:pt x="3" y="2"/>
                  <a:pt x="3" y="0"/>
                </a:cubicBezTo>
                <a:cubicBezTo>
                  <a:pt x="2" y="1"/>
                  <a:pt x="2" y="1"/>
                  <a:pt x="0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Freeform 279"/>
          <p:cNvSpPr/>
          <p:nvPr>
            <p:custDataLst>
              <p:tags r:id="rId182"/>
            </p:custDataLst>
          </p:nvPr>
        </p:nvSpPr>
        <p:spPr bwMode="auto">
          <a:xfrm rot="1740000">
            <a:off x="3458295" y="2992600"/>
            <a:ext cx="1600" cy="1598"/>
          </a:xfrm>
          <a:custGeom>
            <a:avLst/>
            <a:gdLst>
              <a:gd name="T0" fmla="*/ 1 w 3"/>
              <a:gd name="T1" fmla="*/ 3 h 3"/>
              <a:gd name="T2" fmla="*/ 3 w 3"/>
              <a:gd name="T3" fmla="*/ 3 h 3"/>
              <a:gd name="T4" fmla="*/ 0 w 3"/>
              <a:gd name="T5" fmla="*/ 0 h 3"/>
              <a:gd name="T6" fmla="*/ 1 w 3"/>
              <a:gd name="T7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3">
                <a:moveTo>
                  <a:pt x="1" y="3"/>
                </a:moveTo>
                <a:cubicBezTo>
                  <a:pt x="2" y="3"/>
                  <a:pt x="2" y="3"/>
                  <a:pt x="3" y="3"/>
                </a:cubicBezTo>
                <a:cubicBezTo>
                  <a:pt x="2" y="2"/>
                  <a:pt x="1" y="1"/>
                  <a:pt x="0" y="0"/>
                </a:cubicBezTo>
                <a:cubicBezTo>
                  <a:pt x="0" y="2"/>
                  <a:pt x="1" y="2"/>
                  <a:pt x="1" y="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Freeform 280"/>
          <p:cNvSpPr/>
          <p:nvPr>
            <p:custDataLst>
              <p:tags r:id="rId183"/>
            </p:custDataLst>
          </p:nvPr>
        </p:nvSpPr>
        <p:spPr bwMode="auto">
          <a:xfrm rot="1740000">
            <a:off x="3410071" y="2982176"/>
            <a:ext cx="2514" cy="3425"/>
          </a:xfrm>
          <a:custGeom>
            <a:avLst/>
            <a:gdLst>
              <a:gd name="T0" fmla="*/ 3 w 5"/>
              <a:gd name="T1" fmla="*/ 7 h 7"/>
              <a:gd name="T2" fmla="*/ 4 w 5"/>
              <a:gd name="T3" fmla="*/ 7 h 7"/>
              <a:gd name="T4" fmla="*/ 5 w 5"/>
              <a:gd name="T5" fmla="*/ 4 h 7"/>
              <a:gd name="T6" fmla="*/ 5 w 5"/>
              <a:gd name="T7" fmla="*/ 2 h 7"/>
              <a:gd name="T8" fmla="*/ 4 w 5"/>
              <a:gd name="T9" fmla="*/ 0 h 7"/>
              <a:gd name="T10" fmla="*/ 1 w 5"/>
              <a:gd name="T11" fmla="*/ 0 h 7"/>
              <a:gd name="T12" fmla="*/ 1 w 5"/>
              <a:gd name="T13" fmla="*/ 1 h 7"/>
              <a:gd name="T14" fmla="*/ 0 w 5"/>
              <a:gd name="T15" fmla="*/ 3 h 7"/>
              <a:gd name="T16" fmla="*/ 1 w 5"/>
              <a:gd name="T17" fmla="*/ 3 h 7"/>
              <a:gd name="T18" fmla="*/ 1 w 5"/>
              <a:gd name="T19" fmla="*/ 4 h 7"/>
              <a:gd name="T20" fmla="*/ 3 w 5"/>
              <a:gd name="T21" fmla="*/ 4 h 7"/>
              <a:gd name="T22" fmla="*/ 1 w 5"/>
              <a:gd name="T23" fmla="*/ 7 h 7"/>
              <a:gd name="T24" fmla="*/ 3 w 5"/>
              <a:gd name="T25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" h="7">
                <a:moveTo>
                  <a:pt x="3" y="7"/>
                </a:moveTo>
                <a:cubicBezTo>
                  <a:pt x="3" y="7"/>
                  <a:pt x="3" y="7"/>
                  <a:pt x="4" y="7"/>
                </a:cubicBezTo>
                <a:cubicBezTo>
                  <a:pt x="4" y="6"/>
                  <a:pt x="5" y="5"/>
                  <a:pt x="5" y="4"/>
                </a:cubicBezTo>
                <a:cubicBezTo>
                  <a:pt x="5" y="4"/>
                  <a:pt x="5" y="3"/>
                  <a:pt x="5" y="2"/>
                </a:cubicBezTo>
                <a:cubicBezTo>
                  <a:pt x="5" y="1"/>
                  <a:pt x="5" y="0"/>
                  <a:pt x="4" y="0"/>
                </a:cubicBezTo>
                <a:cubicBezTo>
                  <a:pt x="3" y="0"/>
                  <a:pt x="2" y="0"/>
                  <a:pt x="1" y="0"/>
                </a:cubicBezTo>
                <a:cubicBezTo>
                  <a:pt x="1" y="0"/>
                  <a:pt x="1" y="1"/>
                  <a:pt x="1" y="1"/>
                </a:cubicBezTo>
                <a:cubicBezTo>
                  <a:pt x="0" y="1"/>
                  <a:pt x="0" y="2"/>
                  <a:pt x="0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4"/>
                  <a:pt x="1" y="4"/>
                  <a:pt x="1" y="4"/>
                </a:cubicBezTo>
                <a:cubicBezTo>
                  <a:pt x="2" y="4"/>
                  <a:pt x="2" y="4"/>
                  <a:pt x="3" y="4"/>
                </a:cubicBezTo>
                <a:cubicBezTo>
                  <a:pt x="3" y="6"/>
                  <a:pt x="2" y="6"/>
                  <a:pt x="1" y="7"/>
                </a:cubicBezTo>
                <a:cubicBezTo>
                  <a:pt x="2" y="7"/>
                  <a:pt x="2" y="7"/>
                  <a:pt x="3" y="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Freeform 281"/>
          <p:cNvSpPr/>
          <p:nvPr>
            <p:custDataLst>
              <p:tags r:id="rId184"/>
            </p:custDataLst>
          </p:nvPr>
        </p:nvSpPr>
        <p:spPr bwMode="auto">
          <a:xfrm rot="1740000">
            <a:off x="3475132" y="3018489"/>
            <a:ext cx="2057" cy="1370"/>
          </a:xfrm>
          <a:custGeom>
            <a:avLst/>
            <a:gdLst>
              <a:gd name="T0" fmla="*/ 2 w 4"/>
              <a:gd name="T1" fmla="*/ 0 h 3"/>
              <a:gd name="T2" fmla="*/ 1 w 4"/>
              <a:gd name="T3" fmla="*/ 1 h 3"/>
              <a:gd name="T4" fmla="*/ 0 w 4"/>
              <a:gd name="T5" fmla="*/ 3 h 3"/>
              <a:gd name="T6" fmla="*/ 3 w 4"/>
              <a:gd name="T7" fmla="*/ 2 h 3"/>
              <a:gd name="T8" fmla="*/ 2 w 4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3">
                <a:moveTo>
                  <a:pt x="2" y="0"/>
                </a:moveTo>
                <a:cubicBezTo>
                  <a:pt x="2" y="1"/>
                  <a:pt x="2" y="1"/>
                  <a:pt x="1" y="1"/>
                </a:cubicBezTo>
                <a:cubicBezTo>
                  <a:pt x="1" y="2"/>
                  <a:pt x="0" y="2"/>
                  <a:pt x="0" y="3"/>
                </a:cubicBezTo>
                <a:cubicBezTo>
                  <a:pt x="1" y="3"/>
                  <a:pt x="1" y="2"/>
                  <a:pt x="3" y="2"/>
                </a:cubicBezTo>
                <a:cubicBezTo>
                  <a:pt x="4" y="1"/>
                  <a:pt x="3" y="0"/>
                  <a:pt x="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Freeform 282"/>
          <p:cNvSpPr/>
          <p:nvPr>
            <p:custDataLst>
              <p:tags r:id="rId185"/>
            </p:custDataLst>
          </p:nvPr>
        </p:nvSpPr>
        <p:spPr bwMode="auto">
          <a:xfrm rot="1740000">
            <a:off x="3457342" y="3004357"/>
            <a:ext cx="3656" cy="8448"/>
          </a:xfrm>
          <a:custGeom>
            <a:avLst/>
            <a:gdLst>
              <a:gd name="T0" fmla="*/ 7 w 7"/>
              <a:gd name="T1" fmla="*/ 12 h 17"/>
              <a:gd name="T2" fmla="*/ 7 w 7"/>
              <a:gd name="T3" fmla="*/ 11 h 17"/>
              <a:gd name="T4" fmla="*/ 7 w 7"/>
              <a:gd name="T5" fmla="*/ 10 h 17"/>
              <a:gd name="T6" fmla="*/ 6 w 7"/>
              <a:gd name="T7" fmla="*/ 10 h 17"/>
              <a:gd name="T8" fmla="*/ 4 w 7"/>
              <a:gd name="T9" fmla="*/ 10 h 17"/>
              <a:gd name="T10" fmla="*/ 3 w 7"/>
              <a:gd name="T11" fmla="*/ 8 h 17"/>
              <a:gd name="T12" fmla="*/ 5 w 7"/>
              <a:gd name="T13" fmla="*/ 8 h 17"/>
              <a:gd name="T14" fmla="*/ 5 w 7"/>
              <a:gd name="T15" fmla="*/ 4 h 17"/>
              <a:gd name="T16" fmla="*/ 6 w 7"/>
              <a:gd name="T17" fmla="*/ 4 h 17"/>
              <a:gd name="T18" fmla="*/ 6 w 7"/>
              <a:gd name="T19" fmla="*/ 3 h 17"/>
              <a:gd name="T20" fmla="*/ 6 w 7"/>
              <a:gd name="T21" fmla="*/ 2 h 17"/>
              <a:gd name="T22" fmla="*/ 6 w 7"/>
              <a:gd name="T23" fmla="*/ 1 h 17"/>
              <a:gd name="T24" fmla="*/ 5 w 7"/>
              <a:gd name="T25" fmla="*/ 1 h 17"/>
              <a:gd name="T26" fmla="*/ 4 w 7"/>
              <a:gd name="T27" fmla="*/ 2 h 17"/>
              <a:gd name="T28" fmla="*/ 4 w 7"/>
              <a:gd name="T29" fmla="*/ 3 h 17"/>
              <a:gd name="T30" fmla="*/ 3 w 7"/>
              <a:gd name="T31" fmla="*/ 4 h 17"/>
              <a:gd name="T32" fmla="*/ 0 w 7"/>
              <a:gd name="T33" fmla="*/ 7 h 17"/>
              <a:gd name="T34" fmla="*/ 0 w 7"/>
              <a:gd name="T35" fmla="*/ 8 h 17"/>
              <a:gd name="T36" fmla="*/ 1 w 7"/>
              <a:gd name="T37" fmla="*/ 11 h 17"/>
              <a:gd name="T38" fmla="*/ 3 w 7"/>
              <a:gd name="T39" fmla="*/ 11 h 17"/>
              <a:gd name="T40" fmla="*/ 4 w 7"/>
              <a:gd name="T41" fmla="*/ 11 h 17"/>
              <a:gd name="T42" fmla="*/ 4 w 7"/>
              <a:gd name="T43" fmla="*/ 16 h 17"/>
              <a:gd name="T44" fmla="*/ 4 w 7"/>
              <a:gd name="T45" fmla="*/ 17 h 17"/>
              <a:gd name="T46" fmla="*/ 5 w 7"/>
              <a:gd name="T47" fmla="*/ 17 h 17"/>
              <a:gd name="T48" fmla="*/ 7 w 7"/>
              <a:gd name="T49" fmla="*/ 16 h 17"/>
              <a:gd name="T50" fmla="*/ 6 w 7"/>
              <a:gd name="T51" fmla="*/ 14 h 17"/>
              <a:gd name="T52" fmla="*/ 7 w 7"/>
              <a:gd name="T53" fmla="*/ 12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7" h="17">
                <a:moveTo>
                  <a:pt x="7" y="12"/>
                </a:moveTo>
                <a:cubicBezTo>
                  <a:pt x="7" y="12"/>
                  <a:pt x="7" y="12"/>
                  <a:pt x="7" y="11"/>
                </a:cubicBezTo>
                <a:cubicBezTo>
                  <a:pt x="7" y="11"/>
                  <a:pt x="7" y="10"/>
                  <a:pt x="7" y="10"/>
                </a:cubicBezTo>
                <a:cubicBezTo>
                  <a:pt x="7" y="10"/>
                  <a:pt x="7" y="10"/>
                  <a:pt x="6" y="10"/>
                </a:cubicBezTo>
                <a:cubicBezTo>
                  <a:pt x="5" y="10"/>
                  <a:pt x="5" y="10"/>
                  <a:pt x="4" y="10"/>
                </a:cubicBezTo>
                <a:cubicBezTo>
                  <a:pt x="4" y="9"/>
                  <a:pt x="3" y="9"/>
                  <a:pt x="3" y="8"/>
                </a:cubicBezTo>
                <a:cubicBezTo>
                  <a:pt x="3" y="8"/>
                  <a:pt x="4" y="8"/>
                  <a:pt x="5" y="8"/>
                </a:cubicBezTo>
                <a:cubicBezTo>
                  <a:pt x="5" y="7"/>
                  <a:pt x="5" y="5"/>
                  <a:pt x="5" y="4"/>
                </a:cubicBezTo>
                <a:cubicBezTo>
                  <a:pt x="5" y="4"/>
                  <a:pt x="6" y="4"/>
                  <a:pt x="6" y="4"/>
                </a:cubicBezTo>
                <a:cubicBezTo>
                  <a:pt x="6" y="4"/>
                  <a:pt x="6" y="3"/>
                  <a:pt x="6" y="3"/>
                </a:cubicBezTo>
                <a:cubicBezTo>
                  <a:pt x="6" y="3"/>
                  <a:pt x="6" y="2"/>
                  <a:pt x="6" y="2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5" y="1"/>
                  <a:pt x="5" y="1"/>
                </a:cubicBezTo>
                <a:cubicBezTo>
                  <a:pt x="4" y="0"/>
                  <a:pt x="4" y="1"/>
                  <a:pt x="4" y="2"/>
                </a:cubicBezTo>
                <a:cubicBezTo>
                  <a:pt x="4" y="2"/>
                  <a:pt x="4" y="3"/>
                  <a:pt x="4" y="3"/>
                </a:cubicBezTo>
                <a:cubicBezTo>
                  <a:pt x="4" y="4"/>
                  <a:pt x="4" y="4"/>
                  <a:pt x="3" y="4"/>
                </a:cubicBezTo>
                <a:cubicBezTo>
                  <a:pt x="1" y="4"/>
                  <a:pt x="2" y="7"/>
                  <a:pt x="0" y="7"/>
                </a:cubicBezTo>
                <a:cubicBezTo>
                  <a:pt x="0" y="7"/>
                  <a:pt x="0" y="7"/>
                  <a:pt x="0" y="8"/>
                </a:cubicBezTo>
                <a:cubicBezTo>
                  <a:pt x="0" y="10"/>
                  <a:pt x="1" y="10"/>
                  <a:pt x="1" y="11"/>
                </a:cubicBezTo>
                <a:cubicBezTo>
                  <a:pt x="2" y="11"/>
                  <a:pt x="2" y="11"/>
                  <a:pt x="3" y="11"/>
                </a:cubicBezTo>
                <a:cubicBezTo>
                  <a:pt x="3" y="11"/>
                  <a:pt x="3" y="11"/>
                  <a:pt x="4" y="11"/>
                </a:cubicBezTo>
                <a:cubicBezTo>
                  <a:pt x="6" y="14"/>
                  <a:pt x="4" y="13"/>
                  <a:pt x="4" y="16"/>
                </a:cubicBezTo>
                <a:cubicBezTo>
                  <a:pt x="4" y="16"/>
                  <a:pt x="4" y="17"/>
                  <a:pt x="4" y="17"/>
                </a:cubicBezTo>
                <a:cubicBezTo>
                  <a:pt x="4" y="17"/>
                  <a:pt x="5" y="17"/>
                  <a:pt x="5" y="17"/>
                </a:cubicBezTo>
                <a:cubicBezTo>
                  <a:pt x="6" y="17"/>
                  <a:pt x="7" y="17"/>
                  <a:pt x="7" y="16"/>
                </a:cubicBezTo>
                <a:cubicBezTo>
                  <a:pt x="6" y="16"/>
                  <a:pt x="6" y="15"/>
                  <a:pt x="6" y="14"/>
                </a:cubicBezTo>
                <a:cubicBezTo>
                  <a:pt x="6" y="13"/>
                  <a:pt x="6" y="12"/>
                  <a:pt x="7" y="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Freeform 283"/>
          <p:cNvSpPr/>
          <p:nvPr>
            <p:custDataLst>
              <p:tags r:id="rId186"/>
            </p:custDataLst>
          </p:nvPr>
        </p:nvSpPr>
        <p:spPr bwMode="auto">
          <a:xfrm rot="1740000">
            <a:off x="3408794" y="2993657"/>
            <a:ext cx="4342" cy="2512"/>
          </a:xfrm>
          <a:custGeom>
            <a:avLst/>
            <a:gdLst>
              <a:gd name="T0" fmla="*/ 6 w 9"/>
              <a:gd name="T1" fmla="*/ 4 h 5"/>
              <a:gd name="T2" fmla="*/ 8 w 9"/>
              <a:gd name="T3" fmla="*/ 4 h 5"/>
              <a:gd name="T4" fmla="*/ 6 w 9"/>
              <a:gd name="T5" fmla="*/ 1 h 5"/>
              <a:gd name="T6" fmla="*/ 0 w 9"/>
              <a:gd name="T7" fmla="*/ 2 h 5"/>
              <a:gd name="T8" fmla="*/ 0 w 9"/>
              <a:gd name="T9" fmla="*/ 5 h 5"/>
              <a:gd name="T10" fmla="*/ 5 w 9"/>
              <a:gd name="T11" fmla="*/ 4 h 5"/>
              <a:gd name="T12" fmla="*/ 6 w 9"/>
              <a:gd name="T13" fmla="*/ 4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5">
                <a:moveTo>
                  <a:pt x="6" y="4"/>
                </a:moveTo>
                <a:cubicBezTo>
                  <a:pt x="7" y="4"/>
                  <a:pt x="7" y="4"/>
                  <a:pt x="8" y="4"/>
                </a:cubicBezTo>
                <a:cubicBezTo>
                  <a:pt x="9" y="3"/>
                  <a:pt x="8" y="2"/>
                  <a:pt x="6" y="1"/>
                </a:cubicBezTo>
                <a:cubicBezTo>
                  <a:pt x="3" y="0"/>
                  <a:pt x="3" y="3"/>
                  <a:pt x="0" y="2"/>
                </a:cubicBezTo>
                <a:cubicBezTo>
                  <a:pt x="0" y="3"/>
                  <a:pt x="0" y="4"/>
                  <a:pt x="0" y="5"/>
                </a:cubicBezTo>
                <a:cubicBezTo>
                  <a:pt x="3" y="5"/>
                  <a:pt x="3" y="4"/>
                  <a:pt x="5" y="4"/>
                </a:cubicBezTo>
                <a:cubicBezTo>
                  <a:pt x="6" y="4"/>
                  <a:pt x="6" y="4"/>
                  <a:pt x="6" y="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Freeform 284"/>
          <p:cNvSpPr/>
          <p:nvPr>
            <p:custDataLst>
              <p:tags r:id="rId187"/>
            </p:custDataLst>
          </p:nvPr>
        </p:nvSpPr>
        <p:spPr bwMode="auto">
          <a:xfrm rot="1740000">
            <a:off x="3494565" y="2951042"/>
            <a:ext cx="6398" cy="4110"/>
          </a:xfrm>
          <a:custGeom>
            <a:avLst/>
            <a:gdLst>
              <a:gd name="T0" fmla="*/ 3 w 13"/>
              <a:gd name="T1" fmla="*/ 7 h 8"/>
              <a:gd name="T2" fmla="*/ 5 w 13"/>
              <a:gd name="T3" fmla="*/ 7 h 8"/>
              <a:gd name="T4" fmla="*/ 6 w 13"/>
              <a:gd name="T5" fmla="*/ 7 h 8"/>
              <a:gd name="T6" fmla="*/ 7 w 13"/>
              <a:gd name="T7" fmla="*/ 6 h 8"/>
              <a:gd name="T8" fmla="*/ 9 w 13"/>
              <a:gd name="T9" fmla="*/ 3 h 8"/>
              <a:gd name="T10" fmla="*/ 9 w 13"/>
              <a:gd name="T11" fmla="*/ 2 h 8"/>
              <a:gd name="T12" fmla="*/ 13 w 13"/>
              <a:gd name="T13" fmla="*/ 1 h 8"/>
              <a:gd name="T14" fmla="*/ 12 w 13"/>
              <a:gd name="T15" fmla="*/ 0 h 8"/>
              <a:gd name="T16" fmla="*/ 11 w 13"/>
              <a:gd name="T17" fmla="*/ 0 h 8"/>
              <a:gd name="T18" fmla="*/ 8 w 13"/>
              <a:gd name="T19" fmla="*/ 0 h 8"/>
              <a:gd name="T20" fmla="*/ 6 w 13"/>
              <a:gd name="T21" fmla="*/ 0 h 8"/>
              <a:gd name="T22" fmla="*/ 2 w 13"/>
              <a:gd name="T23" fmla="*/ 3 h 8"/>
              <a:gd name="T24" fmla="*/ 2 w 13"/>
              <a:gd name="T25" fmla="*/ 4 h 8"/>
              <a:gd name="T26" fmla="*/ 1 w 13"/>
              <a:gd name="T27" fmla="*/ 4 h 8"/>
              <a:gd name="T28" fmla="*/ 1 w 13"/>
              <a:gd name="T29" fmla="*/ 6 h 8"/>
              <a:gd name="T30" fmla="*/ 0 w 13"/>
              <a:gd name="T31" fmla="*/ 7 h 8"/>
              <a:gd name="T32" fmla="*/ 3 w 13"/>
              <a:gd name="T33" fmla="*/ 7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3" h="8">
                <a:moveTo>
                  <a:pt x="3" y="7"/>
                </a:moveTo>
                <a:cubicBezTo>
                  <a:pt x="4" y="7"/>
                  <a:pt x="4" y="7"/>
                  <a:pt x="5" y="7"/>
                </a:cubicBezTo>
                <a:cubicBezTo>
                  <a:pt x="5" y="7"/>
                  <a:pt x="5" y="7"/>
                  <a:pt x="6" y="7"/>
                </a:cubicBezTo>
                <a:cubicBezTo>
                  <a:pt x="6" y="6"/>
                  <a:pt x="6" y="6"/>
                  <a:pt x="7" y="6"/>
                </a:cubicBezTo>
                <a:cubicBezTo>
                  <a:pt x="8" y="4"/>
                  <a:pt x="8" y="3"/>
                  <a:pt x="9" y="3"/>
                </a:cubicBezTo>
                <a:cubicBezTo>
                  <a:pt x="9" y="3"/>
                  <a:pt x="9" y="2"/>
                  <a:pt x="9" y="2"/>
                </a:cubicBezTo>
                <a:cubicBezTo>
                  <a:pt x="10" y="1"/>
                  <a:pt x="11" y="1"/>
                  <a:pt x="13" y="1"/>
                </a:cubicBezTo>
                <a:cubicBezTo>
                  <a:pt x="13" y="0"/>
                  <a:pt x="13" y="0"/>
                  <a:pt x="1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0" y="0"/>
                  <a:pt x="9" y="0"/>
                  <a:pt x="8" y="0"/>
                </a:cubicBezTo>
                <a:cubicBezTo>
                  <a:pt x="7" y="0"/>
                  <a:pt x="7" y="0"/>
                  <a:pt x="6" y="0"/>
                </a:cubicBezTo>
                <a:cubicBezTo>
                  <a:pt x="4" y="0"/>
                  <a:pt x="3" y="1"/>
                  <a:pt x="2" y="3"/>
                </a:cubicBezTo>
                <a:cubicBezTo>
                  <a:pt x="2" y="4"/>
                  <a:pt x="2" y="4"/>
                  <a:pt x="2" y="4"/>
                </a:cubicBezTo>
                <a:cubicBezTo>
                  <a:pt x="2" y="4"/>
                  <a:pt x="2" y="4"/>
                  <a:pt x="1" y="4"/>
                </a:cubicBezTo>
                <a:cubicBezTo>
                  <a:pt x="1" y="5"/>
                  <a:pt x="1" y="5"/>
                  <a:pt x="1" y="6"/>
                </a:cubicBezTo>
                <a:cubicBezTo>
                  <a:pt x="1" y="7"/>
                  <a:pt x="1" y="7"/>
                  <a:pt x="0" y="7"/>
                </a:cubicBezTo>
                <a:cubicBezTo>
                  <a:pt x="0" y="8"/>
                  <a:pt x="3" y="8"/>
                  <a:pt x="3" y="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Freeform 285"/>
          <p:cNvSpPr/>
          <p:nvPr>
            <p:custDataLst>
              <p:tags r:id="rId188"/>
            </p:custDataLst>
          </p:nvPr>
        </p:nvSpPr>
        <p:spPr bwMode="auto">
          <a:xfrm rot="1740000">
            <a:off x="3508580" y="2956902"/>
            <a:ext cx="4570" cy="6393"/>
          </a:xfrm>
          <a:custGeom>
            <a:avLst/>
            <a:gdLst>
              <a:gd name="T0" fmla="*/ 1 w 9"/>
              <a:gd name="T1" fmla="*/ 13 h 13"/>
              <a:gd name="T2" fmla="*/ 9 w 9"/>
              <a:gd name="T3" fmla="*/ 6 h 13"/>
              <a:gd name="T4" fmla="*/ 9 w 9"/>
              <a:gd name="T5" fmla="*/ 5 h 13"/>
              <a:gd name="T6" fmla="*/ 9 w 9"/>
              <a:gd name="T7" fmla="*/ 4 h 13"/>
              <a:gd name="T8" fmla="*/ 8 w 9"/>
              <a:gd name="T9" fmla="*/ 4 h 13"/>
              <a:gd name="T10" fmla="*/ 8 w 9"/>
              <a:gd name="T11" fmla="*/ 1 h 13"/>
              <a:gd name="T12" fmla="*/ 8 w 9"/>
              <a:gd name="T13" fmla="*/ 0 h 13"/>
              <a:gd name="T14" fmla="*/ 5 w 9"/>
              <a:gd name="T15" fmla="*/ 0 h 13"/>
              <a:gd name="T16" fmla="*/ 5 w 9"/>
              <a:gd name="T17" fmla="*/ 1 h 13"/>
              <a:gd name="T18" fmla="*/ 4 w 9"/>
              <a:gd name="T19" fmla="*/ 4 h 13"/>
              <a:gd name="T20" fmla="*/ 4 w 9"/>
              <a:gd name="T21" fmla="*/ 5 h 13"/>
              <a:gd name="T22" fmla="*/ 2 w 9"/>
              <a:gd name="T23" fmla="*/ 7 h 13"/>
              <a:gd name="T24" fmla="*/ 0 w 9"/>
              <a:gd name="T25" fmla="*/ 10 h 13"/>
              <a:gd name="T26" fmla="*/ 0 w 9"/>
              <a:gd name="T27" fmla="*/ 11 h 13"/>
              <a:gd name="T28" fmla="*/ 1 w 9"/>
              <a:gd name="T29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" h="13">
                <a:moveTo>
                  <a:pt x="1" y="13"/>
                </a:moveTo>
                <a:cubicBezTo>
                  <a:pt x="5" y="12"/>
                  <a:pt x="8" y="10"/>
                  <a:pt x="9" y="6"/>
                </a:cubicBezTo>
                <a:cubicBezTo>
                  <a:pt x="9" y="6"/>
                  <a:pt x="9" y="5"/>
                  <a:pt x="9" y="5"/>
                </a:cubicBezTo>
                <a:cubicBezTo>
                  <a:pt x="9" y="5"/>
                  <a:pt x="9" y="4"/>
                  <a:pt x="9" y="4"/>
                </a:cubicBezTo>
                <a:cubicBezTo>
                  <a:pt x="9" y="4"/>
                  <a:pt x="9" y="4"/>
                  <a:pt x="8" y="4"/>
                </a:cubicBezTo>
                <a:cubicBezTo>
                  <a:pt x="8" y="3"/>
                  <a:pt x="8" y="2"/>
                  <a:pt x="8" y="1"/>
                </a:cubicBezTo>
                <a:cubicBezTo>
                  <a:pt x="8" y="1"/>
                  <a:pt x="8" y="1"/>
                  <a:pt x="8" y="0"/>
                </a:cubicBezTo>
                <a:cubicBezTo>
                  <a:pt x="7" y="0"/>
                  <a:pt x="6" y="0"/>
                  <a:pt x="5" y="0"/>
                </a:cubicBezTo>
                <a:cubicBezTo>
                  <a:pt x="5" y="1"/>
                  <a:pt x="5" y="1"/>
                  <a:pt x="5" y="1"/>
                </a:cubicBezTo>
                <a:cubicBezTo>
                  <a:pt x="4" y="2"/>
                  <a:pt x="5" y="4"/>
                  <a:pt x="4" y="4"/>
                </a:cubicBezTo>
                <a:cubicBezTo>
                  <a:pt x="4" y="4"/>
                  <a:pt x="4" y="5"/>
                  <a:pt x="4" y="5"/>
                </a:cubicBezTo>
                <a:cubicBezTo>
                  <a:pt x="5" y="5"/>
                  <a:pt x="4" y="7"/>
                  <a:pt x="2" y="7"/>
                </a:cubicBezTo>
                <a:cubicBezTo>
                  <a:pt x="2" y="9"/>
                  <a:pt x="0" y="8"/>
                  <a:pt x="0" y="10"/>
                </a:cubicBezTo>
                <a:cubicBezTo>
                  <a:pt x="0" y="10"/>
                  <a:pt x="0" y="11"/>
                  <a:pt x="0" y="11"/>
                </a:cubicBezTo>
                <a:cubicBezTo>
                  <a:pt x="0" y="12"/>
                  <a:pt x="0" y="13"/>
                  <a:pt x="1" y="1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Freeform 286"/>
          <p:cNvSpPr/>
          <p:nvPr>
            <p:custDataLst>
              <p:tags r:id="rId189"/>
            </p:custDataLst>
          </p:nvPr>
        </p:nvSpPr>
        <p:spPr bwMode="auto">
          <a:xfrm rot="1740000">
            <a:off x="3484155" y="2954858"/>
            <a:ext cx="1371" cy="685"/>
          </a:xfrm>
          <a:custGeom>
            <a:avLst/>
            <a:gdLst>
              <a:gd name="T0" fmla="*/ 3 w 3"/>
              <a:gd name="T1" fmla="*/ 0 h 1"/>
              <a:gd name="T2" fmla="*/ 0 w 3"/>
              <a:gd name="T3" fmla="*/ 1 h 1"/>
              <a:gd name="T4" fmla="*/ 3 w 3"/>
              <a:gd name="T5" fmla="*/ 1 h 1"/>
              <a:gd name="T6" fmla="*/ 3 w 3"/>
              <a:gd name="T7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1">
                <a:moveTo>
                  <a:pt x="3" y="0"/>
                </a:moveTo>
                <a:cubicBezTo>
                  <a:pt x="1" y="0"/>
                  <a:pt x="1" y="0"/>
                  <a:pt x="0" y="1"/>
                </a:cubicBezTo>
                <a:cubicBezTo>
                  <a:pt x="1" y="1"/>
                  <a:pt x="2" y="1"/>
                  <a:pt x="3" y="1"/>
                </a:cubicBezTo>
                <a:cubicBezTo>
                  <a:pt x="3" y="1"/>
                  <a:pt x="3" y="0"/>
                  <a:pt x="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Freeform 287"/>
          <p:cNvSpPr/>
          <p:nvPr>
            <p:custDataLst>
              <p:tags r:id="rId190"/>
            </p:custDataLst>
          </p:nvPr>
        </p:nvSpPr>
        <p:spPr bwMode="auto">
          <a:xfrm rot="1740000">
            <a:off x="3430445" y="2940904"/>
            <a:ext cx="2285" cy="2968"/>
          </a:xfrm>
          <a:custGeom>
            <a:avLst/>
            <a:gdLst>
              <a:gd name="T0" fmla="*/ 0 w 5"/>
              <a:gd name="T1" fmla="*/ 6 h 6"/>
              <a:gd name="T2" fmla="*/ 3 w 5"/>
              <a:gd name="T3" fmla="*/ 6 h 6"/>
              <a:gd name="T4" fmla="*/ 4 w 5"/>
              <a:gd name="T5" fmla="*/ 4 h 6"/>
              <a:gd name="T6" fmla="*/ 5 w 5"/>
              <a:gd name="T7" fmla="*/ 4 h 6"/>
              <a:gd name="T8" fmla="*/ 5 w 5"/>
              <a:gd name="T9" fmla="*/ 2 h 6"/>
              <a:gd name="T10" fmla="*/ 4 w 5"/>
              <a:gd name="T11" fmla="*/ 2 h 6"/>
              <a:gd name="T12" fmla="*/ 3 w 5"/>
              <a:gd name="T13" fmla="*/ 0 h 6"/>
              <a:gd name="T14" fmla="*/ 2 w 5"/>
              <a:gd name="T15" fmla="*/ 2 h 6"/>
              <a:gd name="T16" fmla="*/ 0 w 5"/>
              <a:gd name="T17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" h="6">
                <a:moveTo>
                  <a:pt x="0" y="6"/>
                </a:moveTo>
                <a:cubicBezTo>
                  <a:pt x="1" y="6"/>
                  <a:pt x="2" y="6"/>
                  <a:pt x="3" y="6"/>
                </a:cubicBezTo>
                <a:cubicBezTo>
                  <a:pt x="3" y="5"/>
                  <a:pt x="4" y="5"/>
                  <a:pt x="4" y="4"/>
                </a:cubicBezTo>
                <a:cubicBezTo>
                  <a:pt x="4" y="4"/>
                  <a:pt x="5" y="4"/>
                  <a:pt x="5" y="4"/>
                </a:cubicBezTo>
                <a:cubicBezTo>
                  <a:pt x="5" y="3"/>
                  <a:pt x="5" y="3"/>
                  <a:pt x="5" y="2"/>
                </a:cubicBezTo>
                <a:cubicBezTo>
                  <a:pt x="5" y="2"/>
                  <a:pt x="4" y="2"/>
                  <a:pt x="4" y="2"/>
                </a:cubicBezTo>
                <a:cubicBezTo>
                  <a:pt x="4" y="2"/>
                  <a:pt x="3" y="1"/>
                  <a:pt x="3" y="0"/>
                </a:cubicBezTo>
                <a:cubicBezTo>
                  <a:pt x="2" y="0"/>
                  <a:pt x="2" y="2"/>
                  <a:pt x="2" y="2"/>
                </a:cubicBezTo>
                <a:cubicBezTo>
                  <a:pt x="2" y="4"/>
                  <a:pt x="0" y="5"/>
                  <a:pt x="0" y="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Freeform 288"/>
          <p:cNvSpPr/>
          <p:nvPr>
            <p:custDataLst>
              <p:tags r:id="rId191"/>
            </p:custDataLst>
          </p:nvPr>
        </p:nvSpPr>
        <p:spPr bwMode="auto">
          <a:xfrm rot="1740000">
            <a:off x="3453322" y="2957251"/>
            <a:ext cx="4799" cy="4338"/>
          </a:xfrm>
          <a:custGeom>
            <a:avLst/>
            <a:gdLst>
              <a:gd name="T0" fmla="*/ 10 w 10"/>
              <a:gd name="T1" fmla="*/ 1 h 9"/>
              <a:gd name="T2" fmla="*/ 10 w 10"/>
              <a:gd name="T3" fmla="*/ 0 h 9"/>
              <a:gd name="T4" fmla="*/ 8 w 10"/>
              <a:gd name="T5" fmla="*/ 0 h 9"/>
              <a:gd name="T6" fmla="*/ 6 w 10"/>
              <a:gd name="T7" fmla="*/ 0 h 9"/>
              <a:gd name="T8" fmla="*/ 4 w 10"/>
              <a:gd name="T9" fmla="*/ 0 h 9"/>
              <a:gd name="T10" fmla="*/ 3 w 10"/>
              <a:gd name="T11" fmla="*/ 2 h 9"/>
              <a:gd name="T12" fmla="*/ 2 w 10"/>
              <a:gd name="T13" fmla="*/ 2 h 9"/>
              <a:gd name="T14" fmla="*/ 0 w 10"/>
              <a:gd name="T15" fmla="*/ 5 h 9"/>
              <a:gd name="T16" fmla="*/ 0 w 10"/>
              <a:gd name="T17" fmla="*/ 7 h 9"/>
              <a:gd name="T18" fmla="*/ 0 w 10"/>
              <a:gd name="T19" fmla="*/ 8 h 9"/>
              <a:gd name="T20" fmla="*/ 2 w 10"/>
              <a:gd name="T21" fmla="*/ 8 h 9"/>
              <a:gd name="T22" fmla="*/ 2 w 10"/>
              <a:gd name="T23" fmla="*/ 9 h 9"/>
              <a:gd name="T24" fmla="*/ 3 w 10"/>
              <a:gd name="T25" fmla="*/ 9 h 9"/>
              <a:gd name="T26" fmla="*/ 5 w 10"/>
              <a:gd name="T27" fmla="*/ 8 h 9"/>
              <a:gd name="T28" fmla="*/ 6 w 10"/>
              <a:gd name="T29" fmla="*/ 7 h 9"/>
              <a:gd name="T30" fmla="*/ 10 w 10"/>
              <a:gd name="T31" fmla="*/ 5 h 9"/>
              <a:gd name="T32" fmla="*/ 10 w 10"/>
              <a:gd name="T33" fmla="*/ 1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0" h="9">
                <a:moveTo>
                  <a:pt x="10" y="1"/>
                </a:moveTo>
                <a:cubicBezTo>
                  <a:pt x="10" y="1"/>
                  <a:pt x="10" y="0"/>
                  <a:pt x="10" y="0"/>
                </a:cubicBezTo>
                <a:cubicBezTo>
                  <a:pt x="9" y="0"/>
                  <a:pt x="8" y="0"/>
                  <a:pt x="8" y="0"/>
                </a:cubicBezTo>
                <a:cubicBezTo>
                  <a:pt x="7" y="1"/>
                  <a:pt x="6" y="1"/>
                  <a:pt x="6" y="0"/>
                </a:cubicBezTo>
                <a:cubicBezTo>
                  <a:pt x="6" y="0"/>
                  <a:pt x="5" y="0"/>
                  <a:pt x="4" y="0"/>
                </a:cubicBezTo>
                <a:cubicBezTo>
                  <a:pt x="4" y="1"/>
                  <a:pt x="4" y="2"/>
                  <a:pt x="3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4"/>
                  <a:pt x="1" y="4"/>
                  <a:pt x="0" y="5"/>
                </a:cubicBezTo>
                <a:cubicBezTo>
                  <a:pt x="0" y="5"/>
                  <a:pt x="0" y="6"/>
                  <a:pt x="0" y="7"/>
                </a:cubicBezTo>
                <a:cubicBezTo>
                  <a:pt x="0" y="7"/>
                  <a:pt x="0" y="8"/>
                  <a:pt x="0" y="8"/>
                </a:cubicBezTo>
                <a:cubicBezTo>
                  <a:pt x="1" y="8"/>
                  <a:pt x="1" y="8"/>
                  <a:pt x="2" y="8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3" y="9"/>
                </a:cubicBezTo>
                <a:cubicBezTo>
                  <a:pt x="4" y="9"/>
                  <a:pt x="4" y="8"/>
                  <a:pt x="5" y="8"/>
                </a:cubicBezTo>
                <a:cubicBezTo>
                  <a:pt x="6" y="8"/>
                  <a:pt x="7" y="8"/>
                  <a:pt x="6" y="7"/>
                </a:cubicBezTo>
                <a:cubicBezTo>
                  <a:pt x="7" y="6"/>
                  <a:pt x="9" y="5"/>
                  <a:pt x="10" y="5"/>
                </a:cubicBezTo>
                <a:cubicBezTo>
                  <a:pt x="10" y="3"/>
                  <a:pt x="10" y="2"/>
                  <a:pt x="10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Freeform 289"/>
          <p:cNvSpPr/>
          <p:nvPr>
            <p:custDataLst>
              <p:tags r:id="rId192"/>
            </p:custDataLst>
          </p:nvPr>
        </p:nvSpPr>
        <p:spPr bwMode="auto">
          <a:xfrm rot="1740000">
            <a:off x="3446136" y="2961882"/>
            <a:ext cx="914" cy="1142"/>
          </a:xfrm>
          <a:custGeom>
            <a:avLst/>
            <a:gdLst>
              <a:gd name="T0" fmla="*/ 0 w 2"/>
              <a:gd name="T1" fmla="*/ 2 h 2"/>
              <a:gd name="T2" fmla="*/ 2 w 2"/>
              <a:gd name="T3" fmla="*/ 1 h 2"/>
              <a:gd name="T4" fmla="*/ 2 w 2"/>
              <a:gd name="T5" fmla="*/ 0 h 2"/>
              <a:gd name="T6" fmla="*/ 0 w 2"/>
              <a:gd name="T7" fmla="*/ 0 h 2"/>
              <a:gd name="T8" fmla="*/ 0 w 2"/>
              <a:gd name="T9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2">
                <a:moveTo>
                  <a:pt x="0" y="2"/>
                </a:moveTo>
                <a:cubicBezTo>
                  <a:pt x="1" y="2"/>
                  <a:pt x="1" y="1"/>
                  <a:pt x="2" y="1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1" y="0"/>
                  <a:pt x="0" y="0"/>
                </a:cubicBezTo>
                <a:cubicBezTo>
                  <a:pt x="0" y="0"/>
                  <a:pt x="0" y="1"/>
                  <a:pt x="0" y="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Freeform 290"/>
          <p:cNvSpPr/>
          <p:nvPr>
            <p:custDataLst>
              <p:tags r:id="rId193"/>
            </p:custDataLst>
          </p:nvPr>
        </p:nvSpPr>
        <p:spPr bwMode="auto">
          <a:xfrm rot="1740000">
            <a:off x="3469392" y="2980264"/>
            <a:ext cx="1828" cy="1370"/>
          </a:xfrm>
          <a:custGeom>
            <a:avLst/>
            <a:gdLst>
              <a:gd name="T0" fmla="*/ 3 w 4"/>
              <a:gd name="T1" fmla="*/ 3 h 3"/>
              <a:gd name="T2" fmla="*/ 4 w 4"/>
              <a:gd name="T3" fmla="*/ 0 h 3"/>
              <a:gd name="T4" fmla="*/ 3 w 4"/>
              <a:gd name="T5" fmla="*/ 0 h 3"/>
              <a:gd name="T6" fmla="*/ 0 w 4"/>
              <a:gd name="T7" fmla="*/ 3 h 3"/>
              <a:gd name="T8" fmla="*/ 1 w 4"/>
              <a:gd name="T9" fmla="*/ 3 h 3"/>
              <a:gd name="T10" fmla="*/ 3 w 4"/>
              <a:gd name="T11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3">
                <a:moveTo>
                  <a:pt x="3" y="3"/>
                </a:moveTo>
                <a:cubicBezTo>
                  <a:pt x="3" y="2"/>
                  <a:pt x="4" y="1"/>
                  <a:pt x="4" y="0"/>
                </a:cubicBezTo>
                <a:cubicBezTo>
                  <a:pt x="3" y="0"/>
                  <a:pt x="3" y="0"/>
                  <a:pt x="3" y="0"/>
                </a:cubicBezTo>
                <a:cubicBezTo>
                  <a:pt x="2" y="1"/>
                  <a:pt x="1" y="1"/>
                  <a:pt x="0" y="3"/>
                </a:cubicBezTo>
                <a:cubicBezTo>
                  <a:pt x="1" y="3"/>
                  <a:pt x="1" y="3"/>
                  <a:pt x="1" y="3"/>
                </a:cubicBezTo>
                <a:cubicBezTo>
                  <a:pt x="2" y="3"/>
                  <a:pt x="2" y="3"/>
                  <a:pt x="3" y="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Freeform 291"/>
          <p:cNvSpPr/>
          <p:nvPr>
            <p:custDataLst>
              <p:tags r:id="rId194"/>
            </p:custDataLst>
          </p:nvPr>
        </p:nvSpPr>
        <p:spPr bwMode="auto">
          <a:xfrm rot="1740000">
            <a:off x="3454989" y="3007590"/>
            <a:ext cx="1371" cy="457"/>
          </a:xfrm>
          <a:custGeom>
            <a:avLst/>
            <a:gdLst>
              <a:gd name="T0" fmla="*/ 0 w 3"/>
              <a:gd name="T1" fmla="*/ 0 h 1"/>
              <a:gd name="T2" fmla="*/ 0 w 3"/>
              <a:gd name="T3" fmla="*/ 1 h 1"/>
              <a:gd name="T4" fmla="*/ 0 w 3"/>
              <a:gd name="T5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" h="1">
                <a:moveTo>
                  <a:pt x="0" y="0"/>
                </a:moveTo>
                <a:cubicBezTo>
                  <a:pt x="0" y="0"/>
                  <a:pt x="0" y="1"/>
                  <a:pt x="0" y="1"/>
                </a:cubicBezTo>
                <a:cubicBezTo>
                  <a:pt x="3" y="1"/>
                  <a:pt x="3" y="0"/>
                  <a:pt x="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Freeform 292"/>
          <p:cNvSpPr/>
          <p:nvPr>
            <p:custDataLst>
              <p:tags r:id="rId195"/>
            </p:custDataLst>
          </p:nvPr>
        </p:nvSpPr>
        <p:spPr bwMode="auto">
          <a:xfrm rot="1740000">
            <a:off x="3429284" y="2961394"/>
            <a:ext cx="1600" cy="1827"/>
          </a:xfrm>
          <a:custGeom>
            <a:avLst/>
            <a:gdLst>
              <a:gd name="T0" fmla="*/ 0 w 3"/>
              <a:gd name="T1" fmla="*/ 1 h 4"/>
              <a:gd name="T2" fmla="*/ 0 w 3"/>
              <a:gd name="T3" fmla="*/ 4 h 4"/>
              <a:gd name="T4" fmla="*/ 3 w 3"/>
              <a:gd name="T5" fmla="*/ 1 h 4"/>
              <a:gd name="T6" fmla="*/ 3 w 3"/>
              <a:gd name="T7" fmla="*/ 0 h 4"/>
              <a:gd name="T8" fmla="*/ 0 w 3"/>
              <a:gd name="T9" fmla="*/ 0 h 4"/>
              <a:gd name="T10" fmla="*/ 0 w 3"/>
              <a:gd name="T11" fmla="*/ 1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4">
                <a:moveTo>
                  <a:pt x="0" y="1"/>
                </a:moveTo>
                <a:cubicBezTo>
                  <a:pt x="0" y="2"/>
                  <a:pt x="0" y="3"/>
                  <a:pt x="0" y="4"/>
                </a:cubicBezTo>
                <a:cubicBezTo>
                  <a:pt x="1" y="3"/>
                  <a:pt x="2" y="3"/>
                  <a:pt x="3" y="1"/>
                </a:cubicBezTo>
                <a:cubicBezTo>
                  <a:pt x="3" y="1"/>
                  <a:pt x="3" y="0"/>
                  <a:pt x="3" y="0"/>
                </a:cubicBezTo>
                <a:cubicBezTo>
                  <a:pt x="2" y="0"/>
                  <a:pt x="1" y="0"/>
                  <a:pt x="0" y="0"/>
                </a:cubicBezTo>
                <a:cubicBezTo>
                  <a:pt x="0" y="0"/>
                  <a:pt x="0" y="1"/>
                  <a:pt x="0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Freeform 293"/>
          <p:cNvSpPr>
            <a:spLocks noEditPoints="1"/>
          </p:cNvSpPr>
          <p:nvPr>
            <p:custDataLst>
              <p:tags r:id="rId196"/>
            </p:custDataLst>
          </p:nvPr>
        </p:nvSpPr>
        <p:spPr bwMode="auto">
          <a:xfrm rot="1740000">
            <a:off x="3449963" y="2930363"/>
            <a:ext cx="14739" cy="91804"/>
          </a:xfrm>
          <a:custGeom>
            <a:avLst/>
            <a:gdLst>
              <a:gd name="T0" fmla="*/ 26 w 30"/>
              <a:gd name="T1" fmla="*/ 48 h 186"/>
              <a:gd name="T2" fmla="*/ 27 w 30"/>
              <a:gd name="T3" fmla="*/ 43 h 186"/>
              <a:gd name="T4" fmla="*/ 24 w 30"/>
              <a:gd name="T5" fmla="*/ 40 h 186"/>
              <a:gd name="T6" fmla="*/ 25 w 30"/>
              <a:gd name="T7" fmla="*/ 28 h 186"/>
              <a:gd name="T8" fmla="*/ 26 w 30"/>
              <a:gd name="T9" fmla="*/ 23 h 186"/>
              <a:gd name="T10" fmla="*/ 26 w 30"/>
              <a:gd name="T11" fmla="*/ 17 h 186"/>
              <a:gd name="T12" fmla="*/ 24 w 30"/>
              <a:gd name="T13" fmla="*/ 12 h 186"/>
              <a:gd name="T14" fmla="*/ 18 w 30"/>
              <a:gd name="T15" fmla="*/ 4 h 186"/>
              <a:gd name="T16" fmla="*/ 13 w 30"/>
              <a:gd name="T17" fmla="*/ 5 h 186"/>
              <a:gd name="T18" fmla="*/ 5 w 30"/>
              <a:gd name="T19" fmla="*/ 19 h 186"/>
              <a:gd name="T20" fmla="*/ 1 w 30"/>
              <a:gd name="T21" fmla="*/ 24 h 186"/>
              <a:gd name="T22" fmla="*/ 2 w 30"/>
              <a:gd name="T23" fmla="*/ 29 h 186"/>
              <a:gd name="T24" fmla="*/ 2 w 30"/>
              <a:gd name="T25" fmla="*/ 34 h 186"/>
              <a:gd name="T26" fmla="*/ 7 w 30"/>
              <a:gd name="T27" fmla="*/ 37 h 186"/>
              <a:gd name="T28" fmla="*/ 6 w 30"/>
              <a:gd name="T29" fmla="*/ 44 h 186"/>
              <a:gd name="T30" fmla="*/ 0 w 30"/>
              <a:gd name="T31" fmla="*/ 65 h 186"/>
              <a:gd name="T32" fmla="*/ 0 w 30"/>
              <a:gd name="T33" fmla="*/ 68 h 186"/>
              <a:gd name="T34" fmla="*/ 5 w 30"/>
              <a:gd name="T35" fmla="*/ 92 h 186"/>
              <a:gd name="T36" fmla="*/ 2 w 30"/>
              <a:gd name="T37" fmla="*/ 136 h 186"/>
              <a:gd name="T38" fmla="*/ 5 w 30"/>
              <a:gd name="T39" fmla="*/ 148 h 186"/>
              <a:gd name="T40" fmla="*/ 3 w 30"/>
              <a:gd name="T41" fmla="*/ 152 h 186"/>
              <a:gd name="T42" fmla="*/ 5 w 30"/>
              <a:gd name="T43" fmla="*/ 158 h 186"/>
              <a:gd name="T44" fmla="*/ 7 w 30"/>
              <a:gd name="T45" fmla="*/ 166 h 186"/>
              <a:gd name="T46" fmla="*/ 8 w 30"/>
              <a:gd name="T47" fmla="*/ 176 h 186"/>
              <a:gd name="T48" fmla="*/ 11 w 30"/>
              <a:gd name="T49" fmla="*/ 180 h 186"/>
              <a:gd name="T50" fmla="*/ 13 w 30"/>
              <a:gd name="T51" fmla="*/ 186 h 186"/>
              <a:gd name="T52" fmla="*/ 18 w 30"/>
              <a:gd name="T53" fmla="*/ 185 h 186"/>
              <a:gd name="T54" fmla="*/ 21 w 30"/>
              <a:gd name="T55" fmla="*/ 183 h 186"/>
              <a:gd name="T56" fmla="*/ 24 w 30"/>
              <a:gd name="T57" fmla="*/ 182 h 186"/>
              <a:gd name="T58" fmla="*/ 25 w 30"/>
              <a:gd name="T59" fmla="*/ 177 h 186"/>
              <a:gd name="T60" fmla="*/ 27 w 30"/>
              <a:gd name="T61" fmla="*/ 166 h 186"/>
              <a:gd name="T62" fmla="*/ 25 w 30"/>
              <a:gd name="T63" fmla="*/ 154 h 186"/>
              <a:gd name="T64" fmla="*/ 27 w 30"/>
              <a:gd name="T65" fmla="*/ 143 h 186"/>
              <a:gd name="T66" fmla="*/ 26 w 30"/>
              <a:gd name="T67" fmla="*/ 138 h 186"/>
              <a:gd name="T68" fmla="*/ 26 w 30"/>
              <a:gd name="T69" fmla="*/ 131 h 186"/>
              <a:gd name="T70" fmla="*/ 26 w 30"/>
              <a:gd name="T71" fmla="*/ 125 h 186"/>
              <a:gd name="T72" fmla="*/ 26 w 30"/>
              <a:gd name="T73" fmla="*/ 116 h 186"/>
              <a:gd name="T74" fmla="*/ 25 w 30"/>
              <a:gd name="T75" fmla="*/ 105 h 186"/>
              <a:gd name="T76" fmla="*/ 14 w 30"/>
              <a:gd name="T77" fmla="*/ 107 h 186"/>
              <a:gd name="T78" fmla="*/ 20 w 30"/>
              <a:gd name="T79" fmla="*/ 103 h 186"/>
              <a:gd name="T80" fmla="*/ 20 w 30"/>
              <a:gd name="T81" fmla="*/ 95 h 186"/>
              <a:gd name="T82" fmla="*/ 27 w 30"/>
              <a:gd name="T83" fmla="*/ 82 h 186"/>
              <a:gd name="T84" fmla="*/ 25 w 30"/>
              <a:gd name="T85" fmla="*/ 73 h 186"/>
              <a:gd name="T86" fmla="*/ 24 w 30"/>
              <a:gd name="T87" fmla="*/ 68 h 186"/>
              <a:gd name="T88" fmla="*/ 30 w 30"/>
              <a:gd name="T89" fmla="*/ 56 h 186"/>
              <a:gd name="T90" fmla="*/ 15 w 30"/>
              <a:gd name="T91" fmla="*/ 90 h 186"/>
              <a:gd name="T92" fmla="*/ 14 w 30"/>
              <a:gd name="T93" fmla="*/ 85 h 186"/>
              <a:gd name="T94" fmla="*/ 8 w 30"/>
              <a:gd name="T95" fmla="*/ 34 h 186"/>
              <a:gd name="T96" fmla="*/ 15 w 30"/>
              <a:gd name="T97" fmla="*/ 74 h 186"/>
              <a:gd name="T98" fmla="*/ 17 w 30"/>
              <a:gd name="T99" fmla="*/ 24 h 186"/>
              <a:gd name="T100" fmla="*/ 12 w 30"/>
              <a:gd name="T101" fmla="*/ 29 h 186"/>
              <a:gd name="T102" fmla="*/ 9 w 30"/>
              <a:gd name="T103" fmla="*/ 24 h 186"/>
              <a:gd name="T104" fmla="*/ 24 w 30"/>
              <a:gd name="T105" fmla="*/ 143 h 186"/>
              <a:gd name="T106" fmla="*/ 20 w 30"/>
              <a:gd name="T107" fmla="*/ 152 h 186"/>
              <a:gd name="T108" fmla="*/ 20 w 30"/>
              <a:gd name="T109" fmla="*/ 152 h 186"/>
              <a:gd name="T110" fmla="*/ 11 w 30"/>
              <a:gd name="T111" fmla="*/ 129 h 186"/>
              <a:gd name="T112" fmla="*/ 8 w 30"/>
              <a:gd name="T113" fmla="*/ 125 h 186"/>
              <a:gd name="T114" fmla="*/ 25 w 30"/>
              <a:gd name="T115" fmla="*/ 59 h 186"/>
              <a:gd name="T116" fmla="*/ 11 w 30"/>
              <a:gd name="T117" fmla="*/ 12 h 186"/>
              <a:gd name="T118" fmla="*/ 8 w 30"/>
              <a:gd name="T119" fmla="*/ 42 h 186"/>
              <a:gd name="T120" fmla="*/ 18 w 30"/>
              <a:gd name="T121" fmla="*/ 71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0" h="186">
                <a:moveTo>
                  <a:pt x="28" y="52"/>
                </a:moveTo>
                <a:cubicBezTo>
                  <a:pt x="29" y="50"/>
                  <a:pt x="27" y="49"/>
                  <a:pt x="26" y="49"/>
                </a:cubicBezTo>
                <a:cubicBezTo>
                  <a:pt x="26" y="49"/>
                  <a:pt x="26" y="48"/>
                  <a:pt x="26" y="48"/>
                </a:cubicBezTo>
                <a:cubicBezTo>
                  <a:pt x="26" y="48"/>
                  <a:pt x="26" y="47"/>
                  <a:pt x="26" y="47"/>
                </a:cubicBezTo>
                <a:cubicBezTo>
                  <a:pt x="26" y="46"/>
                  <a:pt x="26" y="44"/>
                  <a:pt x="27" y="44"/>
                </a:cubicBezTo>
                <a:cubicBezTo>
                  <a:pt x="27" y="44"/>
                  <a:pt x="27" y="44"/>
                  <a:pt x="27" y="43"/>
                </a:cubicBezTo>
                <a:cubicBezTo>
                  <a:pt x="26" y="43"/>
                  <a:pt x="25" y="42"/>
                  <a:pt x="25" y="41"/>
                </a:cubicBezTo>
                <a:cubicBezTo>
                  <a:pt x="25" y="40"/>
                  <a:pt x="25" y="40"/>
                  <a:pt x="25" y="40"/>
                </a:cubicBezTo>
                <a:cubicBezTo>
                  <a:pt x="24" y="40"/>
                  <a:pt x="24" y="40"/>
                  <a:pt x="24" y="40"/>
                </a:cubicBezTo>
                <a:cubicBezTo>
                  <a:pt x="24" y="39"/>
                  <a:pt x="24" y="38"/>
                  <a:pt x="24" y="37"/>
                </a:cubicBezTo>
                <a:cubicBezTo>
                  <a:pt x="27" y="38"/>
                  <a:pt x="21" y="34"/>
                  <a:pt x="25" y="34"/>
                </a:cubicBezTo>
                <a:cubicBezTo>
                  <a:pt x="25" y="32"/>
                  <a:pt x="25" y="30"/>
                  <a:pt x="25" y="28"/>
                </a:cubicBezTo>
                <a:cubicBezTo>
                  <a:pt x="25" y="27"/>
                  <a:pt x="25" y="27"/>
                  <a:pt x="25" y="27"/>
                </a:cubicBezTo>
                <a:cubicBezTo>
                  <a:pt x="26" y="26"/>
                  <a:pt x="27" y="25"/>
                  <a:pt x="27" y="23"/>
                </a:cubicBezTo>
                <a:cubicBezTo>
                  <a:pt x="27" y="23"/>
                  <a:pt x="26" y="23"/>
                  <a:pt x="26" y="23"/>
                </a:cubicBezTo>
                <a:cubicBezTo>
                  <a:pt x="23" y="23"/>
                  <a:pt x="22" y="23"/>
                  <a:pt x="24" y="21"/>
                </a:cubicBezTo>
                <a:cubicBezTo>
                  <a:pt x="24" y="20"/>
                  <a:pt x="24" y="20"/>
                  <a:pt x="24" y="19"/>
                </a:cubicBezTo>
                <a:cubicBezTo>
                  <a:pt x="23" y="17"/>
                  <a:pt x="25" y="17"/>
                  <a:pt x="26" y="17"/>
                </a:cubicBezTo>
                <a:cubicBezTo>
                  <a:pt x="26" y="17"/>
                  <a:pt x="26" y="16"/>
                  <a:pt x="26" y="16"/>
                </a:cubicBezTo>
                <a:cubicBezTo>
                  <a:pt x="25" y="16"/>
                  <a:pt x="25" y="15"/>
                  <a:pt x="24" y="15"/>
                </a:cubicBezTo>
                <a:cubicBezTo>
                  <a:pt x="24" y="14"/>
                  <a:pt x="24" y="13"/>
                  <a:pt x="24" y="12"/>
                </a:cubicBezTo>
                <a:cubicBezTo>
                  <a:pt x="24" y="12"/>
                  <a:pt x="24" y="12"/>
                  <a:pt x="24" y="11"/>
                </a:cubicBezTo>
                <a:cubicBezTo>
                  <a:pt x="21" y="11"/>
                  <a:pt x="21" y="10"/>
                  <a:pt x="22" y="9"/>
                </a:cubicBezTo>
                <a:cubicBezTo>
                  <a:pt x="21" y="7"/>
                  <a:pt x="20" y="5"/>
                  <a:pt x="18" y="4"/>
                </a:cubicBezTo>
                <a:cubicBezTo>
                  <a:pt x="18" y="3"/>
                  <a:pt x="19" y="3"/>
                  <a:pt x="20" y="3"/>
                </a:cubicBezTo>
                <a:cubicBezTo>
                  <a:pt x="20" y="2"/>
                  <a:pt x="20" y="2"/>
                  <a:pt x="20" y="2"/>
                </a:cubicBezTo>
                <a:cubicBezTo>
                  <a:pt x="15" y="0"/>
                  <a:pt x="17" y="6"/>
                  <a:pt x="13" y="5"/>
                </a:cubicBezTo>
                <a:cubicBezTo>
                  <a:pt x="13" y="5"/>
                  <a:pt x="12" y="5"/>
                  <a:pt x="12" y="5"/>
                </a:cubicBezTo>
                <a:cubicBezTo>
                  <a:pt x="10" y="9"/>
                  <a:pt x="6" y="10"/>
                  <a:pt x="3" y="14"/>
                </a:cubicBezTo>
                <a:cubicBezTo>
                  <a:pt x="3" y="16"/>
                  <a:pt x="6" y="16"/>
                  <a:pt x="5" y="19"/>
                </a:cubicBezTo>
                <a:cubicBezTo>
                  <a:pt x="3" y="20"/>
                  <a:pt x="2" y="20"/>
                  <a:pt x="2" y="22"/>
                </a:cubicBezTo>
                <a:cubicBezTo>
                  <a:pt x="2" y="22"/>
                  <a:pt x="2" y="22"/>
                  <a:pt x="1" y="22"/>
                </a:cubicBezTo>
                <a:cubicBezTo>
                  <a:pt x="1" y="23"/>
                  <a:pt x="1" y="23"/>
                  <a:pt x="1" y="24"/>
                </a:cubicBezTo>
                <a:cubicBezTo>
                  <a:pt x="2" y="24"/>
                  <a:pt x="2" y="24"/>
                  <a:pt x="2" y="24"/>
                </a:cubicBezTo>
                <a:cubicBezTo>
                  <a:pt x="2" y="25"/>
                  <a:pt x="2" y="26"/>
                  <a:pt x="2" y="27"/>
                </a:cubicBezTo>
                <a:cubicBezTo>
                  <a:pt x="2" y="27"/>
                  <a:pt x="2" y="28"/>
                  <a:pt x="2" y="29"/>
                </a:cubicBezTo>
                <a:cubicBezTo>
                  <a:pt x="3" y="29"/>
                  <a:pt x="4" y="29"/>
                  <a:pt x="3" y="28"/>
                </a:cubicBezTo>
                <a:cubicBezTo>
                  <a:pt x="6" y="28"/>
                  <a:pt x="3" y="32"/>
                  <a:pt x="2" y="33"/>
                </a:cubicBezTo>
                <a:cubicBezTo>
                  <a:pt x="2" y="33"/>
                  <a:pt x="2" y="33"/>
                  <a:pt x="2" y="34"/>
                </a:cubicBezTo>
                <a:cubicBezTo>
                  <a:pt x="4" y="34"/>
                  <a:pt x="4" y="35"/>
                  <a:pt x="5" y="36"/>
                </a:cubicBezTo>
                <a:cubicBezTo>
                  <a:pt x="5" y="36"/>
                  <a:pt x="6" y="36"/>
                  <a:pt x="6" y="37"/>
                </a:cubicBezTo>
                <a:cubicBezTo>
                  <a:pt x="6" y="37"/>
                  <a:pt x="7" y="37"/>
                  <a:pt x="7" y="37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40"/>
                  <a:pt x="7" y="41"/>
                  <a:pt x="7" y="42"/>
                </a:cubicBezTo>
                <a:cubicBezTo>
                  <a:pt x="7" y="43"/>
                  <a:pt x="6" y="43"/>
                  <a:pt x="6" y="44"/>
                </a:cubicBezTo>
                <a:cubicBezTo>
                  <a:pt x="4" y="49"/>
                  <a:pt x="1" y="54"/>
                  <a:pt x="1" y="61"/>
                </a:cubicBezTo>
                <a:cubicBezTo>
                  <a:pt x="0" y="61"/>
                  <a:pt x="0" y="62"/>
                  <a:pt x="0" y="63"/>
                </a:cubicBezTo>
                <a:cubicBezTo>
                  <a:pt x="0" y="64"/>
                  <a:pt x="0" y="64"/>
                  <a:pt x="0" y="65"/>
                </a:cubicBezTo>
                <a:cubicBezTo>
                  <a:pt x="0" y="65"/>
                  <a:pt x="1" y="65"/>
                  <a:pt x="1" y="65"/>
                </a:cubicBezTo>
                <a:cubicBezTo>
                  <a:pt x="1" y="66"/>
                  <a:pt x="1" y="67"/>
                  <a:pt x="1" y="68"/>
                </a:cubicBezTo>
                <a:cubicBezTo>
                  <a:pt x="1" y="68"/>
                  <a:pt x="0" y="68"/>
                  <a:pt x="0" y="68"/>
                </a:cubicBezTo>
                <a:cubicBezTo>
                  <a:pt x="0" y="69"/>
                  <a:pt x="0" y="71"/>
                  <a:pt x="0" y="72"/>
                </a:cubicBezTo>
                <a:cubicBezTo>
                  <a:pt x="0" y="73"/>
                  <a:pt x="1" y="74"/>
                  <a:pt x="0" y="75"/>
                </a:cubicBezTo>
                <a:cubicBezTo>
                  <a:pt x="3" y="79"/>
                  <a:pt x="3" y="87"/>
                  <a:pt x="5" y="92"/>
                </a:cubicBezTo>
                <a:cubicBezTo>
                  <a:pt x="6" y="92"/>
                  <a:pt x="6" y="94"/>
                  <a:pt x="6" y="95"/>
                </a:cubicBezTo>
                <a:cubicBezTo>
                  <a:pt x="12" y="107"/>
                  <a:pt x="4" y="123"/>
                  <a:pt x="2" y="135"/>
                </a:cubicBezTo>
                <a:cubicBezTo>
                  <a:pt x="2" y="135"/>
                  <a:pt x="2" y="135"/>
                  <a:pt x="2" y="136"/>
                </a:cubicBezTo>
                <a:cubicBezTo>
                  <a:pt x="2" y="139"/>
                  <a:pt x="2" y="144"/>
                  <a:pt x="3" y="145"/>
                </a:cubicBezTo>
                <a:cubicBezTo>
                  <a:pt x="3" y="146"/>
                  <a:pt x="3" y="146"/>
                  <a:pt x="3" y="147"/>
                </a:cubicBezTo>
                <a:cubicBezTo>
                  <a:pt x="4" y="147"/>
                  <a:pt x="5" y="147"/>
                  <a:pt x="5" y="148"/>
                </a:cubicBezTo>
                <a:cubicBezTo>
                  <a:pt x="4" y="148"/>
                  <a:pt x="3" y="148"/>
                  <a:pt x="2" y="148"/>
                </a:cubicBezTo>
                <a:cubicBezTo>
                  <a:pt x="2" y="149"/>
                  <a:pt x="2" y="149"/>
                  <a:pt x="2" y="150"/>
                </a:cubicBezTo>
                <a:cubicBezTo>
                  <a:pt x="3" y="150"/>
                  <a:pt x="4" y="151"/>
                  <a:pt x="3" y="152"/>
                </a:cubicBezTo>
                <a:cubicBezTo>
                  <a:pt x="3" y="153"/>
                  <a:pt x="3" y="153"/>
                  <a:pt x="3" y="154"/>
                </a:cubicBezTo>
                <a:cubicBezTo>
                  <a:pt x="5" y="154"/>
                  <a:pt x="5" y="156"/>
                  <a:pt x="5" y="157"/>
                </a:cubicBezTo>
                <a:cubicBezTo>
                  <a:pt x="5" y="158"/>
                  <a:pt x="5" y="158"/>
                  <a:pt x="5" y="158"/>
                </a:cubicBezTo>
                <a:cubicBezTo>
                  <a:pt x="5" y="160"/>
                  <a:pt x="4" y="162"/>
                  <a:pt x="6" y="162"/>
                </a:cubicBezTo>
                <a:cubicBezTo>
                  <a:pt x="6" y="163"/>
                  <a:pt x="6" y="164"/>
                  <a:pt x="6" y="164"/>
                </a:cubicBezTo>
                <a:cubicBezTo>
                  <a:pt x="7" y="164"/>
                  <a:pt x="7" y="165"/>
                  <a:pt x="7" y="166"/>
                </a:cubicBezTo>
                <a:cubicBezTo>
                  <a:pt x="6" y="166"/>
                  <a:pt x="6" y="167"/>
                  <a:pt x="6" y="168"/>
                </a:cubicBezTo>
                <a:cubicBezTo>
                  <a:pt x="6" y="168"/>
                  <a:pt x="6" y="169"/>
                  <a:pt x="6" y="169"/>
                </a:cubicBezTo>
                <a:cubicBezTo>
                  <a:pt x="7" y="171"/>
                  <a:pt x="6" y="175"/>
                  <a:pt x="8" y="176"/>
                </a:cubicBezTo>
                <a:cubicBezTo>
                  <a:pt x="8" y="177"/>
                  <a:pt x="8" y="177"/>
                  <a:pt x="8" y="177"/>
                </a:cubicBezTo>
                <a:cubicBezTo>
                  <a:pt x="8" y="178"/>
                  <a:pt x="8" y="178"/>
                  <a:pt x="8" y="179"/>
                </a:cubicBezTo>
                <a:cubicBezTo>
                  <a:pt x="9" y="179"/>
                  <a:pt x="10" y="180"/>
                  <a:pt x="11" y="180"/>
                </a:cubicBezTo>
                <a:cubicBezTo>
                  <a:pt x="11" y="181"/>
                  <a:pt x="11" y="181"/>
                  <a:pt x="11" y="182"/>
                </a:cubicBezTo>
                <a:cubicBezTo>
                  <a:pt x="10" y="184"/>
                  <a:pt x="12" y="184"/>
                  <a:pt x="12" y="186"/>
                </a:cubicBezTo>
                <a:cubicBezTo>
                  <a:pt x="12" y="186"/>
                  <a:pt x="13" y="186"/>
                  <a:pt x="13" y="186"/>
                </a:cubicBezTo>
                <a:cubicBezTo>
                  <a:pt x="14" y="185"/>
                  <a:pt x="15" y="186"/>
                  <a:pt x="15" y="185"/>
                </a:cubicBezTo>
                <a:cubicBezTo>
                  <a:pt x="16" y="185"/>
                  <a:pt x="16" y="185"/>
                  <a:pt x="17" y="185"/>
                </a:cubicBezTo>
                <a:cubicBezTo>
                  <a:pt x="17" y="185"/>
                  <a:pt x="17" y="185"/>
                  <a:pt x="18" y="185"/>
                </a:cubicBezTo>
                <a:cubicBezTo>
                  <a:pt x="19" y="185"/>
                  <a:pt x="19" y="185"/>
                  <a:pt x="20" y="185"/>
                </a:cubicBezTo>
                <a:cubicBezTo>
                  <a:pt x="20" y="184"/>
                  <a:pt x="20" y="184"/>
                  <a:pt x="20" y="183"/>
                </a:cubicBezTo>
                <a:cubicBezTo>
                  <a:pt x="21" y="183"/>
                  <a:pt x="21" y="183"/>
                  <a:pt x="21" y="183"/>
                </a:cubicBezTo>
                <a:cubicBezTo>
                  <a:pt x="22" y="183"/>
                  <a:pt x="22" y="184"/>
                  <a:pt x="22" y="185"/>
                </a:cubicBezTo>
                <a:cubicBezTo>
                  <a:pt x="24" y="184"/>
                  <a:pt x="24" y="183"/>
                  <a:pt x="25" y="182"/>
                </a:cubicBezTo>
                <a:cubicBezTo>
                  <a:pt x="24" y="182"/>
                  <a:pt x="24" y="182"/>
                  <a:pt x="24" y="182"/>
                </a:cubicBezTo>
                <a:cubicBezTo>
                  <a:pt x="24" y="181"/>
                  <a:pt x="24" y="181"/>
                  <a:pt x="24" y="180"/>
                </a:cubicBezTo>
                <a:cubicBezTo>
                  <a:pt x="24" y="180"/>
                  <a:pt x="24" y="180"/>
                  <a:pt x="25" y="180"/>
                </a:cubicBezTo>
                <a:cubicBezTo>
                  <a:pt x="25" y="179"/>
                  <a:pt x="25" y="178"/>
                  <a:pt x="25" y="177"/>
                </a:cubicBezTo>
                <a:cubicBezTo>
                  <a:pt x="24" y="177"/>
                  <a:pt x="24" y="177"/>
                  <a:pt x="24" y="177"/>
                </a:cubicBezTo>
                <a:cubicBezTo>
                  <a:pt x="24" y="177"/>
                  <a:pt x="24" y="176"/>
                  <a:pt x="24" y="175"/>
                </a:cubicBezTo>
                <a:cubicBezTo>
                  <a:pt x="21" y="171"/>
                  <a:pt x="21" y="166"/>
                  <a:pt x="27" y="166"/>
                </a:cubicBezTo>
                <a:cubicBezTo>
                  <a:pt x="27" y="163"/>
                  <a:pt x="26" y="163"/>
                  <a:pt x="26" y="161"/>
                </a:cubicBezTo>
                <a:cubicBezTo>
                  <a:pt x="26" y="159"/>
                  <a:pt x="28" y="158"/>
                  <a:pt x="26" y="157"/>
                </a:cubicBezTo>
                <a:cubicBezTo>
                  <a:pt x="26" y="156"/>
                  <a:pt x="25" y="155"/>
                  <a:pt x="25" y="154"/>
                </a:cubicBezTo>
                <a:cubicBezTo>
                  <a:pt x="27" y="153"/>
                  <a:pt x="29" y="157"/>
                  <a:pt x="28" y="152"/>
                </a:cubicBezTo>
                <a:cubicBezTo>
                  <a:pt x="29" y="149"/>
                  <a:pt x="28" y="147"/>
                  <a:pt x="27" y="144"/>
                </a:cubicBezTo>
                <a:cubicBezTo>
                  <a:pt x="27" y="144"/>
                  <a:pt x="27" y="143"/>
                  <a:pt x="27" y="143"/>
                </a:cubicBezTo>
                <a:cubicBezTo>
                  <a:pt x="27" y="143"/>
                  <a:pt x="27" y="142"/>
                  <a:pt x="27" y="142"/>
                </a:cubicBezTo>
                <a:cubicBezTo>
                  <a:pt x="27" y="142"/>
                  <a:pt x="26" y="142"/>
                  <a:pt x="26" y="142"/>
                </a:cubicBezTo>
                <a:cubicBezTo>
                  <a:pt x="26" y="141"/>
                  <a:pt x="26" y="139"/>
                  <a:pt x="26" y="138"/>
                </a:cubicBezTo>
                <a:cubicBezTo>
                  <a:pt x="26" y="137"/>
                  <a:pt x="26" y="136"/>
                  <a:pt x="26" y="135"/>
                </a:cubicBezTo>
                <a:cubicBezTo>
                  <a:pt x="26" y="135"/>
                  <a:pt x="25" y="135"/>
                  <a:pt x="25" y="135"/>
                </a:cubicBezTo>
                <a:cubicBezTo>
                  <a:pt x="25" y="133"/>
                  <a:pt x="25" y="131"/>
                  <a:pt x="26" y="131"/>
                </a:cubicBezTo>
                <a:cubicBezTo>
                  <a:pt x="26" y="130"/>
                  <a:pt x="26" y="129"/>
                  <a:pt x="26" y="128"/>
                </a:cubicBezTo>
                <a:cubicBezTo>
                  <a:pt x="26" y="127"/>
                  <a:pt x="26" y="127"/>
                  <a:pt x="26" y="126"/>
                </a:cubicBezTo>
                <a:cubicBezTo>
                  <a:pt x="26" y="126"/>
                  <a:pt x="26" y="126"/>
                  <a:pt x="26" y="125"/>
                </a:cubicBezTo>
                <a:cubicBezTo>
                  <a:pt x="26" y="122"/>
                  <a:pt x="26" y="119"/>
                  <a:pt x="27" y="118"/>
                </a:cubicBezTo>
                <a:cubicBezTo>
                  <a:pt x="27" y="118"/>
                  <a:pt x="26" y="118"/>
                  <a:pt x="26" y="118"/>
                </a:cubicBezTo>
                <a:cubicBezTo>
                  <a:pt x="26" y="117"/>
                  <a:pt x="26" y="116"/>
                  <a:pt x="26" y="116"/>
                </a:cubicBezTo>
                <a:cubicBezTo>
                  <a:pt x="28" y="115"/>
                  <a:pt x="29" y="113"/>
                  <a:pt x="28" y="110"/>
                </a:cubicBezTo>
                <a:cubicBezTo>
                  <a:pt x="28" y="109"/>
                  <a:pt x="28" y="108"/>
                  <a:pt x="28" y="107"/>
                </a:cubicBezTo>
                <a:cubicBezTo>
                  <a:pt x="27" y="107"/>
                  <a:pt x="27" y="104"/>
                  <a:pt x="25" y="105"/>
                </a:cubicBezTo>
                <a:cubicBezTo>
                  <a:pt x="25" y="104"/>
                  <a:pt x="24" y="104"/>
                  <a:pt x="24" y="103"/>
                </a:cubicBezTo>
                <a:cubicBezTo>
                  <a:pt x="21" y="102"/>
                  <a:pt x="19" y="107"/>
                  <a:pt x="18" y="104"/>
                </a:cubicBezTo>
                <a:cubicBezTo>
                  <a:pt x="15" y="103"/>
                  <a:pt x="18" y="109"/>
                  <a:pt x="14" y="107"/>
                </a:cubicBezTo>
                <a:cubicBezTo>
                  <a:pt x="14" y="106"/>
                  <a:pt x="14" y="105"/>
                  <a:pt x="14" y="104"/>
                </a:cubicBezTo>
                <a:cubicBezTo>
                  <a:pt x="14" y="103"/>
                  <a:pt x="15" y="103"/>
                  <a:pt x="15" y="101"/>
                </a:cubicBezTo>
                <a:cubicBezTo>
                  <a:pt x="17" y="101"/>
                  <a:pt x="18" y="103"/>
                  <a:pt x="20" y="103"/>
                </a:cubicBezTo>
                <a:cubicBezTo>
                  <a:pt x="22" y="97"/>
                  <a:pt x="15" y="101"/>
                  <a:pt x="17" y="95"/>
                </a:cubicBezTo>
                <a:cubicBezTo>
                  <a:pt x="17" y="95"/>
                  <a:pt x="17" y="95"/>
                  <a:pt x="18" y="95"/>
                </a:cubicBezTo>
                <a:cubicBezTo>
                  <a:pt x="19" y="95"/>
                  <a:pt x="19" y="95"/>
                  <a:pt x="20" y="95"/>
                </a:cubicBezTo>
                <a:cubicBezTo>
                  <a:pt x="21" y="91"/>
                  <a:pt x="18" y="91"/>
                  <a:pt x="18" y="87"/>
                </a:cubicBezTo>
                <a:cubicBezTo>
                  <a:pt x="24" y="89"/>
                  <a:pt x="22" y="82"/>
                  <a:pt x="24" y="80"/>
                </a:cubicBezTo>
                <a:cubicBezTo>
                  <a:pt x="25" y="81"/>
                  <a:pt x="25" y="83"/>
                  <a:pt x="27" y="82"/>
                </a:cubicBezTo>
                <a:cubicBezTo>
                  <a:pt x="27" y="82"/>
                  <a:pt x="27" y="81"/>
                  <a:pt x="27" y="80"/>
                </a:cubicBezTo>
                <a:cubicBezTo>
                  <a:pt x="26" y="78"/>
                  <a:pt x="24" y="76"/>
                  <a:pt x="24" y="73"/>
                </a:cubicBezTo>
                <a:cubicBezTo>
                  <a:pt x="24" y="73"/>
                  <a:pt x="24" y="73"/>
                  <a:pt x="25" y="73"/>
                </a:cubicBezTo>
                <a:cubicBezTo>
                  <a:pt x="25" y="73"/>
                  <a:pt x="25" y="72"/>
                  <a:pt x="25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71"/>
                  <a:pt x="24" y="69"/>
                  <a:pt x="24" y="68"/>
                </a:cubicBezTo>
                <a:cubicBezTo>
                  <a:pt x="28" y="69"/>
                  <a:pt x="30" y="60"/>
                  <a:pt x="27" y="57"/>
                </a:cubicBezTo>
                <a:cubicBezTo>
                  <a:pt x="28" y="56"/>
                  <a:pt x="28" y="58"/>
                  <a:pt x="30" y="57"/>
                </a:cubicBezTo>
                <a:cubicBezTo>
                  <a:pt x="30" y="57"/>
                  <a:pt x="30" y="57"/>
                  <a:pt x="30" y="56"/>
                </a:cubicBezTo>
                <a:cubicBezTo>
                  <a:pt x="30" y="54"/>
                  <a:pt x="30" y="52"/>
                  <a:pt x="28" y="52"/>
                </a:cubicBezTo>
                <a:close/>
                <a:moveTo>
                  <a:pt x="15" y="92"/>
                </a:moveTo>
                <a:cubicBezTo>
                  <a:pt x="15" y="91"/>
                  <a:pt x="15" y="90"/>
                  <a:pt x="15" y="90"/>
                </a:cubicBezTo>
                <a:cubicBezTo>
                  <a:pt x="17" y="90"/>
                  <a:pt x="19" y="93"/>
                  <a:pt x="15" y="92"/>
                </a:cubicBezTo>
                <a:close/>
                <a:moveTo>
                  <a:pt x="17" y="88"/>
                </a:moveTo>
                <a:cubicBezTo>
                  <a:pt x="15" y="88"/>
                  <a:pt x="15" y="86"/>
                  <a:pt x="14" y="85"/>
                </a:cubicBezTo>
                <a:cubicBezTo>
                  <a:pt x="14" y="84"/>
                  <a:pt x="14" y="83"/>
                  <a:pt x="14" y="82"/>
                </a:cubicBezTo>
                <a:cubicBezTo>
                  <a:pt x="18" y="81"/>
                  <a:pt x="16" y="86"/>
                  <a:pt x="17" y="88"/>
                </a:cubicBezTo>
                <a:close/>
                <a:moveTo>
                  <a:pt x="8" y="34"/>
                </a:moveTo>
                <a:cubicBezTo>
                  <a:pt x="8" y="33"/>
                  <a:pt x="8" y="33"/>
                  <a:pt x="8" y="33"/>
                </a:cubicBezTo>
                <a:cubicBezTo>
                  <a:pt x="10" y="32"/>
                  <a:pt x="9" y="36"/>
                  <a:pt x="8" y="34"/>
                </a:cubicBezTo>
                <a:close/>
                <a:moveTo>
                  <a:pt x="15" y="74"/>
                </a:moveTo>
                <a:cubicBezTo>
                  <a:pt x="15" y="71"/>
                  <a:pt x="16" y="80"/>
                  <a:pt x="15" y="74"/>
                </a:cubicBezTo>
                <a:close/>
                <a:moveTo>
                  <a:pt x="15" y="18"/>
                </a:moveTo>
                <a:cubicBezTo>
                  <a:pt x="18" y="18"/>
                  <a:pt x="18" y="23"/>
                  <a:pt x="17" y="24"/>
                </a:cubicBezTo>
                <a:cubicBezTo>
                  <a:pt x="13" y="23"/>
                  <a:pt x="15" y="21"/>
                  <a:pt x="15" y="18"/>
                </a:cubicBezTo>
                <a:close/>
                <a:moveTo>
                  <a:pt x="17" y="30"/>
                </a:moveTo>
                <a:cubicBezTo>
                  <a:pt x="15" y="32"/>
                  <a:pt x="13" y="31"/>
                  <a:pt x="12" y="29"/>
                </a:cubicBezTo>
                <a:cubicBezTo>
                  <a:pt x="12" y="29"/>
                  <a:pt x="12" y="28"/>
                  <a:pt x="12" y="28"/>
                </a:cubicBezTo>
                <a:cubicBezTo>
                  <a:pt x="12" y="26"/>
                  <a:pt x="12" y="24"/>
                  <a:pt x="11" y="24"/>
                </a:cubicBezTo>
                <a:cubicBezTo>
                  <a:pt x="11" y="25"/>
                  <a:pt x="10" y="26"/>
                  <a:pt x="9" y="24"/>
                </a:cubicBezTo>
                <a:cubicBezTo>
                  <a:pt x="11" y="24"/>
                  <a:pt x="11" y="23"/>
                  <a:pt x="12" y="23"/>
                </a:cubicBezTo>
                <a:cubicBezTo>
                  <a:pt x="13" y="25"/>
                  <a:pt x="18" y="25"/>
                  <a:pt x="17" y="30"/>
                </a:cubicBezTo>
                <a:close/>
                <a:moveTo>
                  <a:pt x="24" y="143"/>
                </a:moveTo>
                <a:cubicBezTo>
                  <a:pt x="19" y="143"/>
                  <a:pt x="22" y="137"/>
                  <a:pt x="24" y="142"/>
                </a:cubicBezTo>
                <a:cubicBezTo>
                  <a:pt x="24" y="142"/>
                  <a:pt x="24" y="143"/>
                  <a:pt x="24" y="143"/>
                </a:cubicBezTo>
                <a:close/>
                <a:moveTo>
                  <a:pt x="20" y="152"/>
                </a:moveTo>
                <a:cubicBezTo>
                  <a:pt x="19" y="152"/>
                  <a:pt x="19" y="151"/>
                  <a:pt x="19" y="149"/>
                </a:cubicBezTo>
                <a:cubicBezTo>
                  <a:pt x="20" y="149"/>
                  <a:pt x="21" y="150"/>
                  <a:pt x="21" y="152"/>
                </a:cubicBezTo>
                <a:cubicBezTo>
                  <a:pt x="21" y="152"/>
                  <a:pt x="21" y="152"/>
                  <a:pt x="20" y="152"/>
                </a:cubicBezTo>
                <a:close/>
                <a:moveTo>
                  <a:pt x="11" y="125"/>
                </a:moveTo>
                <a:cubicBezTo>
                  <a:pt x="11" y="126"/>
                  <a:pt x="11" y="126"/>
                  <a:pt x="11" y="126"/>
                </a:cubicBezTo>
                <a:cubicBezTo>
                  <a:pt x="11" y="127"/>
                  <a:pt x="11" y="128"/>
                  <a:pt x="11" y="129"/>
                </a:cubicBezTo>
                <a:cubicBezTo>
                  <a:pt x="9" y="129"/>
                  <a:pt x="9" y="128"/>
                  <a:pt x="8" y="128"/>
                </a:cubicBezTo>
                <a:cubicBezTo>
                  <a:pt x="8" y="127"/>
                  <a:pt x="8" y="127"/>
                  <a:pt x="8" y="126"/>
                </a:cubicBezTo>
                <a:cubicBezTo>
                  <a:pt x="8" y="126"/>
                  <a:pt x="8" y="126"/>
                  <a:pt x="8" y="125"/>
                </a:cubicBezTo>
                <a:cubicBezTo>
                  <a:pt x="9" y="125"/>
                  <a:pt x="10" y="125"/>
                  <a:pt x="11" y="125"/>
                </a:cubicBezTo>
                <a:close/>
                <a:moveTo>
                  <a:pt x="25" y="59"/>
                </a:moveTo>
                <a:cubicBezTo>
                  <a:pt x="28" y="55"/>
                  <a:pt x="22" y="62"/>
                  <a:pt x="25" y="59"/>
                </a:cubicBezTo>
                <a:close/>
                <a:moveTo>
                  <a:pt x="12" y="10"/>
                </a:moveTo>
                <a:cubicBezTo>
                  <a:pt x="13" y="10"/>
                  <a:pt x="13" y="10"/>
                  <a:pt x="14" y="10"/>
                </a:cubicBezTo>
                <a:cubicBezTo>
                  <a:pt x="15" y="12"/>
                  <a:pt x="12" y="12"/>
                  <a:pt x="11" y="12"/>
                </a:cubicBezTo>
                <a:cubicBezTo>
                  <a:pt x="11" y="11"/>
                  <a:pt x="12" y="11"/>
                  <a:pt x="12" y="10"/>
                </a:cubicBezTo>
                <a:close/>
                <a:moveTo>
                  <a:pt x="9" y="42"/>
                </a:moveTo>
                <a:cubicBezTo>
                  <a:pt x="9" y="42"/>
                  <a:pt x="9" y="42"/>
                  <a:pt x="8" y="42"/>
                </a:cubicBezTo>
                <a:cubicBezTo>
                  <a:pt x="8" y="40"/>
                  <a:pt x="10" y="39"/>
                  <a:pt x="9" y="42"/>
                </a:cubicBezTo>
                <a:close/>
                <a:moveTo>
                  <a:pt x="18" y="72"/>
                </a:moveTo>
                <a:cubicBezTo>
                  <a:pt x="18" y="71"/>
                  <a:pt x="18" y="71"/>
                  <a:pt x="18" y="71"/>
                </a:cubicBezTo>
                <a:cubicBezTo>
                  <a:pt x="21" y="70"/>
                  <a:pt x="19" y="75"/>
                  <a:pt x="18" y="72"/>
                </a:cubicBezTo>
                <a:close/>
              </a:path>
            </a:pathLst>
          </a:custGeom>
          <a:solidFill>
            <a:schemeClr val="dk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内容占位符 6"/>
          <p:cNvSpPr>
            <a:spLocks noGrp="1"/>
          </p:cNvSpPr>
          <p:nvPr>
            <p:custDataLst>
              <p:tags r:id="rId197"/>
            </p:custDataLst>
          </p:nvPr>
        </p:nvSpPr>
        <p:spPr>
          <a:xfrm>
            <a:off x="2063433" y="3461385"/>
            <a:ext cx="3258820" cy="164338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30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sym typeface="Arial" panose="020B0604020202020204" pitchFamily="34" charset="0"/>
              </a:rPr>
              <a:t>渲染气氛：这里的彤云、朔风、大雪，渲染了一种凄冷、悲凉的气氛，很好地烘托了人物沉郁的心情和危机四伏的处境。当林冲在风雪中大踏步走上反抗道路时，风雪衬托了一个孤独、悲壮、坚定、勇敢的英雄形象。</a:t>
            </a:r>
          </a:p>
        </p:txBody>
      </p:sp>
      <p:sp>
        <p:nvSpPr>
          <p:cNvPr id="200" name="矩形 199" hidden="1"/>
          <p:cNvSpPr/>
          <p:nvPr>
            <p:custDataLst>
              <p:tags r:id="rId198"/>
            </p:custDataLst>
          </p:nvPr>
        </p:nvSpPr>
        <p:spPr>
          <a:xfrm>
            <a:off x="3523083" y="2910726"/>
            <a:ext cx="441146" cy="369332"/>
          </a:xfrm>
          <a:prstGeom prst="rect">
            <a:avLst/>
          </a:prstGeom>
        </p:spPr>
        <p:txBody>
          <a:bodyPr wrap="square">
            <a:normAutofit fontScale="90000"/>
          </a:bodyPr>
          <a:lstStyle/>
          <a:p>
            <a:pPr algn="ctr"/>
            <a:r>
              <a:rPr lang="en-US" altLang="zh-CN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201" name="矩形 200"/>
          <p:cNvSpPr/>
          <p:nvPr>
            <p:custDataLst>
              <p:tags r:id="rId199"/>
            </p:custDataLst>
          </p:nvPr>
        </p:nvSpPr>
        <p:spPr>
          <a:xfrm>
            <a:off x="8361135" y="3327201"/>
            <a:ext cx="441147" cy="369332"/>
          </a:xfrm>
          <a:prstGeom prst="rect">
            <a:avLst/>
          </a:prstGeom>
        </p:spPr>
        <p:txBody>
          <a:bodyPr wrap="square">
            <a:normAutofit fontScale="90000"/>
          </a:bodyPr>
          <a:lstStyle/>
          <a:p>
            <a:pPr algn="ctr"/>
            <a:r>
              <a:rPr lang="en-US" altLang="zh-CN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196" name="矩形 195"/>
          <p:cNvSpPr/>
          <p:nvPr>
            <p:custDataLst>
              <p:tags r:id="rId200"/>
            </p:custDataLst>
          </p:nvPr>
        </p:nvSpPr>
        <p:spPr>
          <a:xfrm>
            <a:off x="3524548" y="2931143"/>
            <a:ext cx="441146" cy="369332"/>
          </a:xfrm>
          <a:prstGeom prst="rect">
            <a:avLst/>
          </a:prstGeom>
        </p:spPr>
        <p:txBody>
          <a:bodyPr wrap="square">
            <a:normAutofit fontScale="90000"/>
          </a:bodyPr>
          <a:lstStyle/>
          <a:p>
            <a:pPr algn="ctr"/>
            <a:r>
              <a:rPr lang="en-US" altLang="zh-CN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01</a:t>
            </a:r>
          </a:p>
        </p:txBody>
      </p:sp>
    </p:spTree>
    <p:custDataLst>
      <p:tags r:id="rId1"/>
    </p:custData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aseline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7924864" y="609600"/>
            <a:ext cx="3352827" cy="4114833"/>
          </a:xfrm>
          <a:prstGeom prst="rect">
            <a:avLst/>
          </a:prstGeom>
          <a:noFill/>
          <a:ln w="38100"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914400" y="1691381"/>
            <a:ext cx="3962400" cy="702944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lstStyle/>
          <a:p>
            <a:pPr algn="l"/>
            <a:r>
              <a:rPr lang="zh-CN" altLang="zh-CN" sz="4000" b="1" spc="160" dirty="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写作特点</a:t>
            </a:r>
          </a:p>
        </p:txBody>
      </p:sp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914400" y="2545352"/>
            <a:ext cx="3962400" cy="262126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渲染气氛：这里的彤云、朔风、大雪，渲染了一种凄冷、悲凉的气氛，很好地烘托了人物沉郁的心情和危机四伏的处境。当林冲在风雪中大踏步走上反抗道路时，风雪衬托了一个孤独、悲壮、坚定、勇敢的英雄形象。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" r="50000"/>
          <a:stretch>
            <a:fillRect/>
          </a:stretch>
        </p:blipFill>
        <p:spPr>
          <a:xfrm>
            <a:off x="5486400" y="914400"/>
            <a:ext cx="5486400" cy="5334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60" h="8400">
                <a:moveTo>
                  <a:pt x="0" y="0"/>
                </a:moveTo>
                <a:lnTo>
                  <a:pt x="8160" y="0"/>
                </a:lnTo>
                <a:lnTo>
                  <a:pt x="8160" y="8400"/>
                </a:lnTo>
                <a:lnTo>
                  <a:pt x="0" y="84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912483" y="3917009"/>
            <a:ext cx="7767955" cy="768350"/>
          </a:xfrm>
        </p:spPr>
        <p:txBody>
          <a:bodyPr wrap="square" anchor="t" anchorCtr="0">
            <a:normAutofit fontScale="90000"/>
          </a:bodyPr>
          <a:lstStyle/>
          <a:p>
            <a:r>
              <a:rPr lang="zh-CN" altLang="en-US" sz="443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 林教头风雪山神庙 施耐庵 教学设计</a:t>
            </a:r>
          </a:p>
        </p:txBody>
      </p: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2035038" y="2506674"/>
            <a:ext cx="1026160" cy="10261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2035038" y="2122499"/>
            <a:ext cx="1026160" cy="1263942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</a:p>
        </p:txBody>
      </p:sp>
      <p:sp>
        <p:nvSpPr>
          <p:cNvPr id="24" name="矩形 23"/>
          <p:cNvSpPr/>
          <p:nvPr>
            <p:custDataLst>
              <p:tags r:id="rId5"/>
            </p:custDataLst>
          </p:nvPr>
        </p:nvSpPr>
        <p:spPr>
          <a:xfrm>
            <a:off x="9996033" y="2679394"/>
            <a:ext cx="17780" cy="217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: 形状 19"/>
          <p:cNvSpPr/>
          <p:nvPr>
            <p:custDataLst>
              <p:tags r:id="rId2"/>
            </p:custDataLst>
          </p:nvPr>
        </p:nvSpPr>
        <p:spPr>
          <a:xfrm>
            <a:off x="4742303" y="1800914"/>
            <a:ext cx="7449696" cy="5058061"/>
          </a:xfrm>
          <a:custGeom>
            <a:avLst/>
            <a:gdLst>
              <a:gd name="connsiteX0" fmla="*/ 4941339 w 7449696"/>
              <a:gd name="connsiteY0" fmla="*/ 0 h 5058061"/>
              <a:gd name="connsiteX1" fmla="*/ 7296676 w 7449696"/>
              <a:gd name="connsiteY1" fmla="*/ 596394 h 5058061"/>
              <a:gd name="connsiteX2" fmla="*/ 7449696 w 7449696"/>
              <a:gd name="connsiteY2" fmla="*/ 689356 h 5058061"/>
              <a:gd name="connsiteX3" fmla="*/ 7449696 w 7449696"/>
              <a:gd name="connsiteY3" fmla="*/ 5058061 h 5058061"/>
              <a:gd name="connsiteX4" fmla="*/ 2952 w 7449696"/>
              <a:gd name="connsiteY4" fmla="*/ 5058061 h 5058061"/>
              <a:gd name="connsiteX5" fmla="*/ 0 w 7449696"/>
              <a:gd name="connsiteY5" fmla="*/ 4941340 h 5058061"/>
              <a:gd name="connsiteX6" fmla="*/ 4941339 w 7449696"/>
              <a:gd name="connsiteY6" fmla="*/ 0 h 5058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49696" h="5058061">
                <a:moveTo>
                  <a:pt x="4941339" y="0"/>
                </a:moveTo>
                <a:cubicBezTo>
                  <a:pt x="5794160" y="0"/>
                  <a:pt x="6596521" y="216047"/>
                  <a:pt x="7296676" y="596394"/>
                </a:cubicBezTo>
                <a:lnTo>
                  <a:pt x="7449696" y="689356"/>
                </a:lnTo>
                <a:lnTo>
                  <a:pt x="7449696" y="5058061"/>
                </a:lnTo>
                <a:lnTo>
                  <a:pt x="2952" y="5058061"/>
                </a:lnTo>
                <a:lnTo>
                  <a:pt x="0" y="4941340"/>
                </a:lnTo>
                <a:cubicBezTo>
                  <a:pt x="0" y="2212313"/>
                  <a:pt x="2212313" y="0"/>
                  <a:pt x="4941339" y="0"/>
                </a:cubicBezTo>
                <a:close/>
              </a:path>
            </a:pathLst>
          </a:custGeom>
          <a:pattFill prst="ltUpDiag">
            <a:fgClr>
              <a:schemeClr val="accent1">
                <a:lumMod val="20000"/>
                <a:lumOff val="80000"/>
              </a:schemeClr>
            </a:fgClr>
            <a:bgClr>
              <a:schemeClr val="lt1">
                <a:lumMod val="9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>
            <p:custDataLst>
              <p:tags r:id="rId3"/>
            </p:custDataLst>
          </p:nvPr>
        </p:nvSpPr>
        <p:spPr>
          <a:xfrm>
            <a:off x="1" y="3038168"/>
            <a:ext cx="5230153" cy="3835320"/>
          </a:xfrm>
          <a:custGeom>
            <a:avLst/>
            <a:gdLst>
              <a:gd name="connsiteX0" fmla="*/ 2147740 w 5230153"/>
              <a:gd name="connsiteY0" fmla="*/ 0 h 3835320"/>
              <a:gd name="connsiteX1" fmla="*/ 5230153 w 5230153"/>
              <a:gd name="connsiteY1" fmla="*/ 3082413 h 3835320"/>
              <a:gd name="connsiteX2" fmla="*/ 5167530 w 5230153"/>
              <a:gd name="connsiteY2" fmla="*/ 3703627 h 3835320"/>
              <a:gd name="connsiteX3" fmla="*/ 5133668 w 5230153"/>
              <a:gd name="connsiteY3" fmla="*/ 3835320 h 3835320"/>
              <a:gd name="connsiteX4" fmla="*/ 0 w 5230153"/>
              <a:gd name="connsiteY4" fmla="*/ 3835320 h 3835320"/>
              <a:gd name="connsiteX5" fmla="*/ 0 w 5230153"/>
              <a:gd name="connsiteY5" fmla="*/ 873866 h 3835320"/>
              <a:gd name="connsiteX6" fmla="*/ 187039 w 5230153"/>
              <a:gd name="connsiteY6" fmla="*/ 703873 h 3835320"/>
              <a:gd name="connsiteX7" fmla="*/ 2147740 w 5230153"/>
              <a:gd name="connsiteY7" fmla="*/ 0 h 383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30153" h="3835320">
                <a:moveTo>
                  <a:pt x="2147740" y="0"/>
                </a:moveTo>
                <a:cubicBezTo>
                  <a:pt x="3850110" y="0"/>
                  <a:pt x="5230153" y="1380043"/>
                  <a:pt x="5230153" y="3082413"/>
                </a:cubicBezTo>
                <a:cubicBezTo>
                  <a:pt x="5230153" y="3295210"/>
                  <a:pt x="5208590" y="3502969"/>
                  <a:pt x="5167530" y="3703627"/>
                </a:cubicBezTo>
                <a:lnTo>
                  <a:pt x="5133668" y="3835320"/>
                </a:lnTo>
                <a:lnTo>
                  <a:pt x="0" y="3835320"/>
                </a:lnTo>
                <a:lnTo>
                  <a:pt x="0" y="873866"/>
                </a:lnTo>
                <a:lnTo>
                  <a:pt x="187039" y="703873"/>
                </a:lnTo>
                <a:cubicBezTo>
                  <a:pt x="719862" y="264149"/>
                  <a:pt x="1402953" y="0"/>
                  <a:pt x="2147740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603738" y="2035745"/>
            <a:ext cx="10984523" cy="4466492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76200" sx="101000" sy="101000" algn="ctr" rotWithShape="0">
              <a:schemeClr val="dk1">
                <a:lumMod val="95000"/>
                <a:lumOff val="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1066459" y="1309507"/>
            <a:ext cx="10059078" cy="386861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lnSpcReduction="10000"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lvl="0" algn="ctr">
              <a:lnSpc>
                <a:spcPct val="110000"/>
              </a:lnSpc>
              <a:spcAft>
                <a:spcPts val="200"/>
              </a:spcAft>
            </a:pPr>
            <a:r>
              <a:rPr lang="zh-CN" altLang="en-US" sz="1800" dirty="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作品通过对风雪的描写，暗示了将要发生的故事情节的趋向。</a:t>
            </a: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1066459" y="2296597"/>
            <a:ext cx="10059078" cy="3667652"/>
          </a:xfrm>
          <a:prstGeom prst="rect">
            <a:avLst/>
          </a:prstGeom>
        </p:spPr>
        <p:txBody>
          <a:bodyPr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90000"/>
              </a:lnSpc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u"/>
            </a:pPr>
            <a:r>
              <a:rPr lang="zh-CN" altLang="en-US" sz="2200" spc="15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比如，管营差遣林冲去接管草料场，这对不知管营阴谋的林冲来说是一-件比较好的事情，因为这个差事既比较自由清闲，又能有一+些额外收入。可是，当他取路投草料场来的时候，迎接他的却是纷纷扬扬的一-天大雪，这就暗示着他将面临着--场严峻的考验。</a:t>
            </a:r>
          </a:p>
        </p:txBody>
      </p:sp>
      <p:sp>
        <p:nvSpPr>
          <p:cNvPr id="21" name="椭圆 20"/>
          <p:cNvSpPr/>
          <p:nvPr>
            <p:custDataLst>
              <p:tags r:id="rId7"/>
            </p:custDataLst>
          </p:nvPr>
        </p:nvSpPr>
        <p:spPr>
          <a:xfrm>
            <a:off x="277973" y="239843"/>
            <a:ext cx="386396" cy="386396"/>
          </a:xfrm>
          <a:prstGeom prst="ellipse">
            <a:avLst/>
          </a:pr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>
            <p:custDataLst>
              <p:tags r:id="rId8"/>
            </p:custDataLst>
          </p:nvPr>
        </p:nvSpPr>
        <p:spPr>
          <a:xfrm>
            <a:off x="665006" y="657947"/>
            <a:ext cx="178183" cy="178183"/>
          </a:xfrm>
          <a:prstGeom prst="ellipse">
            <a:avLst/>
          </a:prstGeom>
          <a:solidFill>
            <a:schemeClr val="accent1">
              <a:lumMod val="40000"/>
              <a:lumOff val="60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>
            <p:custDataLst>
              <p:tags r:id="rId9"/>
            </p:custDataLst>
          </p:nvPr>
        </p:nvSpPr>
        <p:spPr>
          <a:xfrm>
            <a:off x="1066459" y="565608"/>
            <a:ext cx="10059078" cy="648896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rmAutofit fontScale="97500"/>
          </a:bodyPr>
          <a:lstStyle/>
          <a:p>
            <a:pPr algn="ctr"/>
            <a:r>
              <a:rPr lang="zh-CN" altLang="en-US" sz="3700" b="1" spc="300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暗示情节，推动发展：</a:t>
            </a: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装饰 1"/>
          <p:cNvSpPr/>
          <p:nvPr>
            <p:custDataLst>
              <p:tags r:id="rId2"/>
            </p:custDataLst>
          </p:nvPr>
        </p:nvSpPr>
        <p:spPr>
          <a:xfrm flipV="1">
            <a:off x="5181600" y="1066800"/>
            <a:ext cx="6400800" cy="4572635"/>
          </a:xfrm>
          <a:prstGeom prst="snip1Rect">
            <a:avLst>
              <a:gd name="adj" fmla="val 9836"/>
            </a:avLst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" r="50000"/>
          <a:stretch>
            <a:fillRect/>
          </a:stretch>
        </p:blipFill>
        <p:spPr>
          <a:xfrm>
            <a:off x="609605" y="1066809"/>
            <a:ext cx="5632691" cy="45720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00" h="7200">
                <a:moveTo>
                  <a:pt x="0" y="0"/>
                </a:moveTo>
                <a:lnTo>
                  <a:pt x="7200" y="0"/>
                </a:lnTo>
                <a:lnTo>
                  <a:pt x="7200" y="7200"/>
                </a:lnTo>
                <a:lnTo>
                  <a:pt x="0" y="72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4"/>
            </p:custDataLst>
          </p:nvPr>
        </p:nvSpPr>
        <p:spPr>
          <a:xfrm>
            <a:off x="6851938" y="3048000"/>
            <a:ext cx="4120947" cy="7620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林教头风雪山神庙 施耐庵 教学设计</a:t>
            </a:r>
          </a:p>
        </p:txBody>
      </p:sp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912483" y="3917009"/>
            <a:ext cx="7767955" cy="768350"/>
          </a:xfrm>
        </p:spPr>
        <p:txBody>
          <a:bodyPr wrap="square" anchor="t" anchorCtr="0">
            <a:normAutofit/>
          </a:bodyPr>
          <a:lstStyle/>
          <a:p>
            <a:r>
              <a:rPr lang="zh-CN" altLang="en-US" sz="4445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教学目标与核心素养</a:t>
            </a:r>
          </a:p>
        </p:txBody>
      </p: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2035038" y="2506674"/>
            <a:ext cx="1026160" cy="10261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2035038" y="2122499"/>
            <a:ext cx="1026160" cy="1263942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</a:p>
        </p:txBody>
      </p:sp>
      <p:sp>
        <p:nvSpPr>
          <p:cNvPr id="24" name="矩形 23"/>
          <p:cNvSpPr/>
          <p:nvPr>
            <p:custDataLst>
              <p:tags r:id="rId5"/>
            </p:custDataLst>
          </p:nvPr>
        </p:nvSpPr>
        <p:spPr>
          <a:xfrm>
            <a:off x="9996033" y="2679394"/>
            <a:ext cx="17780" cy="217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aseline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8134294" y="609600"/>
            <a:ext cx="3352827" cy="4114833"/>
          </a:xfrm>
          <a:prstGeom prst="rect">
            <a:avLst/>
          </a:prstGeom>
          <a:noFill/>
          <a:ln w="38100"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914400" y="1676343"/>
            <a:ext cx="3962400" cy="1063739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 fontScale="90000" lnSpcReduction="20000"/>
          </a:bodyPr>
          <a:lstStyle/>
          <a:p>
            <a:pPr algn="l"/>
            <a:r>
              <a:rPr lang="zh-CN" altLang="zh-CN" sz="4000" b="1" spc="160" dirty="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教学目标与核心素养</a:t>
            </a:r>
          </a:p>
        </p:txBody>
      </p:sp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914400" y="2892482"/>
            <a:ext cx="3962400" cy="228917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 fontScale="7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教学目标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了解环境描写的特点及作用，赏析课文中“风雪”的描写。.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理解林冲性格的转变是怎样随着情节的发展而完成的，学习在矛盾斗争过程中刻画人物。培养学生通过情节、环境、言行来分析人物性格特点的能力。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" r="50000"/>
          <a:stretch>
            <a:fillRect/>
          </a:stretch>
        </p:blipFill>
        <p:spPr>
          <a:xfrm>
            <a:off x="5486280" y="914400"/>
            <a:ext cx="5695950" cy="5334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60" h="8400">
                <a:moveTo>
                  <a:pt x="0" y="0"/>
                </a:moveTo>
                <a:lnTo>
                  <a:pt x="8160" y="0"/>
                </a:lnTo>
                <a:lnTo>
                  <a:pt x="8160" y="8400"/>
                </a:lnTo>
                <a:lnTo>
                  <a:pt x="0" y="84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912483" y="3917009"/>
            <a:ext cx="7767955" cy="768350"/>
          </a:xfrm>
        </p:spPr>
        <p:txBody>
          <a:bodyPr wrap="square" anchor="t" anchorCtr="0">
            <a:normAutofit fontScale="90000"/>
          </a:bodyPr>
          <a:lstStyle/>
          <a:p>
            <a:r>
              <a:rPr lang="zh-CN" altLang="en-US" sz="4445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教学重难点</a:t>
            </a:r>
          </a:p>
        </p:txBody>
      </p: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2035038" y="2506674"/>
            <a:ext cx="1026160" cy="10261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2035038" y="2122499"/>
            <a:ext cx="1026160" cy="1263942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</a:p>
        </p:txBody>
      </p:sp>
      <p:sp>
        <p:nvSpPr>
          <p:cNvPr id="24" name="矩形 23"/>
          <p:cNvSpPr/>
          <p:nvPr>
            <p:custDataLst>
              <p:tags r:id="rId5"/>
            </p:custDataLst>
          </p:nvPr>
        </p:nvSpPr>
        <p:spPr>
          <a:xfrm>
            <a:off x="9996033" y="2679394"/>
            <a:ext cx="17780" cy="217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aseline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7924864" y="609600"/>
            <a:ext cx="3352827" cy="4114833"/>
          </a:xfrm>
          <a:prstGeom prst="rect">
            <a:avLst/>
          </a:prstGeom>
          <a:noFill/>
          <a:ln w="38100"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914400" y="1691381"/>
            <a:ext cx="3962400" cy="702944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lstStyle/>
          <a:p>
            <a:pPr algn="l"/>
            <a:r>
              <a:rPr lang="zh-CN" altLang="zh-CN" sz="4000" b="1" spc="160" dirty="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教学重难点</a:t>
            </a:r>
          </a:p>
        </p:txBody>
      </p:sp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914400" y="2545352"/>
            <a:ext cx="3962400" cy="262126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教学重点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鉴赏“风雪”“山神庙”的景物和细节描写，并体会其推动情节、渲染气氛、刻画形象的重要作用。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理解随着情节的展开显现人物性格的写法。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" r="50000"/>
          <a:stretch>
            <a:fillRect/>
          </a:stretch>
        </p:blipFill>
        <p:spPr>
          <a:xfrm>
            <a:off x="5486400" y="914400"/>
            <a:ext cx="5486400" cy="5334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60" h="8400">
                <a:moveTo>
                  <a:pt x="0" y="0"/>
                </a:moveTo>
                <a:lnTo>
                  <a:pt x="8160" y="0"/>
                </a:lnTo>
                <a:lnTo>
                  <a:pt x="8160" y="8400"/>
                </a:lnTo>
                <a:lnTo>
                  <a:pt x="0" y="84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912483" y="3917009"/>
            <a:ext cx="7767955" cy="768350"/>
          </a:xfrm>
        </p:spPr>
        <p:txBody>
          <a:bodyPr wrap="square" anchor="t" anchorCtr="0">
            <a:normAutofit fontScale="90000"/>
          </a:bodyPr>
          <a:lstStyle/>
          <a:p>
            <a:r>
              <a:rPr lang="zh-CN" altLang="en-US" sz="4445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教学过程</a:t>
            </a:r>
          </a:p>
        </p:txBody>
      </p: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2035038" y="2506674"/>
            <a:ext cx="1026160" cy="10261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2035038" y="2122499"/>
            <a:ext cx="1026160" cy="1263942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</a:p>
        </p:txBody>
      </p:sp>
      <p:sp>
        <p:nvSpPr>
          <p:cNvPr id="24" name="矩形 23"/>
          <p:cNvSpPr/>
          <p:nvPr>
            <p:custDataLst>
              <p:tags r:id="rId5"/>
            </p:custDataLst>
          </p:nvPr>
        </p:nvSpPr>
        <p:spPr>
          <a:xfrm>
            <a:off x="9996033" y="2679394"/>
            <a:ext cx="17780" cy="217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4*i*1"/>
  <p:tag name="KSO_WM_UNIT_BK_DARK_LIGHT" val="2"/>
  <p:tag name="KSO_WM_UNIT_LAYERLEVEL" val="1"/>
  <p:tag name="KSO_WM_TAG_VERSION" val="1.0"/>
  <p:tag name="KSO_WM_BEAUTIFY_FLAG" val="#wm#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5*i*1"/>
  <p:tag name="KSO_WM_UNIT_BK_DARK_LIGHT" val="2"/>
  <p:tag name="KSO_WM_UNIT_LAYERLEVEL" val="1"/>
  <p:tag name="KSO_WM_TAG_VERSION" val="1.0"/>
  <p:tag name="KSO_WM_BEAUTIFY_FLAG" val="#wm#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6*i*1"/>
  <p:tag name="KSO_WM_UNIT_BK_DARK_LIGHT" val="2"/>
  <p:tag name="KSO_WM_UNIT_LAYERLEVEL" val="1"/>
  <p:tag name="KSO_WM_TAG_VERSION" val="1.0"/>
  <p:tag name="KSO_WM_BEAUTIFY_FLAG" val="#wm#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7*i*1"/>
  <p:tag name="KSO_WM_UNIT_BK_DARK_LIGHT" val="2"/>
  <p:tag name="KSO_WM_UNIT_LAYERLEVEL" val="1"/>
  <p:tag name="KSO_WM_TAG_VERSION" val="1.0"/>
  <p:tag name="KSO_WM_BEAUTIFY_FLAG" val="#wm#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8*i*1"/>
  <p:tag name="KSO_WM_UNIT_BK_DARK_LIGHT" val="2"/>
  <p:tag name="KSO_WM_UNIT_LAYERLEVEL" val="1"/>
  <p:tag name="KSO_WM_TAG_VERSION" val="1.0"/>
  <p:tag name="KSO_WM_BEAUTIFY_FLAG" val="#wm#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9、12、13、14、17、18、19、25、28、33、36、38、40、43、46、51"/>
  <p:tag name="KSO_WM_SLIDE_ID" val="custom20202990_1"/>
  <p:tag name="KSO_WM_TEMPLATE_SUBCATEGORY" val="17"/>
  <p:tag name="KSO_WM_TEMPLATE_MASTER_TYPE" val="1"/>
  <p:tag name="KSO_WM_TEMPLATE_COLOR_TYPE" val="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2990"/>
  <p:tag name="KSO_WM_SLIDE_LAYOUT" val="a_b"/>
  <p:tag name="KSO_WM_SLIDE_LAYOUT_CNT" val="1_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990_1*a*1"/>
  <p:tag name="KSO_WM_TEMPLATE_CATEGORY" val="custom"/>
  <p:tag name="KSO_WM_TEMPLATE_INDEX" val="20202990"/>
  <p:tag name="KSO_WM_UNIT_LAYERLEVEL" val="1"/>
  <p:tag name="KSO_WM_TAG_VERSION" val="1.0"/>
  <p:tag name="KSO_WM_BEAUTIFY_FLAG" val="#wm#"/>
  <p:tag name="KSO_WM_UNIT_PRESET_TEXT" val="空白演示"/>
  <p:tag name="KSO_WM_UNIT_TEXT_FILL_FORE_SCHEMECOLOR_INDEX_BRIGHTNESS" val="0.15"/>
  <p:tag name="KSO_WM_UNIT_TEXT_FILL_FORE_SCHEMECOLOR_INDEX" val="13"/>
  <p:tag name="KSO_WM_UNIT_TEXT_FILL_TYPE" val="1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24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2"/>
  <p:tag name="KSO_WM_UNIT_ID" val="custom20202990_1*b*2"/>
  <p:tag name="KSO_WM_TEMPLATE_CATEGORY" val="custom"/>
  <p:tag name="KSO_WM_TEMPLATE_INDEX" val="20202990"/>
  <p:tag name="KSO_WM_UNIT_LAYERLEVEL" val="1"/>
  <p:tag name="KSO_WM_TAG_VERSION" val="1.0"/>
  <p:tag name="KSO_WM_BEAUTIFY_FLAG" val="#wm#"/>
  <p:tag name="KSO_WM_UNIT_PRESET_TEXT" val="汇报人：极墨产品部"/>
  <p:tag name="KSO_WM_UNIT_TEXT_FILL_FORE_SCHEMECOLOR_INDEX_BRIGHTNESS" val="0.35"/>
  <p:tag name="KSO_WM_UNIT_TEXT_FILL_FORE_SCHEMECOLOR_INDEX" val="13"/>
  <p:tag name="KSO_WM_UNIT_TEXT_FILL_TYPE" val="1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2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3"/>
  <p:tag name="KSO_WM_UNIT_ID" val="custom20202990_1*b*3"/>
  <p:tag name="KSO_WM_TEMPLATE_CATEGORY" val="custom"/>
  <p:tag name="KSO_WM_TEMPLATE_INDEX" val="20202990"/>
  <p:tag name="KSO_WM_UNIT_LAYERLEVEL" val="1"/>
  <p:tag name="KSO_WM_TAG_VERSION" val="1.0"/>
  <p:tag name="KSO_WM_BEAUTIFY_FLAG" val="#wm#"/>
  <p:tag name="KSO_WM_UNIT_PRESET_TEXT" val="汇报日期：2020/10/10"/>
  <p:tag name="KSO_WM_UNIT_TEXT_FILL_FORE_SCHEMECOLOR_INDEX_BRIGHTNESS" val="0.35"/>
  <p:tag name="KSO_WM_UNIT_TEXT_FILL_FORE_SCHEMECOLOR_INDEX" val="13"/>
  <p:tag name="KSO_WM_UNIT_TEXT_FILL_TYPE" val="1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2990_4"/>
  <p:tag name="KSO_WM_TEMPLATE_SUBCATEGORY" val="17"/>
  <p:tag name="KSO_WM_TEMPLATE_MASTER_TYPE" val="1"/>
  <p:tag name="KSO_WM_TEMPLATE_COLOR_TYPE" val="1"/>
  <p:tag name="KSO_WM_SLIDE_TYPE" val="contents"/>
  <p:tag name="KSO_WM_SLIDE_SUBTYPE" val="diag"/>
  <p:tag name="KSO_WM_SLIDE_ITEM_CNT" val="4"/>
  <p:tag name="KSO_WM_SLIDE_INDEX" val="4"/>
  <p:tag name="KSO_WM_DIAGRAM_GROUP_CODE" val="l1-1"/>
  <p:tag name="KSO_WM_SLIDE_DIAGTYPE" val="l"/>
  <p:tag name="KSO_WM_TAG_VERSION" val="1.0"/>
  <p:tag name="KSO_WM_BEAUTIFY_FLAG" val="#wm#"/>
  <p:tag name="KSO_WM_TEMPLATE_CATEGORY" val="custom"/>
  <p:tag name="KSO_WM_TEMPLATE_INDEX" val="20202990"/>
  <p:tag name="KSO_WM_SLIDE_LAYOUT" val="a_l"/>
  <p:tag name="KSO_WM_SLIDE_LAYOUT_CNT" val="1_1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02990_4*i*1"/>
  <p:tag name="KSO_WM_TEMPLATE_CATEGORY" val="custom"/>
  <p:tag name="KSO_WM_TEMPLATE_INDEX" val="20202990"/>
  <p:tag name="KSO_WM_UNIT_LAYERLEVEL" val="1"/>
  <p:tag name="KSO_WM_TAG_VERSION" val="1.0"/>
  <p:tag name="KSO_WM_BEAUTIFY_FLAG" val="#wm#"/>
  <p:tag name="KSO_WM_UNIT_FILL_FORE_SCHEMECOLOR_INDEX_BRIGHTNESS" val="0.25"/>
  <p:tag name="KSO_WM_UNIT_FILL_FORE_SCHEMECOLOR_INDEX" val="13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custom20202990_4*l_h_i*1_1_1"/>
  <p:tag name="KSO_WM_TEMPLATE_CATEGORY" val="custom"/>
  <p:tag name="KSO_WM_TEMPLATE_INDEX" val="20202990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custom20202990_4*l_h_i*1_2_1"/>
  <p:tag name="KSO_WM_TEMPLATE_CATEGORY" val="custom"/>
  <p:tag name="KSO_WM_TEMPLATE_INDEX" val="20202990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ID" val="custom20202990_4*l_h_i*1_3_1"/>
  <p:tag name="KSO_WM_TEMPLATE_CATEGORY" val="custom"/>
  <p:tag name="KSO_WM_TEMPLATE_INDEX" val="20202990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1"/>
  <p:tag name="KSO_WM_UNIT_ID" val="custom20202990_4*l_h_i*1_4_1"/>
  <p:tag name="KSO_WM_TEMPLATE_CATEGORY" val="custom"/>
  <p:tag name="KSO_WM_TEMPLATE_INDEX" val="20202990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1"/>
  <p:tag name="KSO_WM_UNIT_ID" val="custom20202990_4*l_i*1_1"/>
  <p:tag name="KSO_WM_TEMPLATE_CATEGORY" val="custom"/>
  <p:tag name="KSO_WM_TEMPLATE_INDEX" val="20202990"/>
  <p:tag name="KSO_WM_UNIT_LAYERLEVEL" val="1_1"/>
  <p:tag name="KSO_WM_TAG_VERSION" val="1.0"/>
  <p:tag name="KSO_WM_BEAUTIFY_FLAG" val="#wm#"/>
  <p:tag name="KSO_WM_UNIT_LINE_FORE_SCHEMECOLOR_INDEX_BRIGHTNESS" val="-0.25"/>
  <p:tag name="KSO_WM_UNIT_LINE_FORE_SCHEMECOLOR_INDEX" val="14"/>
  <p:tag name="KSO_WM_UNIT_LINE_FILL_TYPE" val="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1"/>
  <p:tag name="KSO_WM_UNIT_ISNUMDGMTITLE" val="0"/>
  <p:tag name="KSO_WM_UNIT_NOCLEAR" val="0"/>
  <p:tag name="KSO_WM_UNIT_VALUE" val="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custom20202990_4*a*1"/>
  <p:tag name="KSO_WM_TEMPLATE_CATEGORY" val="custom"/>
  <p:tag name="KSO_WM_TEMPLATE_INDEX" val="20202990"/>
  <p:tag name="KSO_WM_UNIT_LAYERLEVEL" val="1"/>
  <p:tag name="KSO_WM_TAG_VERSION" val="1.0"/>
  <p:tag name="KSO_WM_BEAUTIFY_FLAG" val="#wm#"/>
  <p:tag name="KSO_WM_UNIT_PRESET_TEXT" val="目录"/>
  <p:tag name="KSO_WM_UNIT_TEXT_FILL_FORE_SCHEMECOLOR_INDEX_BRIGHTNESS" val="0.15"/>
  <p:tag name="KSO_WM_UNIT_TEXT_FILL_FORE_SCHEMECOLOR_INDEX" val="13"/>
  <p:tag name="KSO_WM_UNIT_TEXT_FILL_TYPE" val="1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SUBTYPE" val="a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custom20202990_4*l_h_f*1_1_1"/>
  <p:tag name="KSO_WM_TEMPLATE_CATEGORY" val="custom"/>
  <p:tag name="KSO_WM_TEMPLATE_INDEX" val="20202990"/>
  <p:tag name="KSO_WM_UNIT_LAYERLEVEL" val="1_1_1"/>
  <p:tag name="KSO_WM_TAG_VERSION" val="1.0"/>
  <p:tag name="KSO_WM_BEAUTIFY_FLAG" val="#wm#"/>
  <p:tag name="KSO_WM_UNIT_PRESET_TEXT" val="单击此处添加正文......"/>
  <p:tag name="KSO_WM_UNIT_TEXT_FILL_FORE_SCHEMECOLOR_INDEX_BRIGHTNESS" val="0.35"/>
  <p:tag name="KSO_WM_UNIT_TEXT_FILL_FORE_SCHEMECOLOR_INDEX" val="13"/>
  <p:tag name="KSO_WM_UNIT_TEXT_FILL_TYPE" val="1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SUBTYPE" val="a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custom20202990_4*l_h_f*1_2_1"/>
  <p:tag name="KSO_WM_TEMPLATE_CATEGORY" val="custom"/>
  <p:tag name="KSO_WM_TEMPLATE_INDEX" val="20202990"/>
  <p:tag name="KSO_WM_UNIT_LAYERLEVEL" val="1_1_1"/>
  <p:tag name="KSO_WM_TAG_VERSION" val="1.0"/>
  <p:tag name="KSO_WM_BEAUTIFY_FLAG" val="#wm#"/>
  <p:tag name="KSO_WM_UNIT_PRESET_TEXT" val="单击此处添加正文......"/>
  <p:tag name="KSO_WM_UNIT_TEXT_FILL_FORE_SCHEMECOLOR_INDEX_BRIGHTNESS" val="0.35"/>
  <p:tag name="KSO_WM_UNIT_TEXT_FILL_FORE_SCHEMECOLOR_INDEX" val="13"/>
  <p:tag name="KSO_WM_UNIT_TEXT_FILL_TYPE" val="1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SUBTYPE" val="a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custom20202990_4*l_h_f*1_3_1"/>
  <p:tag name="KSO_WM_TEMPLATE_CATEGORY" val="custom"/>
  <p:tag name="KSO_WM_TEMPLATE_INDEX" val="20202990"/>
  <p:tag name="KSO_WM_UNIT_LAYERLEVEL" val="1_1_1"/>
  <p:tag name="KSO_WM_TAG_VERSION" val="1.0"/>
  <p:tag name="KSO_WM_BEAUTIFY_FLAG" val="#wm#"/>
  <p:tag name="KSO_WM_UNIT_PRESET_TEXT" val="单击此处添加正文......"/>
  <p:tag name="KSO_WM_UNIT_TEXT_FILL_FORE_SCHEMECOLOR_INDEX_BRIGHTNESS" val="0.35"/>
  <p:tag name="KSO_WM_UNIT_TEXT_FILL_FORE_SCHEMECOLOR_INDEX" val="13"/>
  <p:tag name="KSO_WM_UNIT_TEXT_FILL_TYPE" val="1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SUBTYPE" val="a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custom20202990_4*l_h_f*1_4_1"/>
  <p:tag name="KSO_WM_TEMPLATE_CATEGORY" val="custom"/>
  <p:tag name="KSO_WM_TEMPLATE_INDEX" val="20202990"/>
  <p:tag name="KSO_WM_UNIT_LAYERLEVEL" val="1_1_1"/>
  <p:tag name="KSO_WM_TAG_VERSION" val="1.0"/>
  <p:tag name="KSO_WM_BEAUTIFY_FLAG" val="#wm#"/>
  <p:tag name="KSO_WM_UNIT_PRESET_TEXT" val="单击此处添加正文......"/>
  <p:tag name="KSO_WM_UNIT_TEXT_FILL_FORE_SCHEMECOLOR_INDEX_BRIGHTNESS" val="0.35"/>
  <p:tag name="KSO_WM_UNIT_TEXT_FILL_FORE_SCHEMECOLOR_INDEX" val="13"/>
  <p:tag name="KSO_WM_UNIT_TEXT_FILL_TYPE" val="1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2990_9"/>
  <p:tag name="KSO_WM_TEMPLATE_SUBCATEGORY" val="17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2990"/>
  <p:tag name="KSO_WM_SLIDE_LAYOUT" val="a_b_e"/>
  <p:tag name="KSO_WM_SLIDE_LAYOUT_CNT" val="1_1_1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990_9*a*1"/>
  <p:tag name="KSO_WM_TEMPLATE_CATEGORY" val="custom"/>
  <p:tag name="KSO_WM_TEMPLATE_INDEX" val="20202990"/>
  <p:tag name="KSO_WM_UNIT_LAYERLEVEL" val="1"/>
  <p:tag name="KSO_WM_TAG_VERSION" val="1.0"/>
  <p:tag name="KSO_WM_BEAUTIFY_FLAG" val="#wm#"/>
  <p:tag name="KSO_WM_UNIT_PRESET_TEXT" val="点击输入标题内容"/>
  <p:tag name="KSO_WM_UNIT_TEXT_FILL_FORE_SCHEMECOLOR_INDEX_BRIGHTNESS" val="0.15"/>
  <p:tag name="KSO_WM_UNIT_TEXT_FILL_FORE_SCHEMECOLOR_INDEX" val="13"/>
  <p:tag name="KSO_WM_UNIT_TEXT_FILL_TYPE" val="1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02990_9*i*1"/>
  <p:tag name="KSO_WM_TEMPLATE_CATEGORY" val="custom"/>
  <p:tag name="KSO_WM_TEMPLATE_INDEX" val="20202990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NOCLEAR" val="0"/>
  <p:tag name="KSO_WM_UNIT_VALUE" val="2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02990_9*e*1"/>
  <p:tag name="KSO_WM_TEMPLATE_CATEGORY" val="custom"/>
  <p:tag name="KSO_WM_TEMPLATE_INDEX" val="20202990"/>
  <p:tag name="KSO_WM_UNIT_LAYERLEVEL" val="1"/>
  <p:tag name="KSO_WM_TAG_VERSION" val="1.0"/>
  <p:tag name="KSO_WM_BEAUTIFY_FLAG" val="#wm#"/>
  <p:tag name="KSO_WM_UNIT_PRESET_TEXT" val="01"/>
  <p:tag name="KSO_WM_UNIT_TEXT_FILL_FORE_SCHEMECOLOR_INDEX_BRIGHTNESS" val="0"/>
  <p:tag name="KSO_WM_UNIT_TEXT_FILL_FORE_SCHEMECOLOR_INDEX" val="14"/>
  <p:tag name="KSO_WM_UNIT_TEXT_FILL_TYPE" val="1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02990_9*i*2"/>
  <p:tag name="KSO_WM_TEMPLATE_CATEGORY" val="custom"/>
  <p:tag name="KSO_WM_TEMPLATE_INDEX" val="20202990"/>
  <p:tag name="KSO_WM_UNIT_LAYERLEVEL" val="1"/>
  <p:tag name="KSO_WM_TAG_VERSION" val="1.0"/>
  <p:tag name="KSO_WM_BEAUTIFY_FLAG" val="#wm#"/>
  <p:tag name="KSO_WM_UNIT_FILL_FORE_SCHEMECOLOR_INDEX_BRIGHTNESS" val="-0.05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LAYOUT_INFO" val="{&quot;direction&quot;:1,&quot;id&quot;:&quot;2020-12-09T20:56:26&quot;,&quot;maxSize&quot;:{&quot;size1&quot;:51.299999999999997},&quot;minSize&quot;:{&quot;size1&quot;:42.600000000000001},&quot;normalSize&quot;:{&quot;size1&quot;:51.299895833333338},&quot;subLayout&quot;:[{&quot;id&quot;:&quot;2020-12-09T20:56:26&quot;,&quot;margin&quot;:{&quot;bottom&quot;:1.6929999589920044,&quot;left&quot;:1.6929999589920044,&quot;right&quot;:0.026000002399086952,&quot;top&quot;:1.6929999589920044},&quot;type&quot;:0},{&quot;id&quot;:&quot;2020-12-09T20:56:26&quot;,&quot;margin&quot;:{&quot;bottom&quot;:5.0799999237060547,&quot;left&quot;:1.7130000591278076,&quot;right&quot;:3.3410000801086426,&quot;top&quot;:5.0799999237060547},&quot;type&quot;:0}],&quot;type&quot;:0}"/>
  <p:tag name="KSO_WM_SLIDE_RATIO" val="1.777778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big_font&quot;:false,&quot;fill_id&quot;:&quot;50ebde9cedf940d1aeb735da52ac9dd9&quot;,&quot;fill_align&quot;:&quot;lm&quot;,&quot;chip_types&quot;:[&quot;picture&quot;]},{&quot;text_align&quot;:&quot;cm&quot;,&quot;text_direction&quot;:&quot;horizontal&quot;,&quot;support_big_font&quot;:true,&quot;fill_id&quot;:&quot;fadd3788f02f444db785165969f73384&quot;,&quot;fill_align&quot;:&quot;cm&quot;,&quot;chip_types&quot;:[&quot;header&quot;]}],[{&quot;text_align&quot;:&quot;lm&quot;,&quot;text_direction&quot;:&quot;horizontal&quot;,&quot;support_big_font&quot;:false,&quot;fill_id&quot;:&quot;50ebde9cedf940d1aeb735da52ac9dd9&quot;,&quot;fill_align&quot;:&quot;lm&quot;,&quot;chip_types&quot;:[&quot;picture&quot;]},{&quot;text_align&quot;:&quot;lm&quot;,&quot;text_direction&quot;:&quot;horizontal&quot;,&quot;support_big_font&quot;:true,&quot;fill_id&quot;:&quot;fadd3788f02f444db785165969f73384&quot;,&quot;fill_align&quot;:&quot;cm&quot;,&quot;chip_types&quot;:[&quot;text&quot;]}]]"/>
  <p:tag name="KSO_WM_SLIDE_ID" val="diagram20211908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864*360"/>
  <p:tag name="KSO_WM_SLIDE_POSITION" val="48*84"/>
  <p:tag name="KSO_WM_TAG_VERSION" val="1.0"/>
  <p:tag name="KSO_WM_BEAUTIFY_FLAG" val="#wm#"/>
  <p:tag name="KSO_WM_TEMPLATE_CATEGORY" val="diagram"/>
  <p:tag name="KSO_WM_TEMPLATE_INDEX" val="20211908"/>
  <p:tag name="KSO_WM_SLIDE_LAYOUT" val="d_f"/>
  <p:tag name="KSO_WM_SLIDE_LAYOUT_CNT" val="1_1"/>
  <p:tag name="KSO_WM_CHIP_XID" val="5eedbea4fa6683b8872baabb"/>
  <p:tag name="KSO_WM_CHIP_DECFILLPROP" val="[]"/>
  <p:tag name="KSO_WM_SLIDE_CAN_ADD_NAVIGATION" val="1"/>
  <p:tag name="KSO_WM_CHIP_GROUPID" val="5eedbea4fa6683b8872baaba"/>
  <p:tag name="KSO_WM_SLIDE_BK_DARK_LIGHT" val="2"/>
  <p:tag name="KSO_WM_SLIDE_BACKGROUND_TYPE" val="general"/>
  <p:tag name="KSO_WM_SLIDE_SUPPORT_FEATURE_TYPE" val="0"/>
  <p:tag name="KSO_WM_TEMPLATE_ASSEMBLE_XID" val="5fd0c97a1fa9d42129dd7581"/>
  <p:tag name="KSO_WM_TEMPLATE_ASSEMBLE_GROUPID" val="5fd0c97a1fa9d42129dd7581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1908_1*i*1"/>
  <p:tag name="KSO_WM_TEMPLATE_CATEGORY" val="diagram"/>
  <p:tag name="KSO_WM_TEMPLATE_INDEX" val="20211908"/>
  <p:tag name="KSO_WM_UNIT_LAYERLEVEL" val="1"/>
  <p:tag name="KSO_WM_TAG_VERSION" val="1.0"/>
  <p:tag name="KSO_WM_BEAUTIFY_FLAG" val="#wm#"/>
  <p:tag name="KSO_WM_UNIT_ADJUSTLAYOUT_ID" val="25"/>
  <p:tag name="KSO_WM_UNIT_COLOR_SCHEME_SHAPE_ID" val="25"/>
  <p:tag name="KSO_WM_UNIT_COLOR_SCHEME_PARENT_PAGE" val="0_1"/>
  <p:tag name="KSO_WM_UNIT_FOIL_COLOR" val="1"/>
  <p:tag name="KSO_WM_UNIT_BLOCK" val="0"/>
  <p:tag name="KSO_WM_UNIT_SM_LIMIT_TYPE" val="2"/>
  <p:tag name="KSO_WM_UNIT_DEC_AREA_ID" val="dc4ab721f7e44c728458d3a6fc27f4a5"/>
  <p:tag name="KSO_WM_UNIT_DECORATE_INFO" val="{&quot;ReferentInfo&quot;:{&quot;Id&quot;:&quot;slide&quot;,&quot;X&quot;:{&quot;Pos&quot;:2},&quot;Y&quot;:{&quot;Pos&quot;:1}},&quot;DecorateInfoX&quot;:{&quot;Pos&quot;:2,&quot;IsAbs&quot;:false},&quot;DecorateInfoY&quot;:{&quot;Pos&quot;:1,&quot;IsAbs&quot;:false},&quot;DecorateInfoW&quot;:{&quot;IsAbs&quot;:false},&quot;DecorateInfoH&quot;:{&quot;IsAbs&quot;:false},&quot;whChangeMode&quot;:0}"/>
  <p:tag name="KSO_WM_CHIP_GROUPID" val="5eedbea4fa6683b8872baaba"/>
  <p:tag name="KSO_WM_CHIP_XID" val="5eedbea4fa6683b8872baabb"/>
  <p:tag name="KSO_WM_UNIT_FILL_FORE_SCHEMECOLOR_INDEX_BRIGHTNESS" val="0"/>
  <p:tag name="KSO_WM_UNIT_FILL_FORE_SCHEMECOLOR_INDEX" val="16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VALUE" val="589"/>
  <p:tag name="KSO_WM_TEMPLATE_ASSEMBLE_XID" val="5fd0c97a1fa9d42129dd7581"/>
  <p:tag name="KSO_WM_TEMPLATE_ASSEMBLE_GROUPID" val="5fd0c97a1fa9d42129dd7581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1269*1269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1908_1*d*1"/>
  <p:tag name="KSO_WM_TEMPLATE_CATEGORY" val="diagram"/>
  <p:tag name="KSO_WM_TEMPLATE_INDEX" val="20211908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19704b10c01a43e7b851a9ea422f226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4a1549f3b0f643fab159345bdb011a2b"/>
  <p:tag name="KSO_WM_UNIT_PLACING_PICTURE" val="4a1549f3b0f643fab159345bdb011a2b"/>
  <p:tag name="KSO_WM_TEMPLATE_ASSEMBLE_XID" val="5fd0c97a1fa9d42129dd7581"/>
  <p:tag name="KSO_WM_TEMPLATE_ASSEMBLE_GROUPID" val="5fd0c97a1fa9d42129dd7581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SUBTYPE" val="a"/>
  <p:tag name="KSO_WM_UNIT_SUBTYPE" val="a"/>
  <p:tag name="KSO_WM_UNIT_PRESET_TEXT" val="单击此处添加正文，文字是您思想的提炼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1908_1*f*1"/>
  <p:tag name="KSO_WM_TEMPLATE_CATEGORY" val="diagram"/>
  <p:tag name="KSO_WM_TEMPLATE_INDEX" val="20211908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44"/>
  <p:tag name="KSO_WM_UNIT_SHOW_EDIT_AREA_INDICATION" val="1"/>
  <p:tag name="KSO_WM_CHIP_GROUPID" val="5e6b05596848fb12bee65ac8"/>
  <p:tag name="KSO_WM_CHIP_XID" val="5e6b05596848fb12bee65aca"/>
  <p:tag name="KSO_WM_UNIT_DEC_AREA_ID" val="945d6cca84ae49c1b74d9a26a837695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88c69d83bec4487fb8682365bf180b40"/>
  <p:tag name="KSO_WM_UNIT_SUPPORT_BIG_FONT" val="1"/>
  <p:tag name="KSO_WM_UNIT_TEXT_FILL_FORE_SCHEMECOLOR_INDEX_BRIGHTNESS" val="0.25"/>
  <p:tag name="KSO_WM_UNIT_TEXT_FILL_FORE_SCHEMECOLOR_INDEX" val="13"/>
  <p:tag name="KSO_WM_UNIT_TEXT_FILL_TYPE" val="1"/>
  <p:tag name="KSO_WM_TEMPLATE_ASSEMBLE_XID" val="5fd0c97a1fa9d42129dd7581"/>
  <p:tag name="KSO_WM_TEMPLATE_ASSEMBLE_GROUPID" val="5fd0c97a1fa9d42129dd7581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2990_9"/>
  <p:tag name="KSO_WM_TEMPLATE_SUBCATEGORY" val="17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2990"/>
  <p:tag name="KSO_WM_SLIDE_LAYOUT" val="a_b_e"/>
  <p:tag name="KSO_WM_SLIDE_LAYOUT_CNT" val="1_1_1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990_9*a*1"/>
  <p:tag name="KSO_WM_TEMPLATE_CATEGORY" val="custom"/>
  <p:tag name="KSO_WM_TEMPLATE_INDEX" val="20202990"/>
  <p:tag name="KSO_WM_UNIT_LAYERLEVEL" val="1"/>
  <p:tag name="KSO_WM_TAG_VERSION" val="1.0"/>
  <p:tag name="KSO_WM_BEAUTIFY_FLAG" val="#wm#"/>
  <p:tag name="KSO_WM_UNIT_PRESET_TEXT" val="点击输入标题内容"/>
  <p:tag name="KSO_WM_UNIT_TEXT_FILL_FORE_SCHEMECOLOR_INDEX_BRIGHTNESS" val="0.15"/>
  <p:tag name="KSO_WM_UNIT_TEXT_FILL_FORE_SCHEMECOLOR_INDEX" val="13"/>
  <p:tag name="KSO_WM_UNIT_TEXT_FILL_TYPE" val="1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02990_9*i*1"/>
  <p:tag name="KSO_WM_TEMPLATE_CATEGORY" val="custom"/>
  <p:tag name="KSO_WM_TEMPLATE_INDEX" val="20202990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NOCLEAR" val="0"/>
  <p:tag name="KSO_WM_UNIT_VALUE" val="2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02990_9*e*1"/>
  <p:tag name="KSO_WM_TEMPLATE_CATEGORY" val="custom"/>
  <p:tag name="KSO_WM_TEMPLATE_INDEX" val="20202990"/>
  <p:tag name="KSO_WM_UNIT_LAYERLEVEL" val="1"/>
  <p:tag name="KSO_WM_TAG_VERSION" val="1.0"/>
  <p:tag name="KSO_WM_BEAUTIFY_FLAG" val="#wm#"/>
  <p:tag name="KSO_WM_UNIT_PRESET_TEXT" val="01"/>
  <p:tag name="KSO_WM_UNIT_TEXT_FILL_FORE_SCHEMECOLOR_INDEX_BRIGHTNESS" val="0"/>
  <p:tag name="KSO_WM_UNIT_TEXT_FILL_FORE_SCHEMECOLOR_INDEX" val="14"/>
  <p:tag name="KSO_WM_UNIT_TEXT_FILL_TYPE" val="1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02990_9*i*2"/>
  <p:tag name="KSO_WM_TEMPLATE_CATEGORY" val="custom"/>
  <p:tag name="KSO_WM_TEMPLATE_INDEX" val="20202990"/>
  <p:tag name="KSO_WM_UNIT_LAYERLEVEL" val="1"/>
  <p:tag name="KSO_WM_TAG_VERSION" val="1.0"/>
  <p:tag name="KSO_WM_BEAUTIFY_FLAG" val="#wm#"/>
  <p:tag name="KSO_WM_UNIT_FILL_FORE_SCHEMECOLOR_INDEX_BRIGHTNESS" val="-0.05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207590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12-09T17:52:12&quot;,&quot;maxSize&quot;:{&quot;size1&quot;:42.5},&quot;minSize&quot;:{&quot;size1&quot;:40},&quot;normalSize&quot;:{&quot;size1&quot;:40},&quot;subLayout&quot;:[{&quot;id&quot;:&quot;2020-12-09T17:52:12&quot;,&quot;maxSize&quot;:{&quot;size1&quot;:39.9769441957827},&quot;minSize&quot;:{&quot;size1&quot;:28.876944195782698},&quot;normalSize&quot;:{&quot;size1&quot;:39.976759010597505},&quot;subLayout&quot;:[{&quot;id&quot;:&quot;2020-12-09T17:52:12&quot;,&quot;margin&quot;:{&quot;bottom&quot;:0,&quot;left&quot;:2.5399999618530273,&quot;right&quot;:0,&quot;top&quot;:4.2329998016357422},&quot;type&quot;:0},{&quot;id&quot;:&quot;2020-12-09T17:52:12&quot;,&quot;margin&quot;:{&quot;bottom&quot;:4.2329998016357422,&quot;left&quot;:2.5399999618530273,&quot;right&quot;:0,&quot;top&quot;:0.42300000786781311},&quot;type&quot;:0}],&quot;type&quot;:0},{&quot;id&quot;:&quot;2020-12-09T17:52:12&quot;,&quot;margin&quot;:{&quot;bottom&quot;:1.6929999589920044,&quot;left&quot;:1.6929999589920044,&quot;right&quot;:2.5399999618530273,&quot;top&quot;:2.5399999618530273},&quot;type&quot;:0}],&quot;type&quot;:0}"/>
  <p:tag name="KSO_WM_SLIDE_CAN_ADD_NAVIGATION" val="1"/>
  <p:tag name="KSO_WM_SLIDE_BACKGROUND" val="[&quot;general&quot;,&quot;frame&quot;]"/>
  <p:tag name="KSO_WM_SLIDE_RATIO" val="1.777778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71e94347edf80c4a5df17d"/>
  <p:tag name="KSO_WM_SLIDE_ID" val="diagram20207590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816*444"/>
  <p:tag name="KSO_WM_SLIDE_POSITION" val="72*48"/>
  <p:tag name="KSO_WM_TAG_VERSION" val="1.0"/>
  <p:tag name="KSO_WM_CHIP_FILLPROP" val="[[{&quot;fill_id&quot;:&quot;6aa9d056f12f4650b878f62fc9959662&quot;,&quot;fill_align&quot;:&quot;lb&quot;,&quot;text_align&quot;:&quot;lb&quot;,&quot;text_direction&quot;:&quot;horizontal&quot;,&quot;chip_types&quot;:[&quot;header&quot;]},{&quot;fill_id&quot;:&quot;e82a4608aea64580aaf26f6e1f31bf91&quot;,&quot;fill_align&quot;:&quot;lt&quot;,&quot;text_align&quot;:&quot;lt&quot;,&quot;text_direction&quot;:&quot;horizontal&quot;,&quot;chip_types&quot;:[&quot;text&quot;]},{&quot;fill_id&quot;:&quot;71541026f7c64921bc82fd1971f82436&quot;,&quot;fill_align&quot;:&quot;cm&quot;,&quot;text_align&quot;:&quot;lm&quot;,&quot;text_direction&quot;:&quot;horizontal&quot;,&quot;chip_types&quot;:[&quot;picture&quot;,&quot;video&quot;]}]]"/>
  <p:tag name="KSO_WM_SLIDE_LAYOUT" val="a_d_f"/>
  <p:tag name="KSO_WM_SLIDE_LAYOUT_CNT" val="1_1_1"/>
  <p:tag name="KSO_WM_CHIP_GROUPID" val="5e71e94347edf80c4a5df17c"/>
  <p:tag name="KSO_WM_SLIDE_BK_DARK_LIGHT" val="2"/>
  <p:tag name="KSO_WM_SLIDE_BACKGROUND_TYPE" val="frame"/>
  <p:tag name="KSO_WM_SLIDE_SUPPORT_FEATURE_TYPE" val="0"/>
  <p:tag name="KSO_WM_TEMPLATE_ASSEMBLE_XID" val="5fd09dfb1fa9d42129dcae58"/>
  <p:tag name="KSO_WM_TEMPLATE_ASSEMBLE_GROUPID" val="5fd09dfb1fa9d42129dcae5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16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DEC_AREA_ID" val="5947c4895da34bbfb18cafe1ffc3ba63"/>
  <p:tag name="KSO_WM_UNIT_SM_LIMIT_TYPE" val="0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7590_1*i*2"/>
  <p:tag name="KSO_WM_TEMPLATE_CATEGORY" val="diagram"/>
  <p:tag name="KSO_WM_TEMPLATE_INDEX" val="20207590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1c39b259adf34d63a9e435f5d4121050&quot;,&quot;X&quot;:{&quot;Pos&quot;:2},&quot;Y&quot;:{&quot;Pos&quot;:0}},&quot;whChangeMode&quot;:0}"/>
  <p:tag name="KSO_WM_CHIP_GROUPID" val="5e71e94347edf80c4a5df17c"/>
  <p:tag name="KSO_WM_CHIP_XID" val="5e71e94347edf80c4a5df17d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210"/>
  <p:tag name="KSO_WM_TEMPLATE_ASSEMBLE_XID" val="5fd09dfb1fa9d42129dcae58"/>
  <p:tag name="KSO_WM_TEMPLATE_ASSEMBLE_GROUPID" val="5fd09dfb1fa9d42129dcae58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7590_1*a*1"/>
  <p:tag name="KSO_WM_TEMPLATE_CATEGORY" val="diagram"/>
  <p:tag name="KSO_WM_TEMPLATE_INDEX" val="20207590"/>
  <p:tag name="KSO_WM_UNIT_LAYERLEVEL" val="1"/>
  <p:tag name="KSO_WM_TAG_VERSION" val="1.0"/>
  <p:tag name="KSO_WM_BEAUTIFY_FLAG" val="#wm#"/>
  <p:tag name="KSO_WM_UNIT_PRESET_TEXT" val="添加标题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f23b9c6afc384ddc90a2fe3831f3320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b&quot;,&quot;fill_mode&quot;:&quot;full&quot;,&quot;sacle_strategy&quot;:&quot;smart&quot;}"/>
  <p:tag name="KSO_WM_ASSEMBLE_CHIP_INDEX" val="2d9c755192204475b2f88ad6ed257389"/>
  <p:tag name="KSO_WM_UNIT_TEXT_FILL_FORE_SCHEMECOLOR_INDEX_BRIGHTNESS" val="0"/>
  <p:tag name="KSO_WM_UNIT_TEXT_FILL_FORE_SCHEMECOLOR_INDEX" val="13"/>
  <p:tag name="KSO_WM_UNIT_TEXT_FILL_TYPE" val="1"/>
  <p:tag name="KSO_WM_TEMPLATE_ASSEMBLE_XID" val="5fd09dfb1fa9d42129dcae58"/>
  <p:tag name="KSO_WM_TEMPLATE_ASSEMBLE_GROUPID" val="5fd09dfb1fa9d42129dcae58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7590_1*f*1"/>
  <p:tag name="KSO_WM_TEMPLATE_CATEGORY" val="diagram"/>
  <p:tag name="KSO_WM_TEMPLATE_INDEX" val="2020759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96"/>
  <p:tag name="KSO_WM_UNIT_SHOW_EDIT_AREA_INDICATION" val="1"/>
  <p:tag name="KSO_WM_CHIP_GROUPID" val="5e6b05596848fb12bee65ac8"/>
  <p:tag name="KSO_WM_CHIP_XID" val="5e6b05596848fb12bee65aca"/>
  <p:tag name="KSO_WM_UNIT_DEC_AREA_ID" val="72125f2a173d4b05a198320a81d049f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eb216c7b323842858beafccb2cd9364f"/>
  <p:tag name="KSO_WM_UNIT_TEXT_FILL_FORE_SCHEMECOLOR_INDEX_BRIGHTNESS" val="0.25"/>
  <p:tag name="KSO_WM_UNIT_TEXT_FILL_FORE_SCHEMECOLOR_INDEX" val="13"/>
  <p:tag name="KSO_WM_UNIT_TEXT_FILL_TYPE" val="1"/>
  <p:tag name="KSO_WM_TEMPLATE_ASSEMBLE_XID" val="5fd09dfb1fa9d42129dcae58"/>
  <p:tag name="KSO_WM_TEMPLATE_ASSEMBLE_GROUPID" val="5fd09dfb1fa9d42129dcae58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1481*1438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07590_1*d*1"/>
  <p:tag name="KSO_WM_TEMPLATE_CATEGORY" val="diagram"/>
  <p:tag name="KSO_WM_TEMPLATE_INDEX" val="20207590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1c39b259adf34d63a9e435f5d412105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df13ff5a8ea7429ebbed86f5ab571d0b"/>
  <p:tag name="KSO_WM_UNIT_PLACING_PICTURE" val="df13ff5a8ea7429ebbed86f5ab571d0b"/>
  <p:tag name="KSO_WM_UNIT_SUPPORT_UNIT_TYPE" val="[&quot;d&quot;,&quot;θ&quot;]"/>
  <p:tag name="KSO_WM_TEMPLATE_ASSEMBLE_XID" val="5fd09dfb1fa9d42129dcae58"/>
  <p:tag name="KSO_WM_TEMPLATE_ASSEMBLE_GROUPID" val="5fd09dfb1fa9d42129dcae58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2990_9"/>
  <p:tag name="KSO_WM_TEMPLATE_SUBCATEGORY" val="17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2990"/>
  <p:tag name="KSO_WM_SLIDE_LAYOUT" val="a_b_e"/>
  <p:tag name="KSO_WM_SLIDE_LAYOUT_CNT" val="1_1_1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990_9*a*1"/>
  <p:tag name="KSO_WM_TEMPLATE_CATEGORY" val="custom"/>
  <p:tag name="KSO_WM_TEMPLATE_INDEX" val="20202990"/>
  <p:tag name="KSO_WM_UNIT_LAYERLEVEL" val="1"/>
  <p:tag name="KSO_WM_TAG_VERSION" val="1.0"/>
  <p:tag name="KSO_WM_BEAUTIFY_FLAG" val="#wm#"/>
  <p:tag name="KSO_WM_UNIT_PRESET_TEXT" val="点击输入标题内容"/>
  <p:tag name="KSO_WM_UNIT_TEXT_FILL_FORE_SCHEMECOLOR_INDEX_BRIGHTNESS" val="0.15"/>
  <p:tag name="KSO_WM_UNIT_TEXT_FILL_FORE_SCHEMECOLOR_INDEX" val="13"/>
  <p:tag name="KSO_WM_UNIT_TEXT_FILL_TYPE" val="1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02990_9*i*1"/>
  <p:tag name="KSO_WM_TEMPLATE_CATEGORY" val="custom"/>
  <p:tag name="KSO_WM_TEMPLATE_INDEX" val="20202990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NOCLEAR" val="0"/>
  <p:tag name="KSO_WM_UNIT_VALUE" val="2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02990_9*e*1"/>
  <p:tag name="KSO_WM_TEMPLATE_CATEGORY" val="custom"/>
  <p:tag name="KSO_WM_TEMPLATE_INDEX" val="20202990"/>
  <p:tag name="KSO_WM_UNIT_LAYERLEVEL" val="1"/>
  <p:tag name="KSO_WM_TAG_VERSION" val="1.0"/>
  <p:tag name="KSO_WM_BEAUTIFY_FLAG" val="#wm#"/>
  <p:tag name="KSO_WM_UNIT_PRESET_TEXT" val="01"/>
  <p:tag name="KSO_WM_UNIT_TEXT_FILL_FORE_SCHEMECOLOR_INDEX_BRIGHTNESS" val="0"/>
  <p:tag name="KSO_WM_UNIT_TEXT_FILL_FORE_SCHEMECOLOR_INDEX" val="14"/>
  <p:tag name="KSO_WM_UNIT_TEXT_FILL_TYPE" val="1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02990_9*i*2"/>
  <p:tag name="KSO_WM_TEMPLATE_CATEGORY" val="custom"/>
  <p:tag name="KSO_WM_TEMPLATE_INDEX" val="20202990"/>
  <p:tag name="KSO_WM_UNIT_LAYERLEVEL" val="1"/>
  <p:tag name="KSO_WM_TAG_VERSION" val="1.0"/>
  <p:tag name="KSO_WM_BEAUTIFY_FLAG" val="#wm#"/>
  <p:tag name="KSO_WM_UNIT_FILL_FORE_SCHEMECOLOR_INDEX_BRIGHTNESS" val="-0.05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207590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12-09T17:52:12&quot;,&quot;maxSize&quot;:{&quot;size1&quot;:42.5},&quot;minSize&quot;:{&quot;size1&quot;:40},&quot;normalSize&quot;:{&quot;size1&quot;:40},&quot;subLayout&quot;:[{&quot;id&quot;:&quot;2020-12-09T17:52:12&quot;,&quot;maxSize&quot;:{&quot;size1&quot;:44.203775349369756},&quot;minSize&quot;:{&quot;size1&quot;:33.103775349369755},&quot;normalSize&quot;:{&quot;size1&quot;:34.915071645666046},&quot;subLayout&quot;:[{&quot;id&quot;:&quot;2020-12-09T17:52:12&quot;,&quot;margin&quot;:{&quot;bottom&quot;:0,&quot;left&quot;:2.5399999618530273,&quot;right&quot;:0,&quot;top&quot;:4.2329998016357422},&quot;type&quot;:0},{&quot;id&quot;:&quot;2020-12-09T17:52:12&quot;,&quot;margin&quot;:{&quot;bottom&quot;:4.2329998016357422,&quot;left&quot;:2.5399999618530273,&quot;right&quot;:0,&quot;top&quot;:0.42300000786781311},&quot;type&quot;:0}],&quot;type&quot;:0},{&quot;id&quot;:&quot;2020-12-09T17:52:12&quot;,&quot;margin&quot;:{&quot;bottom&quot;:1.6929999589920044,&quot;left&quot;:1.6929999589920044,&quot;right&quot;:2.5399999618530273,&quot;top&quot;:2.5399999618530273},&quot;type&quot;:0}],&quot;type&quot;:0}"/>
  <p:tag name="KSO_WM_SLIDE_CAN_ADD_NAVIGATION" val="1"/>
  <p:tag name="KSO_WM_SLIDE_BACKGROUND" val="[&quot;general&quot;,&quot;frame&quot;]"/>
  <p:tag name="KSO_WM_SLIDE_RATIO" val="1.777778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71e94347edf80c4a5df17d"/>
  <p:tag name="KSO_WM_SLIDE_ID" val="diagram20207590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816*444"/>
  <p:tag name="KSO_WM_SLIDE_POSITION" val="72*48"/>
  <p:tag name="KSO_WM_TAG_VERSION" val="1.0"/>
  <p:tag name="KSO_WM_CHIP_FILLPROP" val="[[{&quot;fill_id&quot;:&quot;6aa9d056f12f4650b878f62fc9959662&quot;,&quot;fill_align&quot;:&quot;lb&quot;,&quot;text_align&quot;:&quot;lb&quot;,&quot;text_direction&quot;:&quot;horizontal&quot;,&quot;chip_types&quot;:[&quot;header&quot;]},{&quot;fill_id&quot;:&quot;e82a4608aea64580aaf26f6e1f31bf91&quot;,&quot;fill_align&quot;:&quot;lt&quot;,&quot;text_align&quot;:&quot;lt&quot;,&quot;text_direction&quot;:&quot;horizontal&quot;,&quot;chip_types&quot;:[&quot;text&quot;]},{&quot;fill_id&quot;:&quot;71541026f7c64921bc82fd1971f82436&quot;,&quot;fill_align&quot;:&quot;cm&quot;,&quot;text_align&quot;:&quot;lm&quot;,&quot;text_direction&quot;:&quot;horizontal&quot;,&quot;chip_types&quot;:[&quot;picture&quot;,&quot;video&quot;]}]]"/>
  <p:tag name="KSO_WM_SLIDE_LAYOUT" val="a_d_f"/>
  <p:tag name="KSO_WM_SLIDE_LAYOUT_CNT" val="1_1_1"/>
  <p:tag name="KSO_WM_CHIP_GROUPID" val="5e71e94347edf80c4a5df17c"/>
  <p:tag name="KSO_WM_SLIDE_BK_DARK_LIGHT" val="2"/>
  <p:tag name="KSO_WM_SLIDE_BACKGROUND_TYPE" val="frame"/>
  <p:tag name="KSO_WM_SLIDE_SUPPORT_FEATURE_TYPE" val="0"/>
  <p:tag name="KSO_WM_TEMPLATE_ASSEMBLE_XID" val="5fd09dfb1fa9d42129dcae58"/>
  <p:tag name="KSO_WM_TEMPLATE_ASSEMBLE_GROUPID" val="5fd09dfb1fa9d42129dcae58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16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DEC_AREA_ID" val="5947c4895da34bbfb18cafe1ffc3ba63"/>
  <p:tag name="KSO_WM_UNIT_SM_LIMIT_TYPE" val="0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7590_1*i*2"/>
  <p:tag name="KSO_WM_TEMPLATE_CATEGORY" val="diagram"/>
  <p:tag name="KSO_WM_TEMPLATE_INDEX" val="20207590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1c39b259adf34d63a9e435f5d4121050&quot;,&quot;X&quot;:{&quot;Pos&quot;:2},&quot;Y&quot;:{&quot;Pos&quot;:0}},&quot;whChangeMode&quot;:0}"/>
  <p:tag name="KSO_WM_CHIP_GROUPID" val="5e71e94347edf80c4a5df17c"/>
  <p:tag name="KSO_WM_CHIP_XID" val="5e71e94347edf80c4a5df17d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210"/>
  <p:tag name="KSO_WM_TEMPLATE_ASSEMBLE_XID" val="5fd09dfb1fa9d42129dcae58"/>
  <p:tag name="KSO_WM_TEMPLATE_ASSEMBLE_GROUPID" val="5fd09dfb1fa9d42129dcae58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7590_1*a*1"/>
  <p:tag name="KSO_WM_TEMPLATE_CATEGORY" val="diagram"/>
  <p:tag name="KSO_WM_TEMPLATE_INDEX" val="20207590"/>
  <p:tag name="KSO_WM_UNIT_LAYERLEVEL" val="1"/>
  <p:tag name="KSO_WM_TAG_VERSION" val="1.0"/>
  <p:tag name="KSO_WM_BEAUTIFY_FLAG" val="#wm#"/>
  <p:tag name="KSO_WM_UNIT_PRESET_TEXT" val="添加标题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f23b9c6afc384ddc90a2fe3831f3320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b&quot;,&quot;fill_mode&quot;:&quot;full&quot;,&quot;sacle_strategy&quot;:&quot;smart&quot;}"/>
  <p:tag name="KSO_WM_ASSEMBLE_CHIP_INDEX" val="2d9c755192204475b2f88ad6ed257389"/>
  <p:tag name="KSO_WM_UNIT_TEXT_FILL_FORE_SCHEMECOLOR_INDEX_BRIGHTNESS" val="0"/>
  <p:tag name="KSO_WM_UNIT_TEXT_FILL_FORE_SCHEMECOLOR_INDEX" val="13"/>
  <p:tag name="KSO_WM_UNIT_TEXT_FILL_TYPE" val="1"/>
  <p:tag name="KSO_WM_TEMPLATE_ASSEMBLE_XID" val="5fd09dfb1fa9d42129dcae58"/>
  <p:tag name="KSO_WM_TEMPLATE_ASSEMBLE_GROUPID" val="5fd09dfb1fa9d42129dcae58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7590_1*f*1"/>
  <p:tag name="KSO_WM_TEMPLATE_CATEGORY" val="diagram"/>
  <p:tag name="KSO_WM_TEMPLATE_INDEX" val="2020759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96"/>
  <p:tag name="KSO_WM_UNIT_SHOW_EDIT_AREA_INDICATION" val="1"/>
  <p:tag name="KSO_WM_CHIP_GROUPID" val="5e6b05596848fb12bee65ac8"/>
  <p:tag name="KSO_WM_CHIP_XID" val="5e6b05596848fb12bee65aca"/>
  <p:tag name="KSO_WM_UNIT_DEC_AREA_ID" val="72125f2a173d4b05a198320a81d049f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eb216c7b323842858beafccb2cd9364f"/>
  <p:tag name="KSO_WM_UNIT_TEXT_FILL_FORE_SCHEMECOLOR_INDEX_BRIGHTNESS" val="0.25"/>
  <p:tag name="KSO_WM_UNIT_TEXT_FILL_FORE_SCHEMECOLOR_INDEX" val="13"/>
  <p:tag name="KSO_WM_UNIT_TEXT_FILL_TYPE" val="1"/>
  <p:tag name="KSO_WM_TEMPLATE_ASSEMBLE_XID" val="5fd09dfb1fa9d42129dcae58"/>
  <p:tag name="KSO_WM_TEMPLATE_ASSEMBLE_GROUPID" val="5fd09dfb1fa9d42129dcae58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1481*1438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07590_1*d*1"/>
  <p:tag name="KSO_WM_TEMPLATE_CATEGORY" val="diagram"/>
  <p:tag name="KSO_WM_TEMPLATE_INDEX" val="20207590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1c39b259adf34d63a9e435f5d412105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df13ff5a8ea7429ebbed86f5ab571d0b"/>
  <p:tag name="KSO_WM_UNIT_PLACING_PICTURE" val="df13ff5a8ea7429ebbed86f5ab571d0b"/>
  <p:tag name="KSO_WM_UNIT_SUPPORT_UNIT_TYPE" val="[&quot;d&quot;,&quot;θ&quot;]"/>
  <p:tag name="KSO_WM_TEMPLATE_ASSEMBLE_XID" val="5fd09dfb1fa9d42129dcae58"/>
  <p:tag name="KSO_WM_TEMPLATE_ASSEMBLE_GROUPID" val="5fd09dfb1fa9d42129dcae58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2990_9"/>
  <p:tag name="KSO_WM_TEMPLATE_SUBCATEGORY" val="17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2990"/>
  <p:tag name="KSO_WM_SLIDE_LAYOUT" val="a_b_e"/>
  <p:tag name="KSO_WM_SLIDE_LAYOUT_CNT" val="1_1_1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2990_9*a*1"/>
  <p:tag name="KSO_WM_TEMPLATE_CATEGORY" val="custom"/>
  <p:tag name="KSO_WM_TEMPLATE_INDEX" val="20202990"/>
  <p:tag name="KSO_WM_UNIT_LAYERLEVEL" val="1"/>
  <p:tag name="KSO_WM_TAG_VERSION" val="1.0"/>
  <p:tag name="KSO_WM_BEAUTIFY_FLAG" val="#wm#"/>
  <p:tag name="KSO_WM_UNIT_PRESET_TEXT" val="点击输入标题内容"/>
  <p:tag name="KSO_WM_UNIT_TEXT_FILL_FORE_SCHEMECOLOR_INDEX_BRIGHTNESS" val="0.15"/>
  <p:tag name="KSO_WM_UNIT_TEXT_FILL_FORE_SCHEMECOLOR_INDEX" val="13"/>
  <p:tag name="KSO_WM_UNIT_TEXT_FILL_TYPE" val="1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02990_9*i*1"/>
  <p:tag name="KSO_WM_TEMPLATE_CATEGORY" val="custom"/>
  <p:tag name="KSO_WM_TEMPLATE_INDEX" val="20202990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NOCLEAR" val="0"/>
  <p:tag name="KSO_WM_UNIT_VALUE" val="2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02990_9*e*1"/>
  <p:tag name="KSO_WM_TEMPLATE_CATEGORY" val="custom"/>
  <p:tag name="KSO_WM_TEMPLATE_INDEX" val="20202990"/>
  <p:tag name="KSO_WM_UNIT_LAYERLEVEL" val="1"/>
  <p:tag name="KSO_WM_TAG_VERSION" val="1.0"/>
  <p:tag name="KSO_WM_BEAUTIFY_FLAG" val="#wm#"/>
  <p:tag name="KSO_WM_UNIT_PRESET_TEXT" val="01"/>
  <p:tag name="KSO_WM_UNIT_TEXT_FILL_FORE_SCHEMECOLOR_INDEX_BRIGHTNESS" val="0"/>
  <p:tag name="KSO_WM_UNIT_TEXT_FILL_FORE_SCHEMECOLOR_INDEX" val="14"/>
  <p:tag name="KSO_WM_UNIT_TEXT_FILL_TYPE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02990_9*i*2"/>
  <p:tag name="KSO_WM_TEMPLATE_CATEGORY" val="custom"/>
  <p:tag name="KSO_WM_TEMPLATE_INDEX" val="20202990"/>
  <p:tag name="KSO_WM_UNIT_LAYERLEVEL" val="1"/>
  <p:tag name="KSO_WM_TAG_VERSION" val="1.0"/>
  <p:tag name="KSO_WM_BEAUTIFY_FLAG" val="#wm#"/>
  <p:tag name="KSO_WM_UNIT_FILL_FORE_SCHEMECOLOR_INDEX_BRIGHTNESS" val="-0.05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diagram20212890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864*444"/>
  <p:tag name="KSO_WM_SLIDE_POSITION" val="48*48"/>
  <p:tag name="KSO_WM_TAG_VERSION" val="1.0"/>
  <p:tag name="KSO_WM_BEAUTIFY_FLAG" val="#wm#"/>
  <p:tag name="KSO_WM_TEMPLATE_CATEGORY" val="diagram"/>
  <p:tag name="KSO_WM_TEMPLATE_INDEX" val="2021289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2-09T20:38:00&quot;,&quot;maxSize&quot;:{&quot;size1&quot;:31.100000000000001},&quot;minSize&quot;:{&quot;size1&quot;:20.100000000000001},&quot;normalSize&quot;:{&quot;size1&quot;:20.100000000000001},&quot;subLayout&quot;:[{&quot;id&quot;:&quot;2020-12-09T20:38:00&quot;,&quot;margin&quot;:{&quot;bottom&quot;:0.026000002399086952,&quot;left&quot;:1.6929999589920044,&quot;right&quot;:1.6929999589920044,&quot;top&quot;:1.6929999589920044},&quot;type&quot;:0},{&quot;id&quot;:&quot;2020-12-09T20:38:00&quot;,&quot;margin&quot;:{&quot;bottom&quot;:1.6929999589920044,&quot;left&quot;:1.6929999589920044,&quot;right&quot;:1.6929999589920044,&quot;top&quot;:0.81999999284744263},&quot;type&quot;:0}],&quot;type&quot;:0}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d96349c98c299aacc02c7"/>
  <p:tag name="KSO_WM_CHIP_FILLPROP" val="[[{&quot;text_align&quot;:&quot;lm&quot;,&quot;text_direction&quot;:&quot;horizontal&quot;,&quot;support_big_font&quot;:false,&quot;picture_toward&quot;:0,&quot;picture_dockside&quot;:[],&quot;fill_id&quot;:&quot;511b1c75f1234b9e8830a0fc8507d58d&quot;,&quot;fill_align&quot;:&quot;lm&quot;,&quot;chip_types&quot;:[&quot;text&quot;,&quot;header&quot;]},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f59f3e6f069b43bf81b59d708180a1f2&quot;,&quot;fill_align&quot;:&quot;cm&quot;,&quot;chip_types&quot;:[&quot;diagram&quot;,&quot;text&quot;,&quot;picture&quot;,&quot;chart&quot;,&quot;table&quot;,&quot;video&quot;]}]]"/>
  <p:tag name="KSO_WM_CHIP_DECFILLPROP" val="[]"/>
  <p:tag name="KSO_WM_SLIDE_CAN_ADD_NAVIGATION" val="1"/>
  <p:tag name="KSO_WM_CHIP_GROUPID" val="5f6c93987b7ee298d401b017"/>
  <p:tag name="KSO_WM_SLIDE_BK_DARK_LIGHT" val="2"/>
  <p:tag name="KSO_WM_SLIDE_BACKGROUND_TYPE" val="general"/>
  <p:tag name="KSO_WM_SLIDE_SUPPORT_FEATURE_TYPE" val="3"/>
  <p:tag name="KSO_WM_TEMPLATE_ASSEMBLE_XID" val="5fd0c5281fa9d42129dd6fd1"/>
  <p:tag name="KSO_WM_TEMPLATE_ASSEMBLE_GROUPID" val="5fd0c5281fa9d42129dd6fd1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2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12890_1*a*1"/>
  <p:tag name="KSO_WM_TEMPLATE_CATEGORY" val="diagram"/>
  <p:tag name="KSO_WM_TEMPLATE_INDEX" val="20212890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0acd38fc75de463a9bad827655297ca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tru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8a07cbdab320434fb0267f170ea65714"/>
  <p:tag name="KSO_WM_UNIT_TEXT_FILL_FORE_SCHEMECOLOR_INDEX_BRIGHTNESS" val="0"/>
  <p:tag name="KSO_WM_UNIT_TEXT_FILL_FORE_SCHEMECOLOR_INDEX" val="13"/>
  <p:tag name="KSO_WM_UNIT_TEXT_FILL_TYPE" val="1"/>
  <p:tag name="KSO_WM_TEMPLATE_ASSEMBLE_XID" val="5fd0c5281fa9d42129dd6fd1"/>
  <p:tag name="KSO_WM_TEMPLATE_ASSEMBLE_GROUPID" val="5fd0c5281fa9d42129dd6fd1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10280_5*l_h_i*1_1_1"/>
  <p:tag name="KSO_WM_TEMPLATE_CATEGORY" val="diagram"/>
  <p:tag name="KSO_WM_TEMPLATE_INDEX" val="20210280"/>
  <p:tag name="KSO_WM_UNIT_LAYERLEVEL" val="1_1_1"/>
  <p:tag name="KSO_WM_TAG_VERSION" val="1.0"/>
  <p:tag name="KSO_WM_BEAUTIFY_FLAG" val="#wm#"/>
  <p:tag name="KSO_WM_UNIT_LINE_FORE_SCHEMECOLOR_INDEX_BRIGHTNESS" val="0.6"/>
  <p:tag name="KSO_WM_UNIT_LINE_FORE_SCHEMECOLOR_INDEX" val="5"/>
  <p:tag name="KSO_WM_UNIT_LINE_FILL_TYPE" val="2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10280_5*l_h_i*1_1_3"/>
  <p:tag name="KSO_WM_TEMPLATE_CATEGORY" val="diagram"/>
  <p:tag name="KSO_WM_TEMPLATE_INDEX" val="20210280"/>
  <p:tag name="KSO_WM_UNIT_LAYERLEVEL" val="1_1_1"/>
  <p:tag name="KSO_WM_TAG_VERSION" val="1.0"/>
  <p:tag name="KSO_WM_BEAUTIFY_FLAG" val="#wm#"/>
  <p:tag name="KSO_WM_UNIT_LINE_FORE_SCHEMECOLOR_INDEX_BRIGHTNESS" val="0.6"/>
  <p:tag name="KSO_WM_UNIT_LINE_FORE_SCHEMECOLOR_INDEX" val="5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4"/>
  <p:tag name="KSO_WM_UNIT_ID" val="diagram20210280_5*l_h_i*1_1_4"/>
  <p:tag name="KSO_WM_TEMPLATE_CATEGORY" val="diagram"/>
  <p:tag name="KSO_WM_TEMPLATE_INDEX" val="20210280"/>
  <p:tag name="KSO_WM_UNIT_LAYERLEVEL" val="1_1_1"/>
  <p:tag name="KSO_WM_TAG_VERSION" val="1.0"/>
  <p:tag name="KSO_WM_BEAUTIFY_FLAG" val="#wm#"/>
  <p:tag name="KSO_WM_UNIT_LINE_FORE_SCHEMECOLOR_INDEX_BRIGHTNESS" val="0.6"/>
  <p:tag name="KSO_WM_UNIT_LINE_FORE_SCHEMECOLOR_INDEX" val="5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5"/>
  <p:tag name="KSO_WM_UNIT_ID" val="diagram20210280_5*l_h_i*1_1_5"/>
  <p:tag name="KSO_WM_TEMPLATE_CATEGORY" val="diagram"/>
  <p:tag name="KSO_WM_TEMPLATE_INDEX" val="20210280"/>
  <p:tag name="KSO_WM_UNIT_LAYERLEVEL" val="1_1_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6"/>
  <p:tag name="KSO_WM_UNIT_ID" val="diagram20210280_5*l_h_i*1_1_6"/>
  <p:tag name="KSO_WM_TEMPLATE_CATEGORY" val="diagram"/>
  <p:tag name="KSO_WM_TEMPLATE_INDEX" val="20210280"/>
  <p:tag name="KSO_WM_UNIT_LAYERLEVEL" val="1_1_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10280_5*l_h_f*1_1_1"/>
  <p:tag name="KSO_WM_TEMPLATE_CATEGORY" val="diagram"/>
  <p:tag name="KSO_WM_TEMPLATE_INDEX" val="20210280"/>
  <p:tag name="KSO_WM_UNIT_LAYERLEVEL" val="1_1_1"/>
  <p:tag name="KSO_WM_TAG_VERSION" val="1.0"/>
  <p:tag name="KSO_WM_BEAUTIFY_FLAG" val="#wm#"/>
  <p:tag name="KSO_WM_UNIT_PRESET_TEXT" val="请输入小标题"/>
  <p:tag name="KSO_WM_UNIT_TEXT_FILL_FORE_SCHEMECOLOR_INDEX_BRIGHTNESS" val="0.25"/>
  <p:tag name="KSO_WM_UNIT_TEXT_FILL_FORE_SCHEMECOLOR_INDEX" val="13"/>
  <p:tag name="KSO_WM_UNIT_TEXT_FILL_TYPE" val="1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2"/>
  <p:tag name="KSO_WM_UNIT_ID" val="diagram20210280_5*l_h_i*1_1_2"/>
  <p:tag name="KSO_WM_TEMPLATE_CATEGORY" val="diagram"/>
  <p:tag name="KSO_WM_TEMPLATE_INDEX" val="20210280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5"/>
  <p:tag name="KSO_WM_UNIT_TEXT_FILL_TYPE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210280_5*l_h_i*1_4_1"/>
  <p:tag name="KSO_WM_TEMPLATE_CATEGORY" val="diagram"/>
  <p:tag name="KSO_WM_TEMPLATE_INDEX" val="20210280"/>
  <p:tag name="KSO_WM_UNIT_LAYERLEVEL" val="1_1_1"/>
  <p:tag name="KSO_WM_TAG_VERSION" val="1.0"/>
  <p:tag name="KSO_WM_BEAUTIFY_FLAG" val="#wm#"/>
  <p:tag name="KSO_WM_UNIT_LINE_FORE_SCHEMECOLOR_INDEX_BRIGHTNESS" val="0.6"/>
  <p:tag name="KSO_WM_UNIT_LINE_FORE_SCHEMECOLOR_INDEX" val="5"/>
  <p:tag name="KSO_WM_UNIT_LINE_FILL_TYPE" val="2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ID" val="diagram20210280_5*l_h_i*1_4_3"/>
  <p:tag name="KSO_WM_TEMPLATE_CATEGORY" val="diagram"/>
  <p:tag name="KSO_WM_TEMPLATE_INDEX" val="20210280"/>
  <p:tag name="KSO_WM_UNIT_LAYERLEVEL" val="1_1_1"/>
  <p:tag name="KSO_WM_TAG_VERSION" val="1.0"/>
  <p:tag name="KSO_WM_BEAUTIFY_FLAG" val="#wm#"/>
  <p:tag name="KSO_WM_UNIT_LINE_FORE_SCHEMECOLOR_INDEX_BRIGHTNESS" val="0.6"/>
  <p:tag name="KSO_WM_UNIT_LINE_FORE_SCHEMECOLOR_INDEX" val="5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4"/>
  <p:tag name="KSO_WM_UNIT_ID" val="diagram20210280_5*l_h_i*1_4_4"/>
  <p:tag name="KSO_WM_TEMPLATE_CATEGORY" val="diagram"/>
  <p:tag name="KSO_WM_TEMPLATE_INDEX" val="20210280"/>
  <p:tag name="KSO_WM_UNIT_LAYERLEVEL" val="1_1_1"/>
  <p:tag name="KSO_WM_TAG_VERSION" val="1.0"/>
  <p:tag name="KSO_WM_BEAUTIFY_FLAG" val="#wm#"/>
  <p:tag name="KSO_WM_UNIT_LINE_FORE_SCHEMECOLOR_INDEX_BRIGHTNESS" val="0.6"/>
  <p:tag name="KSO_WM_UNIT_LINE_FORE_SCHEMECOLOR_INDEX" val="5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5"/>
  <p:tag name="KSO_WM_UNIT_ID" val="diagram20210280_5*l_h_i*1_4_5"/>
  <p:tag name="KSO_WM_TEMPLATE_CATEGORY" val="diagram"/>
  <p:tag name="KSO_WM_TEMPLATE_INDEX" val="20210280"/>
  <p:tag name="KSO_WM_UNIT_LAYERLEVEL" val="1_1_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6"/>
  <p:tag name="KSO_WM_UNIT_ID" val="diagram20210280_5*l_h_i*1_4_6"/>
  <p:tag name="KSO_WM_TEMPLATE_CATEGORY" val="diagram"/>
  <p:tag name="KSO_WM_TEMPLATE_INDEX" val="20210280"/>
  <p:tag name="KSO_WM_UNIT_LAYERLEVEL" val="1_1_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10280_5*l_h_f*1_4_1"/>
  <p:tag name="KSO_WM_TEMPLATE_CATEGORY" val="diagram"/>
  <p:tag name="KSO_WM_TEMPLATE_INDEX" val="20210280"/>
  <p:tag name="KSO_WM_UNIT_LAYERLEVEL" val="1_1_1"/>
  <p:tag name="KSO_WM_TAG_VERSION" val="1.0"/>
  <p:tag name="KSO_WM_BEAUTIFY_FLAG" val="#wm#"/>
  <p:tag name="KSO_WM_UNIT_PRESET_TEXT" val="请输入小标题"/>
  <p:tag name="KSO_WM_UNIT_TEXT_FILL_FORE_SCHEMECOLOR_INDEX_BRIGHTNESS" val="0.25"/>
  <p:tag name="KSO_WM_UNIT_TEXT_FILL_FORE_SCHEMECOLOR_INDEX" val="13"/>
  <p:tag name="KSO_WM_UNIT_TEXT_FILL_TYPE" val="1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2"/>
  <p:tag name="KSO_WM_UNIT_ID" val="diagram20210280_5*l_h_i*1_4_2"/>
  <p:tag name="KSO_WM_TEMPLATE_CATEGORY" val="diagram"/>
  <p:tag name="KSO_WM_TEMPLATE_INDEX" val="20210280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5"/>
  <p:tag name="KSO_WM_UNIT_TEXT_FILL_TYPE" val="1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10280_5*l_h_i*1_2_1"/>
  <p:tag name="KSO_WM_TEMPLATE_CATEGORY" val="diagram"/>
  <p:tag name="KSO_WM_TEMPLATE_INDEX" val="20210280"/>
  <p:tag name="KSO_WM_UNIT_LAYERLEVEL" val="1_1_1"/>
  <p:tag name="KSO_WM_TAG_VERSION" val="1.0"/>
  <p:tag name="KSO_WM_BEAUTIFY_FLAG" val="#wm#"/>
  <p:tag name="KSO_WM_UNIT_LINE_FORE_SCHEMECOLOR_INDEX_BRIGHTNESS" val="0.6"/>
  <p:tag name="KSO_WM_UNIT_LINE_FORE_SCHEMECOLOR_INDEX" val="5"/>
  <p:tag name="KSO_WM_UNIT_LINE_FILL_TYPE" val="2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10280_5*l_h_i*1_2_3"/>
  <p:tag name="KSO_WM_TEMPLATE_CATEGORY" val="diagram"/>
  <p:tag name="KSO_WM_TEMPLATE_INDEX" val="20210280"/>
  <p:tag name="KSO_WM_UNIT_LAYERLEVEL" val="1_1_1"/>
  <p:tag name="KSO_WM_TAG_VERSION" val="1.0"/>
  <p:tag name="KSO_WM_BEAUTIFY_FLAG" val="#wm#"/>
  <p:tag name="KSO_WM_UNIT_LINE_FORE_SCHEMECOLOR_INDEX_BRIGHTNESS" val="0.6"/>
  <p:tag name="KSO_WM_UNIT_LINE_FORE_SCHEMECOLOR_INDEX" val="5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4"/>
  <p:tag name="KSO_WM_UNIT_ID" val="diagram20210280_5*l_h_i*1_2_4"/>
  <p:tag name="KSO_WM_TEMPLATE_CATEGORY" val="diagram"/>
  <p:tag name="KSO_WM_TEMPLATE_INDEX" val="20210280"/>
  <p:tag name="KSO_WM_UNIT_LAYERLEVEL" val="1_1_1"/>
  <p:tag name="KSO_WM_TAG_VERSION" val="1.0"/>
  <p:tag name="KSO_WM_BEAUTIFY_FLAG" val="#wm#"/>
  <p:tag name="KSO_WM_UNIT_LINE_FORE_SCHEMECOLOR_INDEX_BRIGHTNESS" val="0.6"/>
  <p:tag name="KSO_WM_UNIT_LINE_FORE_SCHEMECOLOR_INDEX" val="5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5"/>
  <p:tag name="KSO_WM_UNIT_ID" val="diagram20210280_5*l_h_i*1_2_5"/>
  <p:tag name="KSO_WM_TEMPLATE_CATEGORY" val="diagram"/>
  <p:tag name="KSO_WM_TEMPLATE_INDEX" val="20210280"/>
  <p:tag name="KSO_WM_UNIT_LAYERLEVEL" val="1_1_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6"/>
  <p:tag name="KSO_WM_UNIT_ID" val="diagram20210280_5*l_h_i*1_2_6"/>
  <p:tag name="KSO_WM_TEMPLATE_CATEGORY" val="diagram"/>
  <p:tag name="KSO_WM_TEMPLATE_INDEX" val="20210280"/>
  <p:tag name="KSO_WM_UNIT_LAYERLEVEL" val="1_1_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10280_5*l_h_f*1_2_1"/>
  <p:tag name="KSO_WM_TEMPLATE_CATEGORY" val="diagram"/>
  <p:tag name="KSO_WM_TEMPLATE_INDEX" val="20210280"/>
  <p:tag name="KSO_WM_UNIT_LAYERLEVEL" val="1_1_1"/>
  <p:tag name="KSO_WM_TAG_VERSION" val="1.0"/>
  <p:tag name="KSO_WM_BEAUTIFY_FLAG" val="#wm#"/>
  <p:tag name="KSO_WM_UNIT_PRESET_TEXT" val="请输入小标题"/>
  <p:tag name="KSO_WM_UNIT_TEXT_FILL_FORE_SCHEMECOLOR_INDEX_BRIGHTNESS" val="0.25"/>
  <p:tag name="KSO_WM_UNIT_TEXT_FILL_FORE_SCHEMECOLOR_INDEX" val="13"/>
  <p:tag name="KSO_WM_UNIT_TEXT_FILL_TYPE" val="1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2"/>
  <p:tag name="KSO_WM_UNIT_ID" val="diagram20210280_5*l_h_i*1_2_2"/>
  <p:tag name="KSO_WM_TEMPLATE_CATEGORY" val="diagram"/>
  <p:tag name="KSO_WM_TEMPLATE_INDEX" val="20210280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5"/>
  <p:tag name="KSO_WM_UNIT_TEXT_FILL_TYPE" val="1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1"/>
  <p:tag name="KSO_WM_UNIT_ID" val="diagram20210280_5*l_h_i*1_5_1"/>
  <p:tag name="KSO_WM_TEMPLATE_CATEGORY" val="diagram"/>
  <p:tag name="KSO_WM_TEMPLATE_INDEX" val="20210280"/>
  <p:tag name="KSO_WM_UNIT_LAYERLEVEL" val="1_1_1"/>
  <p:tag name="KSO_WM_TAG_VERSION" val="1.0"/>
  <p:tag name="KSO_WM_BEAUTIFY_FLAG" val="#wm#"/>
  <p:tag name="KSO_WM_UNIT_LINE_FORE_SCHEMECOLOR_INDEX_BRIGHTNESS" val="0.6"/>
  <p:tag name="KSO_WM_UNIT_LINE_FORE_SCHEMECOLOR_INDEX" val="5"/>
  <p:tag name="KSO_WM_UNIT_LINE_FILL_TYPE" val="2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3"/>
  <p:tag name="KSO_WM_UNIT_ID" val="diagram20210280_5*l_h_i*1_5_3"/>
  <p:tag name="KSO_WM_TEMPLATE_CATEGORY" val="diagram"/>
  <p:tag name="KSO_WM_TEMPLATE_INDEX" val="20210280"/>
  <p:tag name="KSO_WM_UNIT_LAYERLEVEL" val="1_1_1"/>
  <p:tag name="KSO_WM_TAG_VERSION" val="1.0"/>
  <p:tag name="KSO_WM_BEAUTIFY_FLAG" val="#wm#"/>
  <p:tag name="KSO_WM_UNIT_LINE_FORE_SCHEMECOLOR_INDEX_BRIGHTNESS" val="0.6"/>
  <p:tag name="KSO_WM_UNIT_LINE_FORE_SCHEMECOLOR_INDEX" val="5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4"/>
  <p:tag name="KSO_WM_UNIT_ID" val="diagram20210280_5*l_h_i*1_5_4"/>
  <p:tag name="KSO_WM_TEMPLATE_CATEGORY" val="diagram"/>
  <p:tag name="KSO_WM_TEMPLATE_INDEX" val="20210280"/>
  <p:tag name="KSO_WM_UNIT_LAYERLEVEL" val="1_1_1"/>
  <p:tag name="KSO_WM_TAG_VERSION" val="1.0"/>
  <p:tag name="KSO_WM_BEAUTIFY_FLAG" val="#wm#"/>
  <p:tag name="KSO_WM_UNIT_LINE_FORE_SCHEMECOLOR_INDEX_BRIGHTNESS" val="0.6"/>
  <p:tag name="KSO_WM_UNIT_LINE_FORE_SCHEMECOLOR_INDEX" val="5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5"/>
  <p:tag name="KSO_WM_UNIT_ID" val="diagram20210280_5*l_h_i*1_5_5"/>
  <p:tag name="KSO_WM_TEMPLATE_CATEGORY" val="diagram"/>
  <p:tag name="KSO_WM_TEMPLATE_INDEX" val="20210280"/>
  <p:tag name="KSO_WM_UNIT_LAYERLEVEL" val="1_1_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6"/>
  <p:tag name="KSO_WM_UNIT_ID" val="diagram20210280_5*l_h_i*1_5_6"/>
  <p:tag name="KSO_WM_TEMPLATE_CATEGORY" val="diagram"/>
  <p:tag name="KSO_WM_TEMPLATE_INDEX" val="20210280"/>
  <p:tag name="KSO_WM_UNIT_LAYERLEVEL" val="1_1_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5_1"/>
  <p:tag name="KSO_WM_UNIT_ID" val="diagram20210280_5*l_h_f*1_5_1"/>
  <p:tag name="KSO_WM_TEMPLATE_CATEGORY" val="diagram"/>
  <p:tag name="KSO_WM_TEMPLATE_INDEX" val="20210280"/>
  <p:tag name="KSO_WM_UNIT_LAYERLEVEL" val="1_1_1"/>
  <p:tag name="KSO_WM_TAG_VERSION" val="1.0"/>
  <p:tag name="KSO_WM_BEAUTIFY_FLAG" val="#wm#"/>
  <p:tag name="KSO_WM_UNIT_PRESET_TEXT" val="请输入小标题"/>
  <p:tag name="KSO_WM_UNIT_TEXT_FILL_FORE_SCHEMECOLOR_INDEX_BRIGHTNESS" val="0.25"/>
  <p:tag name="KSO_WM_UNIT_TEXT_FILL_FORE_SCHEMECOLOR_INDEX" val="13"/>
  <p:tag name="KSO_WM_UNIT_TEXT_FILL_TYPE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5_2"/>
  <p:tag name="KSO_WM_UNIT_ID" val="diagram20210280_5*l_h_i*1_5_2"/>
  <p:tag name="KSO_WM_TEMPLATE_CATEGORY" val="diagram"/>
  <p:tag name="KSO_WM_TEMPLATE_INDEX" val="20210280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5"/>
  <p:tag name="KSO_WM_UNIT_TEXT_FILL_TYPE" val="1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10280_5*l_h_i*1_3_1"/>
  <p:tag name="KSO_WM_TEMPLATE_CATEGORY" val="diagram"/>
  <p:tag name="KSO_WM_TEMPLATE_INDEX" val="20210280"/>
  <p:tag name="KSO_WM_UNIT_LAYERLEVEL" val="1_1_1"/>
  <p:tag name="KSO_WM_TAG_VERSION" val="1.0"/>
  <p:tag name="KSO_WM_BEAUTIFY_FLAG" val="#wm#"/>
  <p:tag name="KSO_WM_UNIT_LINE_FORE_SCHEMECOLOR_INDEX_BRIGHTNESS" val="0.6"/>
  <p:tag name="KSO_WM_UNIT_LINE_FORE_SCHEMECOLOR_INDEX" val="5"/>
  <p:tag name="KSO_WM_UNIT_LINE_FILL_TYPE" val="2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20210280_5*l_h_i*1_3_3"/>
  <p:tag name="KSO_WM_TEMPLATE_CATEGORY" val="diagram"/>
  <p:tag name="KSO_WM_TEMPLATE_INDEX" val="20210280"/>
  <p:tag name="KSO_WM_UNIT_LAYERLEVEL" val="1_1_1"/>
  <p:tag name="KSO_WM_TAG_VERSION" val="1.0"/>
  <p:tag name="KSO_WM_BEAUTIFY_FLAG" val="#wm#"/>
  <p:tag name="KSO_WM_UNIT_LINE_FORE_SCHEMECOLOR_INDEX_BRIGHTNESS" val="0.6"/>
  <p:tag name="KSO_WM_UNIT_LINE_FORE_SCHEMECOLOR_INDEX" val="5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4"/>
  <p:tag name="KSO_WM_UNIT_ID" val="diagram20210280_5*l_h_i*1_3_4"/>
  <p:tag name="KSO_WM_TEMPLATE_CATEGORY" val="diagram"/>
  <p:tag name="KSO_WM_TEMPLATE_INDEX" val="20210280"/>
  <p:tag name="KSO_WM_UNIT_LAYERLEVEL" val="1_1_1"/>
  <p:tag name="KSO_WM_TAG_VERSION" val="1.0"/>
  <p:tag name="KSO_WM_BEAUTIFY_FLAG" val="#wm#"/>
  <p:tag name="KSO_WM_UNIT_LINE_FORE_SCHEMECOLOR_INDEX_BRIGHTNESS" val="0.6"/>
  <p:tag name="KSO_WM_UNIT_LINE_FORE_SCHEMECOLOR_INDEX" val="5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5"/>
  <p:tag name="KSO_WM_UNIT_ID" val="diagram20210280_5*l_h_i*1_3_5"/>
  <p:tag name="KSO_WM_TEMPLATE_CATEGORY" val="diagram"/>
  <p:tag name="KSO_WM_TEMPLATE_INDEX" val="20210280"/>
  <p:tag name="KSO_WM_UNIT_LAYERLEVEL" val="1_1_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6"/>
  <p:tag name="KSO_WM_UNIT_ID" val="diagram20210280_5*l_h_i*1_3_6"/>
  <p:tag name="KSO_WM_TEMPLATE_CATEGORY" val="diagram"/>
  <p:tag name="KSO_WM_TEMPLATE_INDEX" val="20210280"/>
  <p:tag name="KSO_WM_UNIT_LAYERLEVEL" val="1_1_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10280_5*l_h_f*1_3_1"/>
  <p:tag name="KSO_WM_TEMPLATE_CATEGORY" val="diagram"/>
  <p:tag name="KSO_WM_TEMPLATE_INDEX" val="20210280"/>
  <p:tag name="KSO_WM_UNIT_LAYERLEVEL" val="1_1_1"/>
  <p:tag name="KSO_WM_TAG_VERSION" val="1.0"/>
  <p:tag name="KSO_WM_BEAUTIFY_FLAG" val="#wm#"/>
  <p:tag name="KSO_WM_UNIT_PRESET_TEXT" val="请输入小标题"/>
  <p:tag name="KSO_WM_UNIT_TEXT_FILL_FORE_SCHEMECOLOR_INDEX_BRIGHTNESS" val="0.25"/>
  <p:tag name="KSO_WM_UNIT_TEXT_FILL_FORE_SCHEMECOLOR_INDEX" val="13"/>
  <p:tag name="KSO_WM_UNIT_TEXT_FILL_TYPE" val="1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2"/>
  <p:tag name="KSO_WM_UNIT_ID" val="diagram20210280_5*l_h_i*1_3_2"/>
  <p:tag name="KSO_WM_TEMPLATE_CATEGORY" val="diagram"/>
  <p:tag name="KSO_WM_TEMPLATE_INDEX" val="20210280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5"/>
  <p:tag name="KSO_WM_UNIT_TEXT_FILL_TYPE" val="1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1"/>
  <p:tag name="KSO_WM_UNIT_ID" val="diagram20210280_5*l_h_i*1_6_1"/>
  <p:tag name="KSO_WM_TEMPLATE_CATEGORY" val="diagram"/>
  <p:tag name="KSO_WM_TEMPLATE_INDEX" val="20210280"/>
  <p:tag name="KSO_WM_UNIT_LAYERLEVEL" val="1_1_1"/>
  <p:tag name="KSO_WM_TAG_VERSION" val="1.0"/>
  <p:tag name="KSO_WM_BEAUTIFY_FLAG" val="#wm#"/>
  <p:tag name="KSO_WM_UNIT_LINE_FORE_SCHEMECOLOR_INDEX_BRIGHTNESS" val="0.6"/>
  <p:tag name="KSO_WM_UNIT_LINE_FORE_SCHEMECOLOR_INDEX" val="5"/>
  <p:tag name="KSO_WM_UNIT_LINE_FILL_TYPE" val="2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3"/>
  <p:tag name="KSO_WM_UNIT_ID" val="diagram20210280_5*l_h_i*1_6_3"/>
  <p:tag name="KSO_WM_TEMPLATE_CATEGORY" val="diagram"/>
  <p:tag name="KSO_WM_TEMPLATE_INDEX" val="20210280"/>
  <p:tag name="KSO_WM_UNIT_LAYERLEVEL" val="1_1_1"/>
  <p:tag name="KSO_WM_TAG_VERSION" val="1.0"/>
  <p:tag name="KSO_WM_BEAUTIFY_FLAG" val="#wm#"/>
  <p:tag name="KSO_WM_UNIT_LINE_FORE_SCHEMECOLOR_INDEX_BRIGHTNESS" val="0.6"/>
  <p:tag name="KSO_WM_UNIT_LINE_FORE_SCHEMECOLOR_INDEX" val="5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4"/>
  <p:tag name="KSO_WM_UNIT_ID" val="diagram20210280_5*l_h_i*1_6_4"/>
  <p:tag name="KSO_WM_TEMPLATE_CATEGORY" val="diagram"/>
  <p:tag name="KSO_WM_TEMPLATE_INDEX" val="20210280"/>
  <p:tag name="KSO_WM_UNIT_LAYERLEVEL" val="1_1_1"/>
  <p:tag name="KSO_WM_TAG_VERSION" val="1.0"/>
  <p:tag name="KSO_WM_BEAUTIFY_FLAG" val="#wm#"/>
  <p:tag name="KSO_WM_UNIT_LINE_FORE_SCHEMECOLOR_INDEX_BRIGHTNESS" val="0.6"/>
  <p:tag name="KSO_WM_UNIT_LINE_FORE_SCHEMECOLOR_INDEX" val="5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5"/>
  <p:tag name="KSO_WM_UNIT_ID" val="diagram20210280_5*l_h_i*1_6_5"/>
  <p:tag name="KSO_WM_TEMPLATE_CATEGORY" val="diagram"/>
  <p:tag name="KSO_WM_TEMPLATE_INDEX" val="20210280"/>
  <p:tag name="KSO_WM_UNIT_LAYERLEVEL" val="1_1_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6"/>
  <p:tag name="KSO_WM_UNIT_ID" val="diagram20210280_5*l_h_i*1_6_6"/>
  <p:tag name="KSO_WM_TEMPLATE_CATEGORY" val="diagram"/>
  <p:tag name="KSO_WM_TEMPLATE_INDEX" val="20210280"/>
  <p:tag name="KSO_WM_UNIT_LAYERLEVEL" val="1_1_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6_1"/>
  <p:tag name="KSO_WM_UNIT_ID" val="diagram20210280_5*l_h_f*1_6_1"/>
  <p:tag name="KSO_WM_TEMPLATE_CATEGORY" val="diagram"/>
  <p:tag name="KSO_WM_TEMPLATE_INDEX" val="20210280"/>
  <p:tag name="KSO_WM_UNIT_LAYERLEVEL" val="1_1_1"/>
  <p:tag name="KSO_WM_TAG_VERSION" val="1.0"/>
  <p:tag name="KSO_WM_BEAUTIFY_FLAG" val="#wm#"/>
  <p:tag name="KSO_WM_UNIT_PRESET_TEXT" val="请输入小标题"/>
  <p:tag name="KSO_WM_UNIT_TEXT_FILL_FORE_SCHEMECOLOR_INDEX_BRIGHTNESS" val="0.25"/>
  <p:tag name="KSO_WM_UNIT_TEXT_FILL_FORE_SCHEMECOLOR_INDEX" val="13"/>
  <p:tag name="KSO_WM_UNIT_TEXT_FILL_TYPE" val="1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6_2"/>
  <p:tag name="KSO_WM_UNIT_ID" val="diagram20210280_5*l_h_i*1_6_2"/>
  <p:tag name="KSO_WM_TEMPLATE_CATEGORY" val="diagram"/>
  <p:tag name="KSO_WM_TEMPLATE_INDEX" val="20210280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5"/>
  <p:tag name="KSO_WM_UNIT_TEXT_FILL_TYPE" val="1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207590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12-09T17:52:12&quot;,&quot;maxSize&quot;:{&quot;size1&quot;:42.5},&quot;minSize&quot;:{&quot;size1&quot;:40},&quot;normalSize&quot;:{&quot;size1&quot;:40},&quot;subLayout&quot;:[{&quot;id&quot;:&quot;2020-12-09T17:52:12&quot;,&quot;maxSize&quot;:{&quot;size1&quot;:42.200000000000003},&quot;minSize&quot;:{&quot;size1&quot;:31.100000000000001},&quot;normalSize&quot;:{&quot;size1&quot;:37.799999999999997},&quot;subLayout&quot;:[{&quot;id&quot;:&quot;2020-12-09T17:52:12&quot;,&quot;margin&quot;:{&quot;bottom&quot;:0,&quot;left&quot;:2.5399999618530273,&quot;right&quot;:0,&quot;top&quot;:4.2329998016357422},&quot;type&quot;:0},{&quot;id&quot;:&quot;2020-12-09T17:52:12&quot;,&quot;margin&quot;:{&quot;bottom&quot;:4.2329998016357422,&quot;left&quot;:2.5399999618530273,&quot;right&quot;:0,&quot;top&quot;:0.42300000786781311},&quot;type&quot;:0}],&quot;type&quot;:0},{&quot;id&quot;:&quot;2020-12-09T17:52:12&quot;,&quot;margin&quot;:{&quot;bottom&quot;:1.6929999589920044,&quot;left&quot;:1.6929999589920044,&quot;right&quot;:2.5399999618530273,&quot;top&quot;:2.5399999618530273},&quot;type&quot;:0}],&quot;type&quot;:0}"/>
  <p:tag name="KSO_WM_SLIDE_CAN_ADD_NAVIGATION" val="1"/>
  <p:tag name="KSO_WM_SLIDE_BACKGROUND" val="[&quot;general&quot;,&quot;frame&quot;]"/>
  <p:tag name="KSO_WM_SLIDE_RATIO" val="1.777778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71e94347edf80c4a5df17d"/>
  <p:tag name="KSO_WM_SLIDE_ID" val="diagram20207590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816*444"/>
  <p:tag name="KSO_WM_SLIDE_POSITION" val="72*48"/>
  <p:tag name="KSO_WM_TAG_VERSION" val="1.0"/>
  <p:tag name="KSO_WM_CHIP_FILLPROP" val="[[{&quot;fill_id&quot;:&quot;6aa9d056f12f4650b878f62fc9959662&quot;,&quot;fill_align&quot;:&quot;lb&quot;,&quot;text_align&quot;:&quot;lb&quot;,&quot;text_direction&quot;:&quot;horizontal&quot;,&quot;chip_types&quot;:[&quot;header&quot;]},{&quot;fill_id&quot;:&quot;e82a4608aea64580aaf26f6e1f31bf91&quot;,&quot;fill_align&quot;:&quot;lt&quot;,&quot;text_align&quot;:&quot;lt&quot;,&quot;text_direction&quot;:&quot;horizontal&quot;,&quot;chip_types&quot;:[&quot;text&quot;]},{&quot;fill_id&quot;:&quot;71541026f7c64921bc82fd1971f82436&quot;,&quot;fill_align&quot;:&quot;cm&quot;,&quot;text_align&quot;:&quot;lm&quot;,&quot;text_direction&quot;:&quot;horizontal&quot;,&quot;chip_types&quot;:[&quot;picture&quot;,&quot;video&quot;]}]]"/>
  <p:tag name="KSO_WM_SLIDE_LAYOUT" val="a_d_f"/>
  <p:tag name="KSO_WM_SLIDE_LAYOUT_CNT" val="1_1_1"/>
  <p:tag name="KSO_WM_CHIP_GROUPID" val="5e71e94347edf80c4a5df17c"/>
  <p:tag name="KSO_WM_SLIDE_BK_DARK_LIGHT" val="2"/>
  <p:tag name="KSO_WM_SLIDE_BACKGROUND_TYPE" val="frame"/>
  <p:tag name="KSO_WM_SLIDE_SUPPORT_FEATURE_TYPE" val="0"/>
  <p:tag name="KSO_WM_TEMPLATE_ASSEMBLE_XID" val="5fd09dfb1fa9d42129dcae58"/>
  <p:tag name="KSO_WM_TEMPLATE_ASSEMBLE_GROUPID" val="5fd09dfb1fa9d42129dcae58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16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DEC_AREA_ID" val="5947c4895da34bbfb18cafe1ffc3ba63"/>
  <p:tag name="KSO_WM_UNIT_SM_LIMIT_TYPE" val="0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7590_1*i*2"/>
  <p:tag name="KSO_WM_TEMPLATE_CATEGORY" val="diagram"/>
  <p:tag name="KSO_WM_TEMPLATE_INDEX" val="20207590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1c39b259adf34d63a9e435f5d4121050&quot;,&quot;X&quot;:{&quot;Pos&quot;:2},&quot;Y&quot;:{&quot;Pos&quot;:0}},&quot;whChangeMode&quot;:0}"/>
  <p:tag name="KSO_WM_CHIP_GROUPID" val="5e71e94347edf80c4a5df17c"/>
  <p:tag name="KSO_WM_CHIP_XID" val="5e71e94347edf80c4a5df17d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210"/>
  <p:tag name="KSO_WM_TEMPLATE_ASSEMBLE_XID" val="5fd09dfb1fa9d42129dcae58"/>
  <p:tag name="KSO_WM_TEMPLATE_ASSEMBLE_GROUPID" val="5fd09dfb1fa9d42129dcae58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7590_1*a*1"/>
  <p:tag name="KSO_WM_TEMPLATE_CATEGORY" val="diagram"/>
  <p:tag name="KSO_WM_TEMPLATE_INDEX" val="20207590"/>
  <p:tag name="KSO_WM_UNIT_LAYERLEVEL" val="1"/>
  <p:tag name="KSO_WM_TAG_VERSION" val="1.0"/>
  <p:tag name="KSO_WM_BEAUTIFY_FLAG" val="#wm#"/>
  <p:tag name="KSO_WM_UNIT_PRESET_TEXT" val="添加标题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f23b9c6afc384ddc90a2fe3831f3320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b&quot;,&quot;fill_mode&quot;:&quot;full&quot;,&quot;sacle_strategy&quot;:&quot;smart&quot;}"/>
  <p:tag name="KSO_WM_ASSEMBLE_CHIP_INDEX" val="2d9c755192204475b2f88ad6ed257389"/>
  <p:tag name="KSO_WM_UNIT_TEXT_FILL_FORE_SCHEMECOLOR_INDEX_BRIGHTNESS" val="0"/>
  <p:tag name="KSO_WM_UNIT_TEXT_FILL_FORE_SCHEMECOLOR_INDEX" val="13"/>
  <p:tag name="KSO_WM_UNIT_TEXT_FILL_TYPE" val="1"/>
  <p:tag name="KSO_WM_TEMPLATE_ASSEMBLE_XID" val="5fd09dfb1fa9d42129dcae58"/>
  <p:tag name="KSO_WM_TEMPLATE_ASSEMBLE_GROUPID" val="5fd09dfb1fa9d42129dcae58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7590_1*f*1"/>
  <p:tag name="KSO_WM_TEMPLATE_CATEGORY" val="diagram"/>
  <p:tag name="KSO_WM_TEMPLATE_INDEX" val="2020759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96"/>
  <p:tag name="KSO_WM_UNIT_SHOW_EDIT_AREA_INDICATION" val="1"/>
  <p:tag name="KSO_WM_CHIP_GROUPID" val="5e6b05596848fb12bee65ac8"/>
  <p:tag name="KSO_WM_CHIP_XID" val="5e6b05596848fb12bee65aca"/>
  <p:tag name="KSO_WM_UNIT_DEC_AREA_ID" val="72125f2a173d4b05a198320a81d049f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eb216c7b323842858beafccb2cd9364f"/>
  <p:tag name="KSO_WM_UNIT_TEXT_FILL_FORE_SCHEMECOLOR_INDEX_BRIGHTNESS" val="0.25"/>
  <p:tag name="KSO_WM_UNIT_TEXT_FILL_FORE_SCHEMECOLOR_INDEX" val="13"/>
  <p:tag name="KSO_WM_UNIT_TEXT_FILL_TYPE" val="1"/>
  <p:tag name="KSO_WM_TEMPLATE_ASSEMBLE_XID" val="5fd09dfb1fa9d42129dcae58"/>
  <p:tag name="KSO_WM_TEMPLATE_ASSEMBLE_GROUPID" val="5fd09dfb1fa9d42129dcae58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1481*1438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07590_1*d*1"/>
  <p:tag name="KSO_WM_TEMPLATE_CATEGORY" val="diagram"/>
  <p:tag name="KSO_WM_TEMPLATE_INDEX" val="20207590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1c39b259adf34d63a9e435f5d412105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df13ff5a8ea7429ebbed86f5ab571d0b"/>
  <p:tag name="KSO_WM_UNIT_PLACING_PICTURE" val="df13ff5a8ea7429ebbed86f5ab571d0b"/>
  <p:tag name="KSO_WM_UNIT_SUPPORT_UNIT_TYPE" val="[&quot;d&quot;,&quot;θ&quot;]"/>
  <p:tag name="KSO_WM_TEMPLATE_ASSEMBLE_XID" val="5fd09dfb1fa9d42129dcae58"/>
  <p:tag name="KSO_WM_TEMPLATE_ASSEMBLE_GROUPID" val="5fd09dfb1fa9d42129dcae58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diagram20205195_1"/>
  <p:tag name="KSO_WM_TEMPLATE_SUBCATEGORY" val="0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59*522"/>
  <p:tag name="KSO_WM_SLIDE_POSITION" val="0*18"/>
  <p:tag name="KSO_WM_TAG_VERSION" val="1.0"/>
  <p:tag name="KSO_WM_BEAUTIFY_FLAG" val="#wm#"/>
  <p:tag name="KSO_WM_TEMPLATE_CATEGORY" val="diagram"/>
  <p:tag name="KSO_WM_TEMPLATE_INDEX" val="20205195"/>
  <p:tag name="KSO_WM_SLIDE_LAYOUT" val="a_b_f"/>
  <p:tag name="KSO_WM_SLIDE_LAYOUT_CNT" val="1_1_1"/>
  <p:tag name="KSO_WM_SLIDE_BK_DARK_LIGHT" val="2"/>
  <p:tag name="KSO_WM_SLIDE_BACKGROUND_TYPE" val="general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5195_1*i*1"/>
  <p:tag name="KSO_WM_TEMPLATE_CATEGORY" val="diagram"/>
  <p:tag name="KSO_WM_TEMPLATE_INDEX" val="20205195"/>
  <p:tag name="KSO_WM_UNIT_LAYERLEVEL" val="1"/>
  <p:tag name="KSO_WM_TAG_VERSION" val="1.0"/>
  <p:tag name="KSO_WM_BEAUTIFY_FLAG" val="#wm#"/>
  <p:tag name="KSO_WM_UNIT_FILL_FORE_SCHEMECOLOR_INDEX_BRIGHTNESS" val="0.8"/>
  <p:tag name="KSO_WM_UNIT_FILL_FORE_SCHEMECOLOR_INDEX" val="5"/>
  <p:tag name="KSO_WM_UNIT_FILL_BACK_SCHEMECOLOR_INDEX_BRIGHTNESS" val="-0.05"/>
  <p:tag name="KSO_WM_UNIT_FILL_BACK_SCHEMECOLOR_INDEX" val="14"/>
  <p:tag name="KSO_WM_UNIT_FILL_TYPE" val="2"/>
  <p:tag name="KSO_WM_UNIT_TEXT_FILL_FORE_SCHEMECOLOR_INDEX_BRIGHTNESS" val="0"/>
  <p:tag name="KSO_WM_UNIT_TEXT_FILL_FORE_SCHEMECOLOR_INDEX" val="2"/>
  <p:tag name="KSO_WM_UNIT_TEXT_FILL_TYPE" val="1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5195_1*i*2"/>
  <p:tag name="KSO_WM_TEMPLATE_CATEGORY" val="diagram"/>
  <p:tag name="KSO_WM_TEMPLATE_INDEX" val="20205195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5195_1*i*3"/>
  <p:tag name="KSO_WM_TEMPLATE_CATEGORY" val="diagram"/>
  <p:tag name="KSO_WM_TEMPLATE_INDEX" val="20205195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16"/>
  <p:tag name="KSO_WM_UNIT_FILL_TYPE" val="1"/>
  <p:tag name="KSO_WM_UNIT_SHADOW_SCHEMECOLOR_INDEX_BRIGHTNESS" val="0.05"/>
  <p:tag name="KSO_WM_UNIT_SHADOW_SCHEMECOLOR_INDEX" val="13"/>
  <p:tag name="KSO_WM_UNIT_TEXT_FILL_FORE_SCHEMECOLOR_INDEX_BRIGHTNESS" val="0"/>
  <p:tag name="KSO_WM_UNIT_TEXT_FILL_FORE_SCHEMECOLOR_INDEX" val="2"/>
  <p:tag name="KSO_WM_UNIT_TEXT_FILL_TYPE" val="1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PART_ID_V2" val="d-4-2"/>
  <p:tag name="KSO_WM_UNIT_ISCONTENTSTITLE" val="0"/>
  <p:tag name="KSO_WM_UNIT_ISNUMDGMTITLE" val="0"/>
  <p:tag name="KSO_WM_UNIT_NOCLEAR" val="0"/>
  <p:tag name="KSO_WM_UNIT_VALUE" val="43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diagram20205195_1*b*1"/>
  <p:tag name="KSO_WM_TEMPLATE_CATEGORY" val="diagram"/>
  <p:tag name="KSO_WM_TEMPLATE_INDEX" val="20205195"/>
  <p:tag name="KSO_WM_UNIT_LAYERLEVEL" val="1"/>
  <p:tag name="KSO_WM_TAG_VERSION" val="1.0"/>
  <p:tag name="KSO_WM_BEAUTIFY_FLAG" val="#wm#"/>
  <p:tag name="KSO_WM_UNIT_PRESET_TEXT" val="单击此处添加副标题"/>
  <p:tag name="KSO_WM_UNIT_TEXT_FILL_FORE_SCHEMECOLOR_INDEX_BRIGHTNESS" val="0.25"/>
  <p:tag name="KSO_WM_UNIT_TEXT_FILL_FORE_SCHEMECOLOR_INDEX" val="13"/>
  <p:tag name="KSO_WM_UNIT_TEXT_FILL_TYPE" val="1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NOCLEAR" val="0"/>
  <p:tag name="KSO_WM_UNIT_VALUE" val="88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5195_1*f*1"/>
  <p:tag name="KSO_WM_TEMPLATE_CATEGORY" val="diagram"/>
  <p:tag name="KSO_WM_TEMPLATE_INDEX" val="20205195"/>
  <p:tag name="KSO_WM_UNIT_LAYERLEVEL" val="1"/>
  <p:tag name="KSO_WM_TAG_VERSION" val="1.0"/>
  <p:tag name="KSO_WM_BEAUTIFY_FLAG" val="#wm#"/>
  <p:tag name="KSO_WM_UNIT_PRESET_TEXT" val="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"/>
  <p:tag name="KSO_WM_UNIT_SUBTYPE" val="a"/>
  <p:tag name="KSO_WM_UNIT_TEXT_FILL_FORE_SCHEMECOLOR_INDEX_BRIGHTNESS" val="0.25"/>
  <p:tag name="KSO_WM_UNIT_TEXT_FILL_FORE_SCHEMECOLOR_INDEX" val="13"/>
  <p:tag name="KSO_WM_UNIT_TEXT_FILL_TYPE" val="1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5195_1*i*4"/>
  <p:tag name="KSO_WM_TEMPLATE_CATEGORY" val="diagram"/>
  <p:tag name="KSO_WM_TEMPLATE_INDEX" val="20205195"/>
  <p:tag name="KSO_WM_UNIT_LAYERLEVEL" val="1"/>
  <p:tag name="KSO_WM_TAG_VERSION" val="1.0"/>
  <p:tag name="KSO_WM_BEAUTIFY_FLAG" val="#wm#"/>
  <p:tag name="KSO_WM_UNIT_FILL_FORE_SCHEMECOLOR_INDEX_BRIGHTNESS" val="0.8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5195_1*i*5"/>
  <p:tag name="KSO_WM_TEMPLATE_CATEGORY" val="diagram"/>
  <p:tag name="KSO_WM_TEMPLATE_INDEX" val="20205195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2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5195_1*a*1"/>
  <p:tag name="KSO_WM_TEMPLATE_CATEGORY" val="diagram"/>
  <p:tag name="KSO_WM_TEMPLATE_INDEX" val="20205195"/>
  <p:tag name="KSO_WM_UNIT_LAYERLEVEL" val="1"/>
  <p:tag name="KSO_WM_TAG_VERSION" val="1.0"/>
  <p:tag name="KSO_WM_BEAUTIFY_FLAG" val="#wm#"/>
  <p:tag name="KSO_WM_UNIT_PRESET_TEXT" val="单击此处添加大标题内容"/>
  <p:tag name="KSO_WM_UNIT_TEXT_FILL_FORE_SCHEMECOLOR_INDEX_BRIGHTNESS" val="0.15"/>
  <p:tag name="KSO_WM_UNIT_TEXT_FILL_FORE_SCHEMECOLOR_INDEX" val="13"/>
  <p:tag name="KSO_WM_UNIT_TEXT_FILL_TYPE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207590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12-09T17:52:12&quot;,&quot;maxSize&quot;:{&quot;size1&quot;:42.5},&quot;minSize&quot;:{&quot;size1&quot;:40},&quot;normalSize&quot;:{&quot;size1&quot;:40},&quot;subLayout&quot;:[{&quot;id&quot;:&quot;2020-12-09T17:52:12&quot;,&quot;maxSize&quot;:{&quot;size1&quot;:44.203775349369756},&quot;minSize&quot;:{&quot;size1&quot;:33.103775349369755},&quot;normalSize&quot;:{&quot;size1&quot;:34.915071645666046},&quot;subLayout&quot;:[{&quot;id&quot;:&quot;2020-12-09T17:52:12&quot;,&quot;margin&quot;:{&quot;bottom&quot;:0,&quot;left&quot;:2.5399999618530273,&quot;right&quot;:0,&quot;top&quot;:4.2329998016357422},&quot;type&quot;:0},{&quot;id&quot;:&quot;2020-12-09T17:52:12&quot;,&quot;margin&quot;:{&quot;bottom&quot;:4.2329998016357422,&quot;left&quot;:2.5399999618530273,&quot;right&quot;:0,&quot;top&quot;:0.42300000786781311},&quot;type&quot;:0}],&quot;type&quot;:0},{&quot;id&quot;:&quot;2020-12-09T17:52:12&quot;,&quot;margin&quot;:{&quot;bottom&quot;:1.6929999589920044,&quot;left&quot;:1.6929999589920044,&quot;right&quot;:2.5399999618530273,&quot;top&quot;:2.5399999618530273},&quot;type&quot;:0}],&quot;type&quot;:0}"/>
  <p:tag name="KSO_WM_SLIDE_CAN_ADD_NAVIGATION" val="1"/>
  <p:tag name="KSO_WM_SLIDE_BACKGROUND" val="[&quot;general&quot;,&quot;frame&quot;]"/>
  <p:tag name="KSO_WM_SLIDE_RATIO" val="1.777778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71e94347edf80c4a5df17d"/>
  <p:tag name="KSO_WM_SLIDE_ID" val="diagram20207590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816*444"/>
  <p:tag name="KSO_WM_SLIDE_POSITION" val="72*48"/>
  <p:tag name="KSO_WM_TAG_VERSION" val="1.0"/>
  <p:tag name="KSO_WM_CHIP_FILLPROP" val="[[{&quot;fill_id&quot;:&quot;6aa9d056f12f4650b878f62fc9959662&quot;,&quot;fill_align&quot;:&quot;lb&quot;,&quot;text_align&quot;:&quot;lb&quot;,&quot;text_direction&quot;:&quot;horizontal&quot;,&quot;chip_types&quot;:[&quot;header&quot;]},{&quot;fill_id&quot;:&quot;e82a4608aea64580aaf26f6e1f31bf91&quot;,&quot;fill_align&quot;:&quot;lt&quot;,&quot;text_align&quot;:&quot;lt&quot;,&quot;text_direction&quot;:&quot;horizontal&quot;,&quot;chip_types&quot;:[&quot;text&quot;]},{&quot;fill_id&quot;:&quot;71541026f7c64921bc82fd1971f82436&quot;,&quot;fill_align&quot;:&quot;cm&quot;,&quot;text_align&quot;:&quot;lm&quot;,&quot;text_direction&quot;:&quot;horizontal&quot;,&quot;chip_types&quot;:[&quot;picture&quot;,&quot;video&quot;]}]]"/>
  <p:tag name="KSO_WM_SLIDE_LAYOUT" val="a_d_f"/>
  <p:tag name="KSO_WM_SLIDE_LAYOUT_CNT" val="1_1_1"/>
  <p:tag name="KSO_WM_CHIP_GROUPID" val="5e71e94347edf80c4a5df17c"/>
  <p:tag name="KSO_WM_SLIDE_BK_DARK_LIGHT" val="2"/>
  <p:tag name="KSO_WM_SLIDE_BACKGROUND_TYPE" val="frame"/>
  <p:tag name="KSO_WM_SLIDE_SUPPORT_FEATURE_TYPE" val="0"/>
  <p:tag name="KSO_WM_TEMPLATE_ASSEMBLE_XID" val="5fd09dfb1fa9d42129dcae58"/>
  <p:tag name="KSO_WM_TEMPLATE_ASSEMBLE_GROUPID" val="5fd09dfb1fa9d42129dcae58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16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DEC_AREA_ID" val="5947c4895da34bbfb18cafe1ffc3ba63"/>
  <p:tag name="KSO_WM_UNIT_SM_LIMIT_TYPE" val="0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7590_1*i*2"/>
  <p:tag name="KSO_WM_TEMPLATE_CATEGORY" val="diagram"/>
  <p:tag name="KSO_WM_TEMPLATE_INDEX" val="20207590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1c39b259adf34d63a9e435f5d4121050&quot;,&quot;X&quot;:{&quot;Pos&quot;:2},&quot;Y&quot;:{&quot;Pos&quot;:0}},&quot;whChangeMode&quot;:0}"/>
  <p:tag name="KSO_WM_CHIP_GROUPID" val="5e71e94347edf80c4a5df17c"/>
  <p:tag name="KSO_WM_CHIP_XID" val="5e71e94347edf80c4a5df17d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210"/>
  <p:tag name="KSO_WM_TEMPLATE_ASSEMBLE_XID" val="5fd09dfb1fa9d42129dcae58"/>
  <p:tag name="KSO_WM_TEMPLATE_ASSEMBLE_GROUPID" val="5fd09dfb1fa9d42129dcae58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7590_1*a*1"/>
  <p:tag name="KSO_WM_TEMPLATE_CATEGORY" val="diagram"/>
  <p:tag name="KSO_WM_TEMPLATE_INDEX" val="20207590"/>
  <p:tag name="KSO_WM_UNIT_LAYERLEVEL" val="1"/>
  <p:tag name="KSO_WM_TAG_VERSION" val="1.0"/>
  <p:tag name="KSO_WM_BEAUTIFY_FLAG" val="#wm#"/>
  <p:tag name="KSO_WM_UNIT_PRESET_TEXT" val="添加标题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f23b9c6afc384ddc90a2fe3831f3320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b&quot;,&quot;fill_mode&quot;:&quot;full&quot;,&quot;sacle_strategy&quot;:&quot;smart&quot;}"/>
  <p:tag name="KSO_WM_ASSEMBLE_CHIP_INDEX" val="2d9c755192204475b2f88ad6ed257389"/>
  <p:tag name="KSO_WM_UNIT_TEXT_FILL_FORE_SCHEMECOLOR_INDEX_BRIGHTNESS" val="0"/>
  <p:tag name="KSO_WM_UNIT_TEXT_FILL_FORE_SCHEMECOLOR_INDEX" val="13"/>
  <p:tag name="KSO_WM_UNIT_TEXT_FILL_TYPE" val="1"/>
  <p:tag name="KSO_WM_TEMPLATE_ASSEMBLE_XID" val="5fd09dfb1fa9d42129dcae58"/>
  <p:tag name="KSO_WM_TEMPLATE_ASSEMBLE_GROUPID" val="5fd09dfb1fa9d42129dcae58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7590_1*f*1"/>
  <p:tag name="KSO_WM_TEMPLATE_CATEGORY" val="diagram"/>
  <p:tag name="KSO_WM_TEMPLATE_INDEX" val="2020759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96"/>
  <p:tag name="KSO_WM_UNIT_SHOW_EDIT_AREA_INDICATION" val="1"/>
  <p:tag name="KSO_WM_CHIP_GROUPID" val="5e6b05596848fb12bee65ac8"/>
  <p:tag name="KSO_WM_CHIP_XID" val="5e6b05596848fb12bee65aca"/>
  <p:tag name="KSO_WM_UNIT_DEC_AREA_ID" val="72125f2a173d4b05a198320a81d049f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eb216c7b323842858beafccb2cd9364f"/>
  <p:tag name="KSO_WM_UNIT_TEXT_FILL_FORE_SCHEMECOLOR_INDEX_BRIGHTNESS" val="0.25"/>
  <p:tag name="KSO_WM_UNIT_TEXT_FILL_FORE_SCHEMECOLOR_INDEX" val="13"/>
  <p:tag name="KSO_WM_UNIT_TEXT_FILL_TYPE" val="1"/>
  <p:tag name="KSO_WM_TEMPLATE_ASSEMBLE_XID" val="5fd09dfb1fa9d42129dcae58"/>
  <p:tag name="KSO_WM_TEMPLATE_ASSEMBLE_GROUPID" val="5fd09dfb1fa9d42129dcae58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1481*1438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07590_1*d*1"/>
  <p:tag name="KSO_WM_TEMPLATE_CATEGORY" val="diagram"/>
  <p:tag name="KSO_WM_TEMPLATE_INDEX" val="20207590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1c39b259adf34d63a9e435f5d412105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df13ff5a8ea7429ebbed86f5ab571d0b"/>
  <p:tag name="KSO_WM_UNIT_PLACING_PICTURE" val="df13ff5a8ea7429ebbed86f5ab571d0b"/>
  <p:tag name="KSO_WM_UNIT_SUPPORT_UNIT_TYPE" val="[&quot;d&quot;,&quot;θ&quot;]"/>
  <p:tag name="KSO_WM_TEMPLATE_ASSEMBLE_XID" val="5fd09dfb1fa9d42129dcae58"/>
  <p:tag name="KSO_WM_TEMPLATE_ASSEMBLE_GROUPID" val="5fd09dfb1fa9d42129dcae58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diagram20205195_1"/>
  <p:tag name="KSO_WM_TEMPLATE_SUBCATEGORY" val="0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59*522"/>
  <p:tag name="KSO_WM_SLIDE_POSITION" val="0*18"/>
  <p:tag name="KSO_WM_TAG_VERSION" val="1.0"/>
  <p:tag name="KSO_WM_BEAUTIFY_FLAG" val="#wm#"/>
  <p:tag name="KSO_WM_TEMPLATE_CATEGORY" val="diagram"/>
  <p:tag name="KSO_WM_TEMPLATE_INDEX" val="20205195"/>
  <p:tag name="KSO_WM_SLIDE_LAYOUT" val="a_b_f"/>
  <p:tag name="KSO_WM_SLIDE_LAYOUT_CNT" val="1_1_1"/>
  <p:tag name="KSO_WM_SLIDE_BK_DARK_LIGHT" val="2"/>
  <p:tag name="KSO_WM_SLIDE_BACKGROUND_TYPE" val="general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5195_1*i*1"/>
  <p:tag name="KSO_WM_TEMPLATE_CATEGORY" val="diagram"/>
  <p:tag name="KSO_WM_TEMPLATE_INDEX" val="20205195"/>
  <p:tag name="KSO_WM_UNIT_LAYERLEVEL" val="1"/>
  <p:tag name="KSO_WM_TAG_VERSION" val="1.0"/>
  <p:tag name="KSO_WM_BEAUTIFY_FLAG" val="#wm#"/>
  <p:tag name="KSO_WM_UNIT_FILL_FORE_SCHEMECOLOR_INDEX_BRIGHTNESS" val="0.8"/>
  <p:tag name="KSO_WM_UNIT_FILL_FORE_SCHEMECOLOR_INDEX" val="5"/>
  <p:tag name="KSO_WM_UNIT_FILL_BACK_SCHEMECOLOR_INDEX_BRIGHTNESS" val="-0.05"/>
  <p:tag name="KSO_WM_UNIT_FILL_BACK_SCHEMECOLOR_INDEX" val="14"/>
  <p:tag name="KSO_WM_UNIT_FILL_TYPE" val="2"/>
  <p:tag name="KSO_WM_UNIT_TEXT_FILL_FORE_SCHEMECOLOR_INDEX_BRIGHTNESS" val="0"/>
  <p:tag name="KSO_WM_UNIT_TEXT_FILL_FORE_SCHEMECOLOR_INDEX" val="2"/>
  <p:tag name="KSO_WM_UNIT_TEXT_FILL_TYPE" val="1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5195_1*i*2"/>
  <p:tag name="KSO_WM_TEMPLATE_CATEGORY" val="diagram"/>
  <p:tag name="KSO_WM_TEMPLATE_INDEX" val="20205195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5195_1*i*3"/>
  <p:tag name="KSO_WM_TEMPLATE_CATEGORY" val="diagram"/>
  <p:tag name="KSO_WM_TEMPLATE_INDEX" val="20205195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16"/>
  <p:tag name="KSO_WM_UNIT_FILL_TYPE" val="1"/>
  <p:tag name="KSO_WM_UNIT_SHADOW_SCHEMECOLOR_INDEX_BRIGHTNESS" val="0.05"/>
  <p:tag name="KSO_WM_UNIT_SHADOW_SCHEMECOLOR_INDEX" val="13"/>
  <p:tag name="KSO_WM_UNIT_TEXT_FILL_FORE_SCHEMECOLOR_INDEX_BRIGHTNESS" val="0"/>
  <p:tag name="KSO_WM_UNIT_TEXT_FILL_FORE_SCHEMECOLOR_INDEX" val="2"/>
  <p:tag name="KSO_WM_UNIT_TEXT_FILL_TYPE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PART_ID_V2" val="d-4-2"/>
  <p:tag name="KSO_WM_UNIT_ISCONTENTSTITLE" val="0"/>
  <p:tag name="KSO_WM_UNIT_ISNUMDGMTITLE" val="0"/>
  <p:tag name="KSO_WM_UNIT_NOCLEAR" val="0"/>
  <p:tag name="KSO_WM_UNIT_VALUE" val="43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diagram20205195_1*b*1"/>
  <p:tag name="KSO_WM_TEMPLATE_CATEGORY" val="diagram"/>
  <p:tag name="KSO_WM_TEMPLATE_INDEX" val="20205195"/>
  <p:tag name="KSO_WM_UNIT_LAYERLEVEL" val="1"/>
  <p:tag name="KSO_WM_TAG_VERSION" val="1.0"/>
  <p:tag name="KSO_WM_BEAUTIFY_FLAG" val="#wm#"/>
  <p:tag name="KSO_WM_UNIT_PRESET_TEXT" val="单击此处添加副标题"/>
  <p:tag name="KSO_WM_UNIT_TEXT_FILL_FORE_SCHEMECOLOR_INDEX_BRIGHTNESS" val="0.25"/>
  <p:tag name="KSO_WM_UNIT_TEXT_FILL_FORE_SCHEMECOLOR_INDEX" val="13"/>
  <p:tag name="KSO_WM_UNIT_TEXT_FILL_TYPE" val="1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NOCLEAR" val="0"/>
  <p:tag name="KSO_WM_UNIT_VALUE" val="88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5195_1*f*1"/>
  <p:tag name="KSO_WM_TEMPLATE_CATEGORY" val="diagram"/>
  <p:tag name="KSO_WM_TEMPLATE_INDEX" val="20205195"/>
  <p:tag name="KSO_WM_UNIT_LAYERLEVEL" val="1"/>
  <p:tag name="KSO_WM_TAG_VERSION" val="1.0"/>
  <p:tag name="KSO_WM_BEAUTIFY_FLAG" val="#wm#"/>
  <p:tag name="KSO_WM_UNIT_PRESET_TEXT" val="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"/>
  <p:tag name="KSO_WM_UNIT_SUBTYPE" val="a"/>
  <p:tag name="KSO_WM_UNIT_TEXT_FILL_FORE_SCHEMECOLOR_INDEX_BRIGHTNESS" val="0.25"/>
  <p:tag name="KSO_WM_UNIT_TEXT_FILL_FORE_SCHEMECOLOR_INDEX" val="13"/>
  <p:tag name="KSO_WM_UNIT_TEXT_FILL_TYPE" val="1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5195_1*i*4"/>
  <p:tag name="KSO_WM_TEMPLATE_CATEGORY" val="diagram"/>
  <p:tag name="KSO_WM_TEMPLATE_INDEX" val="20205195"/>
  <p:tag name="KSO_WM_UNIT_LAYERLEVEL" val="1"/>
  <p:tag name="KSO_WM_TAG_VERSION" val="1.0"/>
  <p:tag name="KSO_WM_BEAUTIFY_FLAG" val="#wm#"/>
  <p:tag name="KSO_WM_UNIT_FILL_FORE_SCHEMECOLOR_INDEX_BRIGHTNESS" val="0.8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5195_1*i*5"/>
  <p:tag name="KSO_WM_TEMPLATE_CATEGORY" val="diagram"/>
  <p:tag name="KSO_WM_TEMPLATE_INDEX" val="20205195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2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5195_1*a*1"/>
  <p:tag name="KSO_WM_TEMPLATE_CATEGORY" val="diagram"/>
  <p:tag name="KSO_WM_TEMPLATE_INDEX" val="20205195"/>
  <p:tag name="KSO_WM_UNIT_LAYERLEVEL" val="1"/>
  <p:tag name="KSO_WM_TAG_VERSION" val="1.0"/>
  <p:tag name="KSO_WM_BEAUTIFY_FLAG" val="#wm#"/>
  <p:tag name="KSO_WM_UNIT_PRESET_TEXT" val="单击此处添加大标题内容"/>
  <p:tag name="KSO_WM_UNIT_TEXT_FILL_FORE_SCHEMECOLOR_INDEX_BRIGHTNESS" val="0.15"/>
  <p:tag name="KSO_WM_UNIT_TEXT_FILL_FORE_SCHEMECOLOR_INDEX" val="13"/>
  <p:tag name="KSO_WM_UNIT_TEXT_FILL_TYPE" val="1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207590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12-09T17:52:12&quot;,&quot;maxSize&quot;:{&quot;size1&quot;:42.5},&quot;minSize&quot;:{&quot;size1&quot;:40},&quot;normalSize&quot;:{&quot;size1&quot;:40},&quot;subLayout&quot;:[{&quot;id&quot;:&quot;2020-12-09T17:52:12&quot;,&quot;maxSize&quot;:{&quot;size1&quot;:41.980718066074232},&quot;minSize&quot;:{&quot;size1&quot;:30.88071806607423},&quot;normalSize&quot;:{&quot;size1&quot;:32.692014362370521},&quot;subLayout&quot;:[{&quot;id&quot;:&quot;2020-12-09T17:52:12&quot;,&quot;margin&quot;:{&quot;bottom&quot;:0,&quot;left&quot;:2.5399999618530273,&quot;right&quot;:0,&quot;top&quot;:4.2329998016357422},&quot;type&quot;:0},{&quot;id&quot;:&quot;2020-12-09T17:52:12&quot;,&quot;margin&quot;:{&quot;bottom&quot;:4.2329998016357422,&quot;left&quot;:2.5399999618530273,&quot;right&quot;:0,&quot;top&quot;:0.42300000786781311},&quot;type&quot;:0}],&quot;type&quot;:0},{&quot;id&quot;:&quot;2020-12-09T17:52:12&quot;,&quot;margin&quot;:{&quot;bottom&quot;:1.6929999589920044,&quot;left&quot;:1.6929999589920044,&quot;right&quot;:2.5399999618530273,&quot;top&quot;:2.5399999618530273},&quot;type&quot;:0}],&quot;type&quot;:0}"/>
  <p:tag name="KSO_WM_SLIDE_CAN_ADD_NAVIGATION" val="1"/>
  <p:tag name="KSO_WM_SLIDE_BACKGROUND" val="[&quot;general&quot;,&quot;frame&quot;]"/>
  <p:tag name="KSO_WM_SLIDE_RATIO" val="1.777778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71e94347edf80c4a5df17d"/>
  <p:tag name="KSO_WM_SLIDE_ID" val="diagram20207590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816*444"/>
  <p:tag name="KSO_WM_SLIDE_POSITION" val="72*48"/>
  <p:tag name="KSO_WM_TAG_VERSION" val="1.0"/>
  <p:tag name="KSO_WM_CHIP_FILLPROP" val="[[{&quot;fill_id&quot;:&quot;6aa9d056f12f4650b878f62fc9959662&quot;,&quot;fill_align&quot;:&quot;lb&quot;,&quot;text_align&quot;:&quot;lb&quot;,&quot;text_direction&quot;:&quot;horizontal&quot;,&quot;chip_types&quot;:[&quot;header&quot;]},{&quot;fill_id&quot;:&quot;e82a4608aea64580aaf26f6e1f31bf91&quot;,&quot;fill_align&quot;:&quot;lt&quot;,&quot;text_align&quot;:&quot;lt&quot;,&quot;text_direction&quot;:&quot;horizontal&quot;,&quot;chip_types&quot;:[&quot;text&quot;]},{&quot;fill_id&quot;:&quot;71541026f7c64921bc82fd1971f82436&quot;,&quot;fill_align&quot;:&quot;cm&quot;,&quot;text_align&quot;:&quot;lm&quot;,&quot;text_direction&quot;:&quot;horizontal&quot;,&quot;chip_types&quot;:[&quot;picture&quot;,&quot;video&quot;]}]]"/>
  <p:tag name="KSO_WM_SLIDE_LAYOUT" val="a_d_f"/>
  <p:tag name="KSO_WM_SLIDE_LAYOUT_CNT" val="1_1_1"/>
  <p:tag name="KSO_WM_CHIP_GROUPID" val="5e71e94347edf80c4a5df17c"/>
  <p:tag name="KSO_WM_SLIDE_BK_DARK_LIGHT" val="2"/>
  <p:tag name="KSO_WM_SLIDE_BACKGROUND_TYPE" val="frame"/>
  <p:tag name="KSO_WM_SLIDE_SUPPORT_FEATURE_TYPE" val="0"/>
  <p:tag name="KSO_WM_TEMPLATE_ASSEMBLE_XID" val="5fd09dfb1fa9d42129dcae58"/>
  <p:tag name="KSO_WM_TEMPLATE_ASSEMBLE_GROUPID" val="5fd09dfb1fa9d42129dcae58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16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DEC_AREA_ID" val="5947c4895da34bbfb18cafe1ffc3ba63"/>
  <p:tag name="KSO_WM_UNIT_SM_LIMIT_TYPE" val="0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7590_1*i*2"/>
  <p:tag name="KSO_WM_TEMPLATE_CATEGORY" val="diagram"/>
  <p:tag name="KSO_WM_TEMPLATE_INDEX" val="20207590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1c39b259adf34d63a9e435f5d4121050&quot;,&quot;X&quot;:{&quot;Pos&quot;:2},&quot;Y&quot;:{&quot;Pos&quot;:0}},&quot;whChangeMode&quot;:0}"/>
  <p:tag name="KSO_WM_CHIP_GROUPID" val="5e71e94347edf80c4a5df17c"/>
  <p:tag name="KSO_WM_CHIP_XID" val="5e71e94347edf80c4a5df17d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210"/>
  <p:tag name="KSO_WM_TEMPLATE_ASSEMBLE_XID" val="5fd09dfb1fa9d42129dcae58"/>
  <p:tag name="KSO_WM_TEMPLATE_ASSEMBLE_GROUPID" val="5fd09dfb1fa9d42129dcae58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7590_1*a*1"/>
  <p:tag name="KSO_WM_TEMPLATE_CATEGORY" val="diagram"/>
  <p:tag name="KSO_WM_TEMPLATE_INDEX" val="20207590"/>
  <p:tag name="KSO_WM_UNIT_LAYERLEVEL" val="1"/>
  <p:tag name="KSO_WM_TAG_VERSION" val="1.0"/>
  <p:tag name="KSO_WM_BEAUTIFY_FLAG" val="#wm#"/>
  <p:tag name="KSO_WM_UNIT_PRESET_TEXT" val="添加标题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f23b9c6afc384ddc90a2fe3831f3320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b&quot;,&quot;fill_mode&quot;:&quot;full&quot;,&quot;sacle_strategy&quot;:&quot;smart&quot;}"/>
  <p:tag name="KSO_WM_ASSEMBLE_CHIP_INDEX" val="2d9c755192204475b2f88ad6ed257389"/>
  <p:tag name="KSO_WM_UNIT_TEXT_FILL_FORE_SCHEMECOLOR_INDEX_BRIGHTNESS" val="0"/>
  <p:tag name="KSO_WM_UNIT_TEXT_FILL_FORE_SCHEMECOLOR_INDEX" val="13"/>
  <p:tag name="KSO_WM_UNIT_TEXT_FILL_TYPE" val="1"/>
  <p:tag name="KSO_WM_TEMPLATE_ASSEMBLE_XID" val="5fd09dfb1fa9d42129dcae58"/>
  <p:tag name="KSO_WM_TEMPLATE_ASSEMBLE_GROUPID" val="5fd09dfb1fa9d42129dcae58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7590_1*f*1"/>
  <p:tag name="KSO_WM_TEMPLATE_CATEGORY" val="diagram"/>
  <p:tag name="KSO_WM_TEMPLATE_INDEX" val="2020759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96"/>
  <p:tag name="KSO_WM_UNIT_SHOW_EDIT_AREA_INDICATION" val="1"/>
  <p:tag name="KSO_WM_CHIP_GROUPID" val="5e6b05596848fb12bee65ac8"/>
  <p:tag name="KSO_WM_CHIP_XID" val="5e6b05596848fb12bee65aca"/>
  <p:tag name="KSO_WM_UNIT_DEC_AREA_ID" val="72125f2a173d4b05a198320a81d049f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eb216c7b323842858beafccb2cd9364f"/>
  <p:tag name="KSO_WM_UNIT_TEXT_FILL_FORE_SCHEMECOLOR_INDEX_BRIGHTNESS" val="0.25"/>
  <p:tag name="KSO_WM_UNIT_TEXT_FILL_FORE_SCHEMECOLOR_INDEX" val="13"/>
  <p:tag name="KSO_WM_UNIT_TEXT_FILL_TYPE" val="1"/>
  <p:tag name="KSO_WM_TEMPLATE_ASSEMBLE_XID" val="5fd09dfb1fa9d42129dcae58"/>
  <p:tag name="KSO_WM_TEMPLATE_ASSEMBLE_GROUPID" val="5fd09dfb1fa9d42129dcae5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1481*1438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07590_1*d*1"/>
  <p:tag name="KSO_WM_TEMPLATE_CATEGORY" val="diagram"/>
  <p:tag name="KSO_WM_TEMPLATE_INDEX" val="20207590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1c39b259adf34d63a9e435f5d412105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df13ff5a8ea7429ebbed86f5ab571d0b"/>
  <p:tag name="KSO_WM_UNIT_PLACING_PICTURE" val="df13ff5a8ea7429ebbed86f5ab571d0b"/>
  <p:tag name="KSO_WM_UNIT_SUPPORT_UNIT_TYPE" val="[&quot;d&quot;,&quot;θ&quot;]"/>
  <p:tag name="KSO_WM_TEMPLATE_ASSEMBLE_XID" val="5fd09dfb1fa9d42129dcae58"/>
  <p:tag name="KSO_WM_TEMPLATE_ASSEMBLE_GROUPID" val="5fd09dfb1fa9d42129dcae58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diagram20205195_1"/>
  <p:tag name="KSO_WM_TEMPLATE_SUBCATEGORY" val="0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59*522"/>
  <p:tag name="KSO_WM_SLIDE_POSITION" val="0*18"/>
  <p:tag name="KSO_WM_TAG_VERSION" val="1.0"/>
  <p:tag name="KSO_WM_BEAUTIFY_FLAG" val="#wm#"/>
  <p:tag name="KSO_WM_TEMPLATE_CATEGORY" val="diagram"/>
  <p:tag name="KSO_WM_TEMPLATE_INDEX" val="20205195"/>
  <p:tag name="KSO_WM_SLIDE_LAYOUT" val="a_b_f"/>
  <p:tag name="KSO_WM_SLIDE_LAYOUT_CNT" val="1_1_1"/>
  <p:tag name="KSO_WM_SLIDE_BK_DARK_LIGHT" val="2"/>
  <p:tag name="KSO_WM_SLIDE_BACKGROUND_TYPE" val="general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5195_1*i*1"/>
  <p:tag name="KSO_WM_TEMPLATE_CATEGORY" val="diagram"/>
  <p:tag name="KSO_WM_TEMPLATE_INDEX" val="20205195"/>
  <p:tag name="KSO_WM_UNIT_LAYERLEVEL" val="1"/>
  <p:tag name="KSO_WM_TAG_VERSION" val="1.0"/>
  <p:tag name="KSO_WM_BEAUTIFY_FLAG" val="#wm#"/>
  <p:tag name="KSO_WM_UNIT_FILL_FORE_SCHEMECOLOR_INDEX_BRIGHTNESS" val="0.8"/>
  <p:tag name="KSO_WM_UNIT_FILL_FORE_SCHEMECOLOR_INDEX" val="5"/>
  <p:tag name="KSO_WM_UNIT_FILL_BACK_SCHEMECOLOR_INDEX_BRIGHTNESS" val="-0.05"/>
  <p:tag name="KSO_WM_UNIT_FILL_BACK_SCHEMECOLOR_INDEX" val="14"/>
  <p:tag name="KSO_WM_UNIT_FILL_TYPE" val="2"/>
  <p:tag name="KSO_WM_UNIT_TEXT_FILL_FORE_SCHEMECOLOR_INDEX_BRIGHTNESS" val="0"/>
  <p:tag name="KSO_WM_UNIT_TEXT_FILL_FORE_SCHEMECOLOR_INDEX" val="2"/>
  <p:tag name="KSO_WM_UNIT_TEXT_FILL_TYPE" val="1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5195_1*i*2"/>
  <p:tag name="KSO_WM_TEMPLATE_CATEGORY" val="diagram"/>
  <p:tag name="KSO_WM_TEMPLATE_INDEX" val="20205195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5195_1*i*3"/>
  <p:tag name="KSO_WM_TEMPLATE_CATEGORY" val="diagram"/>
  <p:tag name="KSO_WM_TEMPLATE_INDEX" val="20205195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16"/>
  <p:tag name="KSO_WM_UNIT_FILL_TYPE" val="1"/>
  <p:tag name="KSO_WM_UNIT_SHADOW_SCHEMECOLOR_INDEX_BRIGHTNESS" val="0.05"/>
  <p:tag name="KSO_WM_UNIT_SHADOW_SCHEMECOLOR_INDEX" val="13"/>
  <p:tag name="KSO_WM_UNIT_TEXT_FILL_FORE_SCHEMECOLOR_INDEX_BRIGHTNESS" val="0"/>
  <p:tag name="KSO_WM_UNIT_TEXT_FILL_FORE_SCHEMECOLOR_INDEX" val="2"/>
  <p:tag name="KSO_WM_UNIT_TEXT_FILL_TYPE" val="1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PART_ID_V2" val="d-4-2"/>
  <p:tag name="KSO_WM_UNIT_ISCONTENTSTITLE" val="0"/>
  <p:tag name="KSO_WM_UNIT_ISNUMDGMTITLE" val="0"/>
  <p:tag name="KSO_WM_UNIT_NOCLEAR" val="0"/>
  <p:tag name="KSO_WM_UNIT_VALUE" val="43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diagram20205195_1*b*1"/>
  <p:tag name="KSO_WM_TEMPLATE_CATEGORY" val="diagram"/>
  <p:tag name="KSO_WM_TEMPLATE_INDEX" val="20205195"/>
  <p:tag name="KSO_WM_UNIT_LAYERLEVEL" val="1"/>
  <p:tag name="KSO_WM_TAG_VERSION" val="1.0"/>
  <p:tag name="KSO_WM_BEAUTIFY_FLAG" val="#wm#"/>
  <p:tag name="KSO_WM_UNIT_PRESET_TEXT" val="单击此处添加副标题"/>
  <p:tag name="KSO_WM_UNIT_TEXT_FILL_FORE_SCHEMECOLOR_INDEX_BRIGHTNESS" val="0.25"/>
  <p:tag name="KSO_WM_UNIT_TEXT_FILL_FORE_SCHEMECOLOR_INDEX" val="13"/>
  <p:tag name="KSO_WM_UNIT_TEXT_FILL_TYPE" val="1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NOCLEAR" val="0"/>
  <p:tag name="KSO_WM_UNIT_VALUE" val="88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5195_1*f*1"/>
  <p:tag name="KSO_WM_TEMPLATE_CATEGORY" val="diagram"/>
  <p:tag name="KSO_WM_TEMPLATE_INDEX" val="20205195"/>
  <p:tag name="KSO_WM_UNIT_LAYERLEVEL" val="1"/>
  <p:tag name="KSO_WM_TAG_VERSION" val="1.0"/>
  <p:tag name="KSO_WM_BEAUTIFY_FLAG" val="#wm#"/>
  <p:tag name="KSO_WM_UNIT_PRESET_TEXT" val="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"/>
  <p:tag name="KSO_WM_UNIT_SUBTYPE" val="a"/>
  <p:tag name="KSO_WM_UNIT_TEXT_FILL_FORE_SCHEMECOLOR_INDEX_BRIGHTNESS" val="0.25"/>
  <p:tag name="KSO_WM_UNIT_TEXT_FILL_FORE_SCHEMECOLOR_INDEX" val="13"/>
  <p:tag name="KSO_WM_UNIT_TEXT_FILL_TYPE" val="1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5195_1*i*4"/>
  <p:tag name="KSO_WM_TEMPLATE_CATEGORY" val="diagram"/>
  <p:tag name="KSO_WM_TEMPLATE_INDEX" val="20205195"/>
  <p:tag name="KSO_WM_UNIT_LAYERLEVEL" val="1"/>
  <p:tag name="KSO_WM_TAG_VERSION" val="1.0"/>
  <p:tag name="KSO_WM_BEAUTIFY_FLAG" val="#wm#"/>
  <p:tag name="KSO_WM_UNIT_FILL_FORE_SCHEMECOLOR_INDEX_BRIGHTNESS" val="0.8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5195_1*i*5"/>
  <p:tag name="KSO_WM_TEMPLATE_CATEGORY" val="diagram"/>
  <p:tag name="KSO_WM_TEMPLATE_INDEX" val="20205195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2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5195_1*a*1"/>
  <p:tag name="KSO_WM_TEMPLATE_CATEGORY" val="diagram"/>
  <p:tag name="KSO_WM_TEMPLATE_INDEX" val="20205195"/>
  <p:tag name="KSO_WM_UNIT_LAYERLEVEL" val="1"/>
  <p:tag name="KSO_WM_TAG_VERSION" val="1.0"/>
  <p:tag name="KSO_WM_BEAUTIFY_FLAG" val="#wm#"/>
  <p:tag name="KSO_WM_UNIT_PRESET_TEXT" val="单击此处添加大标题内容"/>
  <p:tag name="KSO_WM_UNIT_TEXT_FILL_FORE_SCHEMECOLOR_INDEX_BRIGHTNESS" val="0.15"/>
  <p:tag name="KSO_WM_UNIT_TEXT_FILL_FORE_SCHEMECOLOR_INDEX" val="13"/>
  <p:tag name="KSO_WM_UNIT_TEXT_FILL_TYPE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207590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12-09T17:52:12&quot;,&quot;maxSize&quot;:{&quot;size1&quot;:42.5},&quot;minSize&quot;:{&quot;size1&quot;:40},&quot;normalSize&quot;:{&quot;size1&quot;:40},&quot;subLayout&quot;:[{&quot;id&quot;:&quot;2020-12-09T17:52:12&quot;,&quot;maxSize&quot;:{&quot;size1&quot;:44.203775349369756},&quot;minSize&quot;:{&quot;size1&quot;:33.103775349369755},&quot;normalSize&quot;:{&quot;size1&quot;:34.915071645666046},&quot;subLayout&quot;:[{&quot;id&quot;:&quot;2020-12-09T17:52:12&quot;,&quot;margin&quot;:{&quot;bottom&quot;:0,&quot;left&quot;:2.5399999618530273,&quot;right&quot;:0,&quot;top&quot;:4.2329998016357422},&quot;type&quot;:0},{&quot;id&quot;:&quot;2020-12-09T17:52:12&quot;,&quot;margin&quot;:{&quot;bottom&quot;:4.2329998016357422,&quot;left&quot;:2.5399999618530273,&quot;right&quot;:0,&quot;top&quot;:0.42300000786781311},&quot;type&quot;:0}],&quot;type&quot;:0},{&quot;id&quot;:&quot;2020-12-09T17:52:12&quot;,&quot;margin&quot;:{&quot;bottom&quot;:1.6929999589920044,&quot;left&quot;:1.6929999589920044,&quot;right&quot;:2.5399999618530273,&quot;top&quot;:2.5399999618530273},&quot;type&quot;:0}],&quot;type&quot;:0}"/>
  <p:tag name="KSO_WM_SLIDE_CAN_ADD_NAVIGATION" val="1"/>
  <p:tag name="KSO_WM_SLIDE_BACKGROUND" val="[&quot;general&quot;,&quot;frame&quot;]"/>
  <p:tag name="KSO_WM_SLIDE_RATIO" val="1.777778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71e94347edf80c4a5df17d"/>
  <p:tag name="KSO_WM_SLIDE_ID" val="diagram20207590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816*444"/>
  <p:tag name="KSO_WM_SLIDE_POSITION" val="72*48"/>
  <p:tag name="KSO_WM_TAG_VERSION" val="1.0"/>
  <p:tag name="KSO_WM_CHIP_FILLPROP" val="[[{&quot;fill_id&quot;:&quot;6aa9d056f12f4650b878f62fc9959662&quot;,&quot;fill_align&quot;:&quot;lb&quot;,&quot;text_align&quot;:&quot;lb&quot;,&quot;text_direction&quot;:&quot;horizontal&quot;,&quot;chip_types&quot;:[&quot;header&quot;]},{&quot;fill_id&quot;:&quot;e82a4608aea64580aaf26f6e1f31bf91&quot;,&quot;fill_align&quot;:&quot;lt&quot;,&quot;text_align&quot;:&quot;lt&quot;,&quot;text_direction&quot;:&quot;horizontal&quot;,&quot;chip_types&quot;:[&quot;text&quot;]},{&quot;fill_id&quot;:&quot;71541026f7c64921bc82fd1971f82436&quot;,&quot;fill_align&quot;:&quot;cm&quot;,&quot;text_align&quot;:&quot;lm&quot;,&quot;text_direction&quot;:&quot;horizontal&quot;,&quot;chip_types&quot;:[&quot;picture&quot;,&quot;video&quot;]}]]"/>
  <p:tag name="KSO_WM_SLIDE_LAYOUT" val="a_d_f"/>
  <p:tag name="KSO_WM_SLIDE_LAYOUT_CNT" val="1_1_1"/>
  <p:tag name="KSO_WM_CHIP_GROUPID" val="5e71e94347edf80c4a5df17c"/>
  <p:tag name="KSO_WM_SLIDE_BK_DARK_LIGHT" val="2"/>
  <p:tag name="KSO_WM_SLIDE_BACKGROUND_TYPE" val="frame"/>
  <p:tag name="KSO_WM_SLIDE_SUPPORT_FEATURE_TYPE" val="0"/>
  <p:tag name="KSO_WM_TEMPLATE_ASSEMBLE_XID" val="5fd09dfb1fa9d42129dcae58"/>
  <p:tag name="KSO_WM_TEMPLATE_ASSEMBLE_GROUPID" val="5fd09dfb1fa9d42129dcae58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16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DEC_AREA_ID" val="5947c4895da34bbfb18cafe1ffc3ba63"/>
  <p:tag name="KSO_WM_UNIT_SM_LIMIT_TYPE" val="0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7590_1*i*2"/>
  <p:tag name="KSO_WM_TEMPLATE_CATEGORY" val="diagram"/>
  <p:tag name="KSO_WM_TEMPLATE_INDEX" val="20207590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1c39b259adf34d63a9e435f5d4121050&quot;,&quot;X&quot;:{&quot;Pos&quot;:2},&quot;Y&quot;:{&quot;Pos&quot;:0}},&quot;whChangeMode&quot;:0}"/>
  <p:tag name="KSO_WM_CHIP_GROUPID" val="5e71e94347edf80c4a5df17c"/>
  <p:tag name="KSO_WM_CHIP_XID" val="5e71e94347edf80c4a5df17d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210"/>
  <p:tag name="KSO_WM_TEMPLATE_ASSEMBLE_XID" val="5fd09dfb1fa9d42129dcae58"/>
  <p:tag name="KSO_WM_TEMPLATE_ASSEMBLE_GROUPID" val="5fd09dfb1fa9d42129dcae58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7590_1*a*1"/>
  <p:tag name="KSO_WM_TEMPLATE_CATEGORY" val="diagram"/>
  <p:tag name="KSO_WM_TEMPLATE_INDEX" val="20207590"/>
  <p:tag name="KSO_WM_UNIT_LAYERLEVEL" val="1"/>
  <p:tag name="KSO_WM_TAG_VERSION" val="1.0"/>
  <p:tag name="KSO_WM_BEAUTIFY_FLAG" val="#wm#"/>
  <p:tag name="KSO_WM_UNIT_PRESET_TEXT" val="添加标题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f23b9c6afc384ddc90a2fe3831f3320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b&quot;,&quot;fill_mode&quot;:&quot;full&quot;,&quot;sacle_strategy&quot;:&quot;smart&quot;}"/>
  <p:tag name="KSO_WM_ASSEMBLE_CHIP_INDEX" val="2d9c755192204475b2f88ad6ed257389"/>
  <p:tag name="KSO_WM_UNIT_TEXT_FILL_FORE_SCHEMECOLOR_INDEX_BRIGHTNESS" val="0"/>
  <p:tag name="KSO_WM_UNIT_TEXT_FILL_FORE_SCHEMECOLOR_INDEX" val="13"/>
  <p:tag name="KSO_WM_UNIT_TEXT_FILL_TYPE" val="1"/>
  <p:tag name="KSO_WM_TEMPLATE_ASSEMBLE_XID" val="5fd09dfb1fa9d42129dcae58"/>
  <p:tag name="KSO_WM_TEMPLATE_ASSEMBLE_GROUPID" val="5fd09dfb1fa9d42129dcae58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7590_1*f*1"/>
  <p:tag name="KSO_WM_TEMPLATE_CATEGORY" val="diagram"/>
  <p:tag name="KSO_WM_TEMPLATE_INDEX" val="2020759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96"/>
  <p:tag name="KSO_WM_UNIT_SHOW_EDIT_AREA_INDICATION" val="1"/>
  <p:tag name="KSO_WM_CHIP_GROUPID" val="5e6b05596848fb12bee65ac8"/>
  <p:tag name="KSO_WM_CHIP_XID" val="5e6b05596848fb12bee65aca"/>
  <p:tag name="KSO_WM_UNIT_DEC_AREA_ID" val="72125f2a173d4b05a198320a81d049f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eb216c7b323842858beafccb2cd9364f"/>
  <p:tag name="KSO_WM_UNIT_TEXT_FILL_FORE_SCHEMECOLOR_INDEX_BRIGHTNESS" val="0.25"/>
  <p:tag name="KSO_WM_UNIT_TEXT_FILL_FORE_SCHEMECOLOR_INDEX" val="13"/>
  <p:tag name="KSO_WM_UNIT_TEXT_FILL_TYPE" val="1"/>
  <p:tag name="KSO_WM_TEMPLATE_ASSEMBLE_XID" val="5fd09dfb1fa9d42129dcae58"/>
  <p:tag name="KSO_WM_TEMPLATE_ASSEMBLE_GROUPID" val="5fd09dfb1fa9d42129dcae58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1481*1438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07590_1*d*1"/>
  <p:tag name="KSO_WM_TEMPLATE_CATEGORY" val="diagram"/>
  <p:tag name="KSO_WM_TEMPLATE_INDEX" val="20207590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1c39b259adf34d63a9e435f5d412105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df13ff5a8ea7429ebbed86f5ab571d0b"/>
  <p:tag name="KSO_WM_UNIT_PLACING_PICTURE" val="df13ff5a8ea7429ebbed86f5ab571d0b"/>
  <p:tag name="KSO_WM_UNIT_SUPPORT_UNIT_TYPE" val="[&quot;d&quot;,&quot;θ&quot;]"/>
  <p:tag name="KSO_WM_TEMPLATE_ASSEMBLE_XID" val="5fd09dfb1fa9d42129dcae58"/>
  <p:tag name="KSO_WM_TEMPLATE_ASSEMBLE_GROUPID" val="5fd09dfb1fa9d42129dcae58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diagram20212892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864*444"/>
  <p:tag name="KSO_WM_SLIDE_POSITION" val="48*48"/>
  <p:tag name="KSO_WM_TAG_VERSION" val="1.0"/>
  <p:tag name="KSO_WM_BEAUTIFY_FLAG" val="#wm#"/>
  <p:tag name="KSO_WM_TEMPLATE_CATEGORY" val="diagram"/>
  <p:tag name="KSO_WM_TEMPLATE_INDEX" val="20212892"/>
  <p:tag name="KSO_WM_SLIDE_LAYOUT" val="a_b_d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2-09T20:38:22&quot;,&quot;maxSize&quot;:{&quot;size1&quot;:31.100451971449097},&quot;minSize&quot;:{&quot;size1&quot;:20.100451971449097},&quot;normalSize&quot;:{&quot;size1&quot;:26.820822341819461},&quot;subLayout&quot;:[{&quot;id&quot;:&quot;2020-12-09T20:38:22&quot;,&quot;margin&quot;:{&quot;bottom&quot;:0.026000002399086952,&quot;left&quot;:1.6929999589920044,&quot;right&quot;:1.6929999589920044,&quot;top&quot;:1.6929999589920044},&quot;type&quot;:0},{&quot;id&quot;:&quot;2020-12-09T20:38:22&quot;,&quot;margin&quot;:{&quot;bottom&quot;:1.6929999589920044,&quot;left&quot;:1.6929999589920044,&quot;right&quot;:1.6929999589920044,&quot;top&quot;:0.81999999284744263},&quot;type&quot;:0}],&quot;type&quot;:0}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d96349c98c299aacc02c7"/>
  <p:tag name="KSO_WM_CHIP_FILLPROP" val="[[{&quot;text_align&quot;:&quot;lm&quot;,&quot;text_direction&quot;:&quot;horizontal&quot;,&quot;support_big_font&quot;:false,&quot;picture_toward&quot;:0,&quot;picture_dockside&quot;:[],&quot;fill_id&quot;:&quot;511b1c75f1234b9e8830a0fc8507d58d&quot;,&quot;fill_align&quot;:&quot;lm&quot;,&quot;chip_types&quot;:[&quot;text&quot;,&quot;header&quot;]},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f59f3e6f069b43bf81b59d708180a1f2&quot;,&quot;fill_align&quot;:&quot;cm&quot;,&quot;chip_types&quot;:[&quot;diagram&quot;,&quot;text&quot;,&quot;picture&quot;,&quot;chart&quot;,&quot;table&quot;,&quot;video&quot;]}]]"/>
  <p:tag name="KSO_WM_CHIP_DECFILLPROP" val="[]"/>
  <p:tag name="KSO_WM_SLIDE_CAN_ADD_NAVIGATION" val="1"/>
  <p:tag name="KSO_WM_CHIP_GROUPID" val="5f6c93987b7ee298d401b017"/>
  <p:tag name="KSO_WM_SLIDE_BK_DARK_LIGHT" val="2"/>
  <p:tag name="KSO_WM_SLIDE_BACKGROUND_TYPE" val="general"/>
  <p:tag name="KSO_WM_SLIDE_SUPPORT_FEATURE_TYPE" val="3"/>
  <p:tag name="KSO_WM_TEMPLATE_ASSEMBLE_XID" val="5fd0c53e1fa9d42129dd6fd9"/>
  <p:tag name="KSO_WM_TEMPLATE_ASSEMBLE_GROUPID" val="5fd0c53e1fa9d42129dd6fd9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此处添加大标题内容"/>
  <p:tag name="KSO_WM_UNIT_NOCLEAR" val="0"/>
  <p:tag name="KSO_WM_UNIT_VALUE" val="2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12892_1*a*1"/>
  <p:tag name="KSO_WM_TEMPLATE_CATEGORY" val="diagram"/>
  <p:tag name="KSO_WM_TEMPLATE_INDEX" val="20212892"/>
  <p:tag name="KSO_WM_UNIT_LAYERLEVEL" val="1"/>
  <p:tag name="KSO_WM_TAG_VERSION" val="1.0"/>
  <p:tag name="KSO_WM_BEAUTIFY_FLAG" val="#wm#"/>
  <p:tag name="KSO_WM_UNIT_SHOW_EDIT_AREA_INDICATION" val="1"/>
  <p:tag name="KSO_WM_UNIT_DEFAULT_FONT" val="24;44;4"/>
  <p:tag name="KSO_WM_UNIT_BLOCK" val="0"/>
  <p:tag name="KSO_WM_UNIT_DEC_AREA_ID" val="d653627287b94950ba0e15e64a440359"/>
  <p:tag name="KSO_WM_CHIP_GROUPID" val="5f0681562c9c209bb8bb14eb"/>
  <p:tag name="KSO_WM_CHIP_XID" val="5f0681562c9c209bb8bb14ec"/>
  <p:tag name="KSO_WM_CHIP_FILLAREA_FILL_RULE" val="{&quot;fill_align&quot;:&quot;lm&quot;,&quot;fill_mode&quot;:&quot;full&quot;,&quot;sacle_strategy&quot;:&quot;smart&quot;}"/>
  <p:tag name="KSO_WM_ASSEMBLE_CHIP_INDEX" val="7485b0b950794b8bb39ad2161dbffd0e"/>
  <p:tag name="KSO_WM_UNIT_TEXT_FILL_FORE_SCHEMECOLOR_INDEX_BRIGHTNESS" val="0"/>
  <p:tag name="KSO_WM_UNIT_TEXT_FILL_FORE_SCHEMECOLOR_INDEX" val="13"/>
  <p:tag name="KSO_WM_UNIT_TEXT_FILL_TYPE" val="1"/>
  <p:tag name="KSO_WM_TEMPLATE_ASSEMBLE_XID" val="5fd0c53e1fa9d42129dd6fd9"/>
  <p:tag name="KSO_WM_TEMPLATE_ASSEMBLE_GROUPID" val="5fd0c53e1fa9d42129dd6fd9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此处可添加副标题"/>
  <p:tag name="KSO_WM_UNIT_NOCLEAR" val="0"/>
  <p:tag name="KSO_WM_UNIT_SHOW_EDIT_AREA_INDICATION" val="1"/>
  <p:tag name="KSO_WM_UNIT_VALUE" val="8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diagram20212892_1*b*1"/>
  <p:tag name="KSO_WM_TEMPLATE_CATEGORY" val="diagram"/>
  <p:tag name="KSO_WM_TEMPLATE_INDEX" val="20212892"/>
  <p:tag name="KSO_WM_UNIT_LAYERLEVEL" val="1"/>
  <p:tag name="KSO_WM_TAG_VERSION" val="1.0"/>
  <p:tag name="KSO_WM_BEAUTIFY_FLAG" val="#wm#"/>
  <p:tag name="KSO_WM_UNIT_DEFAULT_FONT" val="18;24;2"/>
  <p:tag name="KSO_WM_UNIT_BLOCK" val="0"/>
  <p:tag name="KSO_WM_UNIT_DEC_AREA_ID" val="0d81cb0a745f42fcb0c57acf2e871d30"/>
  <p:tag name="KSO_WM_CHIP_GROUPID" val="5f0681562c9c209bb8bb14eb"/>
  <p:tag name="KSO_WM_CHIP_XID" val="5f0681562c9c209bb8bb14ec"/>
  <p:tag name="KSO_WM_CHIP_FILLAREA_FILL_RULE" val="{&quot;fill_align&quot;:&quot;lm&quot;,&quot;fill_mode&quot;:&quot;full&quot;,&quot;sacle_strategy&quot;:&quot;smart&quot;}"/>
  <p:tag name="KSO_WM_ASSEMBLE_CHIP_INDEX" val="7485b0b950794b8bb39ad2161dbffd0e"/>
  <p:tag name="KSO_WM_UNIT_TEXT_FILL_FORE_SCHEMECOLOR_INDEX_BRIGHTNESS" val="-0.25"/>
  <p:tag name="KSO_WM_UNIT_TEXT_FILL_FORE_SCHEMECOLOR_INDEX" val="14"/>
  <p:tag name="KSO_WM_UNIT_TEXT_FILL_TYPE" val="1"/>
  <p:tag name="KSO_WM_TEMPLATE_ASSEMBLE_XID" val="5fd0c53e1fa9d42129dd6fd9"/>
  <p:tag name="KSO_WM_TEMPLATE_ASSEMBLE_GROUPID" val="5fd0c53e1fa9d42129dd6fd9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1_1"/>
  <p:tag name="KSO_WM_UNIT_ID" val="diagram20210100_1*l_h_i*1_1_1"/>
  <p:tag name="KSO_WM_TEMPLATE_CATEGORY" val="diagram"/>
  <p:tag name="KSO_WM_TEMPLATE_INDEX" val="20210100"/>
  <p:tag name="KSO_WM_UNIT_LAYERLEVEL" val="1_1_1"/>
  <p:tag name="KSO_WM_TAG_VERSION" val="1.0"/>
  <p:tag name="KSO_WM_BEAUTIFY_FLAG" val="#wm#"/>
  <p:tag name="KSO_WM_DIAGRAM_GROUP_CODE" val="l1-1"/>
  <p:tag name="KSO_WM_UNIT_TEXT_FILL_FORE_SCHEMECOLOR_INDEX_BRIGHTNESS" val="0"/>
  <p:tag name="KSO_WM_UNIT_TEXT_FILL_FORE_SCHEMECOLOR_INDEX" val="6"/>
  <p:tag name="KSO_WM_UNIT_TEXT_FILL_TYPE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PRESET_TEXT" val="在此输入你想要阐述的观点。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10100_1*l_h_f*1_1_1"/>
  <p:tag name="KSO_WM_TEMPLATE_CATEGORY" val="diagram"/>
  <p:tag name="KSO_WM_TEMPLATE_INDEX" val="20210100"/>
  <p:tag name="KSO_WM_UNIT_LAYERLEVEL" val="1_1_1"/>
  <p:tag name="KSO_WM_TAG_VERSION" val="1.0"/>
  <p:tag name="KSO_WM_BEAUTIFY_FLAG" val="#wm#"/>
  <p:tag name="KSO_WM_DIAGRAM_GROUP_CODE" val="l1-1"/>
  <p:tag name="KSO_WM_UNIT_TEXT_FILL_FORE_SCHEMECOLOR_INDEX_BRIGHTNESS" val="0.25"/>
  <p:tag name="KSO_WM_UNIT_TEXT_FILL_FORE_SCHEMECOLOR_INDEX" val="13"/>
  <p:tag name="KSO_WM_UNIT_TEXT_FILL_TYPE" val="1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2_1"/>
  <p:tag name="KSO_WM_UNIT_ID" val="diagram20210100_1*l_h_i*1_2_1"/>
  <p:tag name="KSO_WM_TEMPLATE_CATEGORY" val="diagram"/>
  <p:tag name="KSO_WM_TEMPLATE_INDEX" val="20210100"/>
  <p:tag name="KSO_WM_UNIT_LAYERLEVEL" val="1_1_1"/>
  <p:tag name="KSO_WM_TAG_VERSION" val="1.0"/>
  <p:tag name="KSO_WM_BEAUTIFY_FLAG" val="#wm#"/>
  <p:tag name="KSO_WM_DIAGRAM_GROUP_CODE" val="l1-1"/>
  <p:tag name="KSO_WM_UNIT_TEXT_FILL_FORE_SCHEMECOLOR_INDEX_BRIGHTNESS" val="0"/>
  <p:tag name="KSO_WM_UNIT_TEXT_FILL_FORE_SCHEMECOLOR_INDEX" val="6"/>
  <p:tag name="KSO_WM_UNIT_TEXT_FILL_TYPE" val="1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PRESET_TEXT" val="在此输入你想要阐述的观点。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10100_1*l_h_f*1_2_1"/>
  <p:tag name="KSO_WM_TEMPLATE_CATEGORY" val="diagram"/>
  <p:tag name="KSO_WM_TEMPLATE_INDEX" val="20210100"/>
  <p:tag name="KSO_WM_UNIT_LAYERLEVEL" val="1_1_1"/>
  <p:tag name="KSO_WM_TAG_VERSION" val="1.0"/>
  <p:tag name="KSO_WM_BEAUTIFY_FLAG" val="#wm#"/>
  <p:tag name="KSO_WM_DIAGRAM_GROUP_CODE" val="l1-1"/>
  <p:tag name="KSO_WM_UNIT_TEXT_FILL_FORE_SCHEMECOLOR_INDEX_BRIGHTNESS" val="0.25"/>
  <p:tag name="KSO_WM_UNIT_TEXT_FILL_FORE_SCHEMECOLOR_INDEX" val="13"/>
  <p:tag name="KSO_WM_UNIT_TEXT_FILL_TYPE" val="1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207590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12-09T17:52:12&quot;,&quot;maxSize&quot;:{&quot;size1&quot;:42.5},&quot;minSize&quot;:{&quot;size1&quot;:40},&quot;normalSize&quot;:{&quot;size1&quot;:40},&quot;subLayout&quot;:[{&quot;id&quot;:&quot;2020-12-09T17:52:12&quot;,&quot;maxSize&quot;:{&quot;size1&quot;:44.203775349369756},&quot;minSize&quot;:{&quot;size1&quot;:33.103775349369755},&quot;normalSize&quot;:{&quot;size1&quot;:34.915071645666046},&quot;subLayout&quot;:[{&quot;id&quot;:&quot;2020-12-09T17:52:12&quot;,&quot;margin&quot;:{&quot;bottom&quot;:0,&quot;left&quot;:2.5399999618530273,&quot;right&quot;:0,&quot;top&quot;:4.2329998016357422},&quot;type&quot;:0},{&quot;id&quot;:&quot;2020-12-09T17:52:12&quot;,&quot;margin&quot;:{&quot;bottom&quot;:4.2329998016357422,&quot;left&quot;:2.5399999618530273,&quot;right&quot;:0,&quot;top&quot;:0.42300000786781311},&quot;type&quot;:0}],&quot;type&quot;:0},{&quot;id&quot;:&quot;2020-12-09T17:52:12&quot;,&quot;margin&quot;:{&quot;bottom&quot;:1.6929999589920044,&quot;left&quot;:1.6929999589920044,&quot;right&quot;:2.5399999618530273,&quot;top&quot;:2.5399999618530273},&quot;type&quot;:0}],&quot;type&quot;:0}"/>
  <p:tag name="KSO_WM_SLIDE_CAN_ADD_NAVIGATION" val="1"/>
  <p:tag name="KSO_WM_SLIDE_BACKGROUND" val="[&quot;general&quot;,&quot;frame&quot;]"/>
  <p:tag name="KSO_WM_SLIDE_RATIO" val="1.777778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71e94347edf80c4a5df17d"/>
  <p:tag name="KSO_WM_SLIDE_ID" val="diagram20207590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816*444"/>
  <p:tag name="KSO_WM_SLIDE_POSITION" val="72*48"/>
  <p:tag name="KSO_WM_TAG_VERSION" val="1.0"/>
  <p:tag name="KSO_WM_CHIP_FILLPROP" val="[[{&quot;fill_id&quot;:&quot;6aa9d056f12f4650b878f62fc9959662&quot;,&quot;fill_align&quot;:&quot;lb&quot;,&quot;text_align&quot;:&quot;lb&quot;,&quot;text_direction&quot;:&quot;horizontal&quot;,&quot;chip_types&quot;:[&quot;header&quot;]},{&quot;fill_id&quot;:&quot;e82a4608aea64580aaf26f6e1f31bf91&quot;,&quot;fill_align&quot;:&quot;lt&quot;,&quot;text_align&quot;:&quot;lt&quot;,&quot;text_direction&quot;:&quot;horizontal&quot;,&quot;chip_types&quot;:[&quot;text&quot;]},{&quot;fill_id&quot;:&quot;71541026f7c64921bc82fd1971f82436&quot;,&quot;fill_align&quot;:&quot;cm&quot;,&quot;text_align&quot;:&quot;lm&quot;,&quot;text_direction&quot;:&quot;horizontal&quot;,&quot;chip_types&quot;:[&quot;picture&quot;,&quot;video&quot;]}]]"/>
  <p:tag name="KSO_WM_SLIDE_LAYOUT" val="a_d_f"/>
  <p:tag name="KSO_WM_SLIDE_LAYOUT_CNT" val="1_1_1"/>
  <p:tag name="KSO_WM_CHIP_GROUPID" val="5e71e94347edf80c4a5df17c"/>
  <p:tag name="KSO_WM_SLIDE_BK_DARK_LIGHT" val="2"/>
  <p:tag name="KSO_WM_SLIDE_BACKGROUND_TYPE" val="frame"/>
  <p:tag name="KSO_WM_SLIDE_SUPPORT_FEATURE_TYPE" val="0"/>
  <p:tag name="KSO_WM_TEMPLATE_ASSEMBLE_XID" val="5fd09dfb1fa9d42129dcae58"/>
  <p:tag name="KSO_WM_TEMPLATE_ASSEMBLE_GROUPID" val="5fd09dfb1fa9d42129dcae58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16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DEC_AREA_ID" val="5947c4895da34bbfb18cafe1ffc3ba63"/>
  <p:tag name="KSO_WM_UNIT_SM_LIMIT_TYPE" val="0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7590_1*i*2"/>
  <p:tag name="KSO_WM_TEMPLATE_CATEGORY" val="diagram"/>
  <p:tag name="KSO_WM_TEMPLATE_INDEX" val="20207590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1c39b259adf34d63a9e435f5d4121050&quot;,&quot;X&quot;:{&quot;Pos&quot;:2},&quot;Y&quot;:{&quot;Pos&quot;:0}},&quot;whChangeMode&quot;:0}"/>
  <p:tag name="KSO_WM_CHIP_GROUPID" val="5e71e94347edf80c4a5df17c"/>
  <p:tag name="KSO_WM_CHIP_XID" val="5e71e94347edf80c4a5df17d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210"/>
  <p:tag name="KSO_WM_TEMPLATE_ASSEMBLE_XID" val="5fd09dfb1fa9d42129dcae58"/>
  <p:tag name="KSO_WM_TEMPLATE_ASSEMBLE_GROUPID" val="5fd09dfb1fa9d42129dcae58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7590_1*a*1"/>
  <p:tag name="KSO_WM_TEMPLATE_CATEGORY" val="diagram"/>
  <p:tag name="KSO_WM_TEMPLATE_INDEX" val="20207590"/>
  <p:tag name="KSO_WM_UNIT_LAYERLEVEL" val="1"/>
  <p:tag name="KSO_WM_TAG_VERSION" val="1.0"/>
  <p:tag name="KSO_WM_BEAUTIFY_FLAG" val="#wm#"/>
  <p:tag name="KSO_WM_UNIT_PRESET_TEXT" val="添加标题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f23b9c6afc384ddc90a2fe3831f3320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b&quot;,&quot;fill_mode&quot;:&quot;full&quot;,&quot;sacle_strategy&quot;:&quot;smart&quot;}"/>
  <p:tag name="KSO_WM_ASSEMBLE_CHIP_INDEX" val="2d9c755192204475b2f88ad6ed257389"/>
  <p:tag name="KSO_WM_UNIT_TEXT_FILL_FORE_SCHEMECOLOR_INDEX_BRIGHTNESS" val="0"/>
  <p:tag name="KSO_WM_UNIT_TEXT_FILL_FORE_SCHEMECOLOR_INDEX" val="13"/>
  <p:tag name="KSO_WM_UNIT_TEXT_FILL_TYPE" val="1"/>
  <p:tag name="KSO_WM_TEMPLATE_ASSEMBLE_XID" val="5fd09dfb1fa9d42129dcae58"/>
  <p:tag name="KSO_WM_TEMPLATE_ASSEMBLE_GROUPID" val="5fd09dfb1fa9d42129dcae58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7590_1*f*1"/>
  <p:tag name="KSO_WM_TEMPLATE_CATEGORY" val="diagram"/>
  <p:tag name="KSO_WM_TEMPLATE_INDEX" val="2020759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96"/>
  <p:tag name="KSO_WM_UNIT_SHOW_EDIT_AREA_INDICATION" val="1"/>
  <p:tag name="KSO_WM_CHIP_GROUPID" val="5e6b05596848fb12bee65ac8"/>
  <p:tag name="KSO_WM_CHIP_XID" val="5e6b05596848fb12bee65aca"/>
  <p:tag name="KSO_WM_UNIT_DEC_AREA_ID" val="72125f2a173d4b05a198320a81d049f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eb216c7b323842858beafccb2cd9364f"/>
  <p:tag name="KSO_WM_UNIT_TEXT_FILL_FORE_SCHEMECOLOR_INDEX_BRIGHTNESS" val="0.25"/>
  <p:tag name="KSO_WM_UNIT_TEXT_FILL_FORE_SCHEMECOLOR_INDEX" val="13"/>
  <p:tag name="KSO_WM_UNIT_TEXT_FILL_TYPE" val="1"/>
  <p:tag name="KSO_WM_TEMPLATE_ASSEMBLE_XID" val="5fd09dfb1fa9d42129dcae58"/>
  <p:tag name="KSO_WM_TEMPLATE_ASSEMBLE_GROUPID" val="5fd09dfb1fa9d42129dcae58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1481*1438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07590_1*d*1"/>
  <p:tag name="KSO_WM_TEMPLATE_CATEGORY" val="diagram"/>
  <p:tag name="KSO_WM_TEMPLATE_INDEX" val="20207590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1c39b259adf34d63a9e435f5d412105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df13ff5a8ea7429ebbed86f5ab571d0b"/>
  <p:tag name="KSO_WM_UNIT_PLACING_PICTURE" val="df13ff5a8ea7429ebbed86f5ab571d0b"/>
  <p:tag name="KSO_WM_UNIT_SUPPORT_UNIT_TYPE" val="[&quot;d&quot;,&quot;θ&quot;]"/>
  <p:tag name="KSO_WM_TEMPLATE_ASSEMBLE_XID" val="5fd09dfb1fa9d42129dcae58"/>
  <p:tag name="KSO_WM_TEMPLATE_ASSEMBLE_GROUPID" val="5fd09dfb1fa9d42129dcae58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diagram20214613_1"/>
  <p:tag name="KSO_WM_TEMPLATE_SUBCATEGORY" val="0"/>
  <p:tag name="KSO_WM_TEMPLATE_MASTER_TYPE" val="0"/>
  <p:tag name="KSO_WM_TEMPLATE_COLOR_TYPE" val="0"/>
  <p:tag name="KSO_WM_SLIDE_TYPE" val="text"/>
  <p:tag name="KSO_WM_SLIDE_SUBTYPE" val="diag"/>
  <p:tag name="KSO_WM_SLIDE_ITEM_CNT" val="4"/>
  <p:tag name="KSO_WM_SLIDE_INDEX" val="1"/>
  <p:tag name="KSO_WM_SLIDE_SIZE" val="960.488*247.825"/>
  <p:tag name="KSO_WM_SLIDE_POSITION" val="-0.244016*175.765"/>
  <p:tag name="KSO_WM_DIAGRAM_GROUP_CODE" val="l1-1"/>
  <p:tag name="KSO_WM_SLIDE_DIAGTYPE" val="l"/>
  <p:tag name="KSO_WM_TAG_VERSION" val="1.0"/>
  <p:tag name="KSO_WM_BEAUTIFY_FLAG" val="#wm#"/>
  <p:tag name="KSO_WM_TEMPLATE_CATEGORY" val="diagram"/>
  <p:tag name="KSO_WM_TEMPLATE_INDEX" val="20214613"/>
  <p:tag name="KSO_WM_SLIDE_LAYOUT" val="a_b_l"/>
  <p:tag name="KSO_WM_SLIDE_LAYOUT_CNT" val="1_1_1"/>
  <p:tag name="KSO_WM_SLIDE_BK_DARK_LIGHT" val="2"/>
  <p:tag name="KSO_WM_SLIDE_BACKGROUND_TYPE" val="general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14613_1*a*1"/>
  <p:tag name="KSO_WM_TEMPLATE_CATEGORY" val="diagram"/>
  <p:tag name="KSO_WM_TEMPLATE_INDEX" val="20214613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VALUE" val="10"/>
  <p:tag name="KSO_WM_UNIT_TYPE" val="a"/>
  <p:tag name="KSO_WM_UNIT_INDEX" val="1"/>
  <p:tag name="KSO_WM_UNIT_PRESET_TEXT_INDEX" val="0"/>
  <p:tag name="KSO_WM_UNIT_PRESET_TEXT_LEN" val="8"/>
  <p:tag name="KSO_WM_UNIT_TEXT_FILL_FORE_SCHEMECOLOR_INDEX_BRIGHTNESS" val="0.25"/>
  <p:tag name="KSO_WM_UNIT_TEXT_FILL_FORE_SCHEMECOLOR_INDEX" val="13"/>
  <p:tag name="KSO_WM_UNIT_TEXT_FILL_TYPE" val="1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14613_1*b*1"/>
  <p:tag name="KSO_WM_TEMPLATE_CATEGORY" val="diagram"/>
  <p:tag name="KSO_WM_TEMPLATE_INDEX" val="20214613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VALUE" val="25"/>
  <p:tag name="KSO_WM_UNIT_TYPE" val="b"/>
  <p:tag name="KSO_WM_UNIT_INDEX" val="1"/>
  <p:tag name="KSO_WM_UNIT_PRESET_TEXT_INDEX" val="2"/>
  <p:tag name="KSO_WM_UNIT_PRESET_TEXT_LEN" val="10"/>
  <p:tag name="KSO_WM_UNIT_TEXT_FILL_FORE_SCHEMECOLOR_INDEX_BRIGHTNESS" val="0.25"/>
  <p:tag name="KSO_WM_UNIT_TEXT_FILL_FORE_SCHEMECOLOR_INDEX" val="13"/>
  <p:tag name="KSO_WM_UNIT_TEXT_FILL_TYPE" val="1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14613_1*l_h_i*1_4_1"/>
  <p:tag name="KSO_WM_TEMPLATE_CATEGORY" val="diagram"/>
  <p:tag name="KSO_WM_TEMPLATE_INDEX" val="20214613"/>
  <p:tag name="KSO_WM_UNIT_LAYERLEVEL" val="1_1_1"/>
  <p:tag name="KSO_WM_TAG_VERSION" val="1.0"/>
  <p:tag name="KSO_WM_BEAUTIFY_FLAG" val="#wm#"/>
  <p:tag name="KSO_WM_UNIT_TYPE" val="l_h_i"/>
  <p:tag name="KSO_WM_UNIT_INDEX" val="1_4_1"/>
  <p:tag name="KSO_WM_UNIT_FILL_FORE_SCHEMECOLOR_INDEX_BRIGHTNESS" val="0"/>
  <p:tag name="KSO_WM_UNIT_FILL_FORE_SCHEMECOLOR_INDEX" val="10"/>
  <p:tag name="KSO_WM_UNIT_FILL_TYPE" val="1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14613_1*l_h_i*1_2_1"/>
  <p:tag name="KSO_WM_TEMPLATE_CATEGORY" val="diagram"/>
  <p:tag name="KSO_WM_TEMPLATE_INDEX" val="20214613"/>
  <p:tag name="KSO_WM_UNIT_LAYERLEVEL" val="1_1_1"/>
  <p:tag name="KSO_WM_TAG_VERSION" val="1.0"/>
  <p:tag name="KSO_WM_BEAUTIFY_FLAG" val="#wm#"/>
  <p:tag name="KSO_WM_UNIT_TYPE" val="l_h_i"/>
  <p:tag name="KSO_WM_UNIT_INDEX" val="1_2_1"/>
  <p:tag name="KSO_WM_UNIT_FILL_FORE_SCHEMECOLOR_INDEX_BRIGHTNESS" val="0"/>
  <p:tag name="KSO_WM_UNIT_FILL_FORE_SCHEMECOLOR_INDEX" val="9"/>
  <p:tag name="KSO_WM_UNIT_FILL_TYPE" val="1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14613_1*l_h_i*1_3_1"/>
  <p:tag name="KSO_WM_TEMPLATE_CATEGORY" val="diagram"/>
  <p:tag name="KSO_WM_TEMPLATE_INDEX" val="20214613"/>
  <p:tag name="KSO_WM_UNIT_LAYERLEVEL" val="1_1_1"/>
  <p:tag name="KSO_WM_TAG_VERSION" val="1.0"/>
  <p:tag name="KSO_WM_BEAUTIFY_FLAG" val="#wm#"/>
  <p:tag name="KSO_WM_UNIT_TYPE" val="l_h_i"/>
  <p:tag name="KSO_WM_UNIT_INDEX" val="1_3_1"/>
  <p:tag name="KSO_WM_UNIT_FILL_FORE_SCHEMECOLOR_INDEX_BRIGHTNESS" val="0"/>
  <p:tag name="KSO_WM_UNIT_FILL_FORE_SCHEMECOLOR_INDEX" val="8"/>
  <p:tag name="KSO_WM_UNIT_FILL_TYPE" val="1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14613_1*l_h_i*1_1_1"/>
  <p:tag name="KSO_WM_TEMPLATE_CATEGORY" val="diagram"/>
  <p:tag name="KSO_WM_TEMPLATE_INDEX" val="20214613"/>
  <p:tag name="KSO_WM_UNIT_LAYERLEVEL" val="1_1_1"/>
  <p:tag name="KSO_WM_TAG_VERSION" val="1.0"/>
  <p:tag name="KSO_WM_BEAUTIFY_FLAG" val="#wm#"/>
  <p:tag name="KSO_WM_UNIT_TYPE" val="l_h_i"/>
  <p:tag name="KSO_WM_UNIT_INDEX" val="1_1_1"/>
  <p:tag name="KSO_WM_UNIT_FILL_FORE_SCHEMECOLOR_INDEX_BRIGHTNESS" val="0"/>
  <p:tag name="KSO_WM_UNIT_FILL_FORE_SCHEMECOLOR_INDEX" val="5"/>
  <p:tag name="KSO_WM_UNIT_FILL_TYPE" val="1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14613_1*l_h_i*1_4_2"/>
  <p:tag name="KSO_WM_TEMPLATE_CATEGORY" val="diagram"/>
  <p:tag name="KSO_WM_TEMPLATE_INDEX" val="20214613"/>
  <p:tag name="KSO_WM_UNIT_LAYERLEVEL" val="1_1_1"/>
  <p:tag name="KSO_WM_TAG_VERSION" val="1.0"/>
  <p:tag name="KSO_WM_BEAUTIFY_FLAG" val="#wm#"/>
  <p:tag name="KSO_WM_UNIT_TYPE" val="l_h_i"/>
  <p:tag name="KSO_WM_UNIT_INDEX" val="1_4_2"/>
  <p:tag name="KSO_WM_UNIT_FILL_FORE_SCHEMECOLOR_INDEX_BRIGHTNESS" val="0"/>
  <p:tag name="KSO_WM_UNIT_FILL_FORE_SCHEMECOLOR_INDEX" val="10"/>
  <p:tag name="KSO_WM_UNIT_FILL_TYPE" val="1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14613_1*l_h_i*1_2_2"/>
  <p:tag name="KSO_WM_TEMPLATE_CATEGORY" val="diagram"/>
  <p:tag name="KSO_WM_TEMPLATE_INDEX" val="20214613"/>
  <p:tag name="KSO_WM_UNIT_LAYERLEVEL" val="1_1_1"/>
  <p:tag name="KSO_WM_TAG_VERSION" val="1.0"/>
  <p:tag name="KSO_WM_BEAUTIFY_FLAG" val="#wm#"/>
  <p:tag name="KSO_WM_UNIT_TYPE" val="l_h_i"/>
  <p:tag name="KSO_WM_UNIT_INDEX" val="1_2_2"/>
  <p:tag name="KSO_WM_UNIT_FILL_FORE_SCHEMECOLOR_INDEX_BRIGHTNESS" val="0"/>
  <p:tag name="KSO_WM_UNIT_FILL_FORE_SCHEMECOLOR_INDEX" val="9"/>
  <p:tag name="KSO_WM_UNIT_FILL_TYPE" val="1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14613_1*l_h_i*1_1_2"/>
  <p:tag name="KSO_WM_TEMPLATE_CATEGORY" val="diagram"/>
  <p:tag name="KSO_WM_TEMPLATE_INDEX" val="20214613"/>
  <p:tag name="KSO_WM_UNIT_LAYERLEVEL" val="1_1_1"/>
  <p:tag name="KSO_WM_TAG_VERSION" val="1.0"/>
  <p:tag name="KSO_WM_BEAUTIFY_FLAG" val="#wm#"/>
  <p:tag name="KSO_WM_UNIT_TYPE" val="l_h_i"/>
  <p:tag name="KSO_WM_UNIT_INDEX" val="1_1_2"/>
  <p:tag name="KSO_WM_UNIT_FILL_FORE_SCHEMECOLOR_INDEX_BRIGHTNESS" val="0"/>
  <p:tag name="KSO_WM_UNIT_FILL_FORE_SCHEMECOLOR_INDEX" val="5"/>
  <p:tag name="KSO_WM_UNIT_FILL_TYPE" val="1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14613_1*l_h_i*1_3_2"/>
  <p:tag name="KSO_WM_TEMPLATE_CATEGORY" val="diagram"/>
  <p:tag name="KSO_WM_TEMPLATE_INDEX" val="20214613"/>
  <p:tag name="KSO_WM_UNIT_LAYERLEVEL" val="1_1_1"/>
  <p:tag name="KSO_WM_TAG_VERSION" val="1.0"/>
  <p:tag name="KSO_WM_BEAUTIFY_FLAG" val="#wm#"/>
  <p:tag name="KSO_WM_UNIT_TYPE" val="l_h_i"/>
  <p:tag name="KSO_WM_UNIT_INDEX" val="1_3_2"/>
  <p:tag name="KSO_WM_UNIT_FILL_FORE_SCHEMECOLOR_INDEX_BRIGHTNESS" val="0"/>
  <p:tag name="KSO_WM_UNIT_FILL_FORE_SCHEMECOLOR_INDEX" val="8"/>
  <p:tag name="KSO_WM_UNIT_FILL_TYPE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14613_1*l_h_f*1_1_1"/>
  <p:tag name="KSO_WM_TEMPLATE_CATEGORY" val="diagram"/>
  <p:tag name="KSO_WM_TEMPLATE_INDEX" val="20214613"/>
  <p:tag name="KSO_WM_UNIT_LAYERLEVEL" val="1_1_1"/>
  <p:tag name="KSO_WM_TAG_VERSION" val="1.0"/>
  <p:tag name="KSO_WM_BEAUTIFY_FLAG" val="#wm#"/>
  <p:tag name="KSO_WM_UNIT_SUBTYPE" val="a"/>
  <p:tag name="KSO_WM_UNIT_NOCLEAR" val="0"/>
  <p:tag name="KSO_WM_UNIT_TYPE" val="l_h_f"/>
  <p:tag name="KSO_WM_UNIT_INDEX" val="1_1_1"/>
  <p:tag name="KSO_WM_UNIT_VALUE" val="32"/>
  <p:tag name="KSO_WM_UNIT_PRESET_TEXT_INDEX" val="5"/>
  <p:tag name="KSO_WM_UNIT_PRESET_TEXT_LEN" val="25"/>
  <p:tag name="KSO_WM_UNIT_TEXT_FILL_FORE_SCHEMECOLOR_INDEX_BRIGHTNESS" val="0"/>
  <p:tag name="KSO_WM_UNIT_TEXT_FILL_FORE_SCHEMECOLOR_INDEX" val="14"/>
  <p:tag name="KSO_WM_UNIT_TEXT_FILL_TYPE" val="1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14613_1*l_h_f*1_3_1"/>
  <p:tag name="KSO_WM_TEMPLATE_CATEGORY" val="diagram"/>
  <p:tag name="KSO_WM_TEMPLATE_INDEX" val="20214613"/>
  <p:tag name="KSO_WM_UNIT_LAYERLEVEL" val="1_1_1"/>
  <p:tag name="KSO_WM_TAG_VERSION" val="1.0"/>
  <p:tag name="KSO_WM_BEAUTIFY_FLAG" val="#wm#"/>
  <p:tag name="KSO_WM_UNIT_SUBTYPE" val="a"/>
  <p:tag name="KSO_WM_UNIT_NOCLEAR" val="0"/>
  <p:tag name="KSO_WM_UNIT_TYPE" val="l_h_f"/>
  <p:tag name="KSO_WM_UNIT_INDEX" val="1_3_1"/>
  <p:tag name="KSO_WM_UNIT_VALUE" val="32"/>
  <p:tag name="KSO_WM_UNIT_PRESET_TEXT_INDEX" val="5"/>
  <p:tag name="KSO_WM_UNIT_PRESET_TEXT_LEN" val="25"/>
  <p:tag name="KSO_WM_UNIT_TEXT_FILL_FORE_SCHEMECOLOR_INDEX_BRIGHTNESS" val="0"/>
  <p:tag name="KSO_WM_UNIT_TEXT_FILL_FORE_SCHEMECOLOR_INDEX" val="14"/>
  <p:tag name="KSO_WM_UNIT_TEXT_FILL_TYPE" val="1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14613_1*l_h_f*1_2_1"/>
  <p:tag name="KSO_WM_TEMPLATE_CATEGORY" val="diagram"/>
  <p:tag name="KSO_WM_TEMPLATE_INDEX" val="20214613"/>
  <p:tag name="KSO_WM_UNIT_LAYERLEVEL" val="1_1_1"/>
  <p:tag name="KSO_WM_TAG_VERSION" val="1.0"/>
  <p:tag name="KSO_WM_BEAUTIFY_FLAG" val="#wm#"/>
  <p:tag name="KSO_WM_UNIT_SUBTYPE" val="a"/>
  <p:tag name="KSO_WM_UNIT_NOCLEAR" val="0"/>
  <p:tag name="KSO_WM_UNIT_TYPE" val="l_h_f"/>
  <p:tag name="KSO_WM_UNIT_INDEX" val="1_2_1"/>
  <p:tag name="KSO_WM_UNIT_VALUE" val="32"/>
  <p:tag name="KSO_WM_UNIT_PRESET_TEXT_INDEX" val="5"/>
  <p:tag name="KSO_WM_UNIT_PRESET_TEXT_LEN" val="25"/>
  <p:tag name="KSO_WM_UNIT_TEXT_FILL_FORE_SCHEMECOLOR_INDEX_BRIGHTNESS" val="0"/>
  <p:tag name="KSO_WM_UNIT_TEXT_FILL_FORE_SCHEMECOLOR_INDEX" val="14"/>
  <p:tag name="KSO_WM_UNIT_TEXT_FILL_TYPE" val="1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14613_1*l_h_f*1_4_1"/>
  <p:tag name="KSO_WM_TEMPLATE_CATEGORY" val="diagram"/>
  <p:tag name="KSO_WM_TEMPLATE_INDEX" val="20214613"/>
  <p:tag name="KSO_WM_UNIT_LAYERLEVEL" val="1_1_1"/>
  <p:tag name="KSO_WM_TAG_VERSION" val="1.0"/>
  <p:tag name="KSO_WM_BEAUTIFY_FLAG" val="#wm#"/>
  <p:tag name="KSO_WM_UNIT_SUBTYPE" val="a"/>
  <p:tag name="KSO_WM_UNIT_NOCLEAR" val="0"/>
  <p:tag name="KSO_WM_UNIT_TYPE" val="l_h_f"/>
  <p:tag name="KSO_WM_UNIT_INDEX" val="1_4_1"/>
  <p:tag name="KSO_WM_UNIT_VALUE" val="32"/>
  <p:tag name="KSO_WM_UNIT_PRESET_TEXT_INDEX" val="5"/>
  <p:tag name="KSO_WM_UNIT_PRESET_TEXT_LEN" val="25"/>
  <p:tag name="KSO_WM_UNIT_TEXT_FILL_FORE_SCHEMECOLOR_INDEX_BRIGHTNESS" val="0"/>
  <p:tag name="KSO_WM_UNIT_TEXT_FILL_FORE_SCHEMECOLOR_INDEX" val="14"/>
  <p:tag name="KSO_WM_UNIT_TEXT_FILL_TYPE" val="1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207590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12-09T17:52:12&quot;,&quot;maxSize&quot;:{&quot;size1&quot;:42.5},&quot;minSize&quot;:{&quot;size1&quot;:40},&quot;normalSize&quot;:{&quot;size1&quot;:40},&quot;subLayout&quot;:[{&quot;id&quot;:&quot;2020-12-09T17:52:12&quot;,&quot;maxSize&quot;:{&quot;size1&quot;:41.980718066074232},&quot;minSize&quot;:{&quot;size1&quot;:30.88071806607423},&quot;normalSize&quot;:{&quot;size1&quot;:32.692014362370521},&quot;subLayout&quot;:[{&quot;id&quot;:&quot;2020-12-09T17:52:12&quot;,&quot;margin&quot;:{&quot;bottom&quot;:0,&quot;left&quot;:2.5399999618530273,&quot;right&quot;:0,&quot;top&quot;:4.2329998016357422},&quot;type&quot;:0},{&quot;id&quot;:&quot;2020-12-09T17:52:12&quot;,&quot;margin&quot;:{&quot;bottom&quot;:4.2329998016357422,&quot;left&quot;:2.5399999618530273,&quot;right&quot;:0,&quot;top&quot;:0.42300000786781311},&quot;type&quot;:0}],&quot;type&quot;:0},{&quot;id&quot;:&quot;2020-12-09T17:52:12&quot;,&quot;margin&quot;:{&quot;bottom&quot;:1.6929999589920044,&quot;left&quot;:1.6929999589920044,&quot;right&quot;:2.5399999618530273,&quot;top&quot;:2.5399999618530273},&quot;type&quot;:0}],&quot;type&quot;:0}"/>
  <p:tag name="KSO_WM_SLIDE_CAN_ADD_NAVIGATION" val="1"/>
  <p:tag name="KSO_WM_SLIDE_BACKGROUND" val="[&quot;general&quot;,&quot;frame&quot;]"/>
  <p:tag name="KSO_WM_SLIDE_RATIO" val="1.777778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71e94347edf80c4a5df17d"/>
  <p:tag name="KSO_WM_SLIDE_ID" val="diagram20207590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816*444"/>
  <p:tag name="KSO_WM_SLIDE_POSITION" val="72*48"/>
  <p:tag name="KSO_WM_TAG_VERSION" val="1.0"/>
  <p:tag name="KSO_WM_CHIP_FILLPROP" val="[[{&quot;fill_id&quot;:&quot;6aa9d056f12f4650b878f62fc9959662&quot;,&quot;fill_align&quot;:&quot;lb&quot;,&quot;text_align&quot;:&quot;lb&quot;,&quot;text_direction&quot;:&quot;horizontal&quot;,&quot;chip_types&quot;:[&quot;header&quot;]},{&quot;fill_id&quot;:&quot;e82a4608aea64580aaf26f6e1f31bf91&quot;,&quot;fill_align&quot;:&quot;lt&quot;,&quot;text_align&quot;:&quot;lt&quot;,&quot;text_direction&quot;:&quot;horizontal&quot;,&quot;chip_types&quot;:[&quot;text&quot;]},{&quot;fill_id&quot;:&quot;71541026f7c64921bc82fd1971f82436&quot;,&quot;fill_align&quot;:&quot;cm&quot;,&quot;text_align&quot;:&quot;lm&quot;,&quot;text_direction&quot;:&quot;horizontal&quot;,&quot;chip_types&quot;:[&quot;picture&quot;,&quot;video&quot;]}]]"/>
  <p:tag name="KSO_WM_SLIDE_LAYOUT" val="a_d_f"/>
  <p:tag name="KSO_WM_SLIDE_LAYOUT_CNT" val="1_1_1"/>
  <p:tag name="KSO_WM_CHIP_GROUPID" val="5e71e94347edf80c4a5df17c"/>
  <p:tag name="KSO_WM_SLIDE_BK_DARK_LIGHT" val="2"/>
  <p:tag name="KSO_WM_SLIDE_BACKGROUND_TYPE" val="frame"/>
  <p:tag name="KSO_WM_SLIDE_SUPPORT_FEATURE_TYPE" val="0"/>
  <p:tag name="KSO_WM_TEMPLATE_ASSEMBLE_XID" val="5fd09dfb1fa9d42129dcae58"/>
  <p:tag name="KSO_WM_TEMPLATE_ASSEMBLE_GROUPID" val="5fd09dfb1fa9d42129dcae58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16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DEC_AREA_ID" val="5947c4895da34bbfb18cafe1ffc3ba63"/>
  <p:tag name="KSO_WM_UNIT_SM_LIMIT_TYPE" val="0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7590_1*i*2"/>
  <p:tag name="KSO_WM_TEMPLATE_CATEGORY" val="diagram"/>
  <p:tag name="KSO_WM_TEMPLATE_INDEX" val="20207590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1c39b259adf34d63a9e435f5d4121050&quot;,&quot;X&quot;:{&quot;Pos&quot;:2},&quot;Y&quot;:{&quot;Pos&quot;:0}},&quot;whChangeMode&quot;:0}"/>
  <p:tag name="KSO_WM_CHIP_GROUPID" val="5e71e94347edf80c4a5df17c"/>
  <p:tag name="KSO_WM_CHIP_XID" val="5e71e94347edf80c4a5df17d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210"/>
  <p:tag name="KSO_WM_TEMPLATE_ASSEMBLE_XID" val="5fd09dfb1fa9d42129dcae58"/>
  <p:tag name="KSO_WM_TEMPLATE_ASSEMBLE_GROUPID" val="5fd09dfb1fa9d42129dcae58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7590_1*a*1"/>
  <p:tag name="KSO_WM_TEMPLATE_CATEGORY" val="diagram"/>
  <p:tag name="KSO_WM_TEMPLATE_INDEX" val="20207590"/>
  <p:tag name="KSO_WM_UNIT_LAYERLEVEL" val="1"/>
  <p:tag name="KSO_WM_TAG_VERSION" val="1.0"/>
  <p:tag name="KSO_WM_BEAUTIFY_FLAG" val="#wm#"/>
  <p:tag name="KSO_WM_UNIT_PRESET_TEXT" val="添加标题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f23b9c6afc384ddc90a2fe3831f3320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b&quot;,&quot;fill_mode&quot;:&quot;full&quot;,&quot;sacle_strategy&quot;:&quot;smart&quot;}"/>
  <p:tag name="KSO_WM_ASSEMBLE_CHIP_INDEX" val="2d9c755192204475b2f88ad6ed257389"/>
  <p:tag name="KSO_WM_UNIT_TEXT_FILL_FORE_SCHEMECOLOR_INDEX_BRIGHTNESS" val="0"/>
  <p:tag name="KSO_WM_UNIT_TEXT_FILL_FORE_SCHEMECOLOR_INDEX" val="13"/>
  <p:tag name="KSO_WM_UNIT_TEXT_FILL_TYPE" val="1"/>
  <p:tag name="KSO_WM_TEMPLATE_ASSEMBLE_XID" val="5fd09dfb1fa9d42129dcae58"/>
  <p:tag name="KSO_WM_TEMPLATE_ASSEMBLE_GROUPID" val="5fd09dfb1fa9d42129dcae58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7590_1*f*1"/>
  <p:tag name="KSO_WM_TEMPLATE_CATEGORY" val="diagram"/>
  <p:tag name="KSO_WM_TEMPLATE_INDEX" val="2020759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96"/>
  <p:tag name="KSO_WM_UNIT_SHOW_EDIT_AREA_INDICATION" val="1"/>
  <p:tag name="KSO_WM_CHIP_GROUPID" val="5e6b05596848fb12bee65ac8"/>
  <p:tag name="KSO_WM_CHIP_XID" val="5e6b05596848fb12bee65aca"/>
  <p:tag name="KSO_WM_UNIT_DEC_AREA_ID" val="72125f2a173d4b05a198320a81d049f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eb216c7b323842858beafccb2cd9364f"/>
  <p:tag name="KSO_WM_UNIT_TEXT_FILL_FORE_SCHEMECOLOR_INDEX_BRIGHTNESS" val="0.25"/>
  <p:tag name="KSO_WM_UNIT_TEXT_FILL_FORE_SCHEMECOLOR_INDEX" val="13"/>
  <p:tag name="KSO_WM_UNIT_TEXT_FILL_TYPE" val="1"/>
  <p:tag name="KSO_WM_TEMPLATE_ASSEMBLE_XID" val="5fd09dfb1fa9d42129dcae58"/>
  <p:tag name="KSO_WM_TEMPLATE_ASSEMBLE_GROUPID" val="5fd09dfb1fa9d42129dcae58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1481*1438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07590_1*d*1"/>
  <p:tag name="KSO_WM_TEMPLATE_CATEGORY" val="diagram"/>
  <p:tag name="KSO_WM_TEMPLATE_INDEX" val="20207590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1c39b259adf34d63a9e435f5d412105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df13ff5a8ea7429ebbed86f5ab571d0b"/>
  <p:tag name="KSO_WM_UNIT_PLACING_PICTURE" val="df13ff5a8ea7429ebbed86f5ab571d0b"/>
  <p:tag name="KSO_WM_UNIT_SUPPORT_UNIT_TYPE" val="[&quot;d&quot;,&quot;θ&quot;]"/>
  <p:tag name="KSO_WM_TEMPLATE_ASSEMBLE_XID" val="5fd09dfb1fa9d42129dcae58"/>
  <p:tag name="KSO_WM_TEMPLATE_ASSEMBLE_GROUPID" val="5fd09dfb1fa9d42129dcae58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diagram20205205_1"/>
  <p:tag name="KSO_WM_TEMPLATE_SUBCATEGORY" val="0"/>
  <p:tag name="KSO_WM_TEMPLATE_MASTER_TYPE" val="0"/>
  <p:tag name="KSO_WM_TEMPLATE_COLOR_TYPE" val="1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5205"/>
  <p:tag name="KSO_WM_SLIDE_LAYOUT" val="a_b_f"/>
  <p:tag name="KSO_WM_SLIDE_LAYOUT_CNT" val="1_1_1"/>
  <p:tag name="KSO_WM_SLIDE_TYPE" val="text"/>
  <p:tag name="KSO_WM_SLIDE_SUBTYPE" val="pureTxt"/>
  <p:tag name="KSO_WM_SLIDE_SIZE" val="939*517"/>
  <p:tag name="KSO_WM_SLIDE_POSITION" val="10*11"/>
  <p:tag name="KSO_WM_SLIDE_BK_DARK_LIGHT" val="2"/>
  <p:tag name="KSO_WM_SLIDE_BACKGROUND_TYPE" val="general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5205_1*i*1"/>
  <p:tag name="KSO_WM_TEMPLATE_CATEGORY" val="diagram"/>
  <p:tag name="KSO_WM_TEMPLATE_INDEX" val="20205205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BACK_SCHEMECOLOR_INDEX_BRIGHTNESS" val="0"/>
  <p:tag name="KSO_WM_UNIT_FILL_BACK_SCHEMECOLOR_INDEX" val="14"/>
  <p:tag name="KSO_WM_UNIT_FILL_TYPE" val="2"/>
  <p:tag name="KSO_WM_UNIT_TEXT_FILL_FORE_SCHEMECOLOR_INDEX_BRIGHTNESS" val="0"/>
  <p:tag name="KSO_WM_UNIT_TEXT_FILL_FORE_SCHEMECOLOR_INDEX" val="2"/>
  <p:tag name="KSO_WM_UNIT_TEXT_FILL_TYPE" val="1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5205_1*i*2"/>
  <p:tag name="KSO_WM_TEMPLATE_CATEGORY" val="diagram"/>
  <p:tag name="KSO_WM_TEMPLATE_INDEX" val="20205205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16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PART_ID_V2" val="d-4-2"/>
  <p:tag name="KSO_WM_UNIT_NOCLEAR" val="0"/>
  <p:tag name="KSO_WM_UNIT_VALUE" val="40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diagram20205205_1*b*1"/>
  <p:tag name="KSO_WM_TEMPLATE_CATEGORY" val="diagram"/>
  <p:tag name="KSO_WM_TEMPLATE_INDEX" val="20205205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单击此处添加你的副标题"/>
  <p:tag name="KSO_WM_UNIT_TEXT_FILL_FORE_SCHEMECOLOR_INDEX_BRIGHTNESS" val="0.15"/>
  <p:tag name="KSO_WM_UNIT_TEXT_FILL_FORE_SCHEMECOLOR_INDEX" val="13"/>
  <p:tag name="KSO_WM_UNIT_TEXT_FILL_TYPE" val="1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22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5205_1*a*1"/>
  <p:tag name="KSO_WM_TEMPLATE_CATEGORY" val="diagram"/>
  <p:tag name="KSO_WM_TEMPLATE_INDEX" val="20205205"/>
  <p:tag name="KSO_WM_UNIT_LAYERLEVEL" val="1"/>
  <p:tag name="KSO_WM_TAG_VERSION" val="1.0"/>
  <p:tag name="KSO_WM_BEAUTIFY_FLAG" val="#wm#"/>
  <p:tag name="KSO_WM_UNIT_NOCLEAR" val="0"/>
  <p:tag name="KSO_WM_UNIT_TEXT_PART_ID_V2" val="a-4-1"/>
  <p:tag name="KSO_WM_UNIT_ISNUMDGMTITLE" val="0"/>
  <p:tag name="KSO_WM_UNIT_PRESET_TEXT" val="单击此处可添加您的大标题内容"/>
  <p:tag name="KSO_WM_UNIT_TEXT_FILL_FORE_SCHEMECOLOR_INDEX_BRIGHTNESS" val="0.15"/>
  <p:tag name="KSO_WM_UNIT_TEXT_FILL_FORE_SCHEMECOLOR_INDEX" val="13"/>
  <p:tag name="KSO_WM_UNIT_TEXT_FILL_TYPE" val="1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NOCLEAR" val="0"/>
  <p:tag name="KSO_WM_UNIT_VALUE" val="612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5205_1*f*1"/>
  <p:tag name="KSO_WM_TEMPLATE_CATEGORY" val="diagram"/>
  <p:tag name="KSO_WM_TEMPLATE_INDEX" val="20205205"/>
  <p:tag name="KSO_WM_UNIT_LAYERLEVEL" val="1"/>
  <p:tag name="KSO_WM_TAG_VERSION" val="1.0"/>
  <p:tag name="KSO_WM_BEAUTIFY_FLAG" val="#wm#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0;您的正文已经简明扼要，但信息却错综复杂，需要用更多的文字来表述；但请您尽可能提炼思想的精髓，否则容易造成观者的阅读压力，适得其反。&#10;正如我们都希望改变世界，希望给人带去光明，但更多时候只需播下一颗种子，自然有微光照拂，雨露滋养。恰如其分的表达观点，往往可以事半功倍。&#10;单击此处输入你的正文，文字是您思想的提炼，为了最终演示发布的良好效果，请尽量言简意赅的阐述观点；根据需要可酌情增减文字，以便观者可以准确理解您所传达的信息。"/>
  <p:tag name="KSO_WM_UNIT_TEXT_FILL_FORE_SCHEMECOLOR_INDEX_BRIGHTNESS" val="0.25"/>
  <p:tag name="KSO_WM_UNIT_TEXT_FILL_FORE_SCHEMECOLOR_INDEX" val="13"/>
  <p:tag name="KSO_WM_UNIT_TEXT_FILL_TYPE" val="1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5205_1*i*3"/>
  <p:tag name="KSO_WM_TEMPLATE_CATEGORY" val="diagram"/>
  <p:tag name="KSO_WM_TEMPLATE_INDEX" val="20205205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5205_1*i*4"/>
  <p:tag name="KSO_WM_TEMPLATE_CATEGORY" val="diagram"/>
  <p:tag name="KSO_WM_TEMPLATE_INDEX" val="20205205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5205_1*i*5"/>
  <p:tag name="KSO_WM_TEMPLATE_CATEGORY" val="diagram"/>
  <p:tag name="KSO_WM_TEMPLATE_INDEX" val="20205205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05205_1*i*6"/>
  <p:tag name="KSO_WM_TEMPLATE_CATEGORY" val="diagram"/>
  <p:tag name="KSO_WM_TEMPLATE_INDEX" val="20205205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205205_1*i*7"/>
  <p:tag name="KSO_WM_TEMPLATE_CATEGORY" val="diagram"/>
  <p:tag name="KSO_WM_TEMPLATE_INDEX" val="20205205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diagram20205205_1*i*8"/>
  <p:tag name="KSO_WM_TEMPLATE_CATEGORY" val="diagram"/>
  <p:tag name="KSO_WM_TEMPLATE_INDEX" val="20205205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diagram20205205_1*i*9"/>
  <p:tag name="KSO_WM_TEMPLATE_CATEGORY" val="diagram"/>
  <p:tag name="KSO_WM_TEMPLATE_INDEX" val="20205205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diagram20205205_1*i*10"/>
  <p:tag name="KSO_WM_TEMPLATE_CATEGORY" val="diagram"/>
  <p:tag name="KSO_WM_TEMPLATE_INDEX" val="20205205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1"/>
  <p:tag name="KSO_WM_UNIT_ID" val="diagram20205205_1*i*11"/>
  <p:tag name="KSO_WM_TEMPLATE_CATEGORY" val="diagram"/>
  <p:tag name="KSO_WM_TEMPLATE_INDEX" val="20205205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diagram20204638_4"/>
  <p:tag name="KSO_WM_TEMPLATE_SUBCATEGORY" val="0"/>
  <p:tag name="KSO_WM_TEMPLATE_MASTER_TYPE" val="0"/>
  <p:tag name="KSO_WM_TEMPLATE_COLOR_TYPE" val="1"/>
  <p:tag name="KSO_WM_SLIDE_TYPE" val="text"/>
  <p:tag name="KSO_WM_SLIDE_SUBTYPE" val="diag"/>
  <p:tag name="KSO_WM_SLIDE_ITEM_CNT" val="5"/>
  <p:tag name="KSO_WM_SLIDE_INDEX" val="4"/>
  <p:tag name="KSO_WM_SLIDE_SIZE" val="909.704*382.539"/>
  <p:tag name="KSO_WM_SLIDE_POSITION" val="25.1479*120.209"/>
  <p:tag name="KSO_WM_DIAGRAM_GROUP_CODE" val="l1-1"/>
  <p:tag name="KSO_WM_SLIDE_DIAGTYPE" val="l"/>
  <p:tag name="KSO_WM_TAG_VERSION" val="1.0"/>
  <p:tag name="KSO_WM_BEAUTIFY_FLAG" val="#wm#"/>
  <p:tag name="KSO_WM_TEMPLATE_CATEGORY" val="diagram"/>
  <p:tag name="KSO_WM_TEMPLATE_INDEX" val="20204638"/>
  <p:tag name="KSO_WM_SLIDE_LAYOUT" val="a_l"/>
  <p:tag name="KSO_WM_SLIDE_LAYOUT_CNT" val="1_1"/>
  <p:tag name="KSO_WM_SLIDE_BK_DARK_LIGHT" val="2"/>
  <p:tag name="KSO_WM_SLIDE_BACKGROUND_TYPE" val="general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1"/>
  <p:tag name="KSO_WM_UNIT_ID" val="diagram20204638_4*l_i*1_1"/>
  <p:tag name="KSO_WM_TEMPLATE_CATEGORY" val="diagram"/>
  <p:tag name="KSO_WM_TEMPLATE_INDEX" val="20204638"/>
  <p:tag name="KSO_WM_UNIT_LAYERLEVEL" val="1_1"/>
  <p:tag name="KSO_WM_TAG_VERSION" val="1.0"/>
  <p:tag name="KSO_WM_BEAUTIFY_FLAG" val="#wm#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2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diagram20204638_4*a*1"/>
  <p:tag name="KSO_WM_TEMPLATE_CATEGORY" val="diagram"/>
  <p:tag name="KSO_WM_TEMPLATE_INDEX" val="20204638"/>
  <p:tag name="KSO_WM_UNIT_LAYERLEVEL" val="1"/>
  <p:tag name="KSO_WM_TAG_VERSION" val="1.0"/>
  <p:tag name="KSO_WM_BEAUTIFY_FLAG" val="#wm#"/>
  <p:tag name="KSO_WM_UNIT_PRESET_TEXT" val="单击此处添加大标题内容"/>
  <p:tag name="KSO_WM_UNIT_TEXT_FILL_FORE_SCHEMECOLOR_INDEX_BRIGHTNESS" val="0"/>
  <p:tag name="KSO_WM_UNIT_TEXT_FILL_FORE_SCHEMECOLOR_INDEX" val="13"/>
  <p:tag name="KSO_WM_UNIT_TEXT_FILL_TYPE" val="1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2"/>
  <p:tag name="KSO_WM_UNIT_ID" val="diagram20204638_4*l_i*1_2"/>
  <p:tag name="KSO_WM_TEMPLATE_CATEGORY" val="diagram"/>
  <p:tag name="KSO_WM_TEMPLATE_INDEX" val="20204638"/>
  <p:tag name="KSO_WM_UNIT_LAYERLEVEL" val="1_1"/>
  <p:tag name="KSO_WM_TAG_VERSION" val="1.0"/>
  <p:tag name="KSO_WM_BEAUTIFY_FLAG" val="#wm#"/>
  <p:tag name="KSO_WM_UNIT_LINE_FORE_SCHEMECOLOR_INDEX_BRIGHTNESS" val="-0.5"/>
  <p:tag name="KSO_WM_UNIT_LINE_FORE_SCHEMECOLOR_INDEX" val="5"/>
  <p:tag name="KSO_WM_UNIT_LINE_FILL_TYPE" val="2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3"/>
  <p:tag name="KSO_WM_UNIT_ID" val="diagram20204638_4*l_i*1_3"/>
  <p:tag name="KSO_WM_TEMPLATE_CATEGORY" val="diagram"/>
  <p:tag name="KSO_WM_TEMPLATE_INDEX" val="20204638"/>
  <p:tag name="KSO_WM_UNIT_LAYERLEVEL" val="1_1"/>
  <p:tag name="KSO_WM_TAG_VERSION" val="1.0"/>
  <p:tag name="KSO_WM_BEAUTIFY_FLAG" val="#wm#"/>
  <p:tag name="KSO_WM_UNIT_LINE_FORE_SCHEMECOLOR_INDEX_BRIGHTNESS" val="-0.5"/>
  <p:tag name="KSO_WM_UNIT_LINE_FORE_SCHEMECOLOR_INDEX" val="5"/>
  <p:tag name="KSO_WM_UNIT_LINE_FILL_TYPE" val="2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4"/>
  <p:tag name="KSO_WM_UNIT_ID" val="diagram20204638_4*l_i*1_4"/>
  <p:tag name="KSO_WM_TEMPLATE_CATEGORY" val="diagram"/>
  <p:tag name="KSO_WM_TEMPLATE_INDEX" val="20204638"/>
  <p:tag name="KSO_WM_UNIT_LAYERLEVEL" val="1_1"/>
  <p:tag name="KSO_WM_TAG_VERSION" val="1.0"/>
  <p:tag name="KSO_WM_BEAUTIFY_FLAG" val="#wm#"/>
  <p:tag name="KSO_WM_UNIT_LINE_FORE_SCHEMECOLOR_INDEX_BRIGHTNESS" val="-0.5"/>
  <p:tag name="KSO_WM_UNIT_LINE_FORE_SCHEMECOLOR_INDEX" val="5"/>
  <p:tag name="KSO_WM_UNIT_LINE_FILL_TYPE" val="2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5"/>
  <p:tag name="KSO_WM_UNIT_ID" val="diagram20204638_4*l_i*1_5"/>
  <p:tag name="KSO_WM_TEMPLATE_CATEGORY" val="diagram"/>
  <p:tag name="KSO_WM_TEMPLATE_INDEX" val="20204638"/>
  <p:tag name="KSO_WM_UNIT_LAYERLEVEL" val="1_1"/>
  <p:tag name="KSO_WM_TAG_VERSION" val="1.0"/>
  <p:tag name="KSO_WM_BEAUTIFY_FLAG" val="#wm#"/>
  <p:tag name="KSO_WM_UNIT_LINE_FORE_SCHEMECOLOR_INDEX_BRIGHTNESS" val="-0.5"/>
  <p:tag name="KSO_WM_UNIT_LINE_FORE_SCHEMECOLOR_INDEX" val="5"/>
  <p:tag name="KSO_WM_UNIT_LINE_FILL_TYPE" val="2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VALUE" val="40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04638_4*l_h_f*1_1_1"/>
  <p:tag name="KSO_WM_TEMPLATE_CATEGORY" val="diagram"/>
  <p:tag name="KSO_WM_TEMPLATE_INDEX" val="20204638"/>
  <p:tag name="KSO_WM_UNIT_LAYERLEVEL" val="1_1_1"/>
  <p:tag name="KSO_WM_TAG_VERSION" val="1.0"/>
  <p:tag name="KSO_WM_BEAUTIFY_FLAG" val="#wm#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"/>
  <p:tag name="KSO_WM_UNIT_TEXT_FILL_FORE_SCHEMECOLOR_INDEX_BRIGHTNESS" val="0.35"/>
  <p:tag name="KSO_WM_UNIT_TEXT_FILL_FORE_SCHEMECOLOR_INDEX" val="13"/>
  <p:tag name="KSO_WM_UNIT_TEXT_FILL_TYPE" val="1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VALUE" val="40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04638_4*l_h_f*1_2_1"/>
  <p:tag name="KSO_WM_TEMPLATE_CATEGORY" val="diagram"/>
  <p:tag name="KSO_WM_TEMPLATE_INDEX" val="20204638"/>
  <p:tag name="KSO_WM_UNIT_LAYERLEVEL" val="1_1_1"/>
  <p:tag name="KSO_WM_TAG_VERSION" val="1.0"/>
  <p:tag name="KSO_WM_BEAUTIFY_FLAG" val="#wm#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"/>
  <p:tag name="KSO_WM_UNIT_TEXT_FILL_FORE_SCHEMECOLOR_INDEX_BRIGHTNESS" val="0.35"/>
  <p:tag name="KSO_WM_UNIT_TEXT_FILL_FORE_SCHEMECOLOR_INDEX" val="13"/>
  <p:tag name="KSO_WM_UNIT_TEXT_FILL_TYPE" val="1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VALUE" val="40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04638_4*l_h_f*1_3_1"/>
  <p:tag name="KSO_WM_TEMPLATE_CATEGORY" val="diagram"/>
  <p:tag name="KSO_WM_TEMPLATE_INDEX" val="20204638"/>
  <p:tag name="KSO_WM_UNIT_LAYERLEVEL" val="1_1_1"/>
  <p:tag name="KSO_WM_TAG_VERSION" val="1.0"/>
  <p:tag name="KSO_WM_BEAUTIFY_FLAG" val="#wm#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"/>
  <p:tag name="KSO_WM_UNIT_TEXT_FILL_FORE_SCHEMECOLOR_INDEX_BRIGHTNESS" val="0.35"/>
  <p:tag name="KSO_WM_UNIT_TEXT_FILL_FORE_SCHEMECOLOR_INDEX" val="13"/>
  <p:tag name="KSO_WM_UNIT_TEXT_FILL_TYPE" val="1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VALUE" val="40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04638_4*l_h_f*1_4_1"/>
  <p:tag name="KSO_WM_TEMPLATE_CATEGORY" val="diagram"/>
  <p:tag name="KSO_WM_TEMPLATE_INDEX" val="20204638"/>
  <p:tag name="KSO_WM_UNIT_LAYERLEVEL" val="1_1_1"/>
  <p:tag name="KSO_WM_TAG_VERSION" val="1.0"/>
  <p:tag name="KSO_WM_BEAUTIFY_FLAG" val="#wm#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0;您的正文已经简明扼要，但信息却错综复杂，需要用更多的文字来表述；但请您尽可能提炼思想的精髓，否则容易造成观者的阅读压力，适得其反。"/>
  <p:tag name="KSO_WM_UNIT_TEXT_FILL_FORE_SCHEMECOLOR_INDEX_BRIGHTNESS" val="0.35"/>
  <p:tag name="KSO_WM_UNIT_TEXT_FILL_FORE_SCHEMECOLOR_INDEX" val="13"/>
  <p:tag name="KSO_WM_UNIT_TEXT_FILL_TYPE" val="1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VALUE" val="40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5_1"/>
  <p:tag name="KSO_WM_UNIT_ID" val="diagram20204638_4*l_h_f*1_5_1"/>
  <p:tag name="KSO_WM_TEMPLATE_CATEGORY" val="diagram"/>
  <p:tag name="KSO_WM_TEMPLATE_INDEX" val="20204638"/>
  <p:tag name="KSO_WM_UNIT_LAYERLEVEL" val="1_1_1"/>
  <p:tag name="KSO_WM_TAG_VERSION" val="1.0"/>
  <p:tag name="KSO_WM_BEAUTIFY_FLAG" val="#wm#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0;您的正文已经简明扼要，但信息却错综复杂，需要用更多的文字来表述；但请您尽可能提炼思想的精髓，否则容易造成观者的阅读压力，适得其反。"/>
  <p:tag name="KSO_WM_UNIT_TEXT_FILL_FORE_SCHEMECOLOR_INDEX_BRIGHTNESS" val="0.35"/>
  <p:tag name="KSO_WM_UNIT_TEXT_FILL_FORE_SCHEMECOLOR_INDEX" val="13"/>
  <p:tag name="KSO_WM_UNIT_TEXT_FILL_TYPE" val="1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207315"/>
  <p:tag name="KSO_WM_SLIDE_LAYOUT_INFO" val="{&quot;direction&quot;:1,&quot;id&quot;:&quot;2021-03-05T17:35:32&quot;,&quot;maxSize&quot;:{&quot;size1&quot;:100},&quot;minSize&quot;:{&quot;size1&quot;:100},&quot;normalSize&quot;:{&quot;size1&quot;:100},&quot;subLayout&quot;:[{&quot;backgroundInfo&quot;:[{&quot;bottom&quot;:0.15555556100000001,&quot;bottomAbs&quot;:false,&quot;left&quot;:0,&quot;leftAbs&quot;:false,&quot;right&quot;:0,&quot;rightAbs&quot;:false,&quot;top&quot;:0.15555556100000001,&quot;topAbs&quot;:false,&quot;type&quot;:&quot;belt&quot;}],&quot;id&quot;:&quot;2021-03-05T17:35:32&quot;,&quot;maxSize&quot;:{&quot;size1&quot;:15.4},&quot;minSize&quot;:{&quot;size1&quot;:15.4},&quot;normalSize&quot;:{&quot;size1&quot;:15.4},&quot;subLayout&quot;:[{&quot;id&quot;:&quot;2021-03-05T17:35:32&quot;,&quot;type&quot;:0},{&quot;id&quot;:&quot;2021-03-05T17:35:32&quot;,&quot;maxSize&quot;:{&quot;size1&quot;:81.599999999999994},&quot;minSize&quot;:{&quot;size1&quot;:81.599999999999994},&quot;normalSize&quot;:{&quot;size1&quot;:81.599999999999994},&quot;subLayout&quot;:[{&quot;backgroundInfo&quot;:[{&quot;bottom&quot;:0,&quot;bottomAbs&quot;:false,&quot;left&quot;:0,&quot;leftAbs&quot;:false,&quot;right&quot;:0,&quot;rightAbs&quot;:false,&quot;top&quot;:0,&quot;topAbs&quot;:false,&quot;type&quot;:&quot;belt&quot;}],&quot;id&quot;:&quot;2021-03-05T17:35:32&quot;,&quot;margin&quot;:{&quot;bottom&quot;:0.42300000786781311,&quot;left&quot;:3.3870000839233398,&quot;right&quot;:3.3870000839233398,&quot;top&quot;:0.42300000786781311},&quot;type&quot;:0},{&quot;id&quot;:&quot;2021-03-05T17:35:32&quot;,&quot;type&quot;:0}],&quot;type&quot;:0}],&quot;type&quot;:0},{&quot;id&quot;:&quot;2021-03-05T17:35:32&quot;,&quot;type&quot;:0}],&quot;type&quot;:0}"/>
  <p:tag name="KSO_WM_SLIDE_CAN_ADD_NAVIGATION" val="1"/>
  <p:tag name="KSO_WM_SLIDE_BACKGROUND" val="[&quot;belt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6f19c8605d5daf04fe6008"/>
  <p:tag name="KSO_WM_SLIDE_ID" val="diagram20207315_1"/>
  <p:tag name="KSO_WM_TEMPLATE_SUBCATEGORY" val="21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60*371"/>
  <p:tag name="KSO_WM_SLIDE_POSITION" val="0*84"/>
  <p:tag name="KSO_WM_TAG_VERSION" val="1.0"/>
  <p:tag name="KSO_WM_SLIDE_LAYOUT" val="f"/>
  <p:tag name="KSO_WM_SLIDE_LAYOUT_CNT" val="1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5b370d9c62884a6b9c7db59bf9b89d92&quot;,&quot;fill_align&quot;:&quot;cm&quot;,&quot;chip_types&quot;:[&quot;diagram&quot;,&quot;pictext&quot;,&quot;picture&quot;,&quot;chart&quot;,&quot;table&quot;,&quot;video&quot;]}],[{&quot;text_align&quot;:&quot;lm&quot;,&quot;text_direction&quot;:&quot;horizontal&quot;,&quot;support_big_font&quot;:false,&quot;picture_toward&quot;:0,&quot;picture_dockside&quot;:[],&quot;fill_id&quot;:&quot;5b370d9c62884a6b9c7db59bf9b89d92&quot;,&quot;fill_align&quot;:&quot;lm&quot;,&quot;chip_types&quot;:[&quot;text&quot;]}]]"/>
  <p:tag name="KSO_WM_CHIP_DECFILLPROP" val="[]"/>
  <p:tag name="KSO_WM_CHIP_GROUPID" val="5e6f19c8605d5daf04fe6007"/>
  <p:tag name="KSO_WM_SLIDE_BK_DARK_LIGHT" val="2"/>
  <p:tag name="KSO_WM_SLIDE_BACKGROUND_TYPE" val="belt"/>
  <p:tag name="KSO_WM_SLIDE_SUPPORT_FEATURE_TYPE" val="0"/>
  <p:tag name="KSO_WM_TEMPLATE_ASSEMBLE_XID" val="6041fb62196af95873905b6b"/>
  <p:tag name="KSO_WM_TEMPLATE_ASSEMBLE_GROUPID" val="6041fb62196af95873905b6b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8*i*1"/>
  <p:tag name="KSO_WM_UNIT_BK_DARK_LIGHT" val="2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16"/>
  <p:tag name="KSO_WM_UNIT_FILL_TYPE" val="1"/>
  <p:tag name="KSO_WM_UNIT_TEXT_FILL_FORE_SCHEMECOLOR_INDEX_BRIGHTNESS" val="0.15"/>
  <p:tag name="KSO_WM_UNIT_TEXT_FILL_FORE_SCHEMECOLOR_INDEX" val="13"/>
  <p:tag name="KSO_WM_UNIT_TEXT_FILL_TYPE" val="1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7315_1*f*1"/>
  <p:tag name="KSO_WM_TEMPLATE_CATEGORY" val="diagram"/>
  <p:tag name="KSO_WM_TEMPLATE_INDEX" val="20207315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90"/>
  <p:tag name="KSO_WM_UNIT_SHOW_EDIT_AREA_INDICATION" val="1"/>
  <p:tag name="KSO_WM_CHIP_GROUPID" val="5e6b05596848fb12bee65ac8"/>
  <p:tag name="KSO_WM_CHIP_XID" val="5e6b05596848fb12bee65aca"/>
  <p:tag name="KSO_WM_UNIT_DEC_AREA_ID" val="68ed0f2e03a94abfab054522533170e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e84d9c1723ec422f84dfc2b4a4bee047"/>
  <p:tag name="KSO_WM_UNIT_TEXT_FILL_FORE_SCHEMECOLOR_INDEX_BRIGHTNESS" val="0.25"/>
  <p:tag name="KSO_WM_UNIT_TEXT_FILL_FORE_SCHEMECOLOR_INDEX" val="13"/>
  <p:tag name="KSO_WM_UNIT_TEXT_FILL_TYPE" val="1"/>
  <p:tag name="KSO_WM_TEMPLATE_ASSEMBLE_XID" val="6041fb62196af95873905b6b"/>
  <p:tag name="KSO_WM_TEMPLATE_ASSEMBLE_GROUPID" val="6041fb62196af95873905b6b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diagram20205195_1"/>
  <p:tag name="KSO_WM_TEMPLATE_SUBCATEGORY" val="0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59*522"/>
  <p:tag name="KSO_WM_SLIDE_POSITION" val="0*18"/>
  <p:tag name="KSO_WM_TAG_VERSION" val="1.0"/>
  <p:tag name="KSO_WM_BEAUTIFY_FLAG" val="#wm#"/>
  <p:tag name="KSO_WM_TEMPLATE_CATEGORY" val="diagram"/>
  <p:tag name="KSO_WM_TEMPLATE_INDEX" val="20205195"/>
  <p:tag name="KSO_WM_SLIDE_LAYOUT" val="a_b_f"/>
  <p:tag name="KSO_WM_SLIDE_LAYOUT_CNT" val="1_1_1"/>
  <p:tag name="KSO_WM_SLIDE_BK_DARK_LIGHT" val="2"/>
  <p:tag name="KSO_WM_SLIDE_BACKGROUND_TYPE" val="general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5195_1*i*1"/>
  <p:tag name="KSO_WM_TEMPLATE_CATEGORY" val="diagram"/>
  <p:tag name="KSO_WM_TEMPLATE_INDEX" val="20205195"/>
  <p:tag name="KSO_WM_UNIT_LAYERLEVEL" val="1"/>
  <p:tag name="KSO_WM_TAG_VERSION" val="1.0"/>
  <p:tag name="KSO_WM_BEAUTIFY_FLAG" val="#wm#"/>
  <p:tag name="KSO_WM_UNIT_FILL_FORE_SCHEMECOLOR_INDEX_BRIGHTNESS" val="0.8"/>
  <p:tag name="KSO_WM_UNIT_FILL_FORE_SCHEMECOLOR_INDEX" val="5"/>
  <p:tag name="KSO_WM_UNIT_FILL_BACK_SCHEMECOLOR_INDEX_BRIGHTNESS" val="-0.05"/>
  <p:tag name="KSO_WM_UNIT_FILL_BACK_SCHEMECOLOR_INDEX" val="14"/>
  <p:tag name="KSO_WM_UNIT_FILL_TYPE" val="2"/>
  <p:tag name="KSO_WM_UNIT_TEXT_FILL_FORE_SCHEMECOLOR_INDEX_BRIGHTNESS" val="0"/>
  <p:tag name="KSO_WM_UNIT_TEXT_FILL_FORE_SCHEMECOLOR_INDEX" val="2"/>
  <p:tag name="KSO_WM_UNIT_TEXT_FILL_TYPE" val="1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5195_1*i*2"/>
  <p:tag name="KSO_WM_TEMPLATE_CATEGORY" val="diagram"/>
  <p:tag name="KSO_WM_TEMPLATE_INDEX" val="20205195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5195_1*i*3"/>
  <p:tag name="KSO_WM_TEMPLATE_CATEGORY" val="diagram"/>
  <p:tag name="KSO_WM_TEMPLATE_INDEX" val="20205195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16"/>
  <p:tag name="KSO_WM_UNIT_FILL_TYPE" val="1"/>
  <p:tag name="KSO_WM_UNIT_SHADOW_SCHEMECOLOR_INDEX_BRIGHTNESS" val="0.05"/>
  <p:tag name="KSO_WM_UNIT_SHADOW_SCHEMECOLOR_INDEX" val="13"/>
  <p:tag name="KSO_WM_UNIT_TEXT_FILL_FORE_SCHEMECOLOR_INDEX_BRIGHTNESS" val="0"/>
  <p:tag name="KSO_WM_UNIT_TEXT_FILL_FORE_SCHEMECOLOR_INDEX" val="2"/>
  <p:tag name="KSO_WM_UNIT_TEXT_FILL_TYPE" val="1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PART_ID_V2" val="d-4-2"/>
  <p:tag name="KSO_WM_UNIT_ISCONTENTSTITLE" val="0"/>
  <p:tag name="KSO_WM_UNIT_ISNUMDGMTITLE" val="0"/>
  <p:tag name="KSO_WM_UNIT_NOCLEAR" val="0"/>
  <p:tag name="KSO_WM_UNIT_VALUE" val="43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diagram20205195_1*b*1"/>
  <p:tag name="KSO_WM_TEMPLATE_CATEGORY" val="diagram"/>
  <p:tag name="KSO_WM_TEMPLATE_INDEX" val="20205195"/>
  <p:tag name="KSO_WM_UNIT_LAYERLEVEL" val="1"/>
  <p:tag name="KSO_WM_TAG_VERSION" val="1.0"/>
  <p:tag name="KSO_WM_BEAUTIFY_FLAG" val="#wm#"/>
  <p:tag name="KSO_WM_UNIT_PRESET_TEXT" val="单击此处添加副标题"/>
  <p:tag name="KSO_WM_UNIT_TEXT_FILL_FORE_SCHEMECOLOR_INDEX_BRIGHTNESS" val="0.25"/>
  <p:tag name="KSO_WM_UNIT_TEXT_FILL_FORE_SCHEMECOLOR_INDEX" val="13"/>
  <p:tag name="KSO_WM_UNIT_TEXT_FILL_TYPE" val="1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NOCLEAR" val="0"/>
  <p:tag name="KSO_WM_UNIT_VALUE" val="88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5195_1*f*1"/>
  <p:tag name="KSO_WM_TEMPLATE_CATEGORY" val="diagram"/>
  <p:tag name="KSO_WM_TEMPLATE_INDEX" val="20205195"/>
  <p:tag name="KSO_WM_UNIT_LAYERLEVEL" val="1"/>
  <p:tag name="KSO_WM_TAG_VERSION" val="1.0"/>
  <p:tag name="KSO_WM_BEAUTIFY_FLAG" val="#wm#"/>
  <p:tag name="KSO_WM_UNIT_PRESET_TEXT" val="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"/>
  <p:tag name="KSO_WM_UNIT_SUBTYPE" val="a"/>
  <p:tag name="KSO_WM_UNIT_TEXT_FILL_FORE_SCHEMECOLOR_INDEX_BRIGHTNESS" val="0.25"/>
  <p:tag name="KSO_WM_UNIT_TEXT_FILL_FORE_SCHEMECOLOR_INDEX" val="13"/>
  <p:tag name="KSO_WM_UNIT_TEXT_FILL_TYPE" val="1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5195_1*i*4"/>
  <p:tag name="KSO_WM_TEMPLATE_CATEGORY" val="diagram"/>
  <p:tag name="KSO_WM_TEMPLATE_INDEX" val="20205195"/>
  <p:tag name="KSO_WM_UNIT_LAYERLEVEL" val="1"/>
  <p:tag name="KSO_WM_TAG_VERSION" val="1.0"/>
  <p:tag name="KSO_WM_BEAUTIFY_FLAG" val="#wm#"/>
  <p:tag name="KSO_WM_UNIT_FILL_FORE_SCHEMECOLOR_INDEX_BRIGHTNESS" val="0.8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5195_1*i*5"/>
  <p:tag name="KSO_WM_TEMPLATE_CATEGORY" val="diagram"/>
  <p:tag name="KSO_WM_TEMPLATE_INDEX" val="20205195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2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5195_1*a*1"/>
  <p:tag name="KSO_WM_TEMPLATE_CATEGORY" val="diagram"/>
  <p:tag name="KSO_WM_TEMPLATE_INDEX" val="20205195"/>
  <p:tag name="KSO_WM_UNIT_LAYERLEVEL" val="1"/>
  <p:tag name="KSO_WM_TAG_VERSION" val="1.0"/>
  <p:tag name="KSO_WM_BEAUTIFY_FLAG" val="#wm#"/>
  <p:tag name="KSO_WM_UNIT_PRESET_TEXT" val="单击此处添加大标题内容"/>
  <p:tag name="KSO_WM_UNIT_TEXT_FILL_FORE_SCHEMECOLOR_INDEX_BRIGHTNESS" val="0.15"/>
  <p:tag name="KSO_WM_UNIT_TEXT_FILL_FORE_SCHEMECOLOR_INDEX" val="13"/>
  <p:tag name="KSO_WM_UNIT_TEXT_FILL_TYPE" val="1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207315"/>
  <p:tag name="KSO_WM_SLIDE_LAYOUT_INFO" val="{&quot;direction&quot;:1,&quot;id&quot;:&quot;2021-03-05T17:35:32&quot;,&quot;maxSize&quot;:{&quot;size1&quot;:100},&quot;minSize&quot;:{&quot;size1&quot;:100},&quot;normalSize&quot;:{&quot;size1&quot;:100},&quot;subLayout&quot;:[{&quot;backgroundInfo&quot;:[{&quot;bottom&quot;:0.15555556100000001,&quot;bottomAbs&quot;:false,&quot;left&quot;:0,&quot;leftAbs&quot;:false,&quot;right&quot;:0,&quot;rightAbs&quot;:false,&quot;top&quot;:0.15555556100000001,&quot;topAbs&quot;:false,&quot;type&quot;:&quot;belt&quot;}],&quot;id&quot;:&quot;2021-03-05T17:35:32&quot;,&quot;maxSize&quot;:{&quot;size1&quot;:15.400020470540255},&quot;minSize&quot;:{&quot;size1&quot;:15.400020470540255},&quot;normalSize&quot;:{&quot;size1&quot;:15.400020470540255},&quot;subLayout&quot;:[{&quot;id&quot;:&quot;2021-03-05T17:35:32&quot;,&quot;type&quot;:0},{&quot;id&quot;:&quot;2021-03-05T17:35:32&quot;,&quot;maxSize&quot;:{&quot;size1&quot;:81.600024196861938},&quot;minSize&quot;:{&quot;size1&quot;:81.600024196861938},&quot;normalSize&quot;:{&quot;size1&quot;:81.600024196861938},&quot;subLayout&quot;:[{&quot;backgroundInfo&quot;:[{&quot;bottom&quot;:0,&quot;bottomAbs&quot;:false,&quot;left&quot;:0,&quot;leftAbs&quot;:false,&quot;right&quot;:0,&quot;rightAbs&quot;:false,&quot;top&quot;:0,&quot;topAbs&quot;:false,&quot;type&quot;:&quot;belt&quot;}],&quot;id&quot;:&quot;2021-03-05T17:35:32&quot;,&quot;margin&quot;:{&quot;bottom&quot;:0.42300000786781311,&quot;left&quot;:3.3870000839233398,&quot;right&quot;:3.3870000839233398,&quot;top&quot;:0.42300000786781311},&quot;type&quot;:0},{&quot;id&quot;:&quot;2021-03-05T17:35:32&quot;,&quot;type&quot;:0}],&quot;type&quot;:0}],&quot;type&quot;:0},{&quot;id&quot;:&quot;2021-03-05T17:35:32&quot;,&quot;type&quot;:0}],&quot;type&quot;:0}"/>
  <p:tag name="KSO_WM_SLIDE_CAN_ADD_NAVIGATION" val="1"/>
  <p:tag name="KSO_WM_SLIDE_BACKGROUND" val="[&quot;belt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6f19c8605d5daf04fe6008"/>
  <p:tag name="KSO_WM_SLIDE_ID" val="diagram20207315_1"/>
  <p:tag name="KSO_WM_TEMPLATE_SUBCATEGORY" val="21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60*371"/>
  <p:tag name="KSO_WM_SLIDE_POSITION" val="0*84"/>
  <p:tag name="KSO_WM_TAG_VERSION" val="1.0"/>
  <p:tag name="KSO_WM_SLIDE_LAYOUT" val="f"/>
  <p:tag name="KSO_WM_SLIDE_LAYOUT_CNT" val="1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5b370d9c62884a6b9c7db59bf9b89d92&quot;,&quot;fill_align&quot;:&quot;cm&quot;,&quot;chip_types&quot;:[&quot;diagram&quot;,&quot;pictext&quot;,&quot;picture&quot;,&quot;chart&quot;,&quot;table&quot;,&quot;video&quot;]}],[{&quot;text_align&quot;:&quot;lm&quot;,&quot;text_direction&quot;:&quot;horizontal&quot;,&quot;support_big_font&quot;:false,&quot;picture_toward&quot;:0,&quot;picture_dockside&quot;:[],&quot;fill_id&quot;:&quot;5b370d9c62884a6b9c7db59bf9b89d92&quot;,&quot;fill_align&quot;:&quot;lm&quot;,&quot;chip_types&quot;:[&quot;text&quot;]}]]"/>
  <p:tag name="KSO_WM_CHIP_DECFILLPROP" val="[]"/>
  <p:tag name="KSO_WM_CHIP_GROUPID" val="5e6f19c8605d5daf04fe6007"/>
  <p:tag name="KSO_WM_SLIDE_BK_DARK_LIGHT" val="2"/>
  <p:tag name="KSO_WM_SLIDE_BACKGROUND_TYPE" val="belt"/>
  <p:tag name="KSO_WM_SLIDE_SUPPORT_FEATURE_TYPE" val="0"/>
  <p:tag name="KSO_WM_TEMPLATE_ASSEMBLE_XID" val="6041fb62196af95873905b6b"/>
  <p:tag name="KSO_WM_TEMPLATE_ASSEMBLE_GROUPID" val="6041fb62196af95873905b6b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8*i*1"/>
  <p:tag name="KSO_WM_UNIT_BK_DARK_LIGHT" val="2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16"/>
  <p:tag name="KSO_WM_UNIT_FILL_TYPE" val="1"/>
  <p:tag name="KSO_WM_UNIT_TEXT_FILL_FORE_SCHEMECOLOR_INDEX_BRIGHTNESS" val="0.15"/>
  <p:tag name="KSO_WM_UNIT_TEXT_FILL_FORE_SCHEMECOLOR_INDEX" val="13"/>
  <p:tag name="KSO_WM_UNIT_TEXT_FILL_TYPE" val="1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7315_1*f*1"/>
  <p:tag name="KSO_WM_TEMPLATE_CATEGORY" val="diagram"/>
  <p:tag name="KSO_WM_TEMPLATE_INDEX" val="20207315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90"/>
  <p:tag name="KSO_WM_UNIT_SHOW_EDIT_AREA_INDICATION" val="1"/>
  <p:tag name="KSO_WM_CHIP_GROUPID" val="5e6b05596848fb12bee65ac8"/>
  <p:tag name="KSO_WM_CHIP_XID" val="5e6b05596848fb12bee65aca"/>
  <p:tag name="KSO_WM_UNIT_DEC_AREA_ID" val="68ed0f2e03a94abfab054522533170e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e84d9c1723ec422f84dfc2b4a4bee047"/>
  <p:tag name="KSO_WM_UNIT_TEXT_FILL_FORE_SCHEMECOLOR_INDEX_BRIGHTNESS" val="0.25"/>
  <p:tag name="KSO_WM_UNIT_TEXT_FILL_FORE_SCHEMECOLOR_INDEX" val="13"/>
  <p:tag name="KSO_WM_UNIT_TEXT_FILL_TYPE" val="1"/>
  <p:tag name="KSO_WM_TEMPLATE_ASSEMBLE_XID" val="6041fb62196af95873905b6b"/>
  <p:tag name="KSO_WM_TEMPLATE_ASSEMBLE_GROUPID" val="6041fb62196af95873905b6b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207315"/>
  <p:tag name="KSO_WM_SLIDE_LAYOUT_INFO" val="{&quot;direction&quot;:1,&quot;id&quot;:&quot;2021-03-05T17:35:32&quot;,&quot;maxSize&quot;:{&quot;size1&quot;:100},&quot;minSize&quot;:{&quot;size1&quot;:100},&quot;normalSize&quot;:{&quot;size1&quot;:100},&quot;subLayout&quot;:[{&quot;backgroundInfo&quot;:[{&quot;bottom&quot;:0.15555556100000001,&quot;bottomAbs&quot;:false,&quot;left&quot;:0,&quot;leftAbs&quot;:false,&quot;right&quot;:0,&quot;rightAbs&quot;:false,&quot;top&quot;:0.15555556100000001,&quot;topAbs&quot;:false,&quot;type&quot;:&quot;belt&quot;}],&quot;id&quot;:&quot;2021-03-05T17:35:32&quot;,&quot;maxSize&quot;:{&quot;size1&quot;:15.400020470540255},&quot;minSize&quot;:{&quot;size1&quot;:15.400020470540255},&quot;normalSize&quot;:{&quot;size1&quot;:15.400020470540255},&quot;subLayout&quot;:[{&quot;id&quot;:&quot;2021-03-05T17:35:32&quot;,&quot;type&quot;:0},{&quot;id&quot;:&quot;2021-03-05T17:35:32&quot;,&quot;maxSize&quot;:{&quot;size1&quot;:81.600024196861938},&quot;minSize&quot;:{&quot;size1&quot;:81.600024196861938},&quot;normalSize&quot;:{&quot;size1&quot;:81.600024196861938},&quot;subLayout&quot;:[{&quot;backgroundInfo&quot;:[{&quot;bottom&quot;:0,&quot;bottomAbs&quot;:false,&quot;left&quot;:0,&quot;leftAbs&quot;:false,&quot;right&quot;:0,&quot;rightAbs&quot;:false,&quot;top&quot;:0,&quot;topAbs&quot;:false,&quot;type&quot;:&quot;belt&quot;}],&quot;id&quot;:&quot;2021-03-05T17:35:32&quot;,&quot;margin&quot;:{&quot;bottom&quot;:0.42300000786781311,&quot;left&quot;:3.3870000839233398,&quot;right&quot;:3.3870000839233398,&quot;top&quot;:0.42300000786781311},&quot;type&quot;:0},{&quot;id&quot;:&quot;2021-03-05T17:35:32&quot;,&quot;type&quot;:0}],&quot;type&quot;:0}],&quot;type&quot;:0},{&quot;id&quot;:&quot;2021-03-05T17:35:32&quot;,&quot;type&quot;:0}],&quot;type&quot;:0}"/>
  <p:tag name="KSO_WM_SLIDE_CAN_ADD_NAVIGATION" val="1"/>
  <p:tag name="KSO_WM_SLIDE_BACKGROUND" val="[&quot;belt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6f19c8605d5daf04fe6008"/>
  <p:tag name="KSO_WM_SLIDE_ID" val="diagram20207315_1"/>
  <p:tag name="KSO_WM_TEMPLATE_SUBCATEGORY" val="21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60*371"/>
  <p:tag name="KSO_WM_SLIDE_POSITION" val="0*84"/>
  <p:tag name="KSO_WM_TAG_VERSION" val="1.0"/>
  <p:tag name="KSO_WM_SLIDE_LAYOUT" val="f"/>
  <p:tag name="KSO_WM_SLIDE_LAYOUT_CNT" val="1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5b370d9c62884a6b9c7db59bf9b89d92&quot;,&quot;fill_align&quot;:&quot;cm&quot;,&quot;chip_types&quot;:[&quot;diagram&quot;,&quot;pictext&quot;,&quot;picture&quot;,&quot;chart&quot;,&quot;table&quot;,&quot;video&quot;]}],[{&quot;text_align&quot;:&quot;lm&quot;,&quot;text_direction&quot;:&quot;horizontal&quot;,&quot;support_big_font&quot;:false,&quot;picture_toward&quot;:0,&quot;picture_dockside&quot;:[],&quot;fill_id&quot;:&quot;5b370d9c62884a6b9c7db59bf9b89d92&quot;,&quot;fill_align&quot;:&quot;lm&quot;,&quot;chip_types&quot;:[&quot;text&quot;]}]]"/>
  <p:tag name="KSO_WM_CHIP_DECFILLPROP" val="[]"/>
  <p:tag name="KSO_WM_CHIP_GROUPID" val="5e6f19c8605d5daf04fe6007"/>
  <p:tag name="KSO_WM_SLIDE_BK_DARK_LIGHT" val="2"/>
  <p:tag name="KSO_WM_SLIDE_BACKGROUND_TYPE" val="belt"/>
  <p:tag name="KSO_WM_SLIDE_SUPPORT_FEATURE_TYPE" val="0"/>
  <p:tag name="KSO_WM_TEMPLATE_ASSEMBLE_XID" val="6041fb62196af95873905b6b"/>
  <p:tag name="KSO_WM_TEMPLATE_ASSEMBLE_GROUPID" val="6041fb62196af95873905b6b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8*i*1"/>
  <p:tag name="KSO_WM_UNIT_BK_DARK_LIGHT" val="2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16"/>
  <p:tag name="KSO_WM_UNIT_FILL_TYPE" val="1"/>
  <p:tag name="KSO_WM_UNIT_TEXT_FILL_FORE_SCHEMECOLOR_INDEX_BRIGHTNESS" val="0.15"/>
  <p:tag name="KSO_WM_UNIT_TEXT_FILL_FORE_SCHEMECOLOR_INDEX" val="13"/>
  <p:tag name="KSO_WM_UNIT_TEXT_FILL_TYPE" val="1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7315_1*f*1"/>
  <p:tag name="KSO_WM_TEMPLATE_CATEGORY" val="diagram"/>
  <p:tag name="KSO_WM_TEMPLATE_INDEX" val="20207315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90"/>
  <p:tag name="KSO_WM_UNIT_SHOW_EDIT_AREA_INDICATION" val="1"/>
  <p:tag name="KSO_WM_CHIP_GROUPID" val="5e6b05596848fb12bee65ac8"/>
  <p:tag name="KSO_WM_CHIP_XID" val="5e6b05596848fb12bee65aca"/>
  <p:tag name="KSO_WM_UNIT_DEC_AREA_ID" val="68ed0f2e03a94abfab054522533170e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e84d9c1723ec422f84dfc2b4a4bee047"/>
  <p:tag name="KSO_WM_UNIT_TEXT_FILL_FORE_SCHEMECOLOR_INDEX_BRIGHTNESS" val="0.25"/>
  <p:tag name="KSO_WM_UNIT_TEXT_FILL_FORE_SCHEMECOLOR_INDEX" val="13"/>
  <p:tag name="KSO_WM_UNIT_TEXT_FILL_TYPE" val="1"/>
  <p:tag name="KSO_WM_TEMPLATE_ASSEMBLE_XID" val="6041fb62196af95873905b6b"/>
  <p:tag name="KSO_WM_TEMPLATE_ASSEMBLE_GROUPID" val="6041fb62196af95873905b6b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COLORSCHEME_VERSION" val="3.2"/>
  <p:tag name="KSO_WM_SLIDE_ID" val="diagram20217144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864*420"/>
  <p:tag name="KSO_WM_SLIDE_POSITION" val="48*60"/>
  <p:tag name="KSO_WM_TAG_VERSION" val="1.0"/>
  <p:tag name="KSO_WM_BEAUTIFY_FLAG" val="#wm#"/>
  <p:tag name="KSO_WM_TEMPLATE_CATEGORY" val="diagram"/>
  <p:tag name="KSO_WM_TEMPLATE_INDEX" val="20217144"/>
  <p:tag name="KSO_WM_SLIDE_LAYOUT" val="a_b_d"/>
  <p:tag name="KSO_WM_SLIDE_LAYOUT_CNT" val="1_1_1"/>
  <p:tag name="KSO_WM_CHIP_INFOS" val="{&quot;type&quot;:0,&quot;layout_type&quot;:&quot;topbottom&quot;,&quot;layout_feature&quot;:2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big_font&quot;:false,&quot;picture_toward&quot;:0,&quot;picture_dockside&quot;:[],&quot;fill_id&quot;:&quot;0bc3c1a022504dc18ddf2da8beea7bff&quot;,&quot;fill_align&quot;:&quot;lm&quot;,&quot;chip_types&quot;:[&quot;header&quot;]},{&quot;text_align&quot;:&quot;lm&quot;,&quot;text_direction&quot;:&quot;horizontal&quot;,&quot;support_big_font&quot;:false,&quot;picture_toward&quot;:0,&quot;picture_dockside&quot;:[],&quot;fill_id&quot;:&quot;1a64a48662ca45e7a2ef2dffb46de0df&quot;,&quot;fill_align&quot;:&quot;cm&quot;,&quot;chip_types&quot;:[&quot;text&quot;]}],[{&quot;text_align&quot;:&quot;lm&quot;,&quot;text_direction&quot;:&quot;horizontal&quot;,&quot;support_big_font&quot;:false,&quot;picture_toward&quot;:0,&quot;picture_dockside&quot;:[],&quot;fill_id&quot;:&quot;0bc3c1a022504dc18ddf2da8beea7bff&quot;,&quot;fill_align&quot;:&quot;lm&quot;,&quot;chip_types&quot;:[&quot;header&quot;]},{&quot;text_align&quot;:&quot;cm&quot;,&quot;text_direction&quot;:&quot;horizontal&quot;,&quot;support_features&quot;:[&quot;collage&quot;],&quot;support_big_font&quot;:false,&quot;picture_toward&quot;:0,&quot;picture_dockside&quot;:[],&quot;fill_id&quot;:&quot;1a64a48662ca45e7a2ef2dffb46de0df&quot;,&quot;fill_align&quot;:&quot;cm&quot;,&quot;chip_types&quot;:[&quot;diagram&quot;,&quot;pictext&quot;,&quot;picture&quot;,&quot;chart&quot;,&quot;table&quot;,&quot;video&quot;]}]]"/>
  <p:tag name="KSO_WM_SLIDE_LAYOUT_INFO" val="{&quot;id&quot;:&quot;2020-12-10T01:20:20&quot;,&quot;maxSize&quot;:{&quot;size1&quot;:28.899999999999999},&quot;minSize&quot;:{&quot;size1&quot;:22.199999999999999},&quot;normalSize&quot;:{&quot;size1&quot;:27.950185185185187},&quot;subLayout&quot;:[{&quot;id&quot;:&quot;2020-12-10T01:20:20&quot;,&quot;margin&quot;:{&quot;bottom&quot;:0.42300000786781311,&quot;left&quot;:1.6929999589920044,&quot;right&quot;:5.9270000457763672,&quot;top&quot;:1.6929999589920044},&quot;type&quot;:0},{&quot;id&quot;:&quot;2020-12-10T01:20:20&quot;,&quot;margin&quot;:{&quot;bottom&quot;:2.9630000591278076,&quot;left&quot;:2.9630000591278076,&quot;right&quot;:2.9630000591278076,&quot;top&quot;:1.6929999589920044},&quot;type&quot;:0}],&quot;type&quot;:0}"/>
  <p:tag name="KSO_WM_SLIDE_RATIO" val="1.777778"/>
  <p:tag name="KSO_WM_CHIP_XID" val="5ef20a5ea491bb0086638ac2"/>
  <p:tag name="KSO_WM_CHIP_DECFILLPROP" val="[]"/>
  <p:tag name="KSO_WM_CHIP_GROUPID" val="5ef20a5ea491bb0086638ac1"/>
  <p:tag name="KSO_WM_SLIDE_BK_DARK_LIGHT" val="2"/>
  <p:tag name="KSO_WM_SLIDE_BACKGROUND_TYPE" val="general"/>
  <p:tag name="KSO_WM_SLIDE_SUPPORT_FEATURE_TYPE" val="1"/>
  <p:tag name="KSO_WM_TEMPLATE_ASSEMBLE_XID" val="5fd107541fa9d42129ddd92d"/>
  <p:tag name="KSO_WM_TEMPLATE_ASSEMBLE_GROUPID" val="5fd107541fa9d42129ddd92d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7144_1**"/>
  <p:tag name="KSO_WM_TEMPLATE_CATEGORY" val="diagram"/>
  <p:tag name="KSO_WM_TEMPLATE_INDEX" val="20217144"/>
  <p:tag name="KSO_WM_UNIT_LAYERLEVEL" val="1"/>
  <p:tag name="KSO_WM_TAG_VERSION" val="1.0"/>
  <p:tag name="KSO_WM_BEAUTIFY_FLAG" val="#wm#"/>
  <p:tag name="KSO_WM_UNIT_BLOCK" val="0"/>
  <p:tag name="KSO_WM_UNIT_DEC_AREA_ID" val="35eb58c266794e9c92660c525c4ec180"/>
  <p:tag name="KSO_WM_UNIT_SM_LIMIT_TYPE" val="0"/>
  <p:tag name="KSO_WM_CHIP_GROUPID" val="5ef20a5ea491bb0086638ac1"/>
  <p:tag name="KSO_WM_CHIP_XID" val="5ef20a5ea491bb0086638ac2"/>
  <p:tag name="KSO_WM_TEMPLATE_ASSEMBLE_XID" val="5fd107541fa9d42129ddd92d"/>
  <p:tag name="KSO_WM_TEMPLATE_ASSEMBLE_GROUPID" val="5fd107541fa9d42129ddd92d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添加大标题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17144_1*a*1"/>
  <p:tag name="KSO_WM_TEMPLATE_CATEGORY" val="diagram"/>
  <p:tag name="KSO_WM_TEMPLATE_INDEX" val="20217144"/>
  <p:tag name="KSO_WM_UNIT_LAYERLEVEL" val="1"/>
  <p:tag name="KSO_WM_TAG_VERSION" val="1.0"/>
  <p:tag name="KSO_WM_BEAUTIFY_FLAG" val="#wm#"/>
  <p:tag name="KSO_WM_UNIT_SHOW_EDIT_AREA_INDICATION" val="1"/>
  <p:tag name="KSO_WM_UNIT_DEFAULT_FONT" val="24;44;4"/>
  <p:tag name="KSO_WM_UNIT_BLOCK" val="0"/>
  <p:tag name="KSO_WM_UNIT_DEC_AREA_ID" val="d403b00cf9344ababc7121802268f67c"/>
  <p:tag name="KSO_WM_CHIP_GROUPID" val="5f0681562c9c209bb8bb14eb"/>
  <p:tag name="KSO_WM_CHIP_XID" val="5f0681562c9c209bb8bb14ec"/>
  <p:tag name="KSO_WM_CHIP_FILLAREA_FILL_RULE" val="{&quot;fill_align&quot;:&quot;lm&quot;,&quot;fill_mode&quot;:&quot;full&quot;,&quot;sacle_strategy&quot;:&quot;smart&quot;}"/>
  <p:tag name="KSO_WM_ASSEMBLE_CHIP_INDEX" val="2624982ff7804edaba9696aef99009a0"/>
  <p:tag name="KSO_WM_UNIT_TEXT_FILL_FORE_SCHEMECOLOR_INDEX_BRIGHTNESS" val="0"/>
  <p:tag name="KSO_WM_UNIT_TEXT_FILL_FORE_SCHEMECOLOR_INDEX" val="13"/>
  <p:tag name="KSO_WM_UNIT_TEXT_FILL_TYPE" val="1"/>
  <p:tag name="KSO_WM_TEMPLATE_ASSEMBLE_XID" val="5fd107541fa9d42129ddd92d"/>
  <p:tag name="KSO_WM_TEMPLATE_ASSEMBLE_GROUPID" val="5fd107541fa9d42129ddd92d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此处可添加副标题"/>
  <p:tag name="KSO_WM_UNIT_NOCLEAR" val="0"/>
  <p:tag name="KSO_WM_UNIT_SHOW_EDIT_AREA_INDICATION" val="1"/>
  <p:tag name="KSO_WM_UNIT_VALUE" val="4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diagram20217144_1*b*1"/>
  <p:tag name="KSO_WM_TEMPLATE_CATEGORY" val="diagram"/>
  <p:tag name="KSO_WM_TEMPLATE_INDEX" val="20217144"/>
  <p:tag name="KSO_WM_UNIT_LAYERLEVEL" val="1"/>
  <p:tag name="KSO_WM_TAG_VERSION" val="1.0"/>
  <p:tag name="KSO_WM_BEAUTIFY_FLAG" val="#wm#"/>
  <p:tag name="KSO_WM_UNIT_DEFAULT_FONT" val="18;24;2"/>
  <p:tag name="KSO_WM_UNIT_BLOCK" val="0"/>
  <p:tag name="KSO_WM_UNIT_DEC_AREA_ID" val="7fb7ad3b16e947d6844dca9b79b16b88"/>
  <p:tag name="KSO_WM_CHIP_GROUPID" val="5f0681562c9c209bb8bb14eb"/>
  <p:tag name="KSO_WM_CHIP_XID" val="5f0681562c9c209bb8bb14ec"/>
  <p:tag name="KSO_WM_CHIP_FILLAREA_FILL_RULE" val="{&quot;fill_align&quot;:&quot;lm&quot;,&quot;fill_mode&quot;:&quot;full&quot;,&quot;sacle_strategy&quot;:&quot;smart&quot;}"/>
  <p:tag name="KSO_WM_ASSEMBLE_CHIP_INDEX" val="2624982ff7804edaba9696aef99009a0"/>
  <p:tag name="KSO_WM_UNIT_TEXT_FILL_FORE_SCHEMECOLOR_INDEX_BRIGHTNESS" val="-0.25"/>
  <p:tag name="KSO_WM_UNIT_TEXT_FILL_FORE_SCHEMECOLOR_INDEX" val="14"/>
  <p:tag name="KSO_WM_UNIT_TEXT_FILL_TYPE" val="1"/>
  <p:tag name="KSO_WM_TEMPLATE_ASSEMBLE_XID" val="5fd107541fa9d42129ddd92d"/>
  <p:tag name="KSO_WM_TEMPLATE_ASSEMBLE_GROUPID" val="5fd107541fa9d42129ddd92d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7144_1*i*3"/>
  <p:tag name="KSO_WM_TEMPLATE_CATEGORY" val="diagram"/>
  <p:tag name="KSO_WM_TEMPLATE_INDEX" val="20217144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10691f53730d49c8acb30cf03664d6f3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fc98e3c3d7b143728fda204061101284&quot;,&quot;X&quot;:{&quot;Pos&quot;:1},&quot;Y&quot;:{&quot;Pos&quot;:1}},&quot;whChangeMode&quot;:0}"/>
  <p:tag name="KSO_WM_CHIP_GROUPID" val="5ef20a5ea491bb0086638ac1"/>
  <p:tag name="KSO_WM_CHIP_XID" val="5ef20a5ea491bb0086638ac2"/>
  <p:tag name="KSO_WM_UNIT_FILL_FORE_SCHEMECOLOR_INDEX_BRIGHTNESS" val="0"/>
  <p:tag name="KSO_WM_UNIT_FILL_FORE_SCHEMECOLOR_INDEX" val="16"/>
  <p:tag name="KSO_WM_UNIT_FILL_TYPE" val="1"/>
  <p:tag name="KSO_WM_UNIT_SHADOW_SCHEMECOLOR_INDEX_BRIGHTNESS" val="0.05"/>
  <p:tag name="KSO_WM_UNIT_SHADOW_SCHEMECOLOR_INDEX" val="13"/>
  <p:tag name="KSO_WM_UNIT_TEXT_FILL_FORE_SCHEMECOLOR_INDEX_BRIGHTNESS" val="0"/>
  <p:tag name="KSO_WM_UNIT_TEXT_FILL_FORE_SCHEMECOLOR_INDEX" val="14"/>
  <p:tag name="KSO_WM_UNIT_TEXT_FILL_TYPE" val="1"/>
  <p:tag name="KSO_WM_UNIT_VALUE" val="702"/>
  <p:tag name="KSO_WM_TEMPLATE_ASSEMBLE_XID" val="5fd107541fa9d42129ddd92d"/>
  <p:tag name="KSO_WM_TEMPLATE_ASSEMBLE_GROUPID" val="5fd107541fa9d42129ddd92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2_1"/>
  <p:tag name="KSO_WM_UNIT_ID" val="diagram20206947_1*m_h_f*1_2_1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单击此处输入你的正文，文字就是您思想的提炼。"/>
  <p:tag name="KSO_WM_UNIT_TEXT_FILL_FORE_SCHEMECOLOR_INDEX_BRIGHTNESS" val="0.25"/>
  <p:tag name="KSO_WM_UNIT_TEXT_FILL_FORE_SCHEMECOLOR_INDEX" val="13"/>
  <p:tag name="KSO_WM_UNIT_TEXT_FILL_TYPE" val="1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1"/>
  <p:tag name="KSO_WM_UNIT_ID" val="diagram20206947_1*m_h_i*1_2_1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LINE_FORE_SCHEMECOLOR_INDEX_BRIGHTNESS" val="0.4"/>
  <p:tag name="KSO_WM_UNIT_LINE_FORE_SCHEMECOLOR_INDEX" val="6"/>
  <p:tag name="KSO_WM_UNIT_LINE_FILL_TYPE" val="2"/>
  <p:tag name="KSO_WM_UNIT_TEXT_FILL_FORE_SCHEMECOLOR_INDEX_BRIGHTNESS" val="0"/>
  <p:tag name="KSO_WM_UNIT_TEXT_FILL_FORE_SCHEMECOLOR_INDEX" val="6"/>
  <p:tag name="KSO_WM_UNIT_TEXT_FILL_TYPE" val="1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15"/>
  <p:tag name="KSO_WM_UNIT_ID" val="diagram20206947_1*m_h_i*1_2_15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85"/>
  <p:tag name="KSO_WM_UNIT_ID" val="diagram20206947_1*m_h_i*1_2_85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61"/>
  <p:tag name="KSO_WM_UNIT_ID" val="diagram20206947_1*m_h_i*1_2_61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89"/>
  <p:tag name="KSO_WM_UNIT_ID" val="diagram20206947_1*m_h_i*1_2_89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20"/>
  <p:tag name="KSO_WM_UNIT_ID" val="diagram20206947_1*m_h_i*1_2_20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42"/>
  <p:tag name="KSO_WM_UNIT_ID" val="diagram20206947_1*m_h_i*1_2_42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63"/>
  <p:tag name="KSO_WM_UNIT_ID" val="diagram20206947_1*m_h_i*1_2_63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90"/>
  <p:tag name="KSO_WM_UNIT_ID" val="diagram20206947_1*m_h_i*1_2_90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72"/>
  <p:tag name="KSO_WM_UNIT_ID" val="diagram20206947_1*m_h_i*1_2_72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52"/>
  <p:tag name="KSO_WM_UNIT_ID" val="diagram20206947_1*m_h_i*1_2_52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7"/>
  <p:tag name="KSO_WM_UNIT_ID" val="diagram20206947_1*m_h_i*1_2_7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26"/>
  <p:tag name="KSO_WM_UNIT_ID" val="diagram20206947_1*m_h_i*1_2_26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46"/>
  <p:tag name="KSO_WM_UNIT_ID" val="diagram20206947_1*m_h_i*1_2_46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65"/>
  <p:tag name="KSO_WM_UNIT_ID" val="diagram20206947_1*m_h_i*1_2_65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83"/>
  <p:tag name="KSO_WM_UNIT_ID" val="diagram20206947_1*m_h_i*1_2_83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14"/>
  <p:tag name="KSO_WM_UNIT_ID" val="diagram20206947_1*m_h_i*1_2_14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74"/>
  <p:tag name="KSO_WM_UNIT_ID" val="diagram20206947_1*m_h_i*1_2_74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56"/>
  <p:tag name="KSO_WM_UNIT_ID" val="diagram20206947_1*m_h_i*1_2_56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32"/>
  <p:tag name="KSO_WM_UNIT_ID" val="diagram20206947_1*m_h_i*1_2_32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50"/>
  <p:tag name="KSO_WM_UNIT_ID" val="diagram20206947_1*m_h_i*1_2_50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68"/>
  <p:tag name="KSO_WM_UNIT_ID" val="diagram20206947_1*m_h_i*1_2_68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84"/>
  <p:tag name="KSO_WM_UNIT_ID" val="diagram20206947_1*m_h_i*1_2_84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21"/>
  <p:tag name="KSO_WM_UNIT_ID" val="diagram20206947_1*m_h_i*1_2_21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76"/>
  <p:tag name="KSO_WM_UNIT_ID" val="diagram20206947_1*m_h_i*1_2_76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22"/>
  <p:tag name="KSO_WM_UNIT_ID" val="diagram20206947_1*m_h_i*1_2_22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38"/>
  <p:tag name="KSO_WM_UNIT_ID" val="diagram20206947_1*m_h_i*1_2_38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54"/>
  <p:tag name="KSO_WM_UNIT_ID" val="diagram20206947_1*m_h_i*1_2_54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70"/>
  <p:tag name="KSO_WM_UNIT_ID" val="diagram20206947_1*m_h_i*1_2_70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28"/>
  <p:tag name="KSO_WM_UNIT_ID" val="diagram20206947_1*m_h_i*1_2_28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78"/>
  <p:tag name="KSO_WM_UNIT_ID" val="diagram20206947_1*m_h_i*1_2_78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29"/>
  <p:tag name="KSO_WM_UNIT_ID" val="diagram20206947_1*m_h_i*1_2_29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43"/>
  <p:tag name="KSO_WM_UNIT_ID" val="diagram20206947_1*m_h_i*1_2_43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58"/>
  <p:tag name="KSO_WM_UNIT_ID" val="diagram20206947_1*m_h_i*1_2_58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86"/>
  <p:tag name="KSO_WM_UNIT_ID" val="diagram20206947_1*m_h_i*1_2_86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34"/>
  <p:tag name="KSO_WM_UNIT_ID" val="diagram20206947_1*m_h_i*1_2_34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8"/>
  <p:tag name="KSO_WM_UNIT_ID" val="diagram20206947_1*m_h_i*1_2_8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35"/>
  <p:tag name="KSO_WM_UNIT_ID" val="diagram20206947_1*m_h_i*1_2_35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48"/>
  <p:tag name="KSO_WM_UNIT_ID" val="diagram20206947_1*m_h_i*1_2_48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87"/>
  <p:tag name="KSO_WM_UNIT_ID" val="diagram20206947_1*m_h_i*1_2_87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4"/>
  <p:tag name="KSO_WM_UNIT_ID" val="diagram20206947_1*m_h_i*1_2_4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16"/>
  <p:tag name="KSO_WM_UNIT_ID" val="diagram20206947_1*m_h_i*1_2_16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40"/>
  <p:tag name="KSO_WM_UNIT_ID" val="diagram20206947_1*m_h_i*1_2_40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64"/>
  <p:tag name="KSO_WM_UNIT_ID" val="diagram20206947_1*m_h_i*1_2_64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88"/>
  <p:tag name="KSO_WM_UNIT_ID" val="diagram20206947_1*m_h_i*1_2_88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12"/>
  <p:tag name="KSO_WM_UNIT_ID" val="diagram20206947_1*m_h_i*1_2_12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23"/>
  <p:tag name="KSO_WM_UNIT_ID" val="diagram20206947_1*m_h_i*1_2_23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45"/>
  <p:tag name="KSO_WM_UNIT_ID" val="diagram20206947_1*m_h_i*1_2_45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.5"/>
  <p:tag name="KSO_WM_UNIT_FILL_FORE_SCHEMECOLOR_INDEX" val="13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67"/>
  <p:tag name="KSO_WM_UNIT_ID" val="diagram20206947_1*m_h_i*1_2_67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2"/>
  <p:tag name="KSO_WM_UNIT_ID" val="diagram20206947_1*m_h_i*1_2_2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3"/>
  <p:tag name="KSO_WM_UNIT_ID" val="diagram20206947_1*m_h_i*1_2_3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5"/>
  <p:tag name="KSO_WM_UNIT_ID" val="diagram20206947_1*m_h_i*1_2_5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9"/>
  <p:tag name="KSO_WM_UNIT_ID" val="diagram20206947_1*m_h_i*1_2_9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10"/>
  <p:tag name="KSO_WM_UNIT_ID" val="diagram20206947_1*m_h_i*1_2_10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11"/>
  <p:tag name="KSO_WM_UNIT_ID" val="diagram20206947_1*m_h_i*1_2_11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13"/>
  <p:tag name="KSO_WM_UNIT_ID" val="diagram20206947_1*m_h_i*1_2_13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17"/>
  <p:tag name="KSO_WM_UNIT_ID" val="diagram20206947_1*m_h_i*1_2_17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18"/>
  <p:tag name="KSO_WM_UNIT_ID" val="diagram20206947_1*m_h_i*1_2_18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19"/>
  <p:tag name="KSO_WM_UNIT_ID" val="diagram20206947_1*m_h_i*1_2_19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24"/>
  <p:tag name="KSO_WM_UNIT_ID" val="diagram20206947_1*m_h_i*1_2_24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25"/>
  <p:tag name="KSO_WM_UNIT_ID" val="diagram20206947_1*m_h_i*1_2_25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27"/>
  <p:tag name="KSO_WM_UNIT_ID" val="diagram20206947_1*m_h_i*1_2_27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30"/>
  <p:tag name="KSO_WM_UNIT_ID" val="diagram20206947_1*m_h_i*1_2_30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31"/>
  <p:tag name="KSO_WM_UNIT_ID" val="diagram20206947_1*m_h_i*1_2_31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33"/>
  <p:tag name="KSO_WM_UNIT_ID" val="diagram20206947_1*m_h_i*1_2_33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36"/>
  <p:tag name="KSO_WM_UNIT_ID" val="diagram20206947_1*m_h_i*1_2_36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37"/>
  <p:tag name="KSO_WM_UNIT_ID" val="diagram20206947_1*m_h_i*1_2_37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39"/>
  <p:tag name="KSO_WM_UNIT_ID" val="diagram20206947_1*m_h_i*1_2_39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41"/>
  <p:tag name="KSO_WM_UNIT_ID" val="diagram20206947_1*m_h_i*1_2_41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44"/>
  <p:tag name="KSO_WM_UNIT_ID" val="diagram20206947_1*m_h_i*1_2_44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47"/>
  <p:tag name="KSO_WM_UNIT_ID" val="diagram20206947_1*m_h_i*1_2_47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49"/>
  <p:tag name="KSO_WM_UNIT_ID" val="diagram20206947_1*m_h_i*1_2_49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51"/>
  <p:tag name="KSO_WM_UNIT_ID" val="diagram20206947_1*m_h_i*1_2_51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53"/>
  <p:tag name="KSO_WM_UNIT_ID" val="diagram20206947_1*m_h_i*1_2_53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55"/>
  <p:tag name="KSO_WM_UNIT_ID" val="diagram20206947_1*m_h_i*1_2_55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57"/>
  <p:tag name="KSO_WM_UNIT_ID" val="diagram20206947_1*m_h_i*1_2_57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59"/>
  <p:tag name="KSO_WM_UNIT_ID" val="diagram20206947_1*m_h_i*1_2_59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60"/>
  <p:tag name="KSO_WM_UNIT_ID" val="diagram20206947_1*m_h_i*1_2_60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62"/>
  <p:tag name="KSO_WM_UNIT_ID" val="diagram20206947_1*m_h_i*1_2_62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66"/>
  <p:tag name="KSO_WM_UNIT_ID" val="diagram20206947_1*m_h_i*1_2_66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69"/>
  <p:tag name="KSO_WM_UNIT_ID" val="diagram20206947_1*m_h_i*1_2_69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71"/>
  <p:tag name="KSO_WM_UNIT_ID" val="diagram20206947_1*m_h_i*1_2_71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73"/>
  <p:tag name="KSO_WM_UNIT_ID" val="diagram20206947_1*m_h_i*1_2_73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75"/>
  <p:tag name="KSO_WM_UNIT_ID" val="diagram20206947_1*m_h_i*1_2_75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77"/>
  <p:tag name="KSO_WM_UNIT_ID" val="diagram20206947_1*m_h_i*1_2_77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79"/>
  <p:tag name="KSO_WM_UNIT_ID" val="diagram20206947_1*m_h_i*1_2_79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80"/>
  <p:tag name="KSO_WM_UNIT_ID" val="diagram20206947_1*m_h_i*1_2_80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81"/>
  <p:tag name="KSO_WM_UNIT_ID" val="diagram20206947_1*m_h_i*1_2_81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82"/>
  <p:tag name="KSO_WM_UNIT_ID" val="diagram20206947_1*m_h_i*1_2_82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91"/>
  <p:tag name="KSO_WM_UNIT_ID" val="diagram20206947_1*m_h_i*1_2_91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92"/>
  <p:tag name="KSO_WM_UNIT_ID" val="diagram20206947_1*m_h_i*1_2_92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93"/>
  <p:tag name="KSO_WM_UNIT_ID" val="diagram20206947_1*m_h_i*1_2_93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94"/>
  <p:tag name="KSO_WM_UNIT_ID" val="diagram20206947_1*m_h_i*1_2_94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95"/>
  <p:tag name="KSO_WM_UNIT_ID" val="diagram20206947_1*m_h_i*1_2_95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96"/>
  <p:tag name="KSO_WM_UNIT_ID" val="diagram20206947_1*m_h_i*1_2_96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.5"/>
  <p:tag name="KSO_WM_UNIT_FILL_FORE_SCHEMECOLOR_INDEX" val="13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1"/>
  <p:tag name="KSO_WM_UNIT_ID" val="diagram20206947_1*m_h_i*1_1_1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LINE_FORE_SCHEMECOLOR_INDEX_BRIGHTNESS" val="0.4"/>
  <p:tag name="KSO_WM_UNIT_LINE_FORE_SCHEMECOLOR_INDEX" val="5"/>
  <p:tag name="KSO_WM_UNIT_LINE_FILL_TYPE" val="2"/>
  <p:tag name="KSO_WM_UNIT_TEXT_FILL_FORE_SCHEMECOLOR_INDEX_BRIGHTNESS" val="0"/>
  <p:tag name="KSO_WM_UNIT_TEXT_FILL_FORE_SCHEMECOLOR_INDEX" val="5"/>
  <p:tag name="KSO_WM_UNIT_TEXT_FILL_TYPE" val="1"/>
</p:tagLst>
</file>

<file path=ppt/tags/tag4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15"/>
  <p:tag name="KSO_WM_UNIT_ID" val="diagram20206947_1*m_h_i*1_1_15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85"/>
  <p:tag name="KSO_WM_UNIT_ID" val="diagram20206947_1*m_h_i*1_1_85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61"/>
  <p:tag name="KSO_WM_UNIT_ID" val="diagram20206947_1*m_h_i*1_1_61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89"/>
  <p:tag name="KSO_WM_UNIT_ID" val="diagram20206947_1*m_h_i*1_1_89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20"/>
  <p:tag name="KSO_WM_UNIT_ID" val="diagram20206947_1*m_h_i*1_1_20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42"/>
  <p:tag name="KSO_WM_UNIT_ID" val="diagram20206947_1*m_h_i*1_1_42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63"/>
  <p:tag name="KSO_WM_UNIT_ID" val="diagram20206947_1*m_h_i*1_1_63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90"/>
  <p:tag name="KSO_WM_UNIT_ID" val="diagram20206947_1*m_h_i*1_1_90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72"/>
  <p:tag name="KSO_WM_UNIT_ID" val="diagram20206947_1*m_h_i*1_1_72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52"/>
  <p:tag name="KSO_WM_UNIT_ID" val="diagram20206947_1*m_h_i*1_1_52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7"/>
  <p:tag name="KSO_WM_UNIT_ID" val="diagram20206947_1*m_h_i*1_1_7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26"/>
  <p:tag name="KSO_WM_UNIT_ID" val="diagram20206947_1*m_h_i*1_1_26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46"/>
  <p:tag name="KSO_WM_UNIT_ID" val="diagram20206947_1*m_h_i*1_1_46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65"/>
  <p:tag name="KSO_WM_UNIT_ID" val="diagram20206947_1*m_h_i*1_1_65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83"/>
  <p:tag name="KSO_WM_UNIT_ID" val="diagram20206947_1*m_h_i*1_1_83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14"/>
  <p:tag name="KSO_WM_UNIT_ID" val="diagram20206947_1*m_h_i*1_1_14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74"/>
  <p:tag name="KSO_WM_UNIT_ID" val="diagram20206947_1*m_h_i*1_1_74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56"/>
  <p:tag name="KSO_WM_UNIT_ID" val="diagram20206947_1*m_h_i*1_1_56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32"/>
  <p:tag name="KSO_WM_UNIT_ID" val="diagram20206947_1*m_h_i*1_1_32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50"/>
  <p:tag name="KSO_WM_UNIT_ID" val="diagram20206947_1*m_h_i*1_1_50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68"/>
  <p:tag name="KSO_WM_UNIT_ID" val="diagram20206947_1*m_h_i*1_1_68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84"/>
  <p:tag name="KSO_WM_UNIT_ID" val="diagram20206947_1*m_h_i*1_1_84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21"/>
  <p:tag name="KSO_WM_UNIT_ID" val="diagram20206947_1*m_h_i*1_1_21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76"/>
  <p:tag name="KSO_WM_UNIT_ID" val="diagram20206947_1*m_h_i*1_1_76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22"/>
  <p:tag name="KSO_WM_UNIT_ID" val="diagram20206947_1*m_h_i*1_1_22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38"/>
  <p:tag name="KSO_WM_UNIT_ID" val="diagram20206947_1*m_h_i*1_1_38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54"/>
  <p:tag name="KSO_WM_UNIT_ID" val="diagram20206947_1*m_h_i*1_1_54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70"/>
  <p:tag name="KSO_WM_UNIT_ID" val="diagram20206947_1*m_h_i*1_1_70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28"/>
  <p:tag name="KSO_WM_UNIT_ID" val="diagram20206947_1*m_h_i*1_1_28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78"/>
  <p:tag name="KSO_WM_UNIT_ID" val="diagram20206947_1*m_h_i*1_1_78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29"/>
  <p:tag name="KSO_WM_UNIT_ID" val="diagram20206947_1*m_h_i*1_1_29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43"/>
  <p:tag name="KSO_WM_UNIT_ID" val="diagram20206947_1*m_h_i*1_1_43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58"/>
  <p:tag name="KSO_WM_UNIT_ID" val="diagram20206947_1*m_h_i*1_1_58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86"/>
  <p:tag name="KSO_WM_UNIT_ID" val="diagram20206947_1*m_h_i*1_1_86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34"/>
  <p:tag name="KSO_WM_UNIT_ID" val="diagram20206947_1*m_h_i*1_1_34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8"/>
  <p:tag name="KSO_WM_UNIT_ID" val="diagram20206947_1*m_h_i*1_1_8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35"/>
  <p:tag name="KSO_WM_UNIT_ID" val="diagram20206947_1*m_h_i*1_1_35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48"/>
  <p:tag name="KSO_WM_UNIT_ID" val="diagram20206947_1*m_h_i*1_1_48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87"/>
  <p:tag name="KSO_WM_UNIT_ID" val="diagram20206947_1*m_h_i*1_1_87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4"/>
  <p:tag name="KSO_WM_UNIT_ID" val="diagram20206947_1*m_h_i*1_1_4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16"/>
  <p:tag name="KSO_WM_UNIT_ID" val="diagram20206947_1*m_h_i*1_1_16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40"/>
  <p:tag name="KSO_WM_UNIT_ID" val="diagram20206947_1*m_h_i*1_1_40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64"/>
  <p:tag name="KSO_WM_UNIT_ID" val="diagram20206947_1*m_h_i*1_1_64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88"/>
  <p:tag name="KSO_WM_UNIT_ID" val="diagram20206947_1*m_h_i*1_1_88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12"/>
  <p:tag name="KSO_WM_UNIT_ID" val="diagram20206947_1*m_h_i*1_1_12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23"/>
  <p:tag name="KSO_WM_UNIT_ID" val="diagram20206947_1*m_h_i*1_1_23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45"/>
  <p:tag name="KSO_WM_UNIT_ID" val="diagram20206947_1*m_h_i*1_1_45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.5"/>
  <p:tag name="KSO_WM_UNIT_FILL_FORE_SCHEMECOLOR_INDEX" val="13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67"/>
  <p:tag name="KSO_WM_UNIT_ID" val="diagram20206947_1*m_h_i*1_1_67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2"/>
  <p:tag name="KSO_WM_UNIT_ID" val="diagram20206947_1*m_h_i*1_1_2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3"/>
  <p:tag name="KSO_WM_UNIT_ID" val="diagram20206947_1*m_h_i*1_1_3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5"/>
  <p:tag name="KSO_WM_UNIT_ID" val="diagram20206947_1*m_h_i*1_1_5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9"/>
  <p:tag name="KSO_WM_UNIT_ID" val="diagram20206947_1*m_h_i*1_1_9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10"/>
  <p:tag name="KSO_WM_UNIT_ID" val="diagram20206947_1*m_h_i*1_1_10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11"/>
  <p:tag name="KSO_WM_UNIT_ID" val="diagram20206947_1*m_h_i*1_1_11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13"/>
  <p:tag name="KSO_WM_UNIT_ID" val="diagram20206947_1*m_h_i*1_1_13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17"/>
  <p:tag name="KSO_WM_UNIT_ID" val="diagram20206947_1*m_h_i*1_1_17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18"/>
  <p:tag name="KSO_WM_UNIT_ID" val="diagram20206947_1*m_h_i*1_1_18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19"/>
  <p:tag name="KSO_WM_UNIT_ID" val="diagram20206947_1*m_h_i*1_1_19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24"/>
  <p:tag name="KSO_WM_UNIT_ID" val="diagram20206947_1*m_h_i*1_1_24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25"/>
  <p:tag name="KSO_WM_UNIT_ID" val="diagram20206947_1*m_h_i*1_1_25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27"/>
  <p:tag name="KSO_WM_UNIT_ID" val="diagram20206947_1*m_h_i*1_1_27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30"/>
  <p:tag name="KSO_WM_UNIT_ID" val="diagram20206947_1*m_h_i*1_1_30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31"/>
  <p:tag name="KSO_WM_UNIT_ID" val="diagram20206947_1*m_h_i*1_1_31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33"/>
  <p:tag name="KSO_WM_UNIT_ID" val="diagram20206947_1*m_h_i*1_1_33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36"/>
  <p:tag name="KSO_WM_UNIT_ID" val="diagram20206947_1*m_h_i*1_1_36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37"/>
  <p:tag name="KSO_WM_UNIT_ID" val="diagram20206947_1*m_h_i*1_1_37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39"/>
  <p:tag name="KSO_WM_UNIT_ID" val="diagram20206947_1*m_h_i*1_1_39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41"/>
  <p:tag name="KSO_WM_UNIT_ID" val="diagram20206947_1*m_h_i*1_1_41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44"/>
  <p:tag name="KSO_WM_UNIT_ID" val="diagram20206947_1*m_h_i*1_1_44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47"/>
  <p:tag name="KSO_WM_UNIT_ID" val="diagram20206947_1*m_h_i*1_1_47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49"/>
  <p:tag name="KSO_WM_UNIT_ID" val="diagram20206947_1*m_h_i*1_1_49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51"/>
  <p:tag name="KSO_WM_UNIT_ID" val="diagram20206947_1*m_h_i*1_1_51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53"/>
  <p:tag name="KSO_WM_UNIT_ID" val="diagram20206947_1*m_h_i*1_1_53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55"/>
  <p:tag name="KSO_WM_UNIT_ID" val="diagram20206947_1*m_h_i*1_1_55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57"/>
  <p:tag name="KSO_WM_UNIT_ID" val="diagram20206947_1*m_h_i*1_1_57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59"/>
  <p:tag name="KSO_WM_UNIT_ID" val="diagram20206947_1*m_h_i*1_1_59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60"/>
  <p:tag name="KSO_WM_UNIT_ID" val="diagram20206947_1*m_h_i*1_1_60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62"/>
  <p:tag name="KSO_WM_UNIT_ID" val="diagram20206947_1*m_h_i*1_1_62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66"/>
  <p:tag name="KSO_WM_UNIT_ID" val="diagram20206947_1*m_h_i*1_1_66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69"/>
  <p:tag name="KSO_WM_UNIT_ID" val="diagram20206947_1*m_h_i*1_1_69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71"/>
  <p:tag name="KSO_WM_UNIT_ID" val="diagram20206947_1*m_h_i*1_1_71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73"/>
  <p:tag name="KSO_WM_UNIT_ID" val="diagram20206947_1*m_h_i*1_1_73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75"/>
  <p:tag name="KSO_WM_UNIT_ID" val="diagram20206947_1*m_h_i*1_1_75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77"/>
  <p:tag name="KSO_WM_UNIT_ID" val="diagram20206947_1*m_h_i*1_1_77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79"/>
  <p:tag name="KSO_WM_UNIT_ID" val="diagram20206947_1*m_h_i*1_1_79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80"/>
  <p:tag name="KSO_WM_UNIT_ID" val="diagram20206947_1*m_h_i*1_1_80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81"/>
  <p:tag name="KSO_WM_UNIT_ID" val="diagram20206947_1*m_h_i*1_1_81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82"/>
  <p:tag name="KSO_WM_UNIT_ID" val="diagram20206947_1*m_h_i*1_1_82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91"/>
  <p:tag name="KSO_WM_UNIT_ID" val="diagram20206947_1*m_h_i*1_1_91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92"/>
  <p:tag name="KSO_WM_UNIT_ID" val="diagram20206947_1*m_h_i*1_1_92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93"/>
  <p:tag name="KSO_WM_UNIT_ID" val="diagram20206947_1*m_h_i*1_1_93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94"/>
  <p:tag name="KSO_WM_UNIT_ID" val="diagram20206947_1*m_h_i*1_1_94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95"/>
  <p:tag name="KSO_WM_UNIT_ID" val="diagram20206947_1*m_h_i*1_1_95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96"/>
  <p:tag name="KSO_WM_UNIT_ID" val="diagram20206947_1*m_h_i*1_1_96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FILL_FORE_SCHEMECOLOR_INDEX_BRIGHTNESS" val="0.5"/>
  <p:tag name="KSO_WM_UNIT_FILL_FORE_SCHEMECOLOR_INDEX" val="13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1_1"/>
  <p:tag name="KSO_WM_UNIT_ID" val="diagram20206947_1*m_h_f*1_1_1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单击此处输入你的正文，文字就是您思想的提炼。"/>
  <p:tag name="KSO_WM_UNIT_TEXT_FILL_FORE_SCHEMECOLOR_INDEX_BRIGHTNESS" val="0.25"/>
  <p:tag name="KSO_WM_UNIT_TEXT_FILL_FORE_SCHEMECOLOR_INDEX" val="13"/>
  <p:tag name="KSO_WM_UNIT_TEXT_FILL_TYPE" val="1"/>
</p:tagLst>
</file>

<file path=ppt/tags/tag5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SUBTYPE" val="d"/>
  <p:tag name="KSO_WM_UNIT_TYPE" val="m_h_i"/>
  <p:tag name="KSO_WM_UNIT_INDEX" val="1_1_6"/>
  <p:tag name="KSO_WM_UNIT_ID" val="diagram20206947_1*m_h_i*1_1_6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5"/>
  <p:tag name="KSO_WM_UNIT_TEXT_FILL_TYPE" val="1"/>
</p:tagLst>
</file>

<file path=ppt/tags/tag5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SUBTYPE" val="d"/>
  <p:tag name="KSO_WM_UNIT_TYPE" val="m_h_i"/>
  <p:tag name="KSO_WM_UNIT_INDEX" val="1_2_6"/>
  <p:tag name="KSO_WM_UNIT_ID" val="diagram20206947_1*m_h_i*1_2_6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6"/>
  <p:tag name="KSO_WM_UNIT_TEXT_FILL_TYPE" val="1"/>
</p:tagLst>
</file>

<file path=ppt/tags/tag5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SUBTYPE" val="d"/>
  <p:tag name="KSO_WM_UNIT_TYPE" val="m_h_i"/>
  <p:tag name="KSO_WM_UNIT_INDEX" val="1_1_14"/>
  <p:tag name="KSO_WM_UNIT_ID" val="diagram20206947_2*m_h_i*1_1_14"/>
  <p:tag name="KSO_WM_TEMPLATE_CATEGORY" val="diagram"/>
  <p:tag name="KSO_WM_TEMPLATE_INDEX" val="20206947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5"/>
  <p:tag name="KSO_WM_UNIT_TEXT_FILL_TYPE" val="1"/>
</p:tagLst>
</file>

<file path=ppt/tags/tag5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COLOR_SCHEME_SHAPE_ID" val="8"/>
  <p:tag name="KSO_WM_UNIT_COLOR_SCHEME_PARENT_PAGE" val="0_1"/>
  <p:tag name="KSO_WM_UNIT_DECOLORIZATION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7144_1*i*1"/>
  <p:tag name="KSO_WM_TEMPLATE_CATEGORY" val="diagram"/>
  <p:tag name="KSO_WM_TEMPLATE_INDEX" val="20217144"/>
  <p:tag name="KSO_WM_UNIT_LAYERLEVEL" val="1"/>
  <p:tag name="KSO_WM_TAG_VERSION" val="1.0"/>
  <p:tag name="KSO_WM_BEAUTIFY_FLAG" val="#wm#"/>
  <p:tag name="KSO_WM_UNIT_BLOCK" val="0"/>
  <p:tag name="KSO_WM_UNIT_DEC_AREA_ID" val="41671fd2bac94011bc43e1c0357fd0b2"/>
  <p:tag name="KSO_WM_UNIT_DECORATE_INFO" val="{&quot;ReferentInfo&quot;:{&quot;Id&quot;:&quot;e921d90287c24a3b9cfced2e449325fd&quot;,&quot;X&quot;:{&quot;Pos&quot;:2},&quot;Y&quot;:{&quot;Pos&quot;:2}},&quot;DecorateInfoX&quot;:{&quot;Pos&quot;:2,&quot;IsAbs&quot;:true},&quot;DecorateInfoY&quot;:{&quot;Pos&quot;:0,&quot;IsAbs&quot;:true},&quot;DecorateInfoW&quot;:{&quot;IsAbs&quot;:true},&quot;DecorateInfoH&quot;:{&quot;IsAbs&quot;:true}}"/>
  <p:tag name="KSO_WM_UNIT_SM_LIMIT_TYPE" val="0"/>
  <p:tag name="KSO_WM_CHIP_GROUPID" val="5ef20a5ea491bb0086638ac1"/>
  <p:tag name="KSO_WM_CHIP_XID" val="5ef20a5ea491bb0086638ac2"/>
  <p:tag name="KSO_WM_UNIT_FILL_FORE_SCHEMECOLOR_INDEX_BRIGHTNESS" val="0"/>
  <p:tag name="KSO_WM_UNIT_FILL_FORE_SCHEMECOLOR_INDEX" val="5"/>
  <p:tag name="KSO_WM_UNIT_FILL_TYPE" val="1"/>
  <p:tag name="KSO_WM_UNIT_VALUE" val="1"/>
  <p:tag name="KSO_WM_TEMPLATE_ASSEMBLE_XID" val="5fd107541fa9d42129ddd92d"/>
  <p:tag name="KSO_WM_TEMPLATE_ASSEMBLE_GROUPID" val="5fd107541fa9d42129ddd92d"/>
</p:tagLst>
</file>

<file path=ppt/tags/tag5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COLOR_SCHEME_SHAPE_ID" val="9"/>
  <p:tag name="KSO_WM_UNIT_COLOR_SCHEME_PARENT_PAGE" val="0_1"/>
  <p:tag name="KSO_WM_UNIT_DECOLORIZATION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7144_1*i*2"/>
  <p:tag name="KSO_WM_TEMPLATE_CATEGORY" val="diagram"/>
  <p:tag name="KSO_WM_TEMPLATE_INDEX" val="20217144"/>
  <p:tag name="KSO_WM_UNIT_LAYERLEVEL" val="1"/>
  <p:tag name="KSO_WM_TAG_VERSION" val="1.0"/>
  <p:tag name="KSO_WM_BEAUTIFY_FLAG" val="#wm#"/>
  <p:tag name="KSO_WM_UNIT_BLOCK" val="0"/>
  <p:tag name="KSO_WM_UNIT_DEC_AREA_ID" val="6c32adebec5d4a6ba863174d46b3cb02"/>
  <p:tag name="KSO_WM_UNIT_DECORATE_INFO" val="{&quot;ReferentInfo&quot;:{&quot;Id&quot;:&quot;e921d90287c24a3b9cfced2e449325fd&quot;,&quot;X&quot;:{&quot;Pos&quot;:2},&quot;Y&quot;:{&quot;Pos&quot;:2}},&quot;DecorateInfoX&quot;:{&quot;Pos&quot;:2,&quot;IsAbs&quot;:true},&quot;DecorateInfoY&quot;:{&quot;Pos&quot;:0,&quot;IsAbs&quot;:true},&quot;DecorateInfoW&quot;:{&quot;IsAbs&quot;:true},&quot;DecorateInfoH&quot;:{&quot;IsAbs&quot;:true}}"/>
  <p:tag name="KSO_WM_UNIT_SM_LIMIT_TYPE" val="0"/>
  <p:tag name="KSO_WM_CHIP_GROUPID" val="5ef20a5ea491bb0086638ac1"/>
  <p:tag name="KSO_WM_CHIP_XID" val="5ef20a5ea491bb0086638ac2"/>
  <p:tag name="KSO_WM_UNIT_FILL_FORE_SCHEMECOLOR_INDEX_BRIGHTNESS" val="0"/>
  <p:tag name="KSO_WM_UNIT_FILL_FORE_SCHEMECOLOR_INDEX" val="5"/>
  <p:tag name="KSO_WM_UNIT_FILL_TYPE" val="1"/>
  <p:tag name="KSO_WM_UNIT_VALUE" val="1"/>
  <p:tag name="KSO_WM_TEMPLATE_ASSEMBLE_XID" val="5fd107541fa9d42129ddd92d"/>
  <p:tag name="KSO_WM_TEMPLATE_ASSEMBLE_GROUPID" val="5fd107541fa9d42129ddd92d"/>
</p:tagLst>
</file>

<file path=ppt/tags/tag5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207590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12-09T17:52:12&quot;,&quot;maxSize&quot;:{&quot;size1&quot;:42.5},&quot;minSize&quot;:{&quot;size1&quot;:40},&quot;normalSize&quot;:{&quot;size1&quot;:40},&quot;subLayout&quot;:[{&quot;id&quot;:&quot;2020-12-09T17:52:12&quot;,&quot;maxSize&quot;:{&quot;size1&quot;:44.203775349369756},&quot;minSize&quot;:{&quot;size1&quot;:33.103775349369755},&quot;normalSize&quot;:{&quot;size1&quot;:34.915071645666046},&quot;subLayout&quot;:[{&quot;id&quot;:&quot;2020-12-09T17:52:12&quot;,&quot;margin&quot;:{&quot;bottom&quot;:0,&quot;left&quot;:2.5399999618530273,&quot;right&quot;:0,&quot;top&quot;:4.2329998016357422},&quot;type&quot;:0},{&quot;id&quot;:&quot;2020-12-09T17:52:12&quot;,&quot;margin&quot;:{&quot;bottom&quot;:4.2329998016357422,&quot;left&quot;:2.5399999618530273,&quot;right&quot;:0,&quot;top&quot;:0.42300000786781311},&quot;type&quot;:0}],&quot;type&quot;:0},{&quot;id&quot;:&quot;2020-12-09T17:52:12&quot;,&quot;margin&quot;:{&quot;bottom&quot;:1.6929999589920044,&quot;left&quot;:1.6929999589920044,&quot;right&quot;:2.5399999618530273,&quot;top&quot;:2.5399999618530273},&quot;type&quot;:0}],&quot;type&quot;:0}"/>
  <p:tag name="KSO_WM_SLIDE_CAN_ADD_NAVIGATION" val="1"/>
  <p:tag name="KSO_WM_SLIDE_BACKGROUND" val="[&quot;general&quot;,&quot;frame&quot;]"/>
  <p:tag name="KSO_WM_SLIDE_RATIO" val="1.777778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71e94347edf80c4a5df17d"/>
  <p:tag name="KSO_WM_SLIDE_ID" val="diagram20207590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816*444"/>
  <p:tag name="KSO_WM_SLIDE_POSITION" val="72*48"/>
  <p:tag name="KSO_WM_TAG_VERSION" val="1.0"/>
  <p:tag name="KSO_WM_CHIP_FILLPROP" val="[[{&quot;fill_id&quot;:&quot;6aa9d056f12f4650b878f62fc9959662&quot;,&quot;fill_align&quot;:&quot;lb&quot;,&quot;text_align&quot;:&quot;lb&quot;,&quot;text_direction&quot;:&quot;horizontal&quot;,&quot;chip_types&quot;:[&quot;header&quot;]},{&quot;fill_id&quot;:&quot;e82a4608aea64580aaf26f6e1f31bf91&quot;,&quot;fill_align&quot;:&quot;lt&quot;,&quot;text_align&quot;:&quot;lt&quot;,&quot;text_direction&quot;:&quot;horizontal&quot;,&quot;chip_types&quot;:[&quot;text&quot;]},{&quot;fill_id&quot;:&quot;71541026f7c64921bc82fd1971f82436&quot;,&quot;fill_align&quot;:&quot;cm&quot;,&quot;text_align&quot;:&quot;lm&quot;,&quot;text_direction&quot;:&quot;horizontal&quot;,&quot;chip_types&quot;:[&quot;picture&quot;,&quot;video&quot;]}]]"/>
  <p:tag name="KSO_WM_SLIDE_LAYOUT" val="a_d_f"/>
  <p:tag name="KSO_WM_SLIDE_LAYOUT_CNT" val="1_1_1"/>
  <p:tag name="KSO_WM_CHIP_GROUPID" val="5e71e94347edf80c4a5df17c"/>
  <p:tag name="KSO_WM_SLIDE_BK_DARK_LIGHT" val="2"/>
  <p:tag name="KSO_WM_SLIDE_BACKGROUND_TYPE" val="frame"/>
  <p:tag name="KSO_WM_SLIDE_SUPPORT_FEATURE_TYPE" val="0"/>
  <p:tag name="KSO_WM_TEMPLATE_ASSEMBLE_XID" val="5fd09dfb1fa9d42129dcae58"/>
  <p:tag name="KSO_WM_TEMPLATE_ASSEMBLE_GROUPID" val="5fd09dfb1fa9d42129dcae58"/>
</p:tagLst>
</file>

<file path=ppt/tags/tag5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16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DEC_AREA_ID" val="5947c4895da34bbfb18cafe1ffc3ba63"/>
  <p:tag name="KSO_WM_UNIT_SM_LIMIT_TYPE" val="0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7590_1*i*2"/>
  <p:tag name="KSO_WM_TEMPLATE_CATEGORY" val="diagram"/>
  <p:tag name="KSO_WM_TEMPLATE_INDEX" val="20207590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1c39b259adf34d63a9e435f5d4121050&quot;,&quot;X&quot;:{&quot;Pos&quot;:2},&quot;Y&quot;:{&quot;Pos&quot;:0}},&quot;whChangeMode&quot;:0}"/>
  <p:tag name="KSO_WM_CHIP_GROUPID" val="5e71e94347edf80c4a5df17c"/>
  <p:tag name="KSO_WM_CHIP_XID" val="5e71e94347edf80c4a5df17d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210"/>
  <p:tag name="KSO_WM_TEMPLATE_ASSEMBLE_XID" val="5fd09dfb1fa9d42129dcae58"/>
  <p:tag name="KSO_WM_TEMPLATE_ASSEMBLE_GROUPID" val="5fd09dfb1fa9d42129dcae5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7590_1*a*1"/>
  <p:tag name="KSO_WM_TEMPLATE_CATEGORY" val="diagram"/>
  <p:tag name="KSO_WM_TEMPLATE_INDEX" val="20207590"/>
  <p:tag name="KSO_WM_UNIT_LAYERLEVEL" val="1"/>
  <p:tag name="KSO_WM_TAG_VERSION" val="1.0"/>
  <p:tag name="KSO_WM_BEAUTIFY_FLAG" val="#wm#"/>
  <p:tag name="KSO_WM_UNIT_PRESET_TEXT" val="添加标题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f23b9c6afc384ddc90a2fe3831f3320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b&quot;,&quot;fill_mode&quot;:&quot;full&quot;,&quot;sacle_strategy&quot;:&quot;smart&quot;}"/>
  <p:tag name="KSO_WM_ASSEMBLE_CHIP_INDEX" val="2d9c755192204475b2f88ad6ed257389"/>
  <p:tag name="KSO_WM_UNIT_TEXT_FILL_FORE_SCHEMECOLOR_INDEX_BRIGHTNESS" val="0"/>
  <p:tag name="KSO_WM_UNIT_TEXT_FILL_FORE_SCHEMECOLOR_INDEX" val="13"/>
  <p:tag name="KSO_WM_UNIT_TEXT_FILL_TYPE" val="1"/>
  <p:tag name="KSO_WM_TEMPLATE_ASSEMBLE_XID" val="5fd09dfb1fa9d42129dcae58"/>
  <p:tag name="KSO_WM_TEMPLATE_ASSEMBLE_GROUPID" val="5fd09dfb1fa9d42129dcae58"/>
</p:tagLst>
</file>

<file path=ppt/tags/tag6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7590_1*f*1"/>
  <p:tag name="KSO_WM_TEMPLATE_CATEGORY" val="diagram"/>
  <p:tag name="KSO_WM_TEMPLATE_INDEX" val="20207590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96"/>
  <p:tag name="KSO_WM_UNIT_SHOW_EDIT_AREA_INDICATION" val="1"/>
  <p:tag name="KSO_WM_CHIP_GROUPID" val="5e6b05596848fb12bee65ac8"/>
  <p:tag name="KSO_WM_CHIP_XID" val="5e6b05596848fb12bee65aca"/>
  <p:tag name="KSO_WM_UNIT_DEC_AREA_ID" val="72125f2a173d4b05a198320a81d049f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eb216c7b323842858beafccb2cd9364f"/>
  <p:tag name="KSO_WM_UNIT_TEXT_FILL_FORE_SCHEMECOLOR_INDEX_BRIGHTNESS" val="0.25"/>
  <p:tag name="KSO_WM_UNIT_TEXT_FILL_FORE_SCHEMECOLOR_INDEX" val="13"/>
  <p:tag name="KSO_WM_UNIT_TEXT_FILL_TYPE" val="1"/>
  <p:tag name="KSO_WM_TEMPLATE_ASSEMBLE_XID" val="5fd09dfb1fa9d42129dcae58"/>
  <p:tag name="KSO_WM_TEMPLATE_ASSEMBLE_GROUPID" val="5fd09dfb1fa9d42129dcae58"/>
</p:tagLst>
</file>

<file path=ppt/tags/tag6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1481*1438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07590_1*d*1"/>
  <p:tag name="KSO_WM_TEMPLATE_CATEGORY" val="diagram"/>
  <p:tag name="KSO_WM_TEMPLATE_INDEX" val="20207590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1c39b259adf34d63a9e435f5d412105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df13ff5a8ea7429ebbed86f5ab571d0b"/>
  <p:tag name="KSO_WM_UNIT_PLACING_PICTURE" val="df13ff5a8ea7429ebbed86f5ab571d0b"/>
  <p:tag name="KSO_WM_UNIT_SUPPORT_UNIT_TYPE" val="[&quot;d&quot;,&quot;θ&quot;]"/>
  <p:tag name="KSO_WM_TEMPLATE_ASSEMBLE_XID" val="5fd09dfb1fa9d42129dcae58"/>
  <p:tag name="KSO_WM_TEMPLATE_ASSEMBLE_GROUPID" val="5fd09dfb1fa9d42129dcae58"/>
</p:tagLst>
</file>

<file path=ppt/tags/tag6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diagram20205195_1"/>
  <p:tag name="KSO_WM_TEMPLATE_SUBCATEGORY" val="0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59*522"/>
  <p:tag name="KSO_WM_SLIDE_POSITION" val="0*18"/>
  <p:tag name="KSO_WM_TAG_VERSION" val="1.0"/>
  <p:tag name="KSO_WM_BEAUTIFY_FLAG" val="#wm#"/>
  <p:tag name="KSO_WM_TEMPLATE_CATEGORY" val="diagram"/>
  <p:tag name="KSO_WM_TEMPLATE_INDEX" val="20205195"/>
  <p:tag name="KSO_WM_SLIDE_LAYOUT" val="a_b_f"/>
  <p:tag name="KSO_WM_SLIDE_LAYOUT_CNT" val="1_1_1"/>
  <p:tag name="KSO_WM_SLIDE_BK_DARK_LIGHT" val="2"/>
  <p:tag name="KSO_WM_SLIDE_BACKGROUND_TYPE" val="general"/>
</p:tagLst>
</file>

<file path=ppt/tags/tag6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5195_1*i*1"/>
  <p:tag name="KSO_WM_TEMPLATE_CATEGORY" val="diagram"/>
  <p:tag name="KSO_WM_TEMPLATE_INDEX" val="20205195"/>
  <p:tag name="KSO_WM_UNIT_LAYERLEVEL" val="1"/>
  <p:tag name="KSO_WM_TAG_VERSION" val="1.0"/>
  <p:tag name="KSO_WM_BEAUTIFY_FLAG" val="#wm#"/>
  <p:tag name="KSO_WM_UNIT_FILL_FORE_SCHEMECOLOR_INDEX_BRIGHTNESS" val="0.8"/>
  <p:tag name="KSO_WM_UNIT_FILL_FORE_SCHEMECOLOR_INDEX" val="5"/>
  <p:tag name="KSO_WM_UNIT_FILL_BACK_SCHEMECOLOR_INDEX_BRIGHTNESS" val="-0.05"/>
  <p:tag name="KSO_WM_UNIT_FILL_BACK_SCHEMECOLOR_INDEX" val="14"/>
  <p:tag name="KSO_WM_UNIT_FILL_TYPE" val="2"/>
  <p:tag name="KSO_WM_UNIT_TEXT_FILL_FORE_SCHEMECOLOR_INDEX_BRIGHTNESS" val="0"/>
  <p:tag name="KSO_WM_UNIT_TEXT_FILL_FORE_SCHEMECOLOR_INDEX" val="2"/>
  <p:tag name="KSO_WM_UNIT_TEXT_FILL_TYPE" val="1"/>
</p:tagLst>
</file>

<file path=ppt/tags/tag6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5195_1*i*2"/>
  <p:tag name="KSO_WM_TEMPLATE_CATEGORY" val="diagram"/>
  <p:tag name="KSO_WM_TEMPLATE_INDEX" val="20205195"/>
  <p:tag name="KSO_WM_UNIT_LAYERLEVEL" val="1"/>
  <p:tag name="KSO_WM_TAG_VERSION" val="1.0"/>
  <p:tag name="KSO_WM_BEAUTIFY_FLAG" val="#wm#"/>
  <p:tag name="KSO_WM_UNIT_FILL_FORE_SCHEMECOLOR_INDEX_BRIGHTNESS" val="0.4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5195_1*i*3"/>
  <p:tag name="KSO_WM_TEMPLATE_CATEGORY" val="diagram"/>
  <p:tag name="KSO_WM_TEMPLATE_INDEX" val="20205195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16"/>
  <p:tag name="KSO_WM_UNIT_FILL_TYPE" val="1"/>
  <p:tag name="KSO_WM_UNIT_SHADOW_SCHEMECOLOR_INDEX_BRIGHTNESS" val="0.05"/>
  <p:tag name="KSO_WM_UNIT_SHADOW_SCHEMECOLOR_INDEX" val="13"/>
  <p:tag name="KSO_WM_UNIT_TEXT_FILL_FORE_SCHEMECOLOR_INDEX_BRIGHTNESS" val="0"/>
  <p:tag name="KSO_WM_UNIT_TEXT_FILL_FORE_SCHEMECOLOR_INDEX" val="2"/>
  <p:tag name="KSO_WM_UNIT_TEXT_FILL_TYPE" val="1"/>
</p:tagLst>
</file>

<file path=ppt/tags/tag6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PART_ID_V2" val="d-4-2"/>
  <p:tag name="KSO_WM_UNIT_ISCONTENTSTITLE" val="0"/>
  <p:tag name="KSO_WM_UNIT_ISNUMDGMTITLE" val="0"/>
  <p:tag name="KSO_WM_UNIT_NOCLEAR" val="0"/>
  <p:tag name="KSO_WM_UNIT_VALUE" val="43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diagram20205195_1*b*1"/>
  <p:tag name="KSO_WM_TEMPLATE_CATEGORY" val="diagram"/>
  <p:tag name="KSO_WM_TEMPLATE_INDEX" val="20205195"/>
  <p:tag name="KSO_WM_UNIT_LAYERLEVEL" val="1"/>
  <p:tag name="KSO_WM_TAG_VERSION" val="1.0"/>
  <p:tag name="KSO_WM_BEAUTIFY_FLAG" val="#wm#"/>
  <p:tag name="KSO_WM_UNIT_PRESET_TEXT" val="单击此处添加副标题"/>
  <p:tag name="KSO_WM_UNIT_TEXT_FILL_FORE_SCHEMECOLOR_INDEX_BRIGHTNESS" val="0.25"/>
  <p:tag name="KSO_WM_UNIT_TEXT_FILL_FORE_SCHEMECOLOR_INDEX" val="13"/>
  <p:tag name="KSO_WM_UNIT_TEXT_FILL_TYPE" val="1"/>
</p:tagLst>
</file>

<file path=ppt/tags/tag6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NOCLEAR" val="0"/>
  <p:tag name="KSO_WM_UNIT_VALUE" val="88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5195_1*f*1"/>
  <p:tag name="KSO_WM_TEMPLATE_CATEGORY" val="diagram"/>
  <p:tag name="KSO_WM_TEMPLATE_INDEX" val="20205195"/>
  <p:tag name="KSO_WM_UNIT_LAYERLEVEL" val="1"/>
  <p:tag name="KSO_WM_TAG_VERSION" val="1.0"/>
  <p:tag name="KSO_WM_BEAUTIFY_FLAG" val="#wm#"/>
  <p:tag name="KSO_WM_UNIT_PRESET_TEXT" val="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"/>
  <p:tag name="KSO_WM_UNIT_SUBTYPE" val="a"/>
  <p:tag name="KSO_WM_UNIT_TEXT_FILL_FORE_SCHEMECOLOR_INDEX_BRIGHTNESS" val="0.25"/>
  <p:tag name="KSO_WM_UNIT_TEXT_FILL_FORE_SCHEMECOLOR_INDEX" val="13"/>
  <p:tag name="KSO_WM_UNIT_TEXT_FILL_TYPE" val="1"/>
</p:tagLst>
</file>

<file path=ppt/tags/tag6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5195_1*i*4"/>
  <p:tag name="KSO_WM_TEMPLATE_CATEGORY" val="diagram"/>
  <p:tag name="KSO_WM_TEMPLATE_INDEX" val="20205195"/>
  <p:tag name="KSO_WM_UNIT_LAYERLEVEL" val="1"/>
  <p:tag name="KSO_WM_TAG_VERSION" val="1.0"/>
  <p:tag name="KSO_WM_BEAUTIFY_FLAG" val="#wm#"/>
  <p:tag name="KSO_WM_UNIT_FILL_FORE_SCHEMECOLOR_INDEX_BRIGHTNESS" val="0.8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5195_1*i*5"/>
  <p:tag name="KSO_WM_TEMPLATE_CATEGORY" val="diagram"/>
  <p:tag name="KSO_WM_TEMPLATE_INDEX" val="20205195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2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5195_1*a*1"/>
  <p:tag name="KSO_WM_TEMPLATE_CATEGORY" val="diagram"/>
  <p:tag name="KSO_WM_TEMPLATE_INDEX" val="20205195"/>
  <p:tag name="KSO_WM_UNIT_LAYERLEVEL" val="1"/>
  <p:tag name="KSO_WM_TAG_VERSION" val="1.0"/>
  <p:tag name="KSO_WM_BEAUTIFY_FLAG" val="#wm#"/>
  <p:tag name="KSO_WM_UNIT_PRESET_TEXT" val="单击此处添加大标题内容"/>
  <p:tag name="KSO_WM_UNIT_TEXT_FILL_FORE_SCHEMECOLOR_INDEX_BRIGHTNESS" val="0.15"/>
  <p:tag name="KSO_WM_UNIT_TEXT_FILL_FORE_SCHEMECOLOR_INDEX" val="13"/>
  <p:tag name="KSO_WM_UNIT_TEXT_FILL_TYPE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99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299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9、12、13、14、17、18、19、25、28、33、36、38、40、43、46、51"/>
  <p:tag name="KSO_WM_TEMPLATE_SUBCATEGORY" val="17"/>
  <p:tag name="KSO_WM_TEMPLATE_MASTER_TYPE" val="1"/>
  <p:tag name="KSO_WM_TEMPLATE_COLOR_TYPE" val="1"/>
  <p:tag name="KSO_WM_TAG_VERSION" val="1.0"/>
  <p:tag name="KSO_WM_BEAUTIFY_FLAG" val="#wm#"/>
  <p:tag name="KSO_WM_TEMPLATE_CATEGORY" val="custom"/>
  <p:tag name="KSO_WM_TEMPLATE_INDEX" val="2020299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自定义 110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8590CA"/>
      </a:accent1>
      <a:accent2>
        <a:srgbClr val="8EAADC"/>
      </a:accent2>
      <a:accent3>
        <a:srgbClr val="79B6D3"/>
      </a:accent3>
      <a:accent4>
        <a:srgbClr val="70C2C7"/>
      </a:accent4>
      <a:accent5>
        <a:srgbClr val="6BC0A7"/>
      </a:accent5>
      <a:accent6>
        <a:srgbClr val="79BB8F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 algn="l">
          <a:defRPr sz="4400" b="1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2284</Words>
  <Application>Microsoft Office PowerPoint</Application>
  <PresentationFormat>自定义</PresentationFormat>
  <Paragraphs>136</Paragraphs>
  <Slides>30</Slides>
  <Notes>23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30</vt:i4>
      </vt:variant>
    </vt:vector>
  </HeadingPairs>
  <TitlesOfParts>
    <vt:vector size="32" baseType="lpstr">
      <vt:lpstr>Office 主题​​</vt:lpstr>
      <vt:lpstr>office</vt:lpstr>
      <vt:lpstr>人教统编版 必修 下册 第六单元</vt:lpstr>
      <vt:lpstr>PowerPoint 演示文稿</vt:lpstr>
      <vt:lpstr> 林教头风雪山神庙 施耐庵 教学设计</vt:lpstr>
      <vt:lpstr>PowerPoint 演示文稿</vt:lpstr>
      <vt:lpstr>教学目标与核心素养</vt:lpstr>
      <vt:lpstr>PowerPoint 演示文稿</vt:lpstr>
      <vt:lpstr>教学重难点</vt:lpstr>
      <vt:lpstr>PowerPoint 演示文稿</vt:lpstr>
      <vt:lpstr>教学过程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Administrator</dc:creator>
  <cp:lastModifiedBy>hj</cp:lastModifiedBy>
  <cp:revision>151</cp:revision>
  <dcterms:created xsi:type="dcterms:W3CDTF">2019-06-19T02:08:00Z</dcterms:created>
  <dcterms:modified xsi:type="dcterms:W3CDTF">2021-04-09T01:00:13Z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2052-11.1.0.10081</vt:lpwstr>
  </property>
</Properties>
</file>