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5.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6.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7.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comments/comment1.xml" ContentType="application/vnd.openxmlformats-officedocument.presentationml.comment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comments/comment2.xml" ContentType="application/vnd.openxmlformats-officedocument.presentationml.comment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comments/comment3.xml" ContentType="application/vnd.openxmlformats-officedocument.presentationml.comment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notesSlides/notesSlide8.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8"/>
  </p:notesMasterIdLst>
  <p:sldIdLst>
    <p:sldId id="3172" r:id="rId2"/>
    <p:sldId id="3182" r:id="rId3"/>
    <p:sldId id="3184" r:id="rId4"/>
    <p:sldId id="3185" r:id="rId5"/>
    <p:sldId id="3186" r:id="rId6"/>
    <p:sldId id="3187" r:id="rId7"/>
    <p:sldId id="3188" r:id="rId8"/>
    <p:sldId id="3189" r:id="rId9"/>
    <p:sldId id="3190" r:id="rId10"/>
    <p:sldId id="3191" r:id="rId11"/>
    <p:sldId id="3192" r:id="rId12"/>
    <p:sldId id="3195" r:id="rId13"/>
    <p:sldId id="3196" r:id="rId14"/>
    <p:sldId id="3197" r:id="rId15"/>
    <p:sldId id="3198" r:id="rId16"/>
    <p:sldId id="3199" r:id="rId17"/>
    <p:sldId id="3201" r:id="rId18"/>
    <p:sldId id="3203" r:id="rId19"/>
    <p:sldId id="3205" r:id="rId20"/>
    <p:sldId id="3260" r:id="rId21"/>
    <p:sldId id="3208" r:id="rId22"/>
    <p:sldId id="3210" r:id="rId23"/>
    <p:sldId id="3212" r:id="rId24"/>
    <p:sldId id="3213" r:id="rId25"/>
    <p:sldId id="3214" r:id="rId26"/>
    <p:sldId id="3215" r:id="rId27"/>
    <p:sldId id="3216" r:id="rId28"/>
    <p:sldId id="3217" r:id="rId29"/>
    <p:sldId id="3239" r:id="rId30"/>
    <p:sldId id="3240" r:id="rId31"/>
    <p:sldId id="3242" r:id="rId32"/>
    <p:sldId id="3243" r:id="rId33"/>
    <p:sldId id="3245" r:id="rId34"/>
    <p:sldId id="3219" r:id="rId35"/>
    <p:sldId id="3221" r:id="rId36"/>
    <p:sldId id="3222" r:id="rId37"/>
    <p:sldId id="3223" r:id="rId38"/>
    <p:sldId id="3225" r:id="rId39"/>
    <p:sldId id="3226" r:id="rId40"/>
    <p:sldId id="3227" r:id="rId41"/>
    <p:sldId id="3229" r:id="rId42"/>
    <p:sldId id="3232" r:id="rId43"/>
    <p:sldId id="3233" r:id="rId44"/>
    <p:sldId id="3234" r:id="rId45"/>
    <p:sldId id="3236" r:id="rId46"/>
    <p:sldId id="3237" r:id="rId47"/>
  </p:sldIdLst>
  <p:sldSz cx="12858750" cy="7232650"/>
  <p:notesSz cx="6858000" cy="9144000"/>
  <p:custDataLst>
    <p:tags r:id="rId4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A250"/>
    <a:srgbClr val="8DC182"/>
    <a:srgbClr val="19AA39"/>
    <a:srgbClr val="AACFA1"/>
    <a:srgbClr val="81BA74"/>
    <a:srgbClr val="9AC78F"/>
    <a:srgbClr val="B6D6AE"/>
    <a:srgbClr val="32798F"/>
    <a:srgbClr val="009D85"/>
    <a:srgbClr val="D0E1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p:scale>
          <a:sx n="85" d="100"/>
          <a:sy n="85" d="100"/>
        </p:scale>
        <p:origin x="-72" y="-72"/>
      </p:cViewPr>
      <p:guideLst>
        <p:guide orient="horz" pos="376"/>
        <p:guide orient="horz" pos="4172"/>
        <p:guide pos="4050"/>
        <p:guide pos="506"/>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11-17T18:25:03.995" idx="2">
    <p:pos x="7098" y="756"/>
    <p:text/>
  </p:cm>
  <p:cm authorId="2" dt="2020-11-17T18:25:04.032" idx="3">
    <p:pos x="7254" y="912"/>
    <p:text/>
  </p:cm>
</p:cmLst>
</file>

<file path=ppt/comments/comment2.xml><?xml version="1.0" encoding="utf-8"?>
<p:cmLst xmlns:a="http://schemas.openxmlformats.org/drawingml/2006/main" xmlns:r="http://schemas.openxmlformats.org/officeDocument/2006/relationships" xmlns:p="http://schemas.openxmlformats.org/presentationml/2006/main">
  <p:cm authorId="2" dt="2020-11-17T18:25:03.995" idx="2">
    <p:pos x="7098" y="756"/>
    <p:text/>
  </p:cm>
  <p:cm authorId="2" dt="2020-11-17T18:25:04.032" idx="3">
    <p:pos x="7254" y="912"/>
    <p:text/>
  </p:cm>
</p:cmLst>
</file>

<file path=ppt/comments/comment3.xml><?xml version="1.0" encoding="utf-8"?>
<p:cmLst xmlns:a="http://schemas.openxmlformats.org/drawingml/2006/main" xmlns:r="http://schemas.openxmlformats.org/officeDocument/2006/relationships" xmlns:p="http://schemas.openxmlformats.org/presentationml/2006/main">
  <p:cm authorId="2" dt="2020-11-17T18:25:03.995" idx="2">
    <p:pos x="7098" y="756"/>
    <p:text/>
  </p:cm>
  <p:cm authorId="2" dt="2020-11-17T18:25:04.032" idx="3">
    <p:pos x="7254" y="912"/>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2020-12-16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3916767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a:xfrm flipH="1">
            <a:off x="0" y="0"/>
            <a:ext cx="0" cy="0"/>
          </a:xfrm>
          <a:prstGeom prst="rect">
            <a:avLst/>
          </a:prstGeom>
          <a:noFill/>
          <a:ln w="9525">
            <a:noFill/>
          </a:ln>
        </p:spPr>
      </p:sp>
      <p:sp>
        <p:nvSpPr>
          <p:cNvPr id="15362" name="Notes Placeholder 2"/>
          <p:cNvSpPr>
            <a:spLocks noGrp="1"/>
          </p:cNvSpPr>
          <p:nvPr>
            <p:ph type="body" idx="1"/>
          </p:nvPr>
        </p:nvSpPr>
        <p:spPr>
          <a:xfrm flipH="1">
            <a:off x="0" y="0"/>
            <a:ext cx="0" cy="0"/>
          </a:xfrm>
          <a:prstGeom prst="rect">
            <a:avLst/>
          </a:prstGeom>
          <a:noFill/>
          <a:ln w="9525">
            <a:noFill/>
          </a:ln>
        </p:spPr>
        <p:txBody>
          <a:bodyPr anchor="t"/>
          <a:lstStyle/>
          <a:p>
            <a:pPr lvl="0" indent="0"/>
            <a:r>
              <a:rPr lang="zh-CN" altLang="en-US">
                <a:cs typeface="Arial" pitchFamily="34" charset="0"/>
              </a:rPr>
              <a:t>本文档源自贝壳网 </a:t>
            </a:r>
            <a:r>
              <a:rPr lang="en-US" altLang="zh-CN"/>
              <a:t>http://www.bakclass.com/</a:t>
            </a:r>
          </a:p>
        </p:txBody>
      </p:sp>
      <p:sp>
        <p:nvSpPr>
          <p:cNvPr id="15363" name="Slide Number Placeholder 3"/>
          <p:cNvSpPr>
            <a:spLocks noGrp="1"/>
          </p:cNvSpPr>
          <p:nvPr/>
        </p:nvSpPr>
        <p:spPr>
          <a:xfrm flipH="1">
            <a:off x="0" y="0"/>
            <a:ext cx="0" cy="0"/>
          </a:xfrm>
          <a:prstGeom prst="rect">
            <a:avLst/>
          </a:prstGeom>
          <a:noFill/>
          <a:ln w="9525">
            <a:noFill/>
          </a:ln>
        </p:spPr>
        <p:txBody>
          <a:bodyPr anchor="t"/>
          <a:lstStyle/>
          <a:p>
            <a:pPr lvl="0" indent="0"/>
            <a:fld id="{9A0DB2DC-4C9A-4742-B13C-FB6460FD3503}" type="slidenum">
              <a:rPr lang="en-US" altLang="zh-CN"/>
              <a:t>7</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t>2020-12-16</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84039" y="6703595"/>
            <a:ext cx="2893219" cy="385072"/>
          </a:xfrm>
        </p:spPr>
        <p:txBody>
          <a:bodyPr/>
          <a:lstStyle/>
          <a:p>
            <a:fld id="{D997B5FA-0921-464F-AAE1-844C04324D75}" type="datetimeFigureOut">
              <a:rPr lang="zh-CN" altLang="en-US" smtClean="0"/>
              <a:t>2020-12-16</a:t>
            </a:fld>
            <a:endParaRPr lang="zh-CN" altLang="en-US"/>
          </a:p>
        </p:txBody>
      </p:sp>
      <p:sp>
        <p:nvSpPr>
          <p:cNvPr id="4" name="页脚占位符 3"/>
          <p:cNvSpPr>
            <a:spLocks noGrp="1"/>
          </p:cNvSpPr>
          <p:nvPr>
            <p:ph type="ftr" sz="quarter" idx="11"/>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nvPr>
        </p:nvSpPr>
        <p:spPr>
          <a:xfrm>
            <a:off x="9081492" y="6703595"/>
            <a:ext cx="2893219" cy="385072"/>
          </a:xfrm>
        </p:spPr>
        <p:txBody>
          <a:bodyPr/>
          <a:lstStyle/>
          <a:p>
            <a:fld id="{565CE74E-AB26-4998-AD42-012C4C1AD076}" type="slidenum">
              <a:rPr lang="zh-CN" altLang="en-US" smtClean="0"/>
              <a:t>‹#›</a:t>
            </a:fld>
            <a:endParaRPr lang="zh-CN" altLang="en-US"/>
          </a:p>
        </p:txBody>
      </p:sp>
      <p:sp>
        <p:nvSpPr>
          <p:cNvPr id="6" name="矩形 5"/>
          <p:cNvSpPr/>
          <p:nvPr userDrawn="1"/>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内容占位符 2"/>
          <p:cNvSpPr>
            <a:spLocks noGrp="1"/>
          </p:cNvSpPr>
          <p:nvPr>
            <p:ph idx="1" hasCustomPrompt="1"/>
          </p:nvPr>
        </p:nvSpPr>
        <p:spPr>
          <a:xfrm>
            <a:off x="884039" y="1925358"/>
            <a:ext cx="11090672" cy="45890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84039" y="6703595"/>
            <a:ext cx="2893219" cy="385072"/>
          </a:xfrm>
        </p:spPr>
        <p:txBody>
          <a:bodyPr/>
          <a:lstStyle/>
          <a:p>
            <a:fld id="{904633C7-0C01-4672-8BF1-E8A9B0B93446}" type="datetimeFigureOut">
              <a:rPr lang="zh-CN" altLang="en-US" smtClean="0"/>
              <a:t>2020-12-16</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87587C7A-3ECE-48A3-822A-386751A1E13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84039" y="385072"/>
            <a:ext cx="11090672" cy="1397978"/>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884039" y="6703595"/>
            <a:ext cx="2893219" cy="385072"/>
          </a:xfrm>
        </p:spPr>
        <p:txBody>
          <a:bodyPr/>
          <a:lstStyle>
            <a:lvl1pPr>
              <a:defRPr/>
            </a:lvl1pPr>
          </a:lstStyle>
          <a:p>
            <a:pPr>
              <a:defRPr/>
            </a:pPr>
            <a:fld id="{C8E707FB-9A4B-43C9-BEBC-5527A0815104}" type="datetime1">
              <a:rPr lang="zh-CN" altLang="en-US"/>
              <a:t>2020-12-16</a:t>
            </a:fld>
            <a:endParaRPr lang="zh-CN" altLang="en-US" sz="1800">
              <a:solidFill>
                <a:schemeClr val="tx1"/>
              </a:solidFill>
            </a:endParaRPr>
          </a:p>
        </p:txBody>
      </p:sp>
      <p:sp>
        <p:nvSpPr>
          <p:cNvPr id="4" name="页脚占位符 4"/>
          <p:cNvSpPr>
            <a:spLocks noGrp="1" noChangeArrowheads="1"/>
          </p:cNvSpPr>
          <p:nvPr>
            <p:ph type="ftr" sz="quarter" idx="11"/>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xfrm>
            <a:off x="9081492" y="6703595"/>
            <a:ext cx="2893219" cy="385072"/>
          </a:xfrm>
        </p:spPr>
        <p:txBody>
          <a:bodyPr/>
          <a:lstStyle>
            <a:lvl1pPr>
              <a:defRPr/>
            </a:lvl1pPr>
          </a:lstStyle>
          <a:p>
            <a:pPr>
              <a:defRPr/>
            </a:pPr>
            <a:fld id="{D81D8D7C-BAC7-484D-8442-92C965557AA3}" type="slidenum">
              <a:rPr lang="zh-CN" altLang="en-US"/>
              <a:t>‹#›</a:t>
            </a:fld>
            <a:endParaRPr lang="zh-CN" altLang="en-US" sz="1800">
              <a:solidFill>
                <a:schemeClr val="tx1"/>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cxnSp>
        <p:nvCxnSpPr>
          <p:cNvPr id="7" name="直接连接符 6"/>
          <p:cNvCxnSpPr/>
          <p:nvPr userDrawn="1"/>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10639194" y="6386146"/>
            <a:ext cx="844151" cy="681171"/>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07344" y="1183677"/>
            <a:ext cx="9644063" cy="2518034"/>
          </a:xfrm>
        </p:spPr>
        <p:txBody>
          <a:bodyPr anchor="b"/>
          <a:lstStyle>
            <a:lvl1pPr algn="ctr">
              <a:defRPr sz="633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84039" y="6703595"/>
            <a:ext cx="2893219" cy="385072"/>
          </a:xfrm>
        </p:spPr>
        <p:txBody>
          <a:bodyPr/>
          <a:lstStyle/>
          <a:p>
            <a:fld id="{82F288E0-7875-42C4-84C8-98DBBD3BF4D2}" type="datetimeFigureOut">
              <a:rPr lang="zh-CN" altLang="en-US" smtClean="0"/>
              <a:t>2020-12-16</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5.xml"/><Relationship Id="rId7"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1.xml"/><Relationship Id="rId7" Type="http://schemas.openxmlformats.org/officeDocument/2006/relationships/image" Target="../media/image11.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Layout" Target="../slideLayouts/slideLayout6.xml"/><Relationship Id="rId5" Type="http://schemas.openxmlformats.org/officeDocument/2006/relationships/tags" Target="../tags/tag13.xml"/><Relationship Id="rId4"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13.jpeg"/><Relationship Id="rId5" Type="http://schemas.openxmlformats.org/officeDocument/2006/relationships/slideLayout" Target="../slideLayouts/slideLayout6.xml"/><Relationship Id="rId4"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6.xml"/><Relationship Id="rId5" Type="http://schemas.openxmlformats.org/officeDocument/2006/relationships/tags" Target="../tags/tag22.xml"/><Relationship Id="rId4" Type="http://schemas.openxmlformats.org/officeDocument/2006/relationships/tags" Target="../tags/tag21.xml"/></Relationships>
</file>

<file path=ppt/slides/_rels/slide15.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Layout" Target="../slideLayouts/slideLayout6.xml"/><Relationship Id="rId5" Type="http://schemas.openxmlformats.org/officeDocument/2006/relationships/tags" Target="../tags/tag27.xml"/><Relationship Id="rId4" Type="http://schemas.openxmlformats.org/officeDocument/2006/relationships/tags" Target="../tags/tag26.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30.xml"/><Relationship Id="rId7" Type="http://schemas.openxmlformats.org/officeDocument/2006/relationships/slideLayout" Target="../slideLayouts/slideLayout6.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s>
</file>

<file path=ppt/slides/_rels/slide18.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tags" Target="../tags/tag46.xml"/><Relationship Id="rId18" Type="http://schemas.openxmlformats.org/officeDocument/2006/relationships/tags" Target="../tags/tag51.xml"/><Relationship Id="rId3" Type="http://schemas.openxmlformats.org/officeDocument/2006/relationships/tags" Target="../tags/tag36.xml"/><Relationship Id="rId21" Type="http://schemas.openxmlformats.org/officeDocument/2006/relationships/tags" Target="../tags/tag54.xml"/><Relationship Id="rId7" Type="http://schemas.openxmlformats.org/officeDocument/2006/relationships/tags" Target="../tags/tag40.xml"/><Relationship Id="rId12" Type="http://schemas.openxmlformats.org/officeDocument/2006/relationships/tags" Target="../tags/tag45.xml"/><Relationship Id="rId17" Type="http://schemas.openxmlformats.org/officeDocument/2006/relationships/tags" Target="../tags/tag50.xml"/><Relationship Id="rId25" Type="http://schemas.openxmlformats.org/officeDocument/2006/relationships/slideLayout" Target="../slideLayouts/slideLayout6.xml"/><Relationship Id="rId2" Type="http://schemas.openxmlformats.org/officeDocument/2006/relationships/tags" Target="../tags/tag35.xml"/><Relationship Id="rId16" Type="http://schemas.openxmlformats.org/officeDocument/2006/relationships/tags" Target="../tags/tag49.xml"/><Relationship Id="rId20" Type="http://schemas.openxmlformats.org/officeDocument/2006/relationships/tags" Target="../tags/tag53.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24" Type="http://schemas.openxmlformats.org/officeDocument/2006/relationships/tags" Target="../tags/tag57.xml"/><Relationship Id="rId5" Type="http://schemas.openxmlformats.org/officeDocument/2006/relationships/tags" Target="../tags/tag38.xml"/><Relationship Id="rId15" Type="http://schemas.openxmlformats.org/officeDocument/2006/relationships/tags" Target="../tags/tag48.xml"/><Relationship Id="rId23" Type="http://schemas.openxmlformats.org/officeDocument/2006/relationships/tags" Target="../tags/tag56.xml"/><Relationship Id="rId10" Type="http://schemas.openxmlformats.org/officeDocument/2006/relationships/tags" Target="../tags/tag43.xml"/><Relationship Id="rId19" Type="http://schemas.openxmlformats.org/officeDocument/2006/relationships/tags" Target="../tags/tag52.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tags" Target="../tags/tag47.xml"/><Relationship Id="rId22" Type="http://schemas.openxmlformats.org/officeDocument/2006/relationships/tags" Target="../tags/tag55.xml"/></Relationships>
</file>

<file path=ppt/slides/_rels/slide19.xml.rels><?xml version="1.0" encoding="UTF-8" standalone="yes"?>
<Relationships xmlns="http://schemas.openxmlformats.org/package/2006/relationships"><Relationship Id="rId8" Type="http://schemas.openxmlformats.org/officeDocument/2006/relationships/tags" Target="../tags/tag65.xml"/><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9"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slideLayout" Target="../slideLayouts/slideLayout6.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s/_rels/slide21.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4"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77.xml"/><Relationship Id="rId7" Type="http://schemas.openxmlformats.org/officeDocument/2006/relationships/tags" Target="../tags/tag8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media/image15.jpeg"/></Relationships>
</file>

<file path=ppt/slides/_rels/slide24.xml.rels><?xml version="1.0" encoding="UTF-8" standalone="yes"?>
<Relationships xmlns="http://schemas.openxmlformats.org/package/2006/relationships"><Relationship Id="rId8" Type="http://schemas.openxmlformats.org/officeDocument/2006/relationships/tags" Target="../tags/tag89.xml"/><Relationship Id="rId3" Type="http://schemas.openxmlformats.org/officeDocument/2006/relationships/tags" Target="../tags/tag84.xml"/><Relationship Id="rId7" Type="http://schemas.openxmlformats.org/officeDocument/2006/relationships/tags" Target="../tags/tag88.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10" Type="http://schemas.openxmlformats.org/officeDocument/2006/relationships/slideLayout" Target="../slideLayouts/slideLayout6.xml"/><Relationship Id="rId4" Type="http://schemas.openxmlformats.org/officeDocument/2006/relationships/tags" Target="../tags/tag85.xml"/><Relationship Id="rId9" Type="http://schemas.openxmlformats.org/officeDocument/2006/relationships/tags" Target="../tags/tag90.xml"/></Relationships>
</file>

<file path=ppt/slides/_rels/slide25.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10" Type="http://schemas.openxmlformats.org/officeDocument/2006/relationships/image" Target="../media/image9.jpeg"/><Relationship Id="rId4" Type="http://schemas.openxmlformats.org/officeDocument/2006/relationships/tags" Target="../tags/tag94.xml"/><Relationship Id="rId9"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tags" Target="../tags/tag106.xml"/><Relationship Id="rId3" Type="http://schemas.openxmlformats.org/officeDocument/2006/relationships/tags" Target="../tags/tag101.xml"/><Relationship Id="rId7" Type="http://schemas.openxmlformats.org/officeDocument/2006/relationships/tags" Target="../tags/tag105.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5" Type="http://schemas.openxmlformats.org/officeDocument/2006/relationships/tags" Target="../tags/tag103.xml"/><Relationship Id="rId10" Type="http://schemas.openxmlformats.org/officeDocument/2006/relationships/image" Target="../media/image16.jpeg"/><Relationship Id="rId4" Type="http://schemas.openxmlformats.org/officeDocument/2006/relationships/tags" Target="../tags/tag102.xml"/><Relationship Id="rId9"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tags" Target="../tags/tag114.xml"/><Relationship Id="rId3" Type="http://schemas.openxmlformats.org/officeDocument/2006/relationships/tags" Target="../tags/tag109.xml"/><Relationship Id="rId7" Type="http://schemas.openxmlformats.org/officeDocument/2006/relationships/tags" Target="../tags/tag11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image" Target="../media/image17.jpeg"/><Relationship Id="rId5" Type="http://schemas.openxmlformats.org/officeDocument/2006/relationships/tags" Target="../tags/tag111.xml"/><Relationship Id="rId10" Type="http://schemas.openxmlformats.org/officeDocument/2006/relationships/slideLayout" Target="../slideLayouts/slideLayout6.xml"/><Relationship Id="rId4" Type="http://schemas.openxmlformats.org/officeDocument/2006/relationships/tags" Target="../tags/tag110.xml"/><Relationship Id="rId9" Type="http://schemas.openxmlformats.org/officeDocument/2006/relationships/tags" Target="../tags/tag115.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18.xml"/><Relationship Id="rId7" Type="http://schemas.openxmlformats.org/officeDocument/2006/relationships/tags" Target="../tags/tag122.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9"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image" Target="../media/image19.jpeg"/><Relationship Id="rId5" Type="http://schemas.openxmlformats.org/officeDocument/2006/relationships/slideLayout" Target="../slideLayouts/slideLayout6.xml"/><Relationship Id="rId4" Type="http://schemas.openxmlformats.org/officeDocument/2006/relationships/tags" Target="../tags/tag126.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 Id="rId5" Type="http://schemas.openxmlformats.org/officeDocument/2006/relationships/image" Target="../media/image20.jpeg"/><Relationship Id="rId4"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image" Target="../media/image21.jpeg"/><Relationship Id="rId5" Type="http://schemas.openxmlformats.org/officeDocument/2006/relationships/tags" Target="../tags/tag134.xml"/><Relationship Id="rId10" Type="http://schemas.openxmlformats.org/officeDocument/2006/relationships/slideLayout" Target="../slideLayouts/slideLayout6.xml"/><Relationship Id="rId4" Type="http://schemas.openxmlformats.org/officeDocument/2006/relationships/tags" Target="../tags/tag133.xml"/><Relationship Id="rId9" Type="http://schemas.openxmlformats.org/officeDocument/2006/relationships/tags" Target="../tags/tag138.xml"/></Relationships>
</file>

<file path=ppt/slides/_rels/slide32.xml.rels><?xml version="1.0" encoding="UTF-8" standalone="yes"?>
<Relationships xmlns="http://schemas.openxmlformats.org/package/2006/relationships"><Relationship Id="rId8" Type="http://schemas.openxmlformats.org/officeDocument/2006/relationships/tags" Target="../tags/tag146.xml"/><Relationship Id="rId3" Type="http://schemas.openxmlformats.org/officeDocument/2006/relationships/tags" Target="../tags/tag141.xml"/><Relationship Id="rId7" Type="http://schemas.openxmlformats.org/officeDocument/2006/relationships/tags" Target="../tags/tag145.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5" Type="http://schemas.openxmlformats.org/officeDocument/2006/relationships/tags" Target="../tags/tag143.xml"/><Relationship Id="rId10" Type="http://schemas.openxmlformats.org/officeDocument/2006/relationships/image" Target="../media/image21.jpeg"/><Relationship Id="rId4" Type="http://schemas.openxmlformats.org/officeDocument/2006/relationships/tags" Target="../tags/tag142.xml"/><Relationship Id="rId9"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149.xml"/><Relationship Id="rId7" Type="http://schemas.openxmlformats.org/officeDocument/2006/relationships/slideLayout" Target="../slideLayouts/slideLayout6.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s>
</file>

<file path=ppt/slides/_rels/slide3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3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155.xml"/><Relationship Id="rId7" Type="http://schemas.openxmlformats.org/officeDocument/2006/relationships/slideLayout" Target="../slideLayouts/slideLayout6.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5" Type="http://schemas.openxmlformats.org/officeDocument/2006/relationships/tags" Target="../tags/tag157.xml"/><Relationship Id="rId10" Type="http://schemas.openxmlformats.org/officeDocument/2006/relationships/comments" Target="../comments/comment1.xml"/><Relationship Id="rId4" Type="http://schemas.openxmlformats.org/officeDocument/2006/relationships/tags" Target="../tags/tag156.xml"/><Relationship Id="rId9" Type="http://schemas.openxmlformats.org/officeDocument/2006/relationships/image" Target="../media/image23.jpeg"/></Relationships>
</file>

<file path=ppt/slides/_rels/slide3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tags" Target="../tags/tag161.xml"/><Relationship Id="rId7" Type="http://schemas.openxmlformats.org/officeDocument/2006/relationships/image" Target="../media/image22.png"/><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slideLayout" Target="../slideLayouts/slideLayout6.xml"/><Relationship Id="rId5" Type="http://schemas.openxmlformats.org/officeDocument/2006/relationships/tags" Target="../tags/tag163.xml"/><Relationship Id="rId4" Type="http://schemas.openxmlformats.org/officeDocument/2006/relationships/tags" Target="../tags/tag162.xml"/><Relationship Id="rId9" Type="http://schemas.openxmlformats.org/officeDocument/2006/relationships/comments" Target="../comments/comment2.xml"/></Relationships>
</file>

<file path=ppt/slides/_rels/slide37.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tags" Target="../tags/tag166.xml"/><Relationship Id="rId7" Type="http://schemas.openxmlformats.org/officeDocument/2006/relationships/image" Target="../media/image22.png"/><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slideLayout" Target="../slideLayouts/slideLayout6.xml"/><Relationship Id="rId5" Type="http://schemas.openxmlformats.org/officeDocument/2006/relationships/tags" Target="../tags/tag168.xml"/><Relationship Id="rId4" Type="http://schemas.openxmlformats.org/officeDocument/2006/relationships/tags" Target="../tags/tag167.xml"/><Relationship Id="rId9" Type="http://schemas.openxmlformats.org/officeDocument/2006/relationships/comments" Target="../comments/comment3.xml"/></Relationships>
</file>

<file path=ppt/slides/_rels/slide38.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image" Target="../media/image6.jpeg"/><Relationship Id="rId5" Type="http://schemas.openxmlformats.org/officeDocument/2006/relationships/slideLayout" Target="../slideLayouts/slideLayout6.xml"/><Relationship Id="rId4" Type="http://schemas.openxmlformats.org/officeDocument/2006/relationships/tags" Target="../tags/tag172.xml"/></Relationships>
</file>

<file path=ppt/slides/_rels/slide39.xml.rels><?xml version="1.0" encoding="UTF-8" standalone="yes"?>
<Relationships xmlns="http://schemas.openxmlformats.org/package/2006/relationships"><Relationship Id="rId3" Type="http://schemas.openxmlformats.org/officeDocument/2006/relationships/tags" Target="../tags/tag175.xml"/><Relationship Id="rId7" Type="http://schemas.openxmlformats.org/officeDocument/2006/relationships/image" Target="../media/image6.jpeg"/><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slideLayout" Target="../slideLayouts/slideLayout6.xml"/><Relationship Id="rId5" Type="http://schemas.openxmlformats.org/officeDocument/2006/relationships/tags" Target="../tags/tag177.xml"/><Relationship Id="rId4" Type="http://schemas.openxmlformats.org/officeDocument/2006/relationships/tags" Target="../tags/tag176.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41.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tags" Target="../tags/tag180.xml"/><Relationship Id="rId7" Type="http://schemas.openxmlformats.org/officeDocument/2006/relationships/slideLayout" Target="../slideLayouts/slideLayout6.xml"/><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s>
</file>

<file path=ppt/slides/_rels/slide42.xml.rels><?xml version="1.0" encoding="UTF-8" standalone="yes"?>
<Relationships xmlns="http://schemas.openxmlformats.org/package/2006/relationships"><Relationship Id="rId8" Type="http://schemas.openxmlformats.org/officeDocument/2006/relationships/tags" Target="../tags/tag191.xml"/><Relationship Id="rId13" Type="http://schemas.openxmlformats.org/officeDocument/2006/relationships/tags" Target="../tags/tag196.xml"/><Relationship Id="rId3" Type="http://schemas.openxmlformats.org/officeDocument/2006/relationships/tags" Target="../tags/tag186.xml"/><Relationship Id="rId7" Type="http://schemas.openxmlformats.org/officeDocument/2006/relationships/tags" Target="../tags/tag190.xml"/><Relationship Id="rId12" Type="http://schemas.openxmlformats.org/officeDocument/2006/relationships/tags" Target="../tags/tag195.xml"/><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tags" Target="../tags/tag189.xml"/><Relationship Id="rId11" Type="http://schemas.openxmlformats.org/officeDocument/2006/relationships/tags" Target="../tags/tag194.xml"/><Relationship Id="rId5" Type="http://schemas.openxmlformats.org/officeDocument/2006/relationships/tags" Target="../tags/tag188.xml"/><Relationship Id="rId15" Type="http://schemas.openxmlformats.org/officeDocument/2006/relationships/image" Target="../media/image9.jpeg"/><Relationship Id="rId10" Type="http://schemas.openxmlformats.org/officeDocument/2006/relationships/tags" Target="../tags/tag193.xml"/><Relationship Id="rId4" Type="http://schemas.openxmlformats.org/officeDocument/2006/relationships/tags" Target="../tags/tag187.xml"/><Relationship Id="rId9" Type="http://schemas.openxmlformats.org/officeDocument/2006/relationships/tags" Target="../tags/tag192.xml"/><Relationship Id="rId14"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tags" Target="../tags/tag208.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5" Type="http://schemas.openxmlformats.org/officeDocument/2006/relationships/image" Target="../media/image9.jpeg"/><Relationship Id="rId10" Type="http://schemas.openxmlformats.org/officeDocument/2006/relationships/tags" Target="../tags/tag206.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8" Type="http://schemas.openxmlformats.org/officeDocument/2006/relationships/tags" Target="../tags/tag217.xml"/><Relationship Id="rId13" Type="http://schemas.openxmlformats.org/officeDocument/2006/relationships/tags" Target="../tags/tag222.xml"/><Relationship Id="rId3" Type="http://schemas.openxmlformats.org/officeDocument/2006/relationships/tags" Target="../tags/tag212.xml"/><Relationship Id="rId7" Type="http://schemas.openxmlformats.org/officeDocument/2006/relationships/tags" Target="../tags/tag216.xml"/><Relationship Id="rId12" Type="http://schemas.openxmlformats.org/officeDocument/2006/relationships/tags" Target="../tags/tag221.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tags" Target="../tags/tag215.xml"/><Relationship Id="rId11" Type="http://schemas.openxmlformats.org/officeDocument/2006/relationships/tags" Target="../tags/tag220.xml"/><Relationship Id="rId5" Type="http://schemas.openxmlformats.org/officeDocument/2006/relationships/tags" Target="../tags/tag214.xml"/><Relationship Id="rId15" Type="http://schemas.openxmlformats.org/officeDocument/2006/relationships/image" Target="../media/image9.jpeg"/><Relationship Id="rId10" Type="http://schemas.openxmlformats.org/officeDocument/2006/relationships/tags" Target="../tags/tag219.xml"/><Relationship Id="rId4" Type="http://schemas.openxmlformats.org/officeDocument/2006/relationships/tags" Target="../tags/tag213.xml"/><Relationship Id="rId9" Type="http://schemas.openxmlformats.org/officeDocument/2006/relationships/tags" Target="../tags/tag218.xml"/><Relationship Id="rId14"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8" Type="http://schemas.openxmlformats.org/officeDocument/2006/relationships/tags" Target="../tags/tag230.xml"/><Relationship Id="rId13" Type="http://schemas.openxmlformats.org/officeDocument/2006/relationships/tags" Target="../tags/tag235.xml"/><Relationship Id="rId3" Type="http://schemas.openxmlformats.org/officeDocument/2006/relationships/tags" Target="../tags/tag225.xml"/><Relationship Id="rId7" Type="http://schemas.openxmlformats.org/officeDocument/2006/relationships/tags" Target="../tags/tag229.xml"/><Relationship Id="rId12" Type="http://schemas.openxmlformats.org/officeDocument/2006/relationships/tags" Target="../tags/tag234.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tags" Target="../tags/tag228.xml"/><Relationship Id="rId11" Type="http://schemas.openxmlformats.org/officeDocument/2006/relationships/tags" Target="../tags/tag233.xml"/><Relationship Id="rId5" Type="http://schemas.openxmlformats.org/officeDocument/2006/relationships/tags" Target="../tags/tag227.xml"/><Relationship Id="rId15" Type="http://schemas.openxmlformats.org/officeDocument/2006/relationships/image" Target="../media/image9.jpeg"/><Relationship Id="rId10" Type="http://schemas.openxmlformats.org/officeDocument/2006/relationships/tags" Target="../tags/tag232.xml"/><Relationship Id="rId4" Type="http://schemas.openxmlformats.org/officeDocument/2006/relationships/tags" Target="../tags/tag226.xml"/><Relationship Id="rId9" Type="http://schemas.openxmlformats.org/officeDocument/2006/relationships/tags" Target="../tags/tag231.xml"/><Relationship Id="rId14"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8" Type="http://schemas.openxmlformats.org/officeDocument/2006/relationships/tags" Target="../tags/tag243.xml"/><Relationship Id="rId13" Type="http://schemas.openxmlformats.org/officeDocument/2006/relationships/tags" Target="../tags/tag248.xml"/><Relationship Id="rId3" Type="http://schemas.openxmlformats.org/officeDocument/2006/relationships/tags" Target="../tags/tag238.xml"/><Relationship Id="rId7" Type="http://schemas.openxmlformats.org/officeDocument/2006/relationships/tags" Target="../tags/tag242.xml"/><Relationship Id="rId12" Type="http://schemas.openxmlformats.org/officeDocument/2006/relationships/tags" Target="../tags/tag247.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11" Type="http://schemas.openxmlformats.org/officeDocument/2006/relationships/tags" Target="../tags/tag246.xml"/><Relationship Id="rId5" Type="http://schemas.openxmlformats.org/officeDocument/2006/relationships/tags" Target="../tags/tag240.xml"/><Relationship Id="rId15" Type="http://schemas.openxmlformats.org/officeDocument/2006/relationships/image" Target="../media/image26.png"/><Relationship Id="rId10" Type="http://schemas.openxmlformats.org/officeDocument/2006/relationships/tags" Target="../tags/tag245.xml"/><Relationship Id="rId4" Type="http://schemas.openxmlformats.org/officeDocument/2006/relationships/tags" Target="../tags/tag239.xml"/><Relationship Id="rId9" Type="http://schemas.openxmlformats.org/officeDocument/2006/relationships/tags" Target="../tags/tag244.xml"/><Relationship Id="rId14"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10356154" y="4421763"/>
            <a:ext cx="2485500" cy="2263198"/>
          </a:xfrm>
          <a:prstGeom prst="rect">
            <a:avLst/>
          </a:prstGeom>
        </p:spPr>
      </p:pic>
      <p:sp>
        <p:nvSpPr>
          <p:cNvPr id="5" name="文本框 4"/>
          <p:cNvSpPr txBox="1"/>
          <p:nvPr/>
        </p:nvSpPr>
        <p:spPr>
          <a:xfrm>
            <a:off x="2649646" y="5459311"/>
            <a:ext cx="7701280" cy="546100"/>
          </a:xfrm>
          <a:prstGeom prst="rect">
            <a:avLst/>
          </a:prstGeom>
          <a:noFill/>
        </p:spPr>
        <p:txBody>
          <a:bodyPr wrap="none" rtlCol="0">
            <a:spAutoFit/>
          </a:bodyPr>
          <a:lstStyle/>
          <a:p>
            <a:r>
              <a:rPr lang="zh-CN" altLang="zh-CN" sz="2955"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525" y="583565"/>
            <a:ext cx="12877800" cy="36893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755" strike="noStrike" noProof="1"/>
          </a:p>
        </p:txBody>
      </p:sp>
      <p:sp>
        <p:nvSpPr>
          <p:cNvPr id="11" name="文本框 10"/>
          <p:cNvSpPr txBox="1"/>
          <p:nvPr/>
        </p:nvSpPr>
        <p:spPr>
          <a:xfrm>
            <a:off x="509002" y="2037020"/>
            <a:ext cx="11673840" cy="1162050"/>
          </a:xfrm>
          <a:prstGeom prst="rect">
            <a:avLst/>
          </a:prstGeom>
          <a:noFill/>
        </p:spPr>
        <p:txBody>
          <a:bodyPr wrap="none" rtlCol="0">
            <a:spAutoFit/>
          </a:bodyPr>
          <a:lstStyle/>
          <a:p>
            <a:r>
              <a:rPr lang="zh-CN" altLang="en-US" sz="6960" b="1">
                <a:solidFill>
                  <a:srgbClr val="FF0000"/>
                </a:solidFill>
                <a:latin typeface="微软雅黑" panose="020B0503020204020204" charset="-122"/>
                <a:ea typeface="微软雅黑"/>
              </a:rPr>
              <a:t>统编新版选择性必修中册课件</a:t>
            </a:r>
          </a:p>
        </p:txBody>
      </p:sp>
      <p:pic>
        <p:nvPicPr>
          <p:cNvPr id="12" name="图片 11" descr="图片11"/>
          <p:cNvPicPr>
            <a:picLocks noChangeAspect="1"/>
          </p:cNvPicPr>
          <p:nvPr/>
        </p:nvPicPr>
        <p:blipFill>
          <a:blip r:embed="rId4"/>
          <a:stretch>
            <a:fillRect/>
          </a:stretch>
        </p:blipFill>
        <p:spPr>
          <a:xfrm>
            <a:off x="1666" y="4397307"/>
            <a:ext cx="2477741" cy="2287800"/>
          </a:xfrm>
          <a:prstGeom prst="rect">
            <a:avLst/>
          </a:prstGeom>
        </p:spPr>
      </p:pic>
      <p:pic>
        <p:nvPicPr>
          <p:cNvPr id="3" name="图片 2" descr="图片1"/>
          <p:cNvPicPr>
            <a:picLocks noChangeAspect="1"/>
          </p:cNvPicPr>
          <p:nvPr/>
        </p:nvPicPr>
        <p:blipFill>
          <a:blip r:embed="rId5"/>
          <a:stretch>
            <a:fillRect/>
          </a:stretch>
        </p:blipFill>
        <p:spPr>
          <a:xfrm>
            <a:off x="1905" y="0"/>
            <a:ext cx="12866370" cy="582930"/>
          </a:xfrm>
          <a:prstGeom prst="rect">
            <a:avLst/>
          </a:prstGeom>
        </p:spPr>
      </p:pic>
      <p:pic>
        <p:nvPicPr>
          <p:cNvPr id="4" name="图片 3" descr="图片2"/>
          <p:cNvPicPr>
            <a:picLocks noChangeAspect="1"/>
          </p:cNvPicPr>
          <p:nvPr/>
        </p:nvPicPr>
        <p:blipFill>
          <a:blip r:embed="rId6"/>
          <a:stretch>
            <a:fillRect/>
          </a:stretch>
        </p:blipFill>
        <p:spPr>
          <a:xfrm>
            <a:off x="1905" y="6747510"/>
            <a:ext cx="12857480" cy="48514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nvSpPr>
        <p:spPr>
          <a:xfrm>
            <a:off x="4155444" y="236066"/>
            <a:ext cx="4547194" cy="2300385"/>
          </a:xfrm>
          <a:prstGeom prst="rect">
            <a:avLst/>
          </a:prstGeom>
        </p:spPr>
        <p:txBody>
          <a:bodyPr wrap="none" fromWordArt="1">
            <a:prstTxWarp prst="textPlain">
              <a:avLst>
                <a:gd name="adj" fmla="val 50000"/>
              </a:avLst>
            </a:prstTxWarp>
            <a:normAutofit/>
          </a:bodyPr>
          <a:lstStyle/>
          <a:p>
            <a:pPr algn="ctr"/>
            <a:r>
              <a:rPr lang="zh-CN" altLang="zh-CN" sz="8435" b="1">
                <a:ln w="12700" cap="flat" cmpd="sng">
                  <a:solidFill>
                    <a:schemeClr val="tx1"/>
                  </a:solidFill>
                  <a:prstDash val="solid"/>
                  <a:round/>
                  <a:headEnd type="none" w="med" len="med"/>
                  <a:tailEnd type="none" w="lg"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隶书" panose="02010509060101010101" pitchFamily="49" charset="-122"/>
                <a:ea typeface="隶书" panose="02010509060101010101" pitchFamily="49" charset="-122"/>
              </a:rPr>
              <a:t>预读明人</a:t>
            </a:r>
          </a:p>
        </p:txBody>
      </p:sp>
      <p:pic>
        <p:nvPicPr>
          <p:cNvPr id="4" name="图片 3" descr="VSET_1401420151302769"/>
          <p:cNvPicPr>
            <a:picLocks noChangeAspect="1"/>
          </p:cNvPicPr>
          <p:nvPr/>
        </p:nvPicPr>
        <p:blipFill>
          <a:blip r:embed="rId4"/>
          <a:stretch>
            <a:fillRect/>
          </a:stretch>
        </p:blipFill>
        <p:spPr>
          <a:xfrm>
            <a:off x="710565" y="2536825"/>
            <a:ext cx="11414125" cy="4422775"/>
          </a:xfrm>
          <a:prstGeom prst="rect">
            <a:avLst/>
          </a:prstGeom>
        </p:spPr>
      </p:pic>
    </p:spTree>
  </p:cSld>
  <p:clrMapOvr>
    <a:masterClrMapping/>
  </p:clrMapOvr>
  <p:transition spd="slow">
    <p:blinds/>
    <p:sndAc>
      <p:stSnd>
        <p:snd r:embed="rId3"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770" decel="100000"/>
                                        <p:tgtEl>
                                          <p:spTgt spid="27654"/>
                                        </p:tgtEl>
                                      </p:cBhvr>
                                    </p:animEffect>
                                    <p:animScale>
                                      <p:cBhvr>
                                        <p:cTn id="8" dur="770" decel="100000"/>
                                        <p:tgtEl>
                                          <p:spTgt spid="27654"/>
                                        </p:tgtEl>
                                      </p:cBhvr>
                                      <p:from x="10000" y="10000"/>
                                      <p:to x="200000" y="450000"/>
                                    </p:animScale>
                                    <p:animScale>
                                      <p:cBhvr>
                                        <p:cTn id="9" dur="1230" accel="100000" fill="hold">
                                          <p:stCondLst>
                                            <p:cond delay="770"/>
                                          </p:stCondLst>
                                        </p:cTn>
                                        <p:tgtEl>
                                          <p:spTgt spid="27654"/>
                                        </p:tgtEl>
                                      </p:cBhvr>
                                      <p:from x="200000" y="450000"/>
                                      <p:to x="100000" y="100000"/>
                                    </p:animScale>
                                    <p:set>
                                      <p:cBhvr>
                                        <p:cTn id="10" dur="770" fill="hold"/>
                                        <p:tgtEl>
                                          <p:spTgt spid="27654"/>
                                        </p:tgtEl>
                                        <p:attrNameLst>
                                          <p:attrName>ppt_x</p:attrName>
                                        </p:attrNameLst>
                                      </p:cBhvr>
                                      <p:to>
                                        <p:strVal val="(0.5)"/>
                                      </p:to>
                                    </p:set>
                                    <p:anim from="(0.5)" to="(#ppt_x)" calcmode="lin" valueType="num">
                                      <p:cBhvr>
                                        <p:cTn id="11" dur="1230" accel="100000" fill="hold">
                                          <p:stCondLst>
                                            <p:cond delay="770"/>
                                          </p:stCondLst>
                                        </p:cTn>
                                        <p:tgtEl>
                                          <p:spTgt spid="27654"/>
                                        </p:tgtEl>
                                        <p:attrNameLst>
                                          <p:attrName>ppt_x</p:attrName>
                                        </p:attrNameLst>
                                      </p:cBhvr>
                                    </p:anim>
                                    <p:set>
                                      <p:cBhvr>
                                        <p:cTn id="12" dur="770" fill="hold"/>
                                        <p:tgtEl>
                                          <p:spTgt spid="27654"/>
                                        </p:tgtEl>
                                        <p:attrNameLst>
                                          <p:attrName>ppt_y</p:attrName>
                                        </p:attrNameLst>
                                      </p:cBhvr>
                                      <p:to>
                                        <p:strVal val="(#ppt_y+0.4)"/>
                                      </p:to>
                                    </p:set>
                                    <p:anim from="(#ppt_y+0.4)" to="(#ppt_y)" calcmode="lin" valueType="num">
                                      <p:cBhvr>
                                        <p:cTn id="13" dur="1230" accel="100000" fill="hold">
                                          <p:stCondLst>
                                            <p:cond delay="770"/>
                                          </p:stCondLst>
                                        </p:cTn>
                                        <p:tgtEl>
                                          <p:spTgt spid="27654"/>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1"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meihua_service_cache\jpg/0979e766b2885aa93281ddc7f0156552.jpg0979e766b2885aa93281ddc7f0156552"/>
          <p:cNvPicPr>
            <a:picLocks noChangeAspect="1"/>
          </p:cNvPicPr>
          <p:nvPr>
            <p:custDataLst>
              <p:tags r:id="rId2"/>
            </p:custDataLst>
          </p:nvPr>
        </p:nvPicPr>
        <p:blipFill>
          <a:blip r:embed="rId8"/>
          <a:srcRect t="12039" b="12039"/>
          <a:stretch>
            <a:fillRect/>
          </a:stretch>
        </p:blipFill>
        <p:spPr>
          <a:xfrm>
            <a:off x="329505" y="321431"/>
            <a:ext cx="5786478" cy="6589788"/>
          </a:xfrm>
          <a:custGeom>
            <a:avLst/>
            <a:gdLst/>
            <a:ahLst/>
            <a:cxnLst>
              <a:cxn ang="3">
                <a:pos x="hc" y="t"/>
              </a:cxn>
              <a:cxn ang="cd2">
                <a:pos x="l" y="vc"/>
              </a:cxn>
              <a:cxn ang="cd4">
                <a:pos x="hc" y="b"/>
              </a:cxn>
              <a:cxn ang="0">
                <a:pos x="r" y="vc"/>
              </a:cxn>
            </a:cxnLst>
            <a:rect l="l" t="t" r="r" b="b"/>
            <a:pathLst>
              <a:path w="8640" h="9840">
                <a:moveTo>
                  <a:pt x="0" y="0"/>
                </a:moveTo>
                <a:lnTo>
                  <a:pt x="8640" y="0"/>
                </a:lnTo>
                <a:lnTo>
                  <a:pt x="8640" y="9840"/>
                </a:lnTo>
                <a:lnTo>
                  <a:pt x="0" y="9840"/>
                </a:lnTo>
                <a:lnTo>
                  <a:pt x="0" y="0"/>
                </a:lnTo>
                <a:close/>
              </a:path>
            </a:pathLst>
          </a:custGeom>
        </p:spPr>
      </p:pic>
      <p:sp>
        <p:nvSpPr>
          <p:cNvPr id="2" name="Title 6"/>
          <p:cNvSpPr txBox="1"/>
          <p:nvPr>
            <p:custDataLst>
              <p:tags r:id="rId3"/>
            </p:custDataLst>
          </p:nvPr>
        </p:nvSpPr>
        <p:spPr>
          <a:xfrm>
            <a:off x="6334125" y="596900"/>
            <a:ext cx="6213475" cy="598741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2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做梦的人是幸福的，生活在幸福中的她时时感受到丈夫的百般呵护；然而瞬间的灾难却让她一下子冷静下来，她开始走出自立自强的步伐，瞒着丈夫伪造签名向别人借钱；当丈夫知道真相后，昔日的温情脉脉变成了冷嘲热讽和谩骂侮辱，她终于认清自己在家庭中“玩偶”般的地位，看透了丈夫自私、虚伪的丑恶灵魂，最终断然出走；梦醒了，然而，人生最痛苦的却是无路可走……</a:t>
            </a:r>
          </a:p>
        </p:txBody>
      </p:sp>
      <p:cxnSp>
        <p:nvCxnSpPr>
          <p:cNvPr id="10" name="直接连接符 9"/>
          <p:cNvCxnSpPr/>
          <p:nvPr>
            <p:custDataLst>
              <p:tags r:id="rId4"/>
            </p:custDataLst>
          </p:nvPr>
        </p:nvCxnSpPr>
        <p:spPr>
          <a:xfrm>
            <a:off x="12144821" y="499589"/>
            <a:ext cx="401836"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12144821" y="596694"/>
            <a:ext cx="321469"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2144821" y="693799"/>
            <a:ext cx="241102"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29565" y="5712460"/>
            <a:ext cx="3840480" cy="1198880"/>
          </a:xfrm>
          <a:prstGeom prst="rect">
            <a:avLst/>
          </a:prstGeom>
          <a:noFill/>
          <a:ln>
            <a:noFill/>
          </a:ln>
        </p:spPr>
        <p:txBody>
          <a:bodyPr wrap="none" rtlCol="0" anchor="t">
            <a:spAutoFit/>
          </a:bodyPr>
          <a:lstStyle/>
          <a:p>
            <a:pPr algn="ctr"/>
            <a:r>
              <a:rPr lang="zh-CN" altLang="en-US" sz="7200" b="1">
                <a:ln w="12700">
                  <a:solidFill>
                    <a:schemeClr val="accent3">
                      <a:lumMod val="50000"/>
                    </a:schemeClr>
                  </a:solidFill>
                  <a:prstDash val="solid"/>
                </a:ln>
                <a:solidFill>
                  <a:srgbClr val="FF0000"/>
                </a:solidFill>
                <a:effectLst>
                  <a:innerShdw blurRad="177800">
                    <a:schemeClr val="accent3">
                      <a:lumMod val="50000"/>
                    </a:schemeClr>
                  </a:innerShdw>
                </a:effectLst>
                <a:latin typeface="微软雅黑" panose="020B0503020204020204" charset="-122"/>
                <a:ea typeface="微软雅黑"/>
              </a:rPr>
              <a:t>玩偶之家</a:t>
            </a:r>
          </a:p>
        </p:txBody>
      </p:sp>
      <p:sp>
        <p:nvSpPr>
          <p:cNvPr id="5" name="矩形 4"/>
          <p:cNvSpPr/>
          <p:nvPr/>
        </p:nvSpPr>
        <p:spPr>
          <a:xfrm>
            <a:off x="329565" y="321310"/>
            <a:ext cx="2926080" cy="1198880"/>
          </a:xfrm>
          <a:prstGeom prst="rect">
            <a:avLst/>
          </a:prstGeom>
          <a:noFill/>
          <a:ln>
            <a:noFill/>
          </a:ln>
        </p:spPr>
        <p:txBody>
          <a:bodyPr wrap="none" rtlCol="0" anchor="t">
            <a:spAutoFit/>
          </a:bodyPr>
          <a:lstStyle/>
          <a:p>
            <a:pPr algn="ctr"/>
            <a:r>
              <a:rPr lang="zh-CN" altLang="en-US" sz="7200" b="1">
                <a:ln w="12700">
                  <a:solidFill>
                    <a:schemeClr val="accent1"/>
                  </a:solidFill>
                  <a:prstDash val="solid"/>
                </a:ln>
                <a:solidFill>
                  <a:srgbClr val="00B050"/>
                </a:solidFill>
                <a:effectLst>
                  <a:outerShdw dist="38100" dir="2640000" algn="bl" rotWithShape="0">
                    <a:schemeClr val="accent1"/>
                  </a:outerShdw>
                </a:effectLst>
                <a:latin typeface="微软雅黑" panose="020B0503020204020204" charset="-122"/>
                <a:ea typeface="微软雅黑"/>
              </a:rPr>
              <a:t>易卜生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6" presetClass="entr" presetSubtype="0" fill="hold" grpId="1"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80">
                                          <p:stCondLst>
                                            <p:cond delay="0"/>
                                          </p:stCondLst>
                                        </p:cTn>
                                        <p:tgtEl>
                                          <p:spTgt spid="3"/>
                                        </p:tgtEl>
                                      </p:cBhvr>
                                    </p:animEffect>
                                    <p:anim calcmode="lin" valueType="num">
                                      <p:cBhvr>
                                        <p:cTn id="2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5" dur="26">
                                          <p:stCondLst>
                                            <p:cond delay="650"/>
                                          </p:stCondLst>
                                        </p:cTn>
                                        <p:tgtEl>
                                          <p:spTgt spid="3"/>
                                        </p:tgtEl>
                                      </p:cBhvr>
                                      <p:to x="100000" y="60000"/>
                                    </p:animScale>
                                    <p:animScale>
                                      <p:cBhvr>
                                        <p:cTn id="26" dur="166" decel="50000">
                                          <p:stCondLst>
                                            <p:cond delay="676"/>
                                          </p:stCondLst>
                                        </p:cTn>
                                        <p:tgtEl>
                                          <p:spTgt spid="3"/>
                                        </p:tgtEl>
                                      </p:cBhvr>
                                      <p:to x="100000" y="100000"/>
                                    </p:animScale>
                                    <p:animScale>
                                      <p:cBhvr>
                                        <p:cTn id="27" dur="26">
                                          <p:stCondLst>
                                            <p:cond delay="1312"/>
                                          </p:stCondLst>
                                        </p:cTn>
                                        <p:tgtEl>
                                          <p:spTgt spid="3"/>
                                        </p:tgtEl>
                                      </p:cBhvr>
                                      <p:to x="100000" y="80000"/>
                                    </p:animScale>
                                    <p:animScale>
                                      <p:cBhvr>
                                        <p:cTn id="28" dur="166" decel="50000">
                                          <p:stCondLst>
                                            <p:cond delay="1338"/>
                                          </p:stCondLst>
                                        </p:cTn>
                                        <p:tgtEl>
                                          <p:spTgt spid="3"/>
                                        </p:tgtEl>
                                      </p:cBhvr>
                                      <p:to x="100000" y="100000"/>
                                    </p:animScale>
                                    <p:animScale>
                                      <p:cBhvr>
                                        <p:cTn id="29" dur="26">
                                          <p:stCondLst>
                                            <p:cond delay="1642"/>
                                          </p:stCondLst>
                                        </p:cTn>
                                        <p:tgtEl>
                                          <p:spTgt spid="3"/>
                                        </p:tgtEl>
                                      </p:cBhvr>
                                      <p:to x="100000" y="90000"/>
                                    </p:animScale>
                                    <p:animScale>
                                      <p:cBhvr>
                                        <p:cTn id="30" dur="166" decel="50000">
                                          <p:stCondLst>
                                            <p:cond delay="1668"/>
                                          </p:stCondLst>
                                        </p:cTn>
                                        <p:tgtEl>
                                          <p:spTgt spid="3"/>
                                        </p:tgtEl>
                                      </p:cBhvr>
                                      <p:to x="100000" y="100000"/>
                                    </p:animScale>
                                    <p:animScale>
                                      <p:cBhvr>
                                        <p:cTn id="31" dur="26">
                                          <p:stCondLst>
                                            <p:cond delay="1808"/>
                                          </p:stCondLst>
                                        </p:cTn>
                                        <p:tgtEl>
                                          <p:spTgt spid="3"/>
                                        </p:tgtEl>
                                      </p:cBhvr>
                                      <p:to x="100000" y="95000"/>
                                    </p:animScale>
                                    <p:animScale>
                                      <p:cBhvr>
                                        <p:cTn id="32" dur="166" decel="50000">
                                          <p:stCondLst>
                                            <p:cond delay="1834"/>
                                          </p:stCondLst>
                                        </p:cTn>
                                        <p:tgtEl>
                                          <p:spTgt spid="3"/>
                                        </p:tgtEl>
                                      </p:cBhvr>
                                      <p:to x="100000" y="100000"/>
                                    </p:animScale>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6" presetClass="entr" presetSubtype="0" fill="hold" grpId="2"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down)">
                                      <p:cBhvr>
                                        <p:cTn id="38" dur="580">
                                          <p:stCondLst>
                                            <p:cond delay="0"/>
                                          </p:stCondLst>
                                        </p:cTn>
                                        <p:tgtEl>
                                          <p:spTgt spid="5"/>
                                        </p:tgtEl>
                                      </p:cBhvr>
                                    </p:animEffect>
                                    <p:anim calcmode="lin" valueType="num">
                                      <p:cBhvr>
                                        <p:cTn id="3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4" dur="26">
                                          <p:stCondLst>
                                            <p:cond delay="650"/>
                                          </p:stCondLst>
                                        </p:cTn>
                                        <p:tgtEl>
                                          <p:spTgt spid="5"/>
                                        </p:tgtEl>
                                      </p:cBhvr>
                                      <p:to x="100000" y="60000"/>
                                    </p:animScale>
                                    <p:animScale>
                                      <p:cBhvr>
                                        <p:cTn id="45" dur="166" decel="50000">
                                          <p:stCondLst>
                                            <p:cond delay="676"/>
                                          </p:stCondLst>
                                        </p:cTn>
                                        <p:tgtEl>
                                          <p:spTgt spid="5"/>
                                        </p:tgtEl>
                                      </p:cBhvr>
                                      <p:to x="100000" y="100000"/>
                                    </p:animScale>
                                    <p:animScale>
                                      <p:cBhvr>
                                        <p:cTn id="46" dur="26">
                                          <p:stCondLst>
                                            <p:cond delay="1312"/>
                                          </p:stCondLst>
                                        </p:cTn>
                                        <p:tgtEl>
                                          <p:spTgt spid="5"/>
                                        </p:tgtEl>
                                      </p:cBhvr>
                                      <p:to x="100000" y="80000"/>
                                    </p:animScale>
                                    <p:animScale>
                                      <p:cBhvr>
                                        <p:cTn id="47" dur="166" decel="50000">
                                          <p:stCondLst>
                                            <p:cond delay="1338"/>
                                          </p:stCondLst>
                                        </p:cTn>
                                        <p:tgtEl>
                                          <p:spTgt spid="5"/>
                                        </p:tgtEl>
                                      </p:cBhvr>
                                      <p:to x="100000" y="100000"/>
                                    </p:animScale>
                                    <p:animScale>
                                      <p:cBhvr>
                                        <p:cTn id="48" dur="26">
                                          <p:stCondLst>
                                            <p:cond delay="1642"/>
                                          </p:stCondLst>
                                        </p:cTn>
                                        <p:tgtEl>
                                          <p:spTgt spid="5"/>
                                        </p:tgtEl>
                                      </p:cBhvr>
                                      <p:to x="100000" y="90000"/>
                                    </p:animScale>
                                    <p:animScale>
                                      <p:cBhvr>
                                        <p:cTn id="49" dur="166" decel="50000">
                                          <p:stCondLst>
                                            <p:cond delay="1668"/>
                                          </p:stCondLst>
                                        </p:cTn>
                                        <p:tgtEl>
                                          <p:spTgt spid="5"/>
                                        </p:tgtEl>
                                      </p:cBhvr>
                                      <p:to x="100000" y="100000"/>
                                    </p:animScale>
                                    <p:animScale>
                                      <p:cBhvr>
                                        <p:cTn id="50" dur="26">
                                          <p:stCondLst>
                                            <p:cond delay="1808"/>
                                          </p:stCondLst>
                                        </p:cTn>
                                        <p:tgtEl>
                                          <p:spTgt spid="5"/>
                                        </p:tgtEl>
                                      </p:cBhvr>
                                      <p:to x="100000" y="95000"/>
                                    </p:animScale>
                                    <p:animScale>
                                      <p:cBhvr>
                                        <p:cTn id="51"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5" grpId="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803672" y="642902"/>
            <a:ext cx="11251406" cy="803628"/>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800" b="1" spc="260">
                <a:solidFill>
                  <a:schemeClr val="accent1">
                    <a:lumMod val="75000"/>
                  </a:schemeClr>
                </a:solidFill>
                <a:latin typeface="微软雅黑" panose="020B0503020204020204" charset="-122"/>
                <a:ea typeface="微软雅黑"/>
              </a:rPr>
              <a:t>易卜生</a:t>
            </a:r>
          </a:p>
        </p:txBody>
      </p:sp>
      <p:sp>
        <p:nvSpPr>
          <p:cNvPr id="7" name="Title 6"/>
          <p:cNvSpPr txBox="1"/>
          <p:nvPr>
            <p:custDataLst>
              <p:tags r:id="rId3"/>
            </p:custDataLst>
          </p:nvPr>
        </p:nvSpPr>
        <p:spPr>
          <a:xfrm>
            <a:off x="429260" y="2089150"/>
            <a:ext cx="7447280" cy="4500245"/>
          </a:xfrm>
          <a:prstGeom prst="rect">
            <a:avLst/>
          </a:prstGeom>
          <a:noFill/>
          <a:ln w="3175">
            <a:noFill/>
            <a:prstDash val="dash"/>
          </a:ln>
        </p:spPr>
        <p:txBody>
          <a:bodyPr wrap="square" lIns="96435" tIns="48217" rIns="96435" bIns="4821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ct val="0"/>
              </a:spcBef>
              <a:spcAft>
                <a:spcPts val="800"/>
              </a:spcAft>
              <a:buSzTx/>
              <a:buNone/>
            </a:pPr>
            <a:r>
              <a:rPr lang="zh-CN" altLang="en-US" sz="2800" b="1" spc="160">
                <a:ln w="3175">
                  <a:noFill/>
                  <a:prstDash val="dash"/>
                </a:ln>
                <a:solidFill>
                  <a:srgbClr val="404040"/>
                </a:solidFill>
                <a:latin typeface="微软雅黑" panose="020B0503020204020204" charset="-122"/>
                <a:ea typeface="微软雅黑"/>
                <a:cs typeface="微软雅黑" panose="020B0503020204020204" charset="-122"/>
              </a:rPr>
              <a:t>易卜生（1828—1906）挪威伟大的剧作家，享有“现代戏剧之父”的美誉。他是挪威人民引以自豪的戏剧大师、欧洲近代戏剧新纪元的开创者，他在戏剧史上享有同莎士比亚和莫里哀一样不朽的声誉。从二十年代起，我国读者就熟知这个伟大的名字；当时在我国的反封建斗争和争取妇女解放的斗争中，他的一些名著曾经起过不少的促进作用。</a:t>
            </a:r>
          </a:p>
        </p:txBody>
      </p:sp>
      <p:pic>
        <p:nvPicPr>
          <p:cNvPr id="8" name="图片 7"/>
          <p:cNvPicPr preferRelativeResize="0">
            <a:picLocks noChangeAspect="1"/>
          </p:cNvPicPr>
          <p:nvPr>
            <p:custDataLst>
              <p:tags r:id="rId4"/>
            </p:custDataLst>
          </p:nvPr>
        </p:nvPicPr>
        <p:blipFill>
          <a:blip r:embed="rId7"/>
          <a:srcRect t="-1212" b="-1212"/>
          <a:stretch>
            <a:fillRect/>
          </a:stretch>
        </p:blipFill>
        <p:spPr>
          <a:xfrm>
            <a:off x="8358188" y="2089432"/>
            <a:ext cx="3696221" cy="4500316"/>
          </a:xfrm>
          <a:custGeom>
            <a:avLst/>
            <a:gdLst/>
            <a:ahLst/>
            <a:cxnLst>
              <a:cxn ang="3">
                <a:pos x="hc" y="t"/>
              </a:cxn>
              <a:cxn ang="cd2">
                <a:pos x="l" y="vc"/>
              </a:cxn>
              <a:cxn ang="cd4">
                <a:pos x="hc" y="b"/>
              </a:cxn>
              <a:cxn ang="0">
                <a:pos x="r" y="vc"/>
              </a:cxn>
            </a:cxnLst>
            <a:rect l="l" t="t" r="r" b="b"/>
            <a:pathLst>
              <a:path w="5519" h="6720">
                <a:moveTo>
                  <a:pt x="0" y="0"/>
                </a:moveTo>
                <a:lnTo>
                  <a:pt x="5519" y="0"/>
                </a:lnTo>
                <a:lnTo>
                  <a:pt x="5519" y="6720"/>
                </a:lnTo>
                <a:lnTo>
                  <a:pt x="0" y="6720"/>
                </a:lnTo>
                <a:lnTo>
                  <a:pt x="0" y="0"/>
                </a:lnTo>
                <a:close/>
              </a:path>
            </a:pathLst>
          </a:custGeom>
          <a:blipFill rotWithShape="1">
            <a:blip r:embed="rId8"/>
            <a:stretch>
              <a:fillRect/>
            </a:stretch>
          </a:blipFill>
        </p:spPr>
      </p:pic>
      <p:sp>
        <p:nvSpPr>
          <p:cNvPr id="6" name="矩形 5"/>
          <p:cNvSpPr/>
          <p:nvPr>
            <p:custDataLst>
              <p:tags r:id="rId5"/>
            </p:custDataLst>
          </p:nvPr>
        </p:nvSpPr>
        <p:spPr>
          <a:xfrm>
            <a:off x="0" y="1741206"/>
            <a:ext cx="12858750" cy="53575"/>
          </a:xfrm>
          <a:prstGeom prst="rect">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900">
              <a:solidFill>
                <a:srgbClr val="FFFFFF"/>
              </a:solidFill>
              <a:latin typeface="微软雅黑" panose="020B0503020204020204" charset="-122"/>
              <a:ea typeface="微软雅黑"/>
              <a:sym typeface="Arial"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2"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amond(in)">
                                      <p:cBhvr>
                                        <p:cTn id="26" dur="2000"/>
                                        <p:tgtEl>
                                          <p:spTgt spid="6"/>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0"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edge">
                                      <p:cBhvr>
                                        <p:cTn id="32" dur="2000"/>
                                        <p:tgtEl>
                                          <p:spTgt spid="8"/>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0" presetClass="entr" presetSubtype="0" fill="hold" grpId="1"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edge">
                                      <p:cBhvr>
                                        <p:cTn id="3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2"/>
      <p:bldP spid="7" grpId="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803672" y="642902"/>
            <a:ext cx="11251406" cy="803628"/>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800" b="1" spc="260">
                <a:solidFill>
                  <a:schemeClr val="accent1">
                    <a:lumMod val="75000"/>
                  </a:schemeClr>
                </a:solidFill>
                <a:latin typeface="微软雅黑" panose="020B0503020204020204" charset="-122"/>
                <a:ea typeface="微软雅黑"/>
              </a:rPr>
              <a:t>易卜生</a:t>
            </a:r>
          </a:p>
        </p:txBody>
      </p:sp>
      <p:sp>
        <p:nvSpPr>
          <p:cNvPr id="7" name="Title 6"/>
          <p:cNvSpPr txBox="1"/>
          <p:nvPr>
            <p:custDataLst>
              <p:tags r:id="rId3"/>
            </p:custDataLst>
          </p:nvPr>
        </p:nvSpPr>
        <p:spPr>
          <a:xfrm>
            <a:off x="429260" y="2089150"/>
            <a:ext cx="7447280" cy="4500245"/>
          </a:xfrm>
          <a:prstGeom prst="rect">
            <a:avLst/>
          </a:prstGeom>
          <a:noFill/>
          <a:ln w="3175">
            <a:noFill/>
            <a:prstDash val="dash"/>
          </a:ln>
        </p:spPr>
        <p:txBody>
          <a:bodyPr wrap="square" lIns="96435" tIns="48217" rIns="96435" bIns="4821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ct val="0"/>
              </a:spcBef>
              <a:spcAft>
                <a:spcPts val="800"/>
              </a:spcAft>
              <a:buSzTx/>
              <a:buNone/>
            </a:pPr>
            <a:r>
              <a:rPr lang="zh-CN" altLang="en-US" sz="2800" b="1" spc="160">
                <a:ln w="3175">
                  <a:noFill/>
                  <a:prstDash val="dash"/>
                </a:ln>
                <a:solidFill>
                  <a:srgbClr val="404040"/>
                </a:solidFill>
                <a:latin typeface="微软雅黑" panose="020B0503020204020204" charset="-122"/>
                <a:ea typeface="微软雅黑"/>
                <a:cs typeface="微软雅黑" panose="020B0503020204020204" charset="-122"/>
              </a:rPr>
              <a:t>他一生的创作大体可以分为三个时期：</a:t>
            </a:r>
          </a:p>
          <a:p>
            <a:pPr marL="0" lvl="0" indent="0" algn="l">
              <a:lnSpc>
                <a:spcPct val="120000"/>
              </a:lnSpc>
              <a:spcBef>
                <a:spcPct val="0"/>
              </a:spcBef>
              <a:spcAft>
                <a:spcPts val="800"/>
              </a:spcAft>
              <a:buSzTx/>
              <a:buNone/>
            </a:pPr>
            <a:r>
              <a:rPr lang="zh-CN" altLang="en-US" sz="2800" b="1" spc="160">
                <a:ln w="3175">
                  <a:noFill/>
                  <a:prstDash val="dash"/>
                </a:ln>
                <a:solidFill>
                  <a:srgbClr val="C00000"/>
                </a:solidFill>
                <a:latin typeface="微软雅黑" panose="020B0503020204020204" charset="-122"/>
                <a:ea typeface="微软雅黑"/>
                <a:cs typeface="微软雅黑" panose="020B0503020204020204" charset="-122"/>
              </a:rPr>
              <a:t>早期（1850—1868）浪漫主义历史剧：</a:t>
            </a:r>
            <a:r>
              <a:rPr lang="zh-CN" altLang="en-US" sz="2800" b="1" spc="160">
                <a:ln w="3175">
                  <a:noFill/>
                  <a:prstDash val="dash"/>
                </a:ln>
                <a:solidFill>
                  <a:srgbClr val="404040"/>
                </a:solidFill>
                <a:latin typeface="微软雅黑" panose="020B0503020204020204" charset="-122"/>
                <a:ea typeface="微软雅黑"/>
                <a:cs typeface="微软雅黑" panose="020B0503020204020204" charset="-122"/>
              </a:rPr>
              <a:t>过渡作品哲理剧《布朗德》《培尔金特》。</a:t>
            </a:r>
          </a:p>
          <a:p>
            <a:pPr marL="0" lvl="0" indent="0" algn="l">
              <a:lnSpc>
                <a:spcPct val="120000"/>
              </a:lnSpc>
              <a:spcBef>
                <a:spcPct val="0"/>
              </a:spcBef>
              <a:spcAft>
                <a:spcPts val="800"/>
              </a:spcAft>
              <a:buSzTx/>
              <a:buNone/>
            </a:pPr>
            <a:r>
              <a:rPr lang="zh-CN" altLang="en-US" sz="2800" b="1" spc="160">
                <a:ln w="3175">
                  <a:noFill/>
                  <a:prstDash val="dash"/>
                </a:ln>
                <a:solidFill>
                  <a:srgbClr val="C00000"/>
                </a:solidFill>
                <a:latin typeface="微软雅黑" panose="020B0503020204020204" charset="-122"/>
                <a:ea typeface="微软雅黑"/>
                <a:cs typeface="微软雅黑" panose="020B0503020204020204" charset="-122"/>
              </a:rPr>
              <a:t>中期（1868—1891）现实主义“社会问题剧”：</a:t>
            </a:r>
            <a:r>
              <a:rPr lang="zh-CN" altLang="en-US" sz="2800" b="1" spc="160">
                <a:ln w="3175">
                  <a:noFill/>
                  <a:prstDash val="dash"/>
                </a:ln>
                <a:solidFill>
                  <a:srgbClr val="404040"/>
                </a:solidFill>
                <a:latin typeface="微软雅黑" panose="020B0503020204020204" charset="-122"/>
                <a:ea typeface="微软雅黑"/>
                <a:cs typeface="微软雅黑" panose="020B0503020204020204" charset="-122"/>
              </a:rPr>
              <a:t>《玩偶之家》《群鬼》《人民公敌》。</a:t>
            </a:r>
          </a:p>
          <a:p>
            <a:pPr marL="0" lvl="0" indent="0" algn="l">
              <a:lnSpc>
                <a:spcPct val="120000"/>
              </a:lnSpc>
              <a:spcBef>
                <a:spcPct val="0"/>
              </a:spcBef>
              <a:spcAft>
                <a:spcPts val="800"/>
              </a:spcAft>
              <a:buSzTx/>
              <a:buNone/>
            </a:pPr>
            <a:r>
              <a:rPr lang="zh-CN" altLang="en-US" sz="2800" b="1" spc="160">
                <a:ln w="3175">
                  <a:noFill/>
                  <a:prstDash val="dash"/>
                </a:ln>
                <a:solidFill>
                  <a:srgbClr val="C00000"/>
                </a:solidFill>
                <a:latin typeface="微软雅黑" panose="020B0503020204020204" charset="-122"/>
                <a:ea typeface="微软雅黑"/>
                <a:cs typeface="微软雅黑" panose="020B0503020204020204" charset="-122"/>
              </a:rPr>
              <a:t>后期（1891—1906）象征主义心理剧：</a:t>
            </a:r>
            <a:r>
              <a:rPr lang="zh-CN" altLang="en-US" sz="2800" b="1" spc="160">
                <a:ln w="3175">
                  <a:noFill/>
                  <a:prstDash val="dash"/>
                </a:ln>
                <a:solidFill>
                  <a:srgbClr val="404040"/>
                </a:solidFill>
                <a:latin typeface="微软雅黑" panose="020B0503020204020204" charset="-122"/>
                <a:ea typeface="微软雅黑"/>
                <a:cs typeface="微软雅黑" panose="020B0503020204020204" charset="-122"/>
              </a:rPr>
              <a:t>《建筑师》《小艾友夫》《我们死人醒来的时候》等。</a:t>
            </a:r>
          </a:p>
        </p:txBody>
      </p:sp>
      <p:sp>
        <p:nvSpPr>
          <p:cNvPr id="6" name="矩形 5"/>
          <p:cNvSpPr/>
          <p:nvPr>
            <p:custDataLst>
              <p:tags r:id="rId4"/>
            </p:custDataLst>
          </p:nvPr>
        </p:nvSpPr>
        <p:spPr>
          <a:xfrm>
            <a:off x="0" y="1741206"/>
            <a:ext cx="12858750" cy="53575"/>
          </a:xfrm>
          <a:prstGeom prst="rect">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900">
              <a:solidFill>
                <a:srgbClr val="FFFFFF"/>
              </a:solidFill>
              <a:latin typeface="微软雅黑" panose="020B0503020204020204" charset="-122"/>
              <a:ea typeface="微软雅黑"/>
              <a:sym typeface="Arial" pitchFamily="34" charset="0"/>
            </a:endParaRPr>
          </a:p>
        </p:txBody>
      </p:sp>
      <p:pic>
        <p:nvPicPr>
          <p:cNvPr id="2" name="图片 1" descr="20181023014129489"/>
          <p:cNvPicPr>
            <a:picLocks noChangeAspect="1"/>
          </p:cNvPicPr>
          <p:nvPr/>
        </p:nvPicPr>
        <p:blipFill>
          <a:blip r:embed="rId6"/>
          <a:srcRect b="5393"/>
          <a:stretch>
            <a:fillRect/>
          </a:stretch>
        </p:blipFill>
        <p:spPr>
          <a:xfrm>
            <a:off x="8095615" y="2089150"/>
            <a:ext cx="3959225" cy="49149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edge">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8" presetClass="entr" presetSubtype="12"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803672" y="642902"/>
            <a:ext cx="11251406" cy="803628"/>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800" b="1" spc="260">
                <a:solidFill>
                  <a:schemeClr val="accent1">
                    <a:lumMod val="75000"/>
                  </a:schemeClr>
                </a:solidFill>
                <a:latin typeface="微软雅黑" panose="020B0503020204020204" charset="-122"/>
                <a:ea typeface="微软雅黑"/>
              </a:rPr>
              <a:t>社会问题剧</a:t>
            </a:r>
          </a:p>
        </p:txBody>
      </p:sp>
      <p:sp>
        <p:nvSpPr>
          <p:cNvPr id="7" name="Title 6"/>
          <p:cNvSpPr txBox="1"/>
          <p:nvPr>
            <p:custDataLst>
              <p:tags r:id="rId3"/>
            </p:custDataLst>
          </p:nvPr>
        </p:nvSpPr>
        <p:spPr>
          <a:xfrm>
            <a:off x="429260" y="2089150"/>
            <a:ext cx="12088495" cy="1914525"/>
          </a:xfrm>
          <a:prstGeom prst="rect">
            <a:avLst/>
          </a:prstGeom>
          <a:noFill/>
          <a:ln w="3175">
            <a:noFill/>
            <a:prstDash val="dash"/>
          </a:ln>
        </p:spPr>
        <p:txBody>
          <a:bodyPr wrap="square" lIns="96435" tIns="48217" rIns="96435" bIns="4821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ct val="0"/>
              </a:spcBef>
              <a:spcAft>
                <a:spcPts val="800"/>
              </a:spcAft>
              <a:buSzTx/>
              <a:buNone/>
            </a:pPr>
            <a:r>
              <a:rPr lang="zh-CN" altLang="en-US" sz="2800" b="1" spc="160">
                <a:ln w="3175">
                  <a:noFill/>
                  <a:prstDash val="dash"/>
                </a:ln>
                <a:solidFill>
                  <a:srgbClr val="404040"/>
                </a:solidFill>
                <a:latin typeface="微软雅黑" panose="020B0503020204020204" charset="-122"/>
                <a:ea typeface="微软雅黑"/>
                <a:cs typeface="微软雅黑" panose="020B0503020204020204" charset="-122"/>
              </a:rPr>
              <a:t>社会问题剧是指挪威戏剧家易卜生响应丹麦评论家勃兰兑斯“文学要有生气，就必须提出问题来”的号召，用现实主义方法描写现实生活的一系列戏剧，现今也泛指反映现实社会问题，揭示社会矛盾的戏剧。</a:t>
            </a:r>
          </a:p>
        </p:txBody>
      </p:sp>
      <p:sp>
        <p:nvSpPr>
          <p:cNvPr id="6" name="矩形 5"/>
          <p:cNvSpPr/>
          <p:nvPr>
            <p:custDataLst>
              <p:tags r:id="rId4"/>
            </p:custDataLst>
          </p:nvPr>
        </p:nvSpPr>
        <p:spPr>
          <a:xfrm>
            <a:off x="0" y="1741206"/>
            <a:ext cx="12858750" cy="53575"/>
          </a:xfrm>
          <a:prstGeom prst="rect">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900">
              <a:solidFill>
                <a:srgbClr val="FFFFFF"/>
              </a:solidFill>
              <a:latin typeface="微软雅黑" panose="020B0503020204020204" charset="-122"/>
              <a:ea typeface="微软雅黑"/>
              <a:sym typeface="Arial" pitchFamily="34" charset="0"/>
            </a:endParaRPr>
          </a:p>
        </p:txBody>
      </p:sp>
      <p:sp>
        <p:nvSpPr>
          <p:cNvPr id="3" name="Title 6"/>
          <p:cNvSpPr txBox="1"/>
          <p:nvPr>
            <p:custDataLst>
              <p:tags r:id="rId5"/>
            </p:custDataLst>
          </p:nvPr>
        </p:nvSpPr>
        <p:spPr>
          <a:xfrm>
            <a:off x="429260" y="4003675"/>
            <a:ext cx="12088495" cy="3061970"/>
          </a:xfrm>
          <a:prstGeom prst="rect">
            <a:avLst/>
          </a:prstGeom>
          <a:noFill/>
          <a:ln w="3175">
            <a:noFill/>
            <a:prstDash val="dash"/>
          </a:ln>
        </p:spPr>
        <p:txBody>
          <a:bodyPr wrap="square" lIns="96435" tIns="48217" rIns="96435" bIns="4821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ct val="0"/>
              </a:spcBef>
              <a:spcAft>
                <a:spcPts val="800"/>
              </a:spcAft>
              <a:buSzTx/>
              <a:buNone/>
            </a:pPr>
            <a:r>
              <a:rPr lang="zh-CN" altLang="en-US" sz="2800" b="1" spc="160">
                <a:ln w="3175">
                  <a:noFill/>
                  <a:prstDash val="dash"/>
                </a:ln>
                <a:solidFill>
                  <a:srgbClr val="404040"/>
                </a:solidFill>
                <a:latin typeface="微软雅黑" panose="020B0503020204020204" charset="-122"/>
                <a:ea typeface="微软雅黑"/>
                <a:cs typeface="微软雅黑" panose="020B0503020204020204" charset="-122"/>
              </a:rPr>
              <a:t>1868—1891年，易卜生写了9部以社会和家庭问题为内容的现实主义戏剧；这些剧本分两类：一类处理社会政治问题，如《青年同盟》《社会支柱》等；一类处理婚姻家庭问题，如《玩偶之家》等。这些作品大胆揭露资产阶级道德的堕落、婚姻的不合理、家庭生活的虚伪、思想的庸俗偏狭及资产阶级民主政治的破产。“社会问题剧”以其丰富的社会内容和高度的艺术技巧震动了西方舞台，引起一场戏剧革命。</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3"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amond(in)">
                                      <p:cBhvr>
                                        <p:cTn id="14" dur="2000"/>
                                        <p:tgtEl>
                                          <p:spTgt spid="6"/>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0" presetClass="entr" presetSubtype="0" fill="hold" grpId="1"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edge">
                                      <p:cBhvr>
                                        <p:cTn id="20" dur="2000"/>
                                        <p:tgtEl>
                                          <p:spTgt spid="7"/>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0" presetClass="entr" presetSubtype="0" fill="hold" grpId="2"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edge">
                                      <p:cBhvr>
                                        <p:cTn id="2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3"/>
      <p:bldP spid="7" grpId="1"/>
      <p:bldP spid="6" grpId="0" animBg="1"/>
      <p:bldP spid="3"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803672" y="642902"/>
            <a:ext cx="11251406" cy="803628"/>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800" b="1" spc="260">
                <a:solidFill>
                  <a:schemeClr val="accent1">
                    <a:lumMod val="75000"/>
                  </a:schemeClr>
                </a:solidFill>
                <a:latin typeface="微软雅黑" panose="020B0503020204020204" charset="-122"/>
                <a:ea typeface="微软雅黑"/>
              </a:rPr>
              <a:t>创作背景</a:t>
            </a:r>
          </a:p>
        </p:txBody>
      </p:sp>
      <p:sp>
        <p:nvSpPr>
          <p:cNvPr id="7" name="Title 6"/>
          <p:cNvSpPr txBox="1"/>
          <p:nvPr>
            <p:custDataLst>
              <p:tags r:id="rId3"/>
            </p:custDataLst>
          </p:nvPr>
        </p:nvSpPr>
        <p:spPr>
          <a:xfrm>
            <a:off x="429260" y="1672590"/>
            <a:ext cx="12088495" cy="2435225"/>
          </a:xfrm>
          <a:prstGeom prst="rect">
            <a:avLst/>
          </a:prstGeom>
          <a:noFill/>
          <a:ln w="3175">
            <a:noFill/>
            <a:prstDash val="dash"/>
          </a:ln>
        </p:spPr>
        <p:txBody>
          <a:bodyPr wrap="square" lIns="96435" tIns="48217" rIns="96435" bIns="4821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ct val="0"/>
              </a:spcBef>
              <a:spcAft>
                <a:spcPts val="800"/>
              </a:spcAft>
              <a:buSzTx/>
              <a:buNone/>
            </a:pPr>
            <a:r>
              <a:rPr lang="zh-CN" altLang="en-US" sz="2800" b="1" spc="160">
                <a:ln w="3175">
                  <a:noFill/>
                  <a:prstDash val="dash"/>
                </a:ln>
                <a:solidFill>
                  <a:srgbClr val="404040"/>
                </a:solidFill>
                <a:latin typeface="微软雅黑" panose="020B0503020204020204" charset="-122"/>
                <a:ea typeface="微软雅黑"/>
                <a:cs typeface="微软雅黑" panose="020B0503020204020204" charset="-122"/>
              </a:rPr>
              <a:t>易卜生的创作生涯，是在1848年欧洲各地风起云涌的革命浪潮影响下开始的。作者经历了家庭破产，同时他在药店当学徒受人歧视。为营救一个受迫害的作家，他参加过请愿游行，协助社会主义者，做过革命宣传工作，从而使其创作一开始就同民主运动有着内在的联系。易卜生创作《玩偶之家》的1879年，正是挪威妇女解放运动高涨的年代。</a:t>
            </a:r>
          </a:p>
        </p:txBody>
      </p:sp>
      <p:sp>
        <p:nvSpPr>
          <p:cNvPr id="6" name="矩形 5"/>
          <p:cNvSpPr/>
          <p:nvPr>
            <p:custDataLst>
              <p:tags r:id="rId4"/>
            </p:custDataLst>
          </p:nvPr>
        </p:nvSpPr>
        <p:spPr>
          <a:xfrm>
            <a:off x="635" y="1446566"/>
            <a:ext cx="12858750" cy="53575"/>
          </a:xfrm>
          <a:prstGeom prst="rect">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900">
              <a:solidFill>
                <a:srgbClr val="FFFFFF"/>
              </a:solidFill>
              <a:latin typeface="微软雅黑" panose="020B0503020204020204" charset="-122"/>
              <a:ea typeface="微软雅黑"/>
              <a:sym typeface="Arial" pitchFamily="34" charset="0"/>
            </a:endParaRPr>
          </a:p>
        </p:txBody>
      </p:sp>
      <p:sp>
        <p:nvSpPr>
          <p:cNvPr id="3" name="Title 6"/>
          <p:cNvSpPr txBox="1"/>
          <p:nvPr>
            <p:custDataLst>
              <p:tags r:id="rId5"/>
            </p:custDataLst>
          </p:nvPr>
        </p:nvSpPr>
        <p:spPr>
          <a:xfrm>
            <a:off x="429260" y="4107815"/>
            <a:ext cx="12088495" cy="3061970"/>
          </a:xfrm>
          <a:prstGeom prst="rect">
            <a:avLst/>
          </a:prstGeom>
          <a:noFill/>
          <a:ln w="3175">
            <a:noFill/>
            <a:prstDash val="dash"/>
          </a:ln>
        </p:spPr>
        <p:txBody>
          <a:bodyPr wrap="square" lIns="96435" tIns="48217" rIns="96435" bIns="4821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ct val="0"/>
              </a:spcBef>
              <a:spcAft>
                <a:spcPts val="800"/>
              </a:spcAft>
              <a:buSzTx/>
              <a:buNone/>
            </a:pPr>
            <a:r>
              <a:rPr lang="zh-CN" altLang="en-US" sz="2800" b="1" spc="160">
                <a:ln w="3175">
                  <a:noFill/>
                  <a:prstDash val="dash"/>
                </a:ln>
                <a:solidFill>
                  <a:srgbClr val="404040"/>
                </a:solidFill>
                <a:latin typeface="微软雅黑" panose="020B0503020204020204" charset="-122"/>
                <a:ea typeface="微软雅黑"/>
                <a:cs typeface="微软雅黑" panose="020B0503020204020204" charset="-122"/>
              </a:rPr>
              <a:t>易卜生先后结识了两位女权运动活动家——卡米拉·科莱特和奥斯塔·汉斯泰。前者激发了他写《玩偶之家》这个剧本的热情，如1889年，他给女权运动活动家的信中所说：“您开始通过您的精神生活道路，以某种形式进入‘我’的作品。”随后，他们发动的强大女权运动，给易卜生以巨大的鼓舞，更促使他以自己的作品来支持妇女解放运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3"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1"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2"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edge">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3"/>
      <p:bldP spid="7" grpId="1"/>
      <p:bldP spid="6" grpId="0" animBg="1"/>
      <p:bldP spid="3"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nvSpPr>
        <p:spPr>
          <a:xfrm>
            <a:off x="4155444" y="236066"/>
            <a:ext cx="4547194" cy="2300385"/>
          </a:xfrm>
          <a:prstGeom prst="rect">
            <a:avLst/>
          </a:prstGeom>
        </p:spPr>
        <p:txBody>
          <a:bodyPr wrap="none" fromWordArt="1">
            <a:prstTxWarp prst="textPlain">
              <a:avLst>
                <a:gd name="adj" fmla="val 50000"/>
              </a:avLst>
            </a:prstTxWarp>
            <a:normAutofit/>
          </a:bodyPr>
          <a:lstStyle/>
          <a:p>
            <a:pPr algn="ctr"/>
            <a:r>
              <a:rPr lang="zh-CN" altLang="zh-CN" sz="8435" b="1">
                <a:ln w="12700" cap="flat" cmpd="sng">
                  <a:solidFill>
                    <a:schemeClr val="tx1"/>
                  </a:solidFill>
                  <a:prstDash val="solid"/>
                  <a:round/>
                  <a:headEnd type="none" w="med" len="med"/>
                  <a:tailEnd type="none" w="lg"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隶书" panose="02010509060101010101" pitchFamily="49" charset="-122"/>
                <a:ea typeface="隶书" panose="02010509060101010101" pitchFamily="49" charset="-122"/>
              </a:rPr>
              <a:t>初读明事</a:t>
            </a:r>
          </a:p>
        </p:txBody>
      </p:sp>
      <p:pic>
        <p:nvPicPr>
          <p:cNvPr id="4" name="图片 3" descr="VSET_1401420151302769"/>
          <p:cNvPicPr>
            <a:picLocks noChangeAspect="1"/>
          </p:cNvPicPr>
          <p:nvPr/>
        </p:nvPicPr>
        <p:blipFill>
          <a:blip r:embed="rId4"/>
          <a:stretch>
            <a:fillRect/>
          </a:stretch>
        </p:blipFill>
        <p:spPr>
          <a:xfrm>
            <a:off x="710565" y="2536825"/>
            <a:ext cx="11414125" cy="4422775"/>
          </a:xfrm>
          <a:prstGeom prst="rect">
            <a:avLst/>
          </a:prstGeom>
        </p:spPr>
      </p:pic>
    </p:spTree>
  </p:cSld>
  <p:clrMapOvr>
    <a:masterClrMapping/>
  </p:clrMapOvr>
  <p:transition spd="slow">
    <p:blinds/>
    <p:sndAc>
      <p:stSnd>
        <p:snd r:embed="rId3"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770" decel="100000"/>
                                        <p:tgtEl>
                                          <p:spTgt spid="27654"/>
                                        </p:tgtEl>
                                      </p:cBhvr>
                                    </p:animEffect>
                                    <p:animScale>
                                      <p:cBhvr>
                                        <p:cTn id="8" dur="770" decel="100000"/>
                                        <p:tgtEl>
                                          <p:spTgt spid="27654"/>
                                        </p:tgtEl>
                                      </p:cBhvr>
                                      <p:from x="10000" y="10000"/>
                                      <p:to x="200000" y="450000"/>
                                    </p:animScale>
                                    <p:animScale>
                                      <p:cBhvr>
                                        <p:cTn id="9" dur="1230" accel="100000" fill="hold">
                                          <p:stCondLst>
                                            <p:cond delay="770"/>
                                          </p:stCondLst>
                                        </p:cTn>
                                        <p:tgtEl>
                                          <p:spTgt spid="27654"/>
                                        </p:tgtEl>
                                      </p:cBhvr>
                                      <p:from x="200000" y="450000"/>
                                      <p:to x="100000" y="100000"/>
                                    </p:animScale>
                                    <p:set>
                                      <p:cBhvr>
                                        <p:cTn id="10" dur="770" fill="hold"/>
                                        <p:tgtEl>
                                          <p:spTgt spid="27654"/>
                                        </p:tgtEl>
                                        <p:attrNameLst>
                                          <p:attrName>ppt_x</p:attrName>
                                        </p:attrNameLst>
                                      </p:cBhvr>
                                      <p:to>
                                        <p:strVal val="(0.5)"/>
                                      </p:to>
                                    </p:set>
                                    <p:anim from="(0.5)" to="(#ppt_x)" calcmode="lin" valueType="num">
                                      <p:cBhvr>
                                        <p:cTn id="11" dur="1230" accel="100000" fill="hold">
                                          <p:stCondLst>
                                            <p:cond delay="770"/>
                                          </p:stCondLst>
                                        </p:cTn>
                                        <p:tgtEl>
                                          <p:spTgt spid="27654"/>
                                        </p:tgtEl>
                                        <p:attrNameLst>
                                          <p:attrName>ppt_x</p:attrName>
                                        </p:attrNameLst>
                                      </p:cBhvr>
                                    </p:anim>
                                    <p:set>
                                      <p:cBhvr>
                                        <p:cTn id="12" dur="770" fill="hold"/>
                                        <p:tgtEl>
                                          <p:spTgt spid="27654"/>
                                        </p:tgtEl>
                                        <p:attrNameLst>
                                          <p:attrName>ppt_y</p:attrName>
                                        </p:attrNameLst>
                                      </p:cBhvr>
                                      <p:to>
                                        <p:strVal val="(#ppt_y+0.4)"/>
                                      </p:to>
                                    </p:set>
                                    <p:anim from="(#ppt_y+0.4)" to="(#ppt_y)" calcmode="lin" valueType="num">
                                      <p:cBhvr>
                                        <p:cTn id="13" dur="1230" accel="100000" fill="hold">
                                          <p:stCondLst>
                                            <p:cond delay="770"/>
                                          </p:stCondLst>
                                        </p:cTn>
                                        <p:tgtEl>
                                          <p:spTgt spid="27654"/>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1"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3857625" cy="723265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pic>
        <p:nvPicPr>
          <p:cNvPr id="17" name="图形 3"/>
          <p:cNvPicPr>
            <a:picLocks noChangeAspect="1"/>
          </p:cNvPicPr>
          <p:nvPr>
            <p:custDataLst>
              <p:tags r:id="rId3"/>
            </p:custDataLst>
          </p:nvPr>
        </p:nvPicPr>
        <p:blipFill>
          <a:blip r:embed="rId8"/>
          <a:stretch>
            <a:fillRect/>
          </a:stretch>
        </p:blipFill>
        <p:spPr>
          <a:xfrm rot="10800000">
            <a:off x="11298385" y="669311"/>
            <a:ext cx="917525" cy="787740"/>
          </a:xfrm>
          <a:prstGeom prst="rect">
            <a:avLst/>
          </a:prstGeom>
        </p:spPr>
      </p:pic>
      <p:sp>
        <p:nvSpPr>
          <p:cNvPr id="4" name="文本框 3"/>
          <p:cNvSpPr txBox="1"/>
          <p:nvPr>
            <p:custDataLst>
              <p:tags r:id="rId4"/>
            </p:custDataLst>
          </p:nvPr>
        </p:nvSpPr>
        <p:spPr>
          <a:xfrm>
            <a:off x="304403" y="476179"/>
            <a:ext cx="3375422" cy="803628"/>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altLang="en-US" sz="4200" b="1" spc="260">
                <a:solidFill>
                  <a:schemeClr val="lt1"/>
                </a:solidFill>
                <a:latin typeface="微软雅黑" panose="020B0503020204020204" charset="-122"/>
                <a:ea typeface="微软雅黑"/>
              </a:rPr>
              <a:t>情节简介</a:t>
            </a:r>
          </a:p>
        </p:txBody>
      </p:sp>
      <p:sp>
        <p:nvSpPr>
          <p:cNvPr id="11" name="Title 6"/>
          <p:cNvSpPr txBox="1"/>
          <p:nvPr>
            <p:custDataLst>
              <p:tags r:id="rId5"/>
            </p:custDataLst>
          </p:nvPr>
        </p:nvSpPr>
        <p:spPr>
          <a:xfrm>
            <a:off x="241300" y="1661160"/>
            <a:ext cx="3521710" cy="533019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lang="zh-CN" altLang="en-US" sz="2400" b="1" spc="180">
                <a:ln w="3175">
                  <a:noFill/>
                  <a:prstDash val="dash"/>
                </a:ln>
                <a:solidFill>
                  <a:schemeClr val="lt1"/>
                </a:solidFill>
                <a:latin typeface="微软雅黑" panose="020B0503020204020204" charset="-122"/>
                <a:ea typeface="微软雅黑"/>
                <a:cs typeface="微软雅黑" panose="020B0503020204020204" charset="-122"/>
              </a:rPr>
              <a:t>与选文相关的内容：柯洛克斯泰从托伐那里接到正式的解雇通知后写了一封信，信中揭露了伪造签字的详细过程，然后他把信投到了海尔茂家门口的信箱；后来，柯洛克斯泰又写了另一封信，说明他不准备对海尔茂夫妇采取任何行动。</a:t>
            </a:r>
          </a:p>
        </p:txBody>
      </p:sp>
      <p:sp>
        <p:nvSpPr>
          <p:cNvPr id="5" name="Title 6"/>
          <p:cNvSpPr txBox="1"/>
          <p:nvPr>
            <p:custDataLst>
              <p:tags r:id="rId6"/>
            </p:custDataLst>
          </p:nvPr>
        </p:nvSpPr>
        <p:spPr>
          <a:xfrm>
            <a:off x="3857625" y="98425"/>
            <a:ext cx="8877935" cy="699135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lang="zh-CN" altLang="en-US"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玩偶之家》创作于1879年。女主人公娜拉出身中等家庭，美丽活泼，天真热情。她热烈而真诚地爱着自己的丈夫海尔茂。为替丈夫治病，她曾冒名举债，又熬夜抄写文件，挣钱、省钱，偷偷还债。如果需要，她甚至表示可以为丈夫而死。但她的丈夫（过去的银行职员，现在的银行经理），却是个虚伪自私的资产阶级市侩，他平时管她叫“小鸟儿”、“小松鼠儿”，可一旦知道娜拉曾冒名举债，危及自己的社会名声和地位时，便一反常态，大骂她是“犯罪女人”，还扬言要剥夺他教育子女的权利，要对她进行法律、宗教制裁。后来，当债主受女友感化，退回了冒名借据时，他又转变态度，表示要永远爱她和保护她。经此转折，娜拉终于看清了自己的“泥娃娃”处境，发现自己不过是丈夫的“玩偶”，于是对保护这家庭关系的资产阶级法律、道德、宗教，提出了严重怀疑和激烈批判，并毅然离开了这个“玩偶之家”。娜拉是个具有资产阶级个性解放思想的叛逆女性。她对社会的背叛和弃家出走，被誉为妇女解放的“独立宣言”。</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3"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edge">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1"/>
      <p:bldP spid="11" grpId="3"/>
      <p:bldP spid="5"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160780"/>
            <a:ext cx="12858750" cy="607187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6" name="文本框 5"/>
          <p:cNvSpPr txBox="1"/>
          <p:nvPr>
            <p:custDataLst>
              <p:tags r:id="rId3"/>
            </p:custDataLst>
          </p:nvPr>
        </p:nvSpPr>
        <p:spPr>
          <a:xfrm>
            <a:off x="642891" y="194597"/>
            <a:ext cx="11572955" cy="803628"/>
          </a:xfrm>
          <a:prstGeom prst="rect">
            <a:avLst/>
          </a:prstGeom>
          <a:noFill/>
        </p:spPr>
        <p:txBody>
          <a:bodyPr wrap="square" lIns="66968" tIns="26787" rIns="66968" bIns="26787" rtlCol="0" anchor="ctr" anchorCtr="0">
            <a:noAutofit/>
          </a:bodyPr>
          <a:lstStyle/>
          <a:p>
            <a:pPr marL="0" indent="0" algn="ctr">
              <a:lnSpc>
                <a:spcPct val="100000"/>
              </a:lnSpc>
              <a:spcBef>
                <a:spcPct val="0"/>
              </a:spcBef>
              <a:spcAft>
                <a:spcPct val="0"/>
              </a:spcAft>
              <a:buSzTx/>
              <a:buNone/>
            </a:pPr>
            <a:r>
              <a:rPr lang="zh-CN" altLang="en-US" sz="5400" b="1" spc="160">
                <a:solidFill>
                  <a:schemeClr val="accent1">
                    <a:lumMod val="75000"/>
                  </a:schemeClr>
                </a:solidFill>
                <a:latin typeface="微软雅黑" panose="020B0503020204020204" charset="-122"/>
                <a:ea typeface="微软雅黑"/>
              </a:rPr>
              <a:t>字词检测</a:t>
            </a:r>
          </a:p>
        </p:txBody>
      </p:sp>
      <p:sp>
        <p:nvSpPr>
          <p:cNvPr id="8" name="矩形 7"/>
          <p:cNvSpPr/>
          <p:nvPr>
            <p:custDataLst>
              <p:tags r:id="rId4"/>
            </p:custDataLst>
          </p:nvPr>
        </p:nvSpPr>
        <p:spPr>
          <a:xfrm>
            <a:off x="753110" y="1374140"/>
            <a:ext cx="1991360" cy="701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algn="ctr">
              <a:lnSpc>
                <a:spcPct val="100000"/>
              </a:lnSpc>
              <a:spcBef>
                <a:spcPct val="0"/>
              </a:spcBef>
              <a:spcAft>
                <a:spcPts val="800"/>
              </a:spcAft>
            </a:pPr>
            <a:endParaRPr lang="zh-CN" altLang="en-US" sz="4000" spc="320">
              <a:solidFill>
                <a:schemeClr val="lt1"/>
              </a:solidFill>
            </a:endParaRPr>
          </a:p>
        </p:txBody>
      </p:sp>
      <p:sp>
        <p:nvSpPr>
          <p:cNvPr id="28" name="文本框 27"/>
          <p:cNvSpPr txBox="1"/>
          <p:nvPr>
            <p:custDataLst>
              <p:tags r:id="rId5"/>
            </p:custDataLst>
          </p:nvPr>
        </p:nvSpPr>
        <p:spPr>
          <a:xfrm>
            <a:off x="2927350" y="1391920"/>
            <a:ext cx="8754110"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ct val="0"/>
              </a:spcBef>
              <a:spcAft>
                <a:spcPts val="800"/>
              </a:spcAft>
              <a:buSzTx/>
              <a:buNone/>
            </a:pPr>
            <a:r>
              <a:rPr lang="zh-CN" sz="3200" b="1" spc="60">
                <a:solidFill>
                  <a:schemeClr val="bg1"/>
                </a:solidFill>
                <a:latin typeface="微软雅黑" panose="020B0503020204020204" charset="-122"/>
                <a:ea typeface="微软雅黑"/>
                <a:cs typeface="微软雅黑" panose="020B0503020204020204" charset="-122"/>
              </a:rPr>
              <a:t>故意做作,装出某种情态。</a:t>
            </a:r>
          </a:p>
        </p:txBody>
      </p:sp>
      <p:sp>
        <p:nvSpPr>
          <p:cNvPr id="30" name="文本框 29"/>
          <p:cNvSpPr txBox="1"/>
          <p:nvPr>
            <p:custDataLst>
              <p:tags r:id="rId6"/>
            </p:custDataLst>
          </p:nvPr>
        </p:nvSpPr>
        <p:spPr>
          <a:xfrm>
            <a:off x="753110" y="1374140"/>
            <a:ext cx="2059940"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ct val="0"/>
              </a:spcBef>
              <a:spcAft>
                <a:spcPct val="0"/>
              </a:spcAft>
              <a:buSzTx/>
              <a:buNone/>
            </a:pPr>
            <a:r>
              <a:rPr lang="zh-CN" altLang="en-US" sz="3200" b="1" spc="200">
                <a:solidFill>
                  <a:schemeClr val="tx1"/>
                </a:solidFill>
              </a:rPr>
              <a:t>装腔作势</a:t>
            </a:r>
          </a:p>
        </p:txBody>
      </p:sp>
      <p:sp>
        <p:nvSpPr>
          <p:cNvPr id="52" name="矩形 51"/>
          <p:cNvSpPr/>
          <p:nvPr>
            <p:custDataLst>
              <p:tags r:id="rId7"/>
            </p:custDataLst>
          </p:nvPr>
        </p:nvSpPr>
        <p:spPr>
          <a:xfrm>
            <a:off x="753110" y="2203450"/>
            <a:ext cx="1991360" cy="701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algn="ctr">
              <a:lnSpc>
                <a:spcPct val="100000"/>
              </a:lnSpc>
              <a:spcBef>
                <a:spcPct val="0"/>
              </a:spcBef>
              <a:spcAft>
                <a:spcPts val="800"/>
              </a:spcAft>
            </a:pPr>
            <a:endParaRPr lang="zh-CN" altLang="en-US" sz="4000" spc="320">
              <a:solidFill>
                <a:schemeClr val="lt1"/>
              </a:solidFill>
            </a:endParaRPr>
          </a:p>
        </p:txBody>
      </p:sp>
      <p:sp>
        <p:nvSpPr>
          <p:cNvPr id="50" name="文本框 49"/>
          <p:cNvSpPr txBox="1"/>
          <p:nvPr>
            <p:custDataLst>
              <p:tags r:id="rId8"/>
            </p:custDataLst>
          </p:nvPr>
        </p:nvSpPr>
        <p:spPr>
          <a:xfrm>
            <a:off x="753110" y="2221230"/>
            <a:ext cx="2059940"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ct val="0"/>
              </a:spcBef>
              <a:spcAft>
                <a:spcPct val="0"/>
              </a:spcAft>
              <a:buSzTx/>
              <a:buNone/>
            </a:pPr>
            <a:r>
              <a:rPr lang="zh-CN" altLang="en-US" sz="3200" b="1" spc="200">
                <a:solidFill>
                  <a:schemeClr val="tx1"/>
                </a:solidFill>
              </a:rPr>
              <a:t>斩钉截铁</a:t>
            </a:r>
          </a:p>
        </p:txBody>
      </p:sp>
      <p:sp>
        <p:nvSpPr>
          <p:cNvPr id="4" name="文本框 3"/>
          <p:cNvSpPr txBox="1"/>
          <p:nvPr>
            <p:custDataLst>
              <p:tags r:id="rId9"/>
            </p:custDataLst>
          </p:nvPr>
        </p:nvSpPr>
        <p:spPr>
          <a:xfrm>
            <a:off x="2927350" y="2239645"/>
            <a:ext cx="8754110"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ct val="0"/>
              </a:spcBef>
              <a:spcAft>
                <a:spcPts val="800"/>
              </a:spcAft>
              <a:buSzTx/>
              <a:buNone/>
            </a:pPr>
            <a:r>
              <a:rPr lang="zh-CN" sz="3200" b="1" spc="60">
                <a:solidFill>
                  <a:schemeClr val="bg1"/>
                </a:solidFill>
                <a:latin typeface="微软雅黑" panose="020B0503020204020204" charset="-122"/>
                <a:ea typeface="微软雅黑"/>
                <a:cs typeface="微软雅黑" panose="020B0503020204020204" charset="-122"/>
              </a:rPr>
              <a:t>形容说话办事坚决果断,毫不犹豫。</a:t>
            </a:r>
          </a:p>
        </p:txBody>
      </p:sp>
      <p:sp>
        <p:nvSpPr>
          <p:cNvPr id="5" name="矩形 4"/>
          <p:cNvSpPr/>
          <p:nvPr>
            <p:custDataLst>
              <p:tags r:id="rId10"/>
            </p:custDataLst>
          </p:nvPr>
        </p:nvSpPr>
        <p:spPr>
          <a:xfrm>
            <a:off x="753110" y="3002915"/>
            <a:ext cx="1991360" cy="701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algn="ctr">
              <a:lnSpc>
                <a:spcPct val="100000"/>
              </a:lnSpc>
              <a:spcBef>
                <a:spcPct val="0"/>
              </a:spcBef>
              <a:spcAft>
                <a:spcPts val="800"/>
              </a:spcAft>
            </a:pPr>
            <a:endParaRPr lang="zh-CN" altLang="en-US" sz="4000" spc="320">
              <a:solidFill>
                <a:schemeClr val="lt1"/>
              </a:solidFill>
            </a:endParaRPr>
          </a:p>
        </p:txBody>
      </p:sp>
      <p:sp>
        <p:nvSpPr>
          <p:cNvPr id="9" name="矩形 8"/>
          <p:cNvSpPr/>
          <p:nvPr>
            <p:custDataLst>
              <p:tags r:id="rId11"/>
            </p:custDataLst>
          </p:nvPr>
        </p:nvSpPr>
        <p:spPr>
          <a:xfrm>
            <a:off x="753110" y="3845560"/>
            <a:ext cx="1991360" cy="701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algn="ctr">
              <a:lnSpc>
                <a:spcPct val="100000"/>
              </a:lnSpc>
              <a:spcBef>
                <a:spcPct val="0"/>
              </a:spcBef>
              <a:spcAft>
                <a:spcPts val="800"/>
              </a:spcAft>
            </a:pPr>
            <a:endParaRPr lang="zh-CN" altLang="en-US" sz="4000" spc="320">
              <a:solidFill>
                <a:schemeClr val="lt1"/>
              </a:solidFill>
            </a:endParaRPr>
          </a:p>
        </p:txBody>
      </p:sp>
      <p:sp>
        <p:nvSpPr>
          <p:cNvPr id="12" name="矩形 11"/>
          <p:cNvSpPr/>
          <p:nvPr>
            <p:custDataLst>
              <p:tags r:id="rId12"/>
            </p:custDataLst>
          </p:nvPr>
        </p:nvSpPr>
        <p:spPr>
          <a:xfrm>
            <a:off x="753110" y="4702810"/>
            <a:ext cx="1991360" cy="701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algn="ctr">
              <a:lnSpc>
                <a:spcPct val="100000"/>
              </a:lnSpc>
              <a:spcBef>
                <a:spcPct val="0"/>
              </a:spcBef>
              <a:spcAft>
                <a:spcPts val="800"/>
              </a:spcAft>
            </a:pPr>
            <a:endParaRPr lang="zh-CN" altLang="en-US" sz="4000" spc="320">
              <a:solidFill>
                <a:schemeClr val="lt1"/>
              </a:solidFill>
            </a:endParaRPr>
          </a:p>
        </p:txBody>
      </p:sp>
      <p:sp>
        <p:nvSpPr>
          <p:cNvPr id="13" name="矩形 12"/>
          <p:cNvSpPr/>
          <p:nvPr>
            <p:custDataLst>
              <p:tags r:id="rId13"/>
            </p:custDataLst>
          </p:nvPr>
        </p:nvSpPr>
        <p:spPr>
          <a:xfrm>
            <a:off x="753110" y="5537200"/>
            <a:ext cx="1991360" cy="701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algn="ctr">
              <a:lnSpc>
                <a:spcPct val="100000"/>
              </a:lnSpc>
              <a:spcBef>
                <a:spcPct val="0"/>
              </a:spcBef>
              <a:spcAft>
                <a:spcPts val="800"/>
              </a:spcAft>
            </a:pPr>
            <a:endParaRPr lang="zh-CN" altLang="en-US" sz="4000" spc="320">
              <a:solidFill>
                <a:schemeClr val="lt1"/>
              </a:solidFill>
            </a:endParaRPr>
          </a:p>
        </p:txBody>
      </p:sp>
      <p:sp>
        <p:nvSpPr>
          <p:cNvPr id="14" name="矩形 13"/>
          <p:cNvSpPr/>
          <p:nvPr>
            <p:custDataLst>
              <p:tags r:id="rId14"/>
            </p:custDataLst>
          </p:nvPr>
        </p:nvSpPr>
        <p:spPr>
          <a:xfrm>
            <a:off x="753110" y="6353810"/>
            <a:ext cx="1991360" cy="701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algn="ctr">
              <a:lnSpc>
                <a:spcPct val="100000"/>
              </a:lnSpc>
              <a:spcBef>
                <a:spcPct val="0"/>
              </a:spcBef>
              <a:spcAft>
                <a:spcPts val="800"/>
              </a:spcAft>
            </a:pPr>
            <a:endParaRPr lang="zh-CN" altLang="en-US" sz="4000" spc="320">
              <a:solidFill>
                <a:schemeClr val="lt1"/>
              </a:solidFill>
            </a:endParaRPr>
          </a:p>
        </p:txBody>
      </p:sp>
      <p:sp>
        <p:nvSpPr>
          <p:cNvPr id="15" name="文本框 14"/>
          <p:cNvSpPr txBox="1"/>
          <p:nvPr>
            <p:custDataLst>
              <p:tags r:id="rId15"/>
            </p:custDataLst>
          </p:nvPr>
        </p:nvSpPr>
        <p:spPr>
          <a:xfrm>
            <a:off x="718820" y="3039110"/>
            <a:ext cx="1518285"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ct val="0"/>
              </a:spcBef>
              <a:spcAft>
                <a:spcPct val="0"/>
              </a:spcAft>
              <a:buSzTx/>
              <a:buNone/>
            </a:pPr>
            <a:r>
              <a:rPr lang="zh-CN" altLang="en-US" sz="3200" b="1" spc="200">
                <a:solidFill>
                  <a:schemeClr val="tx1"/>
                </a:solidFill>
              </a:rPr>
              <a:t>噩梦</a:t>
            </a:r>
          </a:p>
        </p:txBody>
      </p:sp>
      <p:sp>
        <p:nvSpPr>
          <p:cNvPr id="16" name="文本框 15"/>
          <p:cNvSpPr txBox="1"/>
          <p:nvPr>
            <p:custDataLst>
              <p:tags r:id="rId16"/>
            </p:custDataLst>
          </p:nvPr>
        </p:nvSpPr>
        <p:spPr>
          <a:xfrm>
            <a:off x="753110" y="3881755"/>
            <a:ext cx="2059940"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ct val="0"/>
              </a:spcBef>
              <a:spcAft>
                <a:spcPct val="0"/>
              </a:spcAft>
              <a:buSzTx/>
              <a:buNone/>
            </a:pPr>
            <a:r>
              <a:rPr lang="zh-CN" altLang="en-US" sz="3200" b="1" spc="200">
                <a:solidFill>
                  <a:schemeClr val="tx1"/>
                </a:solidFill>
              </a:rPr>
              <a:t>颠扑不破</a:t>
            </a:r>
          </a:p>
        </p:txBody>
      </p:sp>
      <p:sp>
        <p:nvSpPr>
          <p:cNvPr id="17" name="文本框 16"/>
          <p:cNvSpPr txBox="1"/>
          <p:nvPr>
            <p:custDataLst>
              <p:tags r:id="rId17"/>
            </p:custDataLst>
          </p:nvPr>
        </p:nvSpPr>
        <p:spPr>
          <a:xfrm>
            <a:off x="753110" y="4739005"/>
            <a:ext cx="2059940"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ct val="0"/>
              </a:spcBef>
              <a:spcAft>
                <a:spcPct val="0"/>
              </a:spcAft>
              <a:buSzTx/>
              <a:buNone/>
            </a:pPr>
            <a:r>
              <a:rPr lang="zh-CN" altLang="en-US" sz="3200" b="1" spc="200">
                <a:solidFill>
                  <a:schemeClr val="tx1"/>
                </a:solidFill>
              </a:rPr>
              <a:t>花言巧语</a:t>
            </a:r>
          </a:p>
        </p:txBody>
      </p:sp>
      <p:sp>
        <p:nvSpPr>
          <p:cNvPr id="18" name="文本框 17"/>
          <p:cNvSpPr txBox="1"/>
          <p:nvPr>
            <p:custDataLst>
              <p:tags r:id="rId18"/>
            </p:custDataLst>
          </p:nvPr>
        </p:nvSpPr>
        <p:spPr>
          <a:xfrm>
            <a:off x="718820" y="5573395"/>
            <a:ext cx="2059940"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ct val="0"/>
              </a:spcBef>
              <a:spcAft>
                <a:spcPct val="0"/>
              </a:spcAft>
              <a:buSzTx/>
              <a:buNone/>
            </a:pPr>
            <a:r>
              <a:rPr lang="zh-CN" altLang="en-US" sz="3200" b="1" spc="200">
                <a:solidFill>
                  <a:schemeClr val="tx1"/>
                </a:solidFill>
              </a:rPr>
              <a:t>心不在焉</a:t>
            </a:r>
          </a:p>
        </p:txBody>
      </p:sp>
      <p:sp>
        <p:nvSpPr>
          <p:cNvPr id="19" name="文本框 18"/>
          <p:cNvSpPr txBox="1"/>
          <p:nvPr>
            <p:custDataLst>
              <p:tags r:id="rId19"/>
            </p:custDataLst>
          </p:nvPr>
        </p:nvSpPr>
        <p:spPr>
          <a:xfrm>
            <a:off x="753110" y="6390005"/>
            <a:ext cx="2059940"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ct val="0"/>
              </a:spcBef>
              <a:spcAft>
                <a:spcPct val="0"/>
              </a:spcAft>
              <a:buSzTx/>
              <a:buNone/>
            </a:pPr>
            <a:r>
              <a:rPr lang="zh-CN" altLang="en-US" sz="3200" b="1" spc="200">
                <a:solidFill>
                  <a:schemeClr val="tx1"/>
                </a:solidFill>
              </a:rPr>
              <a:t>莫名其妙</a:t>
            </a:r>
          </a:p>
        </p:txBody>
      </p:sp>
      <p:sp>
        <p:nvSpPr>
          <p:cNvPr id="20" name="文本框 19"/>
          <p:cNvSpPr txBox="1"/>
          <p:nvPr>
            <p:custDataLst>
              <p:tags r:id="rId20"/>
            </p:custDataLst>
          </p:nvPr>
        </p:nvSpPr>
        <p:spPr>
          <a:xfrm>
            <a:off x="2927350" y="3039110"/>
            <a:ext cx="8754110"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ct val="0"/>
              </a:spcBef>
              <a:spcAft>
                <a:spcPts val="800"/>
              </a:spcAft>
              <a:buSzTx/>
              <a:buNone/>
            </a:pPr>
            <a:r>
              <a:rPr lang="zh-CN" sz="3200" b="1" spc="60">
                <a:solidFill>
                  <a:schemeClr val="bg1"/>
                </a:solidFill>
                <a:latin typeface="微软雅黑" panose="020B0503020204020204" charset="-122"/>
                <a:ea typeface="微软雅黑"/>
                <a:cs typeface="微软雅黑" panose="020B0503020204020204" charset="-122"/>
              </a:rPr>
              <a:t>可怕的梦。</a:t>
            </a:r>
          </a:p>
        </p:txBody>
      </p:sp>
      <p:sp>
        <p:nvSpPr>
          <p:cNvPr id="21" name="文本框 20"/>
          <p:cNvSpPr txBox="1"/>
          <p:nvPr>
            <p:custDataLst>
              <p:tags r:id="rId21"/>
            </p:custDataLst>
          </p:nvPr>
        </p:nvSpPr>
        <p:spPr>
          <a:xfrm>
            <a:off x="2927350" y="3881755"/>
            <a:ext cx="9807575" cy="665480"/>
          </a:xfrm>
          <a:prstGeom prst="rect">
            <a:avLst/>
          </a:prstGeom>
          <a:noFill/>
        </p:spPr>
        <p:txBody>
          <a:bodyPr wrap="square" rtlCol="0" anchor="ctr">
            <a:normAutofit fontScale="8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ct val="0"/>
              </a:spcBef>
              <a:spcAft>
                <a:spcPts val="800"/>
              </a:spcAft>
              <a:buSzTx/>
              <a:buNone/>
            </a:pPr>
            <a:r>
              <a:rPr lang="zh-CN" sz="3200" b="1" spc="60">
                <a:solidFill>
                  <a:schemeClr val="bg1"/>
                </a:solidFill>
                <a:latin typeface="微软雅黑" panose="020B0503020204020204" charset="-122"/>
                <a:ea typeface="微软雅黑"/>
                <a:cs typeface="微软雅黑" panose="020B0503020204020204" charset="-122"/>
              </a:rPr>
              <a:t>无论怎样摔打都不会破裂,比喻永远不会被推翻(多指理论、道理)。</a:t>
            </a:r>
          </a:p>
        </p:txBody>
      </p:sp>
      <p:sp>
        <p:nvSpPr>
          <p:cNvPr id="22" name="文本框 21"/>
          <p:cNvSpPr txBox="1"/>
          <p:nvPr>
            <p:custDataLst>
              <p:tags r:id="rId22"/>
            </p:custDataLst>
          </p:nvPr>
        </p:nvSpPr>
        <p:spPr>
          <a:xfrm>
            <a:off x="2927350" y="4739005"/>
            <a:ext cx="8754110"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ct val="0"/>
              </a:spcBef>
              <a:spcAft>
                <a:spcPts val="800"/>
              </a:spcAft>
              <a:buSzTx/>
              <a:buNone/>
            </a:pPr>
            <a:r>
              <a:rPr lang="zh-CN" sz="3200" b="1" spc="60">
                <a:solidFill>
                  <a:schemeClr val="bg1"/>
                </a:solidFill>
                <a:latin typeface="微软雅黑" panose="020B0503020204020204" charset="-122"/>
                <a:ea typeface="微软雅黑"/>
                <a:cs typeface="微软雅黑" panose="020B0503020204020204" charset="-122"/>
              </a:rPr>
              <a:t>①指虚假而动听的话。②说虚假而动听的话。</a:t>
            </a:r>
          </a:p>
        </p:txBody>
      </p:sp>
      <p:sp>
        <p:nvSpPr>
          <p:cNvPr id="23" name="文本框 22"/>
          <p:cNvSpPr txBox="1"/>
          <p:nvPr>
            <p:custDataLst>
              <p:tags r:id="rId23"/>
            </p:custDataLst>
          </p:nvPr>
        </p:nvSpPr>
        <p:spPr>
          <a:xfrm>
            <a:off x="2927350" y="5573395"/>
            <a:ext cx="8754110" cy="665480"/>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ct val="0"/>
              </a:spcBef>
              <a:spcAft>
                <a:spcPts val="800"/>
              </a:spcAft>
              <a:buSzTx/>
              <a:buNone/>
            </a:pPr>
            <a:r>
              <a:rPr lang="zh-CN" sz="3200" b="1" spc="60">
                <a:solidFill>
                  <a:schemeClr val="bg1"/>
                </a:solidFill>
                <a:latin typeface="微软雅黑" panose="020B0503020204020204" charset="-122"/>
                <a:ea typeface="微软雅黑"/>
                <a:cs typeface="微软雅黑" panose="020B0503020204020204" charset="-122"/>
              </a:rPr>
              <a:t>心思不在这里，指精神不集中。</a:t>
            </a:r>
          </a:p>
        </p:txBody>
      </p:sp>
      <p:sp>
        <p:nvSpPr>
          <p:cNvPr id="24" name="文本框 23"/>
          <p:cNvSpPr txBox="1"/>
          <p:nvPr>
            <p:custDataLst>
              <p:tags r:id="rId24"/>
            </p:custDataLst>
          </p:nvPr>
        </p:nvSpPr>
        <p:spPr>
          <a:xfrm>
            <a:off x="2927350" y="6390005"/>
            <a:ext cx="9808210" cy="665480"/>
          </a:xfrm>
          <a:prstGeom prst="rect">
            <a:avLst/>
          </a:prstGeom>
          <a:noFill/>
        </p:spPr>
        <p:txBody>
          <a:bodyPr wrap="square" rtlCol="0" anchor="ctr">
            <a:normAutofit fontScale="8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ct val="0"/>
              </a:spcBef>
              <a:spcAft>
                <a:spcPts val="800"/>
              </a:spcAft>
              <a:buSzTx/>
              <a:buNone/>
            </a:pPr>
            <a:r>
              <a:rPr lang="zh-CN" sz="3200" b="1" spc="60">
                <a:solidFill>
                  <a:schemeClr val="bg1"/>
                </a:solidFill>
                <a:latin typeface="微软雅黑" panose="020B0503020204020204" charset="-122"/>
                <a:ea typeface="微软雅黑"/>
                <a:cs typeface="微软雅黑" panose="020B0503020204020204" charset="-122"/>
              </a:rPr>
              <a:t>指说不出其中的奥妙，表示发生的事情很奇怪，使人难以理解。</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8" presetClass="entr" presetSubtype="16" fill="hold" grpId="1"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diamond(in)">
                                      <p:cBhvr>
                                        <p:cTn id="26" dur="2000"/>
                                        <p:tgtEl>
                                          <p:spTgt spid="10"/>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0" presetClass="entr" presetSubtype="0" fill="hold" grpId="2"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edge">
                                      <p:cBhvr>
                                        <p:cTn id="32" dur="2000"/>
                                        <p:tgtEl>
                                          <p:spTgt spid="30"/>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0" presetClass="entr" presetSubtype="0" fill="hold" grpId="3"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edge">
                                      <p:cBhvr>
                                        <p:cTn id="38" dur="2000"/>
                                        <p:tgtEl>
                                          <p:spTgt spid="8"/>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6" presetClass="entr" presetSubtype="0" fill="hold" grpId="4"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down)">
                                      <p:cBhvr>
                                        <p:cTn id="44" dur="580">
                                          <p:stCondLst>
                                            <p:cond delay="0"/>
                                          </p:stCondLst>
                                        </p:cTn>
                                        <p:tgtEl>
                                          <p:spTgt spid="28"/>
                                        </p:tgtEl>
                                      </p:cBhvr>
                                    </p:animEffect>
                                    <p:anim calcmode="lin" valueType="num">
                                      <p:cBhvr>
                                        <p:cTn id="45"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50" dur="26">
                                          <p:stCondLst>
                                            <p:cond delay="650"/>
                                          </p:stCondLst>
                                        </p:cTn>
                                        <p:tgtEl>
                                          <p:spTgt spid="28"/>
                                        </p:tgtEl>
                                      </p:cBhvr>
                                      <p:to x="100000" y="60000"/>
                                    </p:animScale>
                                    <p:animScale>
                                      <p:cBhvr>
                                        <p:cTn id="51" dur="166" decel="50000">
                                          <p:stCondLst>
                                            <p:cond delay="676"/>
                                          </p:stCondLst>
                                        </p:cTn>
                                        <p:tgtEl>
                                          <p:spTgt spid="28"/>
                                        </p:tgtEl>
                                      </p:cBhvr>
                                      <p:to x="100000" y="100000"/>
                                    </p:animScale>
                                    <p:animScale>
                                      <p:cBhvr>
                                        <p:cTn id="52" dur="26">
                                          <p:stCondLst>
                                            <p:cond delay="1312"/>
                                          </p:stCondLst>
                                        </p:cTn>
                                        <p:tgtEl>
                                          <p:spTgt spid="28"/>
                                        </p:tgtEl>
                                      </p:cBhvr>
                                      <p:to x="100000" y="80000"/>
                                    </p:animScale>
                                    <p:animScale>
                                      <p:cBhvr>
                                        <p:cTn id="53" dur="166" decel="50000">
                                          <p:stCondLst>
                                            <p:cond delay="1338"/>
                                          </p:stCondLst>
                                        </p:cTn>
                                        <p:tgtEl>
                                          <p:spTgt spid="28"/>
                                        </p:tgtEl>
                                      </p:cBhvr>
                                      <p:to x="100000" y="100000"/>
                                    </p:animScale>
                                    <p:animScale>
                                      <p:cBhvr>
                                        <p:cTn id="54" dur="26">
                                          <p:stCondLst>
                                            <p:cond delay="1642"/>
                                          </p:stCondLst>
                                        </p:cTn>
                                        <p:tgtEl>
                                          <p:spTgt spid="28"/>
                                        </p:tgtEl>
                                      </p:cBhvr>
                                      <p:to x="100000" y="90000"/>
                                    </p:animScale>
                                    <p:animScale>
                                      <p:cBhvr>
                                        <p:cTn id="55" dur="166" decel="50000">
                                          <p:stCondLst>
                                            <p:cond delay="1668"/>
                                          </p:stCondLst>
                                        </p:cTn>
                                        <p:tgtEl>
                                          <p:spTgt spid="28"/>
                                        </p:tgtEl>
                                      </p:cBhvr>
                                      <p:to x="100000" y="100000"/>
                                    </p:animScale>
                                    <p:animScale>
                                      <p:cBhvr>
                                        <p:cTn id="56" dur="26">
                                          <p:stCondLst>
                                            <p:cond delay="1808"/>
                                          </p:stCondLst>
                                        </p:cTn>
                                        <p:tgtEl>
                                          <p:spTgt spid="28"/>
                                        </p:tgtEl>
                                      </p:cBhvr>
                                      <p:to x="100000" y="95000"/>
                                    </p:animScale>
                                    <p:animScale>
                                      <p:cBhvr>
                                        <p:cTn id="57" dur="166" decel="50000">
                                          <p:stCondLst>
                                            <p:cond delay="1834"/>
                                          </p:stCondLst>
                                        </p:cTn>
                                        <p:tgtEl>
                                          <p:spTgt spid="28"/>
                                        </p:tgtEl>
                                      </p:cBhvr>
                                      <p:to x="100000" y="100000"/>
                                    </p:animScale>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0" presetClass="entr" presetSubtype="0" fill="hold" grpId="5" nodeType="click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edge">
                                      <p:cBhvr>
                                        <p:cTn id="63" dur="2000"/>
                                        <p:tgtEl>
                                          <p:spTgt spid="50"/>
                                        </p:tgtEl>
                                      </p:cBhvr>
                                    </p:animEffect>
                                  </p:childTnLst>
                                </p:cTn>
                              </p:par>
                            </p:childTnLst>
                          </p:cTn>
                        </p:par>
                      </p:childTnLst>
                    </p:cTn>
                  </p:par>
                  <p:par>
                    <p:cTn id="64" fill="hold" nodeType="clickPar">
                      <p:stCondLst>
                        <p:cond delay="indefinite"/>
                      </p:stCondLst>
                      <p:childTnLst>
                        <p:par>
                          <p:cTn id="65" fill="hold" nodeType="withGroup">
                            <p:stCondLst>
                              <p:cond delay="indefinite"/>
                            </p:stCondLst>
                          </p:cTn>
                        </p:par>
                        <p:par>
                          <p:cTn id="66" fill="hold" nodeType="afterGroup">
                            <p:stCondLst>
                              <p:cond delay="0"/>
                            </p:stCondLst>
                            <p:childTnLst>
                              <p:par>
                                <p:cTn id="67" presetID="8" presetClass="entr" presetSubtype="16" fill="hold" grpId="6" nodeType="click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diamond(in)">
                                      <p:cBhvr>
                                        <p:cTn id="69" dur="2000"/>
                                        <p:tgtEl>
                                          <p:spTgt spid="52"/>
                                        </p:tgtEl>
                                      </p:cBhvr>
                                    </p:animEffect>
                                  </p:childTnLst>
                                </p:cTn>
                              </p:par>
                            </p:childTnLst>
                          </p:cTn>
                        </p:par>
                      </p:childTnLst>
                    </p:cTn>
                  </p:par>
                  <p:par>
                    <p:cTn id="70" fill="hold" nodeType="clickPar">
                      <p:stCondLst>
                        <p:cond delay="indefinite"/>
                      </p:stCondLst>
                      <p:childTnLst>
                        <p:par>
                          <p:cTn id="71" fill="hold" nodeType="withGroup">
                            <p:stCondLst>
                              <p:cond delay="indefinite"/>
                            </p:stCondLst>
                          </p:cTn>
                        </p:par>
                        <p:par>
                          <p:cTn id="72" fill="hold" nodeType="afterGroup">
                            <p:stCondLst>
                              <p:cond delay="0"/>
                            </p:stCondLst>
                            <p:childTnLst>
                              <p:par>
                                <p:cTn id="73" presetID="26" presetClass="entr" presetSubtype="0" fill="hold" grpId="7" nodeType="click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down)">
                                      <p:cBhvr>
                                        <p:cTn id="75" dur="580">
                                          <p:stCondLst>
                                            <p:cond delay="0"/>
                                          </p:stCondLst>
                                        </p:cTn>
                                        <p:tgtEl>
                                          <p:spTgt spid="4"/>
                                        </p:tgtEl>
                                      </p:cBhvr>
                                    </p:animEffect>
                                    <p:anim calcmode="lin" valueType="num">
                                      <p:cBhvr>
                                        <p:cTn id="7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81" dur="26">
                                          <p:stCondLst>
                                            <p:cond delay="650"/>
                                          </p:stCondLst>
                                        </p:cTn>
                                        <p:tgtEl>
                                          <p:spTgt spid="4"/>
                                        </p:tgtEl>
                                      </p:cBhvr>
                                      <p:to x="100000" y="60000"/>
                                    </p:animScale>
                                    <p:animScale>
                                      <p:cBhvr>
                                        <p:cTn id="82" dur="166" decel="50000">
                                          <p:stCondLst>
                                            <p:cond delay="676"/>
                                          </p:stCondLst>
                                        </p:cTn>
                                        <p:tgtEl>
                                          <p:spTgt spid="4"/>
                                        </p:tgtEl>
                                      </p:cBhvr>
                                      <p:to x="100000" y="100000"/>
                                    </p:animScale>
                                    <p:animScale>
                                      <p:cBhvr>
                                        <p:cTn id="83" dur="26">
                                          <p:stCondLst>
                                            <p:cond delay="1312"/>
                                          </p:stCondLst>
                                        </p:cTn>
                                        <p:tgtEl>
                                          <p:spTgt spid="4"/>
                                        </p:tgtEl>
                                      </p:cBhvr>
                                      <p:to x="100000" y="80000"/>
                                    </p:animScale>
                                    <p:animScale>
                                      <p:cBhvr>
                                        <p:cTn id="84" dur="166" decel="50000">
                                          <p:stCondLst>
                                            <p:cond delay="1338"/>
                                          </p:stCondLst>
                                        </p:cTn>
                                        <p:tgtEl>
                                          <p:spTgt spid="4"/>
                                        </p:tgtEl>
                                      </p:cBhvr>
                                      <p:to x="100000" y="100000"/>
                                    </p:animScale>
                                    <p:animScale>
                                      <p:cBhvr>
                                        <p:cTn id="85" dur="26">
                                          <p:stCondLst>
                                            <p:cond delay="1642"/>
                                          </p:stCondLst>
                                        </p:cTn>
                                        <p:tgtEl>
                                          <p:spTgt spid="4"/>
                                        </p:tgtEl>
                                      </p:cBhvr>
                                      <p:to x="100000" y="90000"/>
                                    </p:animScale>
                                    <p:animScale>
                                      <p:cBhvr>
                                        <p:cTn id="86" dur="166" decel="50000">
                                          <p:stCondLst>
                                            <p:cond delay="1668"/>
                                          </p:stCondLst>
                                        </p:cTn>
                                        <p:tgtEl>
                                          <p:spTgt spid="4"/>
                                        </p:tgtEl>
                                      </p:cBhvr>
                                      <p:to x="100000" y="100000"/>
                                    </p:animScale>
                                    <p:animScale>
                                      <p:cBhvr>
                                        <p:cTn id="87" dur="26">
                                          <p:stCondLst>
                                            <p:cond delay="1808"/>
                                          </p:stCondLst>
                                        </p:cTn>
                                        <p:tgtEl>
                                          <p:spTgt spid="4"/>
                                        </p:tgtEl>
                                      </p:cBhvr>
                                      <p:to x="100000" y="95000"/>
                                    </p:animScale>
                                    <p:animScale>
                                      <p:cBhvr>
                                        <p:cTn id="88" dur="166" decel="50000">
                                          <p:stCondLst>
                                            <p:cond delay="1834"/>
                                          </p:stCondLst>
                                        </p:cTn>
                                        <p:tgtEl>
                                          <p:spTgt spid="4"/>
                                        </p:tgtEl>
                                      </p:cBhvr>
                                      <p:to x="100000" y="100000"/>
                                    </p:animScale>
                                  </p:childTnLst>
                                </p:cTn>
                              </p:par>
                            </p:childTnLst>
                          </p:cTn>
                        </p:par>
                      </p:childTnLst>
                    </p:cTn>
                  </p:par>
                  <p:par>
                    <p:cTn id="89" fill="hold" nodeType="clickPar">
                      <p:stCondLst>
                        <p:cond delay="indefinite"/>
                      </p:stCondLst>
                      <p:childTnLst>
                        <p:par>
                          <p:cTn id="90" fill="hold" nodeType="withGroup">
                            <p:stCondLst>
                              <p:cond delay="indefinite"/>
                            </p:stCondLst>
                          </p:cTn>
                        </p:par>
                        <p:par>
                          <p:cTn id="91" fill="hold" nodeType="afterGroup">
                            <p:stCondLst>
                              <p:cond delay="0"/>
                            </p:stCondLst>
                            <p:childTnLst>
                              <p:par>
                                <p:cTn id="92" presetID="20" presetClass="entr" presetSubtype="0" fill="hold" grpId="8" nodeType="click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wedge">
                                      <p:cBhvr>
                                        <p:cTn id="94" dur="2000"/>
                                        <p:tgtEl>
                                          <p:spTgt spid="15"/>
                                        </p:tgtEl>
                                      </p:cBhvr>
                                    </p:animEffect>
                                  </p:childTnLst>
                                </p:cTn>
                              </p:par>
                            </p:childTnLst>
                          </p:cTn>
                        </p:par>
                      </p:childTnLst>
                    </p:cTn>
                  </p:par>
                  <p:par>
                    <p:cTn id="95" fill="hold" nodeType="clickPar">
                      <p:stCondLst>
                        <p:cond delay="indefinite"/>
                      </p:stCondLst>
                      <p:childTnLst>
                        <p:par>
                          <p:cTn id="96" fill="hold" nodeType="withGroup">
                            <p:stCondLst>
                              <p:cond delay="indefinite"/>
                            </p:stCondLst>
                          </p:cTn>
                        </p:par>
                        <p:par>
                          <p:cTn id="97" fill="hold" nodeType="afterGroup">
                            <p:stCondLst>
                              <p:cond delay="0"/>
                            </p:stCondLst>
                            <p:childTnLst>
                              <p:par>
                                <p:cTn id="98" presetID="8" presetClass="entr" presetSubtype="16" fill="hold" grpId="9" nodeType="clickEffect">
                                  <p:stCondLst>
                                    <p:cond delay="0"/>
                                  </p:stCondLst>
                                  <p:childTnLst>
                                    <p:set>
                                      <p:cBhvr>
                                        <p:cTn id="99" dur="1" fill="hold">
                                          <p:stCondLst>
                                            <p:cond delay="0"/>
                                          </p:stCondLst>
                                        </p:cTn>
                                        <p:tgtEl>
                                          <p:spTgt spid="5"/>
                                        </p:tgtEl>
                                        <p:attrNameLst>
                                          <p:attrName>style.visibility</p:attrName>
                                        </p:attrNameLst>
                                      </p:cBhvr>
                                      <p:to>
                                        <p:strVal val="visible"/>
                                      </p:to>
                                    </p:set>
                                    <p:animEffect transition="in" filter="diamond(in)">
                                      <p:cBhvr>
                                        <p:cTn id="100" dur="2000"/>
                                        <p:tgtEl>
                                          <p:spTgt spid="5"/>
                                        </p:tgtEl>
                                      </p:cBhvr>
                                    </p:animEffect>
                                  </p:childTnLst>
                                </p:cTn>
                              </p:par>
                            </p:childTnLst>
                          </p:cTn>
                        </p:par>
                      </p:childTnLst>
                    </p:cTn>
                  </p:par>
                  <p:par>
                    <p:cTn id="101" fill="hold" nodeType="clickPar">
                      <p:stCondLst>
                        <p:cond delay="indefinite"/>
                      </p:stCondLst>
                      <p:childTnLst>
                        <p:par>
                          <p:cTn id="102" fill="hold" nodeType="withGroup">
                            <p:stCondLst>
                              <p:cond delay="indefinite"/>
                            </p:stCondLst>
                          </p:cTn>
                        </p:par>
                        <p:par>
                          <p:cTn id="103" fill="hold" nodeType="afterGroup">
                            <p:stCondLst>
                              <p:cond delay="0"/>
                            </p:stCondLst>
                            <p:childTnLst>
                              <p:par>
                                <p:cTn id="104" presetID="26" presetClass="entr" presetSubtype="0" fill="hold" grpId="10" nodeType="click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wipe(down)">
                                      <p:cBhvr>
                                        <p:cTn id="106" dur="580">
                                          <p:stCondLst>
                                            <p:cond delay="0"/>
                                          </p:stCondLst>
                                        </p:cTn>
                                        <p:tgtEl>
                                          <p:spTgt spid="20"/>
                                        </p:tgtEl>
                                      </p:cBhvr>
                                    </p:animEffect>
                                    <p:anim calcmode="lin" valueType="num">
                                      <p:cBhvr>
                                        <p:cTn id="10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0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1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12" dur="26">
                                          <p:stCondLst>
                                            <p:cond delay="650"/>
                                          </p:stCondLst>
                                        </p:cTn>
                                        <p:tgtEl>
                                          <p:spTgt spid="20"/>
                                        </p:tgtEl>
                                      </p:cBhvr>
                                      <p:to x="100000" y="60000"/>
                                    </p:animScale>
                                    <p:animScale>
                                      <p:cBhvr>
                                        <p:cTn id="113" dur="166" decel="50000">
                                          <p:stCondLst>
                                            <p:cond delay="676"/>
                                          </p:stCondLst>
                                        </p:cTn>
                                        <p:tgtEl>
                                          <p:spTgt spid="20"/>
                                        </p:tgtEl>
                                      </p:cBhvr>
                                      <p:to x="100000" y="100000"/>
                                    </p:animScale>
                                    <p:animScale>
                                      <p:cBhvr>
                                        <p:cTn id="114" dur="26">
                                          <p:stCondLst>
                                            <p:cond delay="1312"/>
                                          </p:stCondLst>
                                        </p:cTn>
                                        <p:tgtEl>
                                          <p:spTgt spid="20"/>
                                        </p:tgtEl>
                                      </p:cBhvr>
                                      <p:to x="100000" y="80000"/>
                                    </p:animScale>
                                    <p:animScale>
                                      <p:cBhvr>
                                        <p:cTn id="115" dur="166" decel="50000">
                                          <p:stCondLst>
                                            <p:cond delay="1338"/>
                                          </p:stCondLst>
                                        </p:cTn>
                                        <p:tgtEl>
                                          <p:spTgt spid="20"/>
                                        </p:tgtEl>
                                      </p:cBhvr>
                                      <p:to x="100000" y="100000"/>
                                    </p:animScale>
                                    <p:animScale>
                                      <p:cBhvr>
                                        <p:cTn id="116" dur="26">
                                          <p:stCondLst>
                                            <p:cond delay="1642"/>
                                          </p:stCondLst>
                                        </p:cTn>
                                        <p:tgtEl>
                                          <p:spTgt spid="20"/>
                                        </p:tgtEl>
                                      </p:cBhvr>
                                      <p:to x="100000" y="90000"/>
                                    </p:animScale>
                                    <p:animScale>
                                      <p:cBhvr>
                                        <p:cTn id="117" dur="166" decel="50000">
                                          <p:stCondLst>
                                            <p:cond delay="1668"/>
                                          </p:stCondLst>
                                        </p:cTn>
                                        <p:tgtEl>
                                          <p:spTgt spid="20"/>
                                        </p:tgtEl>
                                      </p:cBhvr>
                                      <p:to x="100000" y="100000"/>
                                    </p:animScale>
                                    <p:animScale>
                                      <p:cBhvr>
                                        <p:cTn id="118" dur="26">
                                          <p:stCondLst>
                                            <p:cond delay="1808"/>
                                          </p:stCondLst>
                                        </p:cTn>
                                        <p:tgtEl>
                                          <p:spTgt spid="20"/>
                                        </p:tgtEl>
                                      </p:cBhvr>
                                      <p:to x="100000" y="95000"/>
                                    </p:animScale>
                                    <p:animScale>
                                      <p:cBhvr>
                                        <p:cTn id="119" dur="166" decel="50000">
                                          <p:stCondLst>
                                            <p:cond delay="1834"/>
                                          </p:stCondLst>
                                        </p:cTn>
                                        <p:tgtEl>
                                          <p:spTgt spid="20"/>
                                        </p:tgtEl>
                                      </p:cBhvr>
                                      <p:to x="100000" y="100000"/>
                                    </p:animScale>
                                  </p:childTnLst>
                                </p:cTn>
                              </p:par>
                            </p:childTnLst>
                          </p:cTn>
                        </p:par>
                      </p:childTnLst>
                    </p:cTn>
                  </p:par>
                  <p:par>
                    <p:cTn id="120" fill="hold" nodeType="clickPar">
                      <p:stCondLst>
                        <p:cond delay="indefinite"/>
                      </p:stCondLst>
                      <p:childTnLst>
                        <p:par>
                          <p:cTn id="121" fill="hold" nodeType="withGroup">
                            <p:stCondLst>
                              <p:cond delay="indefinite"/>
                            </p:stCondLst>
                          </p:cTn>
                        </p:par>
                        <p:par>
                          <p:cTn id="122" fill="hold" nodeType="afterGroup">
                            <p:stCondLst>
                              <p:cond delay="0"/>
                            </p:stCondLst>
                            <p:childTnLst>
                              <p:par>
                                <p:cTn id="123" presetID="20" presetClass="entr" presetSubtype="0" fill="hold" grpId="11" nodeType="clickEffect">
                                  <p:stCondLst>
                                    <p:cond delay="0"/>
                                  </p:stCondLst>
                                  <p:childTnLst>
                                    <p:set>
                                      <p:cBhvr>
                                        <p:cTn id="124" dur="1" fill="hold">
                                          <p:stCondLst>
                                            <p:cond delay="0"/>
                                          </p:stCondLst>
                                        </p:cTn>
                                        <p:tgtEl>
                                          <p:spTgt spid="16"/>
                                        </p:tgtEl>
                                        <p:attrNameLst>
                                          <p:attrName>style.visibility</p:attrName>
                                        </p:attrNameLst>
                                      </p:cBhvr>
                                      <p:to>
                                        <p:strVal val="visible"/>
                                      </p:to>
                                    </p:set>
                                    <p:animEffect transition="in" filter="wedge">
                                      <p:cBhvr>
                                        <p:cTn id="125" dur="2000"/>
                                        <p:tgtEl>
                                          <p:spTgt spid="16"/>
                                        </p:tgtEl>
                                      </p:cBhvr>
                                    </p:animEffect>
                                  </p:childTnLst>
                                </p:cTn>
                              </p:par>
                            </p:childTnLst>
                          </p:cTn>
                        </p:par>
                      </p:childTnLst>
                    </p:cTn>
                  </p:par>
                  <p:par>
                    <p:cTn id="126" fill="hold" nodeType="clickPar">
                      <p:stCondLst>
                        <p:cond delay="indefinite"/>
                      </p:stCondLst>
                      <p:childTnLst>
                        <p:par>
                          <p:cTn id="127" fill="hold" nodeType="withGroup">
                            <p:stCondLst>
                              <p:cond delay="indefinite"/>
                            </p:stCondLst>
                          </p:cTn>
                        </p:par>
                        <p:par>
                          <p:cTn id="128" fill="hold" nodeType="afterGroup">
                            <p:stCondLst>
                              <p:cond delay="0"/>
                            </p:stCondLst>
                            <p:childTnLst>
                              <p:par>
                                <p:cTn id="129" presetID="6" presetClass="entr" presetSubtype="16" fill="hold" grpId="12" nodeType="clickEffect">
                                  <p:stCondLst>
                                    <p:cond delay="0"/>
                                  </p:stCondLst>
                                  <p:childTnLst>
                                    <p:set>
                                      <p:cBhvr>
                                        <p:cTn id="130" dur="1" fill="hold">
                                          <p:stCondLst>
                                            <p:cond delay="0"/>
                                          </p:stCondLst>
                                        </p:cTn>
                                        <p:tgtEl>
                                          <p:spTgt spid="9"/>
                                        </p:tgtEl>
                                        <p:attrNameLst>
                                          <p:attrName>style.visibility</p:attrName>
                                        </p:attrNameLst>
                                      </p:cBhvr>
                                      <p:to>
                                        <p:strVal val="visible"/>
                                      </p:to>
                                    </p:set>
                                    <p:animEffect transition="in" filter="circle(in)">
                                      <p:cBhvr>
                                        <p:cTn id="131" dur="2000"/>
                                        <p:tgtEl>
                                          <p:spTgt spid="9"/>
                                        </p:tgtEl>
                                      </p:cBhvr>
                                    </p:animEffect>
                                  </p:childTnLst>
                                </p:cTn>
                              </p:par>
                            </p:childTnLst>
                          </p:cTn>
                        </p:par>
                      </p:childTnLst>
                    </p:cTn>
                  </p:par>
                  <p:par>
                    <p:cTn id="132" fill="hold" nodeType="clickPar">
                      <p:stCondLst>
                        <p:cond delay="indefinite"/>
                      </p:stCondLst>
                      <p:childTnLst>
                        <p:par>
                          <p:cTn id="133" fill="hold" nodeType="withGroup">
                            <p:stCondLst>
                              <p:cond delay="indefinite"/>
                            </p:stCondLst>
                          </p:cTn>
                        </p:par>
                        <p:par>
                          <p:cTn id="134" fill="hold" nodeType="afterGroup">
                            <p:stCondLst>
                              <p:cond delay="0"/>
                            </p:stCondLst>
                            <p:childTnLst>
                              <p:par>
                                <p:cTn id="135" presetID="26" presetClass="entr" presetSubtype="0" fill="hold" grpId="13" nodeType="clickEffect">
                                  <p:stCondLst>
                                    <p:cond delay="0"/>
                                  </p:stCondLst>
                                  <p:childTnLst>
                                    <p:set>
                                      <p:cBhvr>
                                        <p:cTn id="136" dur="1" fill="hold">
                                          <p:stCondLst>
                                            <p:cond delay="0"/>
                                          </p:stCondLst>
                                        </p:cTn>
                                        <p:tgtEl>
                                          <p:spTgt spid="21"/>
                                        </p:tgtEl>
                                        <p:attrNameLst>
                                          <p:attrName>style.visibility</p:attrName>
                                        </p:attrNameLst>
                                      </p:cBhvr>
                                      <p:to>
                                        <p:strVal val="visible"/>
                                      </p:to>
                                    </p:set>
                                    <p:animEffect transition="in" filter="wipe(down)">
                                      <p:cBhvr>
                                        <p:cTn id="137" dur="580">
                                          <p:stCondLst>
                                            <p:cond delay="0"/>
                                          </p:stCondLst>
                                        </p:cTn>
                                        <p:tgtEl>
                                          <p:spTgt spid="21"/>
                                        </p:tgtEl>
                                      </p:cBhvr>
                                    </p:animEffect>
                                    <p:anim calcmode="lin" valueType="num">
                                      <p:cBhvr>
                                        <p:cTn id="13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3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4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4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4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43" dur="26">
                                          <p:stCondLst>
                                            <p:cond delay="650"/>
                                          </p:stCondLst>
                                        </p:cTn>
                                        <p:tgtEl>
                                          <p:spTgt spid="21"/>
                                        </p:tgtEl>
                                      </p:cBhvr>
                                      <p:to x="100000" y="60000"/>
                                    </p:animScale>
                                    <p:animScale>
                                      <p:cBhvr>
                                        <p:cTn id="144" dur="166" decel="50000">
                                          <p:stCondLst>
                                            <p:cond delay="676"/>
                                          </p:stCondLst>
                                        </p:cTn>
                                        <p:tgtEl>
                                          <p:spTgt spid="21"/>
                                        </p:tgtEl>
                                      </p:cBhvr>
                                      <p:to x="100000" y="100000"/>
                                    </p:animScale>
                                    <p:animScale>
                                      <p:cBhvr>
                                        <p:cTn id="145" dur="26">
                                          <p:stCondLst>
                                            <p:cond delay="1312"/>
                                          </p:stCondLst>
                                        </p:cTn>
                                        <p:tgtEl>
                                          <p:spTgt spid="21"/>
                                        </p:tgtEl>
                                      </p:cBhvr>
                                      <p:to x="100000" y="80000"/>
                                    </p:animScale>
                                    <p:animScale>
                                      <p:cBhvr>
                                        <p:cTn id="146" dur="166" decel="50000">
                                          <p:stCondLst>
                                            <p:cond delay="1338"/>
                                          </p:stCondLst>
                                        </p:cTn>
                                        <p:tgtEl>
                                          <p:spTgt spid="21"/>
                                        </p:tgtEl>
                                      </p:cBhvr>
                                      <p:to x="100000" y="100000"/>
                                    </p:animScale>
                                    <p:animScale>
                                      <p:cBhvr>
                                        <p:cTn id="147" dur="26">
                                          <p:stCondLst>
                                            <p:cond delay="1642"/>
                                          </p:stCondLst>
                                        </p:cTn>
                                        <p:tgtEl>
                                          <p:spTgt spid="21"/>
                                        </p:tgtEl>
                                      </p:cBhvr>
                                      <p:to x="100000" y="90000"/>
                                    </p:animScale>
                                    <p:animScale>
                                      <p:cBhvr>
                                        <p:cTn id="148" dur="166" decel="50000">
                                          <p:stCondLst>
                                            <p:cond delay="1668"/>
                                          </p:stCondLst>
                                        </p:cTn>
                                        <p:tgtEl>
                                          <p:spTgt spid="21"/>
                                        </p:tgtEl>
                                      </p:cBhvr>
                                      <p:to x="100000" y="100000"/>
                                    </p:animScale>
                                    <p:animScale>
                                      <p:cBhvr>
                                        <p:cTn id="149" dur="26">
                                          <p:stCondLst>
                                            <p:cond delay="1808"/>
                                          </p:stCondLst>
                                        </p:cTn>
                                        <p:tgtEl>
                                          <p:spTgt spid="21"/>
                                        </p:tgtEl>
                                      </p:cBhvr>
                                      <p:to x="100000" y="95000"/>
                                    </p:animScale>
                                    <p:animScale>
                                      <p:cBhvr>
                                        <p:cTn id="150" dur="166" decel="50000">
                                          <p:stCondLst>
                                            <p:cond delay="1834"/>
                                          </p:stCondLst>
                                        </p:cTn>
                                        <p:tgtEl>
                                          <p:spTgt spid="21"/>
                                        </p:tgtEl>
                                      </p:cBhvr>
                                      <p:to x="100000" y="100000"/>
                                    </p:animScale>
                                  </p:childTnLst>
                                </p:cTn>
                              </p:par>
                            </p:childTnLst>
                          </p:cTn>
                        </p:par>
                      </p:childTnLst>
                    </p:cTn>
                  </p:par>
                  <p:par>
                    <p:cTn id="151" fill="hold" nodeType="clickPar">
                      <p:stCondLst>
                        <p:cond delay="indefinite"/>
                      </p:stCondLst>
                      <p:childTnLst>
                        <p:par>
                          <p:cTn id="152" fill="hold" nodeType="withGroup">
                            <p:stCondLst>
                              <p:cond delay="indefinite"/>
                            </p:stCondLst>
                          </p:cTn>
                        </p:par>
                        <p:par>
                          <p:cTn id="153" fill="hold" nodeType="afterGroup">
                            <p:stCondLst>
                              <p:cond delay="0"/>
                            </p:stCondLst>
                            <p:childTnLst>
                              <p:par>
                                <p:cTn id="154" presetID="20" presetClass="entr" presetSubtype="0" fill="hold" grpId="14" nodeType="clickEffect">
                                  <p:stCondLst>
                                    <p:cond delay="0"/>
                                  </p:stCondLst>
                                  <p:childTnLst>
                                    <p:set>
                                      <p:cBhvr>
                                        <p:cTn id="155" dur="1" fill="hold">
                                          <p:stCondLst>
                                            <p:cond delay="0"/>
                                          </p:stCondLst>
                                        </p:cTn>
                                        <p:tgtEl>
                                          <p:spTgt spid="17"/>
                                        </p:tgtEl>
                                        <p:attrNameLst>
                                          <p:attrName>style.visibility</p:attrName>
                                        </p:attrNameLst>
                                      </p:cBhvr>
                                      <p:to>
                                        <p:strVal val="visible"/>
                                      </p:to>
                                    </p:set>
                                    <p:animEffect transition="in" filter="wedge">
                                      <p:cBhvr>
                                        <p:cTn id="156" dur="2000"/>
                                        <p:tgtEl>
                                          <p:spTgt spid="17"/>
                                        </p:tgtEl>
                                      </p:cBhvr>
                                    </p:animEffect>
                                  </p:childTnLst>
                                </p:cTn>
                              </p:par>
                            </p:childTnLst>
                          </p:cTn>
                        </p:par>
                      </p:childTnLst>
                    </p:cTn>
                  </p:par>
                  <p:par>
                    <p:cTn id="157" fill="hold" nodeType="clickPar">
                      <p:stCondLst>
                        <p:cond delay="indefinite"/>
                      </p:stCondLst>
                      <p:childTnLst>
                        <p:par>
                          <p:cTn id="158" fill="hold" nodeType="withGroup">
                            <p:stCondLst>
                              <p:cond delay="indefinite"/>
                            </p:stCondLst>
                          </p:cTn>
                        </p:par>
                        <p:par>
                          <p:cTn id="159" fill="hold" nodeType="afterGroup">
                            <p:stCondLst>
                              <p:cond delay="0"/>
                            </p:stCondLst>
                            <p:childTnLst>
                              <p:par>
                                <p:cTn id="160" presetID="6" presetClass="entr" presetSubtype="16" fill="hold" grpId="15" nodeType="clickEffect">
                                  <p:stCondLst>
                                    <p:cond delay="0"/>
                                  </p:stCondLst>
                                  <p:childTnLst>
                                    <p:set>
                                      <p:cBhvr>
                                        <p:cTn id="161" dur="1" fill="hold">
                                          <p:stCondLst>
                                            <p:cond delay="0"/>
                                          </p:stCondLst>
                                        </p:cTn>
                                        <p:tgtEl>
                                          <p:spTgt spid="12"/>
                                        </p:tgtEl>
                                        <p:attrNameLst>
                                          <p:attrName>style.visibility</p:attrName>
                                        </p:attrNameLst>
                                      </p:cBhvr>
                                      <p:to>
                                        <p:strVal val="visible"/>
                                      </p:to>
                                    </p:set>
                                    <p:animEffect transition="in" filter="circle(in)">
                                      <p:cBhvr>
                                        <p:cTn id="162" dur="2000"/>
                                        <p:tgtEl>
                                          <p:spTgt spid="12"/>
                                        </p:tgtEl>
                                      </p:cBhvr>
                                    </p:animEffect>
                                  </p:childTnLst>
                                </p:cTn>
                              </p:par>
                            </p:childTnLst>
                          </p:cTn>
                        </p:par>
                      </p:childTnLst>
                    </p:cTn>
                  </p:par>
                  <p:par>
                    <p:cTn id="163" fill="hold" nodeType="clickPar">
                      <p:stCondLst>
                        <p:cond delay="indefinite"/>
                      </p:stCondLst>
                      <p:childTnLst>
                        <p:par>
                          <p:cTn id="164" fill="hold" nodeType="withGroup">
                            <p:stCondLst>
                              <p:cond delay="indefinite"/>
                            </p:stCondLst>
                          </p:cTn>
                        </p:par>
                        <p:par>
                          <p:cTn id="165" fill="hold" nodeType="afterGroup">
                            <p:stCondLst>
                              <p:cond delay="0"/>
                            </p:stCondLst>
                            <p:childTnLst>
                              <p:par>
                                <p:cTn id="166" presetID="26" presetClass="entr" presetSubtype="0" fill="hold" grpId="16" nodeType="clickEffect">
                                  <p:stCondLst>
                                    <p:cond delay="0"/>
                                  </p:stCondLst>
                                  <p:childTnLst>
                                    <p:set>
                                      <p:cBhvr>
                                        <p:cTn id="167" dur="1" fill="hold">
                                          <p:stCondLst>
                                            <p:cond delay="0"/>
                                          </p:stCondLst>
                                        </p:cTn>
                                        <p:tgtEl>
                                          <p:spTgt spid="22"/>
                                        </p:tgtEl>
                                        <p:attrNameLst>
                                          <p:attrName>style.visibility</p:attrName>
                                        </p:attrNameLst>
                                      </p:cBhvr>
                                      <p:to>
                                        <p:strVal val="visible"/>
                                      </p:to>
                                    </p:set>
                                    <p:animEffect transition="in" filter="wipe(down)">
                                      <p:cBhvr>
                                        <p:cTn id="168" dur="580">
                                          <p:stCondLst>
                                            <p:cond delay="0"/>
                                          </p:stCondLst>
                                        </p:cTn>
                                        <p:tgtEl>
                                          <p:spTgt spid="22"/>
                                        </p:tgtEl>
                                      </p:cBhvr>
                                    </p:animEffect>
                                    <p:anim calcmode="lin" valueType="num">
                                      <p:cBhvr>
                                        <p:cTn id="169"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70"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71"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72"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73"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74" dur="26">
                                          <p:stCondLst>
                                            <p:cond delay="650"/>
                                          </p:stCondLst>
                                        </p:cTn>
                                        <p:tgtEl>
                                          <p:spTgt spid="22"/>
                                        </p:tgtEl>
                                      </p:cBhvr>
                                      <p:to x="100000" y="60000"/>
                                    </p:animScale>
                                    <p:animScale>
                                      <p:cBhvr>
                                        <p:cTn id="175" dur="166" decel="50000">
                                          <p:stCondLst>
                                            <p:cond delay="676"/>
                                          </p:stCondLst>
                                        </p:cTn>
                                        <p:tgtEl>
                                          <p:spTgt spid="22"/>
                                        </p:tgtEl>
                                      </p:cBhvr>
                                      <p:to x="100000" y="100000"/>
                                    </p:animScale>
                                    <p:animScale>
                                      <p:cBhvr>
                                        <p:cTn id="176" dur="26">
                                          <p:stCondLst>
                                            <p:cond delay="1312"/>
                                          </p:stCondLst>
                                        </p:cTn>
                                        <p:tgtEl>
                                          <p:spTgt spid="22"/>
                                        </p:tgtEl>
                                      </p:cBhvr>
                                      <p:to x="100000" y="80000"/>
                                    </p:animScale>
                                    <p:animScale>
                                      <p:cBhvr>
                                        <p:cTn id="177" dur="166" decel="50000">
                                          <p:stCondLst>
                                            <p:cond delay="1338"/>
                                          </p:stCondLst>
                                        </p:cTn>
                                        <p:tgtEl>
                                          <p:spTgt spid="22"/>
                                        </p:tgtEl>
                                      </p:cBhvr>
                                      <p:to x="100000" y="100000"/>
                                    </p:animScale>
                                    <p:animScale>
                                      <p:cBhvr>
                                        <p:cTn id="178" dur="26">
                                          <p:stCondLst>
                                            <p:cond delay="1642"/>
                                          </p:stCondLst>
                                        </p:cTn>
                                        <p:tgtEl>
                                          <p:spTgt spid="22"/>
                                        </p:tgtEl>
                                      </p:cBhvr>
                                      <p:to x="100000" y="90000"/>
                                    </p:animScale>
                                    <p:animScale>
                                      <p:cBhvr>
                                        <p:cTn id="179" dur="166" decel="50000">
                                          <p:stCondLst>
                                            <p:cond delay="1668"/>
                                          </p:stCondLst>
                                        </p:cTn>
                                        <p:tgtEl>
                                          <p:spTgt spid="22"/>
                                        </p:tgtEl>
                                      </p:cBhvr>
                                      <p:to x="100000" y="100000"/>
                                    </p:animScale>
                                    <p:animScale>
                                      <p:cBhvr>
                                        <p:cTn id="180" dur="26">
                                          <p:stCondLst>
                                            <p:cond delay="1808"/>
                                          </p:stCondLst>
                                        </p:cTn>
                                        <p:tgtEl>
                                          <p:spTgt spid="22"/>
                                        </p:tgtEl>
                                      </p:cBhvr>
                                      <p:to x="100000" y="95000"/>
                                    </p:animScale>
                                    <p:animScale>
                                      <p:cBhvr>
                                        <p:cTn id="181" dur="166" decel="50000">
                                          <p:stCondLst>
                                            <p:cond delay="1834"/>
                                          </p:stCondLst>
                                        </p:cTn>
                                        <p:tgtEl>
                                          <p:spTgt spid="22"/>
                                        </p:tgtEl>
                                      </p:cBhvr>
                                      <p:to x="100000" y="100000"/>
                                    </p:animScale>
                                  </p:childTnLst>
                                </p:cTn>
                              </p:par>
                            </p:childTnLst>
                          </p:cTn>
                        </p:par>
                      </p:childTnLst>
                    </p:cTn>
                  </p:par>
                  <p:par>
                    <p:cTn id="182" fill="hold" nodeType="clickPar">
                      <p:stCondLst>
                        <p:cond delay="indefinite"/>
                      </p:stCondLst>
                      <p:childTnLst>
                        <p:par>
                          <p:cTn id="183" fill="hold" nodeType="withGroup">
                            <p:stCondLst>
                              <p:cond delay="indefinite"/>
                            </p:stCondLst>
                          </p:cTn>
                        </p:par>
                        <p:par>
                          <p:cTn id="184" fill="hold" nodeType="afterGroup">
                            <p:stCondLst>
                              <p:cond delay="0"/>
                            </p:stCondLst>
                            <p:childTnLst>
                              <p:par>
                                <p:cTn id="185" presetID="6" presetClass="entr" presetSubtype="16" fill="hold" grpId="17" nodeType="clickEffect">
                                  <p:stCondLst>
                                    <p:cond delay="0"/>
                                  </p:stCondLst>
                                  <p:childTnLst>
                                    <p:set>
                                      <p:cBhvr>
                                        <p:cTn id="186" dur="1" fill="hold">
                                          <p:stCondLst>
                                            <p:cond delay="0"/>
                                          </p:stCondLst>
                                        </p:cTn>
                                        <p:tgtEl>
                                          <p:spTgt spid="18"/>
                                        </p:tgtEl>
                                        <p:attrNameLst>
                                          <p:attrName>style.visibility</p:attrName>
                                        </p:attrNameLst>
                                      </p:cBhvr>
                                      <p:to>
                                        <p:strVal val="visible"/>
                                      </p:to>
                                    </p:set>
                                    <p:animEffect transition="in" filter="circle(in)">
                                      <p:cBhvr>
                                        <p:cTn id="187" dur="2000"/>
                                        <p:tgtEl>
                                          <p:spTgt spid="18"/>
                                        </p:tgtEl>
                                      </p:cBhvr>
                                    </p:animEffect>
                                  </p:childTnLst>
                                </p:cTn>
                              </p:par>
                            </p:childTnLst>
                          </p:cTn>
                        </p:par>
                      </p:childTnLst>
                    </p:cTn>
                  </p:par>
                  <p:par>
                    <p:cTn id="188" fill="hold" nodeType="clickPar">
                      <p:stCondLst>
                        <p:cond delay="indefinite"/>
                      </p:stCondLst>
                      <p:childTnLst>
                        <p:par>
                          <p:cTn id="189" fill="hold" nodeType="withGroup">
                            <p:stCondLst>
                              <p:cond delay="indefinite"/>
                            </p:stCondLst>
                          </p:cTn>
                        </p:par>
                        <p:par>
                          <p:cTn id="190" fill="hold" nodeType="afterGroup">
                            <p:stCondLst>
                              <p:cond delay="0"/>
                            </p:stCondLst>
                            <p:childTnLst>
                              <p:par>
                                <p:cTn id="191" presetID="8" presetClass="entr" presetSubtype="16" fill="hold" grpId="18" nodeType="clickEffect">
                                  <p:stCondLst>
                                    <p:cond delay="0"/>
                                  </p:stCondLst>
                                  <p:childTnLst>
                                    <p:set>
                                      <p:cBhvr>
                                        <p:cTn id="192" dur="1" fill="hold">
                                          <p:stCondLst>
                                            <p:cond delay="0"/>
                                          </p:stCondLst>
                                        </p:cTn>
                                        <p:tgtEl>
                                          <p:spTgt spid="13"/>
                                        </p:tgtEl>
                                        <p:attrNameLst>
                                          <p:attrName>style.visibility</p:attrName>
                                        </p:attrNameLst>
                                      </p:cBhvr>
                                      <p:to>
                                        <p:strVal val="visible"/>
                                      </p:to>
                                    </p:set>
                                    <p:animEffect transition="in" filter="diamond(in)">
                                      <p:cBhvr>
                                        <p:cTn id="193" dur="2000"/>
                                        <p:tgtEl>
                                          <p:spTgt spid="13"/>
                                        </p:tgtEl>
                                      </p:cBhvr>
                                    </p:animEffect>
                                  </p:childTnLst>
                                </p:cTn>
                              </p:par>
                            </p:childTnLst>
                          </p:cTn>
                        </p:par>
                      </p:childTnLst>
                    </p:cTn>
                  </p:par>
                  <p:par>
                    <p:cTn id="194" fill="hold" nodeType="clickPar">
                      <p:stCondLst>
                        <p:cond delay="indefinite"/>
                      </p:stCondLst>
                      <p:childTnLst>
                        <p:par>
                          <p:cTn id="195" fill="hold" nodeType="withGroup">
                            <p:stCondLst>
                              <p:cond delay="indefinite"/>
                            </p:stCondLst>
                          </p:cTn>
                        </p:par>
                        <p:par>
                          <p:cTn id="196" fill="hold" nodeType="afterGroup">
                            <p:stCondLst>
                              <p:cond delay="0"/>
                            </p:stCondLst>
                            <p:childTnLst>
                              <p:par>
                                <p:cTn id="197" presetID="26" presetClass="entr" presetSubtype="0" fill="hold" grpId="19" nodeType="clickEffect">
                                  <p:stCondLst>
                                    <p:cond delay="0"/>
                                  </p:stCondLst>
                                  <p:childTnLst>
                                    <p:set>
                                      <p:cBhvr>
                                        <p:cTn id="198" dur="1" fill="hold">
                                          <p:stCondLst>
                                            <p:cond delay="0"/>
                                          </p:stCondLst>
                                        </p:cTn>
                                        <p:tgtEl>
                                          <p:spTgt spid="23"/>
                                        </p:tgtEl>
                                        <p:attrNameLst>
                                          <p:attrName>style.visibility</p:attrName>
                                        </p:attrNameLst>
                                      </p:cBhvr>
                                      <p:to>
                                        <p:strVal val="visible"/>
                                      </p:to>
                                    </p:set>
                                    <p:animEffect transition="in" filter="wipe(down)">
                                      <p:cBhvr>
                                        <p:cTn id="199" dur="580">
                                          <p:stCondLst>
                                            <p:cond delay="0"/>
                                          </p:stCondLst>
                                        </p:cTn>
                                        <p:tgtEl>
                                          <p:spTgt spid="23"/>
                                        </p:tgtEl>
                                      </p:cBhvr>
                                    </p:animEffect>
                                    <p:anim calcmode="lin" valueType="num">
                                      <p:cBhvr>
                                        <p:cTn id="200"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05" dur="26">
                                          <p:stCondLst>
                                            <p:cond delay="650"/>
                                          </p:stCondLst>
                                        </p:cTn>
                                        <p:tgtEl>
                                          <p:spTgt spid="23"/>
                                        </p:tgtEl>
                                      </p:cBhvr>
                                      <p:to x="100000" y="60000"/>
                                    </p:animScale>
                                    <p:animScale>
                                      <p:cBhvr>
                                        <p:cTn id="206" dur="166" decel="50000">
                                          <p:stCondLst>
                                            <p:cond delay="676"/>
                                          </p:stCondLst>
                                        </p:cTn>
                                        <p:tgtEl>
                                          <p:spTgt spid="23"/>
                                        </p:tgtEl>
                                      </p:cBhvr>
                                      <p:to x="100000" y="100000"/>
                                    </p:animScale>
                                    <p:animScale>
                                      <p:cBhvr>
                                        <p:cTn id="207" dur="26">
                                          <p:stCondLst>
                                            <p:cond delay="1312"/>
                                          </p:stCondLst>
                                        </p:cTn>
                                        <p:tgtEl>
                                          <p:spTgt spid="23"/>
                                        </p:tgtEl>
                                      </p:cBhvr>
                                      <p:to x="100000" y="80000"/>
                                    </p:animScale>
                                    <p:animScale>
                                      <p:cBhvr>
                                        <p:cTn id="208" dur="166" decel="50000">
                                          <p:stCondLst>
                                            <p:cond delay="1338"/>
                                          </p:stCondLst>
                                        </p:cTn>
                                        <p:tgtEl>
                                          <p:spTgt spid="23"/>
                                        </p:tgtEl>
                                      </p:cBhvr>
                                      <p:to x="100000" y="100000"/>
                                    </p:animScale>
                                    <p:animScale>
                                      <p:cBhvr>
                                        <p:cTn id="209" dur="26">
                                          <p:stCondLst>
                                            <p:cond delay="1642"/>
                                          </p:stCondLst>
                                        </p:cTn>
                                        <p:tgtEl>
                                          <p:spTgt spid="23"/>
                                        </p:tgtEl>
                                      </p:cBhvr>
                                      <p:to x="100000" y="90000"/>
                                    </p:animScale>
                                    <p:animScale>
                                      <p:cBhvr>
                                        <p:cTn id="210" dur="166" decel="50000">
                                          <p:stCondLst>
                                            <p:cond delay="1668"/>
                                          </p:stCondLst>
                                        </p:cTn>
                                        <p:tgtEl>
                                          <p:spTgt spid="23"/>
                                        </p:tgtEl>
                                      </p:cBhvr>
                                      <p:to x="100000" y="100000"/>
                                    </p:animScale>
                                    <p:animScale>
                                      <p:cBhvr>
                                        <p:cTn id="211" dur="26">
                                          <p:stCondLst>
                                            <p:cond delay="1808"/>
                                          </p:stCondLst>
                                        </p:cTn>
                                        <p:tgtEl>
                                          <p:spTgt spid="23"/>
                                        </p:tgtEl>
                                      </p:cBhvr>
                                      <p:to x="100000" y="95000"/>
                                    </p:animScale>
                                    <p:animScale>
                                      <p:cBhvr>
                                        <p:cTn id="212" dur="166" decel="50000">
                                          <p:stCondLst>
                                            <p:cond delay="1834"/>
                                          </p:stCondLst>
                                        </p:cTn>
                                        <p:tgtEl>
                                          <p:spTgt spid="23"/>
                                        </p:tgtEl>
                                      </p:cBhvr>
                                      <p:to x="100000" y="100000"/>
                                    </p:animScale>
                                  </p:childTnLst>
                                </p:cTn>
                              </p:par>
                            </p:childTnLst>
                          </p:cTn>
                        </p:par>
                      </p:childTnLst>
                    </p:cTn>
                  </p:par>
                  <p:par>
                    <p:cTn id="213" fill="hold" nodeType="clickPar">
                      <p:stCondLst>
                        <p:cond delay="indefinite"/>
                      </p:stCondLst>
                      <p:childTnLst>
                        <p:par>
                          <p:cTn id="214" fill="hold" nodeType="withGroup">
                            <p:stCondLst>
                              <p:cond delay="indefinite"/>
                            </p:stCondLst>
                          </p:cTn>
                        </p:par>
                        <p:par>
                          <p:cTn id="215" fill="hold" nodeType="afterGroup">
                            <p:stCondLst>
                              <p:cond delay="0"/>
                            </p:stCondLst>
                            <p:childTnLst>
                              <p:par>
                                <p:cTn id="216" presetID="6" presetClass="entr" presetSubtype="16" fill="hold" grpId="20" nodeType="clickEffect">
                                  <p:stCondLst>
                                    <p:cond delay="0"/>
                                  </p:stCondLst>
                                  <p:childTnLst>
                                    <p:set>
                                      <p:cBhvr>
                                        <p:cTn id="217" dur="1" fill="hold">
                                          <p:stCondLst>
                                            <p:cond delay="0"/>
                                          </p:stCondLst>
                                        </p:cTn>
                                        <p:tgtEl>
                                          <p:spTgt spid="19"/>
                                        </p:tgtEl>
                                        <p:attrNameLst>
                                          <p:attrName>style.visibility</p:attrName>
                                        </p:attrNameLst>
                                      </p:cBhvr>
                                      <p:to>
                                        <p:strVal val="visible"/>
                                      </p:to>
                                    </p:set>
                                    <p:animEffect transition="in" filter="circle(in)">
                                      <p:cBhvr>
                                        <p:cTn id="218" dur="2000"/>
                                        <p:tgtEl>
                                          <p:spTgt spid="19"/>
                                        </p:tgtEl>
                                      </p:cBhvr>
                                    </p:animEffect>
                                  </p:childTnLst>
                                </p:cTn>
                              </p:par>
                            </p:childTnLst>
                          </p:cTn>
                        </p:par>
                      </p:childTnLst>
                    </p:cTn>
                  </p:par>
                  <p:par>
                    <p:cTn id="219" fill="hold" nodeType="clickPar">
                      <p:stCondLst>
                        <p:cond delay="indefinite"/>
                      </p:stCondLst>
                      <p:childTnLst>
                        <p:par>
                          <p:cTn id="220" fill="hold" nodeType="withGroup">
                            <p:stCondLst>
                              <p:cond delay="indefinite"/>
                            </p:stCondLst>
                          </p:cTn>
                        </p:par>
                        <p:par>
                          <p:cTn id="221" fill="hold" nodeType="afterGroup">
                            <p:stCondLst>
                              <p:cond delay="0"/>
                            </p:stCondLst>
                            <p:childTnLst>
                              <p:par>
                                <p:cTn id="222" presetID="8" presetClass="entr" presetSubtype="16" fill="hold" grpId="21" nodeType="clickEffect">
                                  <p:stCondLst>
                                    <p:cond delay="0"/>
                                  </p:stCondLst>
                                  <p:childTnLst>
                                    <p:set>
                                      <p:cBhvr>
                                        <p:cTn id="223" dur="1" fill="hold">
                                          <p:stCondLst>
                                            <p:cond delay="0"/>
                                          </p:stCondLst>
                                        </p:cTn>
                                        <p:tgtEl>
                                          <p:spTgt spid="14"/>
                                        </p:tgtEl>
                                        <p:attrNameLst>
                                          <p:attrName>style.visibility</p:attrName>
                                        </p:attrNameLst>
                                      </p:cBhvr>
                                      <p:to>
                                        <p:strVal val="visible"/>
                                      </p:to>
                                    </p:set>
                                    <p:animEffect transition="in" filter="diamond(in)">
                                      <p:cBhvr>
                                        <p:cTn id="224" dur="2000"/>
                                        <p:tgtEl>
                                          <p:spTgt spid="14"/>
                                        </p:tgtEl>
                                      </p:cBhvr>
                                    </p:animEffect>
                                  </p:childTnLst>
                                </p:cTn>
                              </p:par>
                            </p:childTnLst>
                          </p:cTn>
                        </p:par>
                      </p:childTnLst>
                    </p:cTn>
                  </p:par>
                  <p:par>
                    <p:cTn id="225" fill="hold" nodeType="clickPar">
                      <p:stCondLst>
                        <p:cond delay="indefinite"/>
                      </p:stCondLst>
                      <p:childTnLst>
                        <p:par>
                          <p:cTn id="226" fill="hold" nodeType="withGroup">
                            <p:stCondLst>
                              <p:cond delay="indefinite"/>
                            </p:stCondLst>
                          </p:cTn>
                        </p:par>
                        <p:par>
                          <p:cTn id="227" fill="hold" nodeType="afterGroup">
                            <p:stCondLst>
                              <p:cond delay="0"/>
                            </p:stCondLst>
                            <p:childTnLst>
                              <p:par>
                                <p:cTn id="228" presetID="26" presetClass="entr" presetSubtype="0" fill="hold" grpId="22" nodeType="clickEffect">
                                  <p:stCondLst>
                                    <p:cond delay="0"/>
                                  </p:stCondLst>
                                  <p:childTnLst>
                                    <p:set>
                                      <p:cBhvr>
                                        <p:cTn id="229" dur="1" fill="hold">
                                          <p:stCondLst>
                                            <p:cond delay="0"/>
                                          </p:stCondLst>
                                        </p:cTn>
                                        <p:tgtEl>
                                          <p:spTgt spid="24"/>
                                        </p:tgtEl>
                                        <p:attrNameLst>
                                          <p:attrName>style.visibility</p:attrName>
                                        </p:attrNameLst>
                                      </p:cBhvr>
                                      <p:to>
                                        <p:strVal val="visible"/>
                                      </p:to>
                                    </p:set>
                                    <p:animEffect transition="in" filter="wipe(down)">
                                      <p:cBhvr>
                                        <p:cTn id="230" dur="580">
                                          <p:stCondLst>
                                            <p:cond delay="0"/>
                                          </p:stCondLst>
                                        </p:cTn>
                                        <p:tgtEl>
                                          <p:spTgt spid="24"/>
                                        </p:tgtEl>
                                      </p:cBhvr>
                                    </p:animEffect>
                                    <p:anim calcmode="lin" valueType="num">
                                      <p:cBhvr>
                                        <p:cTn id="231"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32"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33"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234"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235"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236" dur="26">
                                          <p:stCondLst>
                                            <p:cond delay="650"/>
                                          </p:stCondLst>
                                        </p:cTn>
                                        <p:tgtEl>
                                          <p:spTgt spid="24"/>
                                        </p:tgtEl>
                                      </p:cBhvr>
                                      <p:to x="100000" y="60000"/>
                                    </p:animScale>
                                    <p:animScale>
                                      <p:cBhvr>
                                        <p:cTn id="237" dur="166" decel="50000">
                                          <p:stCondLst>
                                            <p:cond delay="676"/>
                                          </p:stCondLst>
                                        </p:cTn>
                                        <p:tgtEl>
                                          <p:spTgt spid="24"/>
                                        </p:tgtEl>
                                      </p:cBhvr>
                                      <p:to x="100000" y="100000"/>
                                    </p:animScale>
                                    <p:animScale>
                                      <p:cBhvr>
                                        <p:cTn id="238" dur="26">
                                          <p:stCondLst>
                                            <p:cond delay="1312"/>
                                          </p:stCondLst>
                                        </p:cTn>
                                        <p:tgtEl>
                                          <p:spTgt spid="24"/>
                                        </p:tgtEl>
                                      </p:cBhvr>
                                      <p:to x="100000" y="80000"/>
                                    </p:animScale>
                                    <p:animScale>
                                      <p:cBhvr>
                                        <p:cTn id="239" dur="166" decel="50000">
                                          <p:stCondLst>
                                            <p:cond delay="1338"/>
                                          </p:stCondLst>
                                        </p:cTn>
                                        <p:tgtEl>
                                          <p:spTgt spid="24"/>
                                        </p:tgtEl>
                                      </p:cBhvr>
                                      <p:to x="100000" y="100000"/>
                                    </p:animScale>
                                    <p:animScale>
                                      <p:cBhvr>
                                        <p:cTn id="240" dur="26">
                                          <p:stCondLst>
                                            <p:cond delay="1642"/>
                                          </p:stCondLst>
                                        </p:cTn>
                                        <p:tgtEl>
                                          <p:spTgt spid="24"/>
                                        </p:tgtEl>
                                      </p:cBhvr>
                                      <p:to x="100000" y="90000"/>
                                    </p:animScale>
                                    <p:animScale>
                                      <p:cBhvr>
                                        <p:cTn id="241" dur="166" decel="50000">
                                          <p:stCondLst>
                                            <p:cond delay="1668"/>
                                          </p:stCondLst>
                                        </p:cTn>
                                        <p:tgtEl>
                                          <p:spTgt spid="24"/>
                                        </p:tgtEl>
                                      </p:cBhvr>
                                      <p:to x="100000" y="100000"/>
                                    </p:animScale>
                                    <p:animScale>
                                      <p:cBhvr>
                                        <p:cTn id="242" dur="26">
                                          <p:stCondLst>
                                            <p:cond delay="1808"/>
                                          </p:stCondLst>
                                        </p:cTn>
                                        <p:tgtEl>
                                          <p:spTgt spid="24"/>
                                        </p:tgtEl>
                                      </p:cBhvr>
                                      <p:to x="100000" y="95000"/>
                                    </p:animScale>
                                    <p:animScale>
                                      <p:cBhvr>
                                        <p:cTn id="243" dur="166" decel="50000">
                                          <p:stCondLst>
                                            <p:cond delay="1834"/>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6" grpId="0"/>
      <p:bldP spid="8" grpId="3" animBg="1"/>
      <p:bldP spid="28" grpId="4"/>
      <p:bldP spid="30" grpId="2"/>
      <p:bldP spid="52" grpId="6" animBg="1"/>
      <p:bldP spid="50" grpId="5"/>
      <p:bldP spid="4" grpId="7"/>
      <p:bldP spid="5" grpId="9" animBg="1"/>
      <p:bldP spid="9" grpId="12" animBg="1"/>
      <p:bldP spid="12" grpId="15" animBg="1"/>
      <p:bldP spid="13" grpId="18" animBg="1"/>
      <p:bldP spid="14" grpId="21" animBg="1"/>
      <p:bldP spid="15" grpId="8"/>
      <p:bldP spid="16" grpId="11"/>
      <p:bldP spid="17" grpId="14"/>
      <p:bldP spid="18" grpId="17"/>
      <p:bldP spid="19" grpId="20"/>
      <p:bldP spid="20" grpId="10"/>
      <p:bldP spid="21" grpId="13"/>
      <p:bldP spid="22" grpId="16"/>
      <p:bldP spid="23" grpId="19"/>
      <p:bldP spid="24" grpId="2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50800" y="1160780"/>
            <a:ext cx="12858750" cy="607187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6" name="文本框 5"/>
          <p:cNvSpPr txBox="1"/>
          <p:nvPr>
            <p:custDataLst>
              <p:tags r:id="rId3"/>
            </p:custDataLst>
          </p:nvPr>
        </p:nvSpPr>
        <p:spPr>
          <a:xfrm>
            <a:off x="642891" y="194597"/>
            <a:ext cx="11572955" cy="803628"/>
          </a:xfrm>
          <a:prstGeom prst="rect">
            <a:avLst/>
          </a:prstGeom>
          <a:noFill/>
        </p:spPr>
        <p:txBody>
          <a:bodyPr wrap="square" lIns="66968" tIns="26787" rIns="66968" bIns="26787" rtlCol="0" anchor="ctr" anchorCtr="0">
            <a:noAutofit/>
          </a:bodyPr>
          <a:lstStyle/>
          <a:p>
            <a:pPr marL="0" indent="0" algn="ctr">
              <a:lnSpc>
                <a:spcPct val="100000"/>
              </a:lnSpc>
              <a:spcBef>
                <a:spcPct val="0"/>
              </a:spcBef>
              <a:spcAft>
                <a:spcPct val="0"/>
              </a:spcAft>
              <a:buSzTx/>
              <a:buNone/>
            </a:pPr>
            <a:r>
              <a:rPr lang="zh-CN" altLang="en-US" sz="5400" b="1" spc="160">
                <a:solidFill>
                  <a:schemeClr val="accent1">
                    <a:lumMod val="75000"/>
                  </a:schemeClr>
                </a:solidFill>
                <a:latin typeface="微软雅黑" panose="020B0503020204020204" charset="-122"/>
                <a:ea typeface="微软雅黑"/>
              </a:rPr>
              <a:t>字词检测</a:t>
            </a:r>
          </a:p>
        </p:txBody>
      </p:sp>
      <p:sp>
        <p:nvSpPr>
          <p:cNvPr id="8" name="矩形 7"/>
          <p:cNvSpPr/>
          <p:nvPr>
            <p:custDataLst>
              <p:tags r:id="rId4"/>
            </p:custDataLst>
          </p:nvPr>
        </p:nvSpPr>
        <p:spPr>
          <a:xfrm>
            <a:off x="753110" y="1374140"/>
            <a:ext cx="1991360" cy="701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algn="ctr">
              <a:lnSpc>
                <a:spcPct val="100000"/>
              </a:lnSpc>
              <a:spcBef>
                <a:spcPct val="0"/>
              </a:spcBef>
              <a:spcAft>
                <a:spcPts val="800"/>
              </a:spcAft>
            </a:pPr>
            <a:endParaRPr lang="zh-CN" altLang="en-US" sz="4000" spc="320">
              <a:solidFill>
                <a:schemeClr val="lt1"/>
              </a:solidFill>
            </a:endParaRPr>
          </a:p>
        </p:txBody>
      </p:sp>
      <p:sp>
        <p:nvSpPr>
          <p:cNvPr id="28" name="文本框 27"/>
          <p:cNvSpPr txBox="1"/>
          <p:nvPr>
            <p:custDataLst>
              <p:tags r:id="rId5"/>
            </p:custDataLst>
          </p:nvPr>
        </p:nvSpPr>
        <p:spPr>
          <a:xfrm>
            <a:off x="697865" y="1891665"/>
            <a:ext cx="11710035" cy="1513205"/>
          </a:xfrm>
          <a:prstGeom prst="rect">
            <a:avLst/>
          </a:prstGeom>
          <a:noFill/>
        </p:spPr>
        <p:txBody>
          <a:bodyPr wrap="square"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800"/>
              </a:spcAft>
              <a:buSzTx/>
              <a:buNone/>
            </a:pPr>
            <a:r>
              <a:rPr lang="zh-CN" sz="2400" b="1" spc="60">
                <a:solidFill>
                  <a:schemeClr val="bg1"/>
                </a:solidFill>
                <a:latin typeface="微软雅黑" panose="020B0503020204020204" charset="-122"/>
                <a:ea typeface="微软雅黑"/>
                <a:cs typeface="微软雅黑" panose="020B0503020204020204" charset="-122"/>
              </a:rPr>
              <a:t>“推脱”的意思是推卸、推辞。它着重指摆脱、开脱责任、问题、事情等，使与己无关。例如：意识到问题的严重性，他想方设法要推脱责任。</a:t>
            </a:r>
          </a:p>
        </p:txBody>
      </p:sp>
      <p:sp>
        <p:nvSpPr>
          <p:cNvPr id="30" name="文本框 29"/>
          <p:cNvSpPr txBox="1"/>
          <p:nvPr>
            <p:custDataLst>
              <p:tags r:id="rId6"/>
            </p:custDataLst>
          </p:nvPr>
        </p:nvSpPr>
        <p:spPr>
          <a:xfrm>
            <a:off x="753110" y="1410335"/>
            <a:ext cx="2059940" cy="665480"/>
          </a:xfrm>
          <a:prstGeom prst="rect">
            <a:avLst/>
          </a:prstGeom>
          <a:noFill/>
        </p:spPr>
        <p:txBody>
          <a:bodyPr wrap="square" rtlCol="0" anchor="ctr">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ct val="0"/>
              </a:spcBef>
              <a:spcAft>
                <a:spcPct val="0"/>
              </a:spcAft>
              <a:buSzTx/>
              <a:buNone/>
            </a:pPr>
            <a:r>
              <a:rPr lang="zh-CN" altLang="en-US" sz="3200" b="1" spc="200">
                <a:solidFill>
                  <a:schemeClr val="tx1"/>
                </a:solidFill>
              </a:rPr>
              <a:t>推脱·推托</a:t>
            </a:r>
          </a:p>
        </p:txBody>
      </p:sp>
      <p:sp>
        <p:nvSpPr>
          <p:cNvPr id="23" name="文本框 22"/>
          <p:cNvSpPr txBox="1"/>
          <p:nvPr>
            <p:custDataLst>
              <p:tags r:id="rId7"/>
            </p:custDataLst>
          </p:nvPr>
        </p:nvSpPr>
        <p:spPr>
          <a:xfrm>
            <a:off x="697865" y="5455920"/>
            <a:ext cx="11360785" cy="665480"/>
          </a:xfrm>
          <a:prstGeom prst="rect">
            <a:avLst/>
          </a:prstGeom>
          <a:noFill/>
        </p:spPr>
        <p:txBody>
          <a:bodyPr wrap="square"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800"/>
              </a:spcAft>
              <a:buSzTx/>
              <a:buNone/>
            </a:pPr>
            <a:r>
              <a:rPr lang="zh-CN" sz="2400" b="1" spc="60">
                <a:solidFill>
                  <a:schemeClr val="bg1"/>
                </a:solidFill>
                <a:latin typeface="微软雅黑" panose="020B0503020204020204" charset="-122"/>
                <a:ea typeface="微软雅黑"/>
                <a:cs typeface="微软雅黑" panose="020B0503020204020204" charset="-122"/>
              </a:rPr>
              <a:t>“推托”的对象是别人请求的事；“推脱”的对象是与己有关的事，多为责任、错误等。</a:t>
            </a:r>
          </a:p>
        </p:txBody>
      </p:sp>
      <p:sp>
        <p:nvSpPr>
          <p:cNvPr id="2" name="文本框 1"/>
          <p:cNvSpPr txBox="1"/>
          <p:nvPr>
            <p:custDataLst>
              <p:tags r:id="rId8"/>
            </p:custDataLst>
          </p:nvPr>
        </p:nvSpPr>
        <p:spPr>
          <a:xfrm>
            <a:off x="697865" y="3238500"/>
            <a:ext cx="11821795" cy="1742440"/>
          </a:xfrm>
          <a:prstGeom prst="rect">
            <a:avLst/>
          </a:prstGeom>
          <a:noFill/>
        </p:spPr>
        <p:txBody>
          <a:bodyPr wrap="square"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800"/>
              </a:spcAft>
              <a:buSzTx/>
              <a:buNone/>
            </a:pPr>
            <a:r>
              <a:rPr lang="zh-CN" sz="2400" b="1" spc="60">
                <a:solidFill>
                  <a:schemeClr val="bg1"/>
                </a:solidFill>
                <a:latin typeface="微软雅黑" panose="020B0503020204020204" charset="-122"/>
                <a:ea typeface="微软雅黑"/>
                <a:cs typeface="微软雅黑" panose="020B0503020204020204" charset="-122"/>
              </a:rPr>
              <a:t>“推托”的意思是借故拒绝，即不直接加以拒绝，而婉言表示不接受，后面常带上托词或拒绝的原因；所拒绝的多指让自己做而不愿做的事情。例如：每次交待任务，他总是推托道：“这个任务我完成不好，还是让别的人干吧！”</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80">
                                          <p:stCondLst>
                                            <p:cond delay="0"/>
                                          </p:stCondLst>
                                        </p:cTn>
                                        <p:tgtEl>
                                          <p:spTgt spid="30"/>
                                        </p:tgtEl>
                                      </p:cBhvr>
                                    </p:animEffect>
                                    <p:anim calcmode="lin" valueType="num">
                                      <p:cBhvr>
                                        <p:cTn id="8"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3" dur="26">
                                          <p:stCondLst>
                                            <p:cond delay="650"/>
                                          </p:stCondLst>
                                        </p:cTn>
                                        <p:tgtEl>
                                          <p:spTgt spid="30"/>
                                        </p:tgtEl>
                                      </p:cBhvr>
                                      <p:to x="100000" y="60000"/>
                                    </p:animScale>
                                    <p:animScale>
                                      <p:cBhvr>
                                        <p:cTn id="14" dur="166" decel="50000">
                                          <p:stCondLst>
                                            <p:cond delay="676"/>
                                          </p:stCondLst>
                                        </p:cTn>
                                        <p:tgtEl>
                                          <p:spTgt spid="30"/>
                                        </p:tgtEl>
                                      </p:cBhvr>
                                      <p:to x="100000" y="100000"/>
                                    </p:animScale>
                                    <p:animScale>
                                      <p:cBhvr>
                                        <p:cTn id="15" dur="26">
                                          <p:stCondLst>
                                            <p:cond delay="1312"/>
                                          </p:stCondLst>
                                        </p:cTn>
                                        <p:tgtEl>
                                          <p:spTgt spid="30"/>
                                        </p:tgtEl>
                                      </p:cBhvr>
                                      <p:to x="100000" y="80000"/>
                                    </p:animScale>
                                    <p:animScale>
                                      <p:cBhvr>
                                        <p:cTn id="16" dur="166" decel="50000">
                                          <p:stCondLst>
                                            <p:cond delay="1338"/>
                                          </p:stCondLst>
                                        </p:cTn>
                                        <p:tgtEl>
                                          <p:spTgt spid="30"/>
                                        </p:tgtEl>
                                      </p:cBhvr>
                                      <p:to x="100000" y="100000"/>
                                    </p:animScale>
                                    <p:animScale>
                                      <p:cBhvr>
                                        <p:cTn id="17" dur="26">
                                          <p:stCondLst>
                                            <p:cond delay="1642"/>
                                          </p:stCondLst>
                                        </p:cTn>
                                        <p:tgtEl>
                                          <p:spTgt spid="30"/>
                                        </p:tgtEl>
                                      </p:cBhvr>
                                      <p:to x="100000" y="90000"/>
                                    </p:animScale>
                                    <p:animScale>
                                      <p:cBhvr>
                                        <p:cTn id="18" dur="166" decel="50000">
                                          <p:stCondLst>
                                            <p:cond delay="1668"/>
                                          </p:stCondLst>
                                        </p:cTn>
                                        <p:tgtEl>
                                          <p:spTgt spid="30"/>
                                        </p:tgtEl>
                                      </p:cBhvr>
                                      <p:to x="100000" y="100000"/>
                                    </p:animScale>
                                    <p:animScale>
                                      <p:cBhvr>
                                        <p:cTn id="19" dur="26">
                                          <p:stCondLst>
                                            <p:cond delay="1808"/>
                                          </p:stCondLst>
                                        </p:cTn>
                                        <p:tgtEl>
                                          <p:spTgt spid="30"/>
                                        </p:tgtEl>
                                      </p:cBhvr>
                                      <p:to x="100000" y="95000"/>
                                    </p:animScale>
                                    <p:animScale>
                                      <p:cBhvr>
                                        <p:cTn id="20" dur="166" decel="50000">
                                          <p:stCondLst>
                                            <p:cond delay="1834"/>
                                          </p:stCondLst>
                                        </p:cTn>
                                        <p:tgtEl>
                                          <p:spTgt spid="30"/>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8" presetClass="entr" presetSubtype="16" fill="hold" grpId="1"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amond(in)">
                                      <p:cBhvr>
                                        <p:cTn id="26" dur="2000"/>
                                        <p:tgtEl>
                                          <p:spTgt spid="8"/>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0" presetClass="entr" presetSubtype="0" fill="hold" grpId="2"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edge">
                                      <p:cBhvr>
                                        <p:cTn id="32" dur="2000"/>
                                        <p:tgtEl>
                                          <p:spTgt spid="28"/>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6" presetClass="entr" presetSubtype="16" fill="hold" grpId="3"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circle(in)">
                                      <p:cBhvr>
                                        <p:cTn id="38" dur="2000"/>
                                        <p:tgtEl>
                                          <p:spTgt spid="2"/>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0" presetClass="entr" presetSubtype="0" fill="hold" grpId="4"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edge">
                                      <p:cBhvr>
                                        <p:cTn id="44"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P spid="28" grpId="2"/>
      <p:bldP spid="30" grpId="0"/>
      <p:bldP spid="23" grpId="4"/>
      <p:bldP spid="2" grpId="3"/>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97a4d2c5003c0b_w910_h607"/>
          <p:cNvPicPr>
            <a:picLocks noChangeAspect="1"/>
          </p:cNvPicPr>
          <p:nvPr>
            <p:custDataLst>
              <p:tags r:id="rId1"/>
            </p:custDataLst>
          </p:nvPr>
        </p:nvPicPr>
        <p:blipFill>
          <a:blip r:embed="rId3"/>
          <a:stretch>
            <a:fillRect/>
          </a:stretch>
        </p:blipFill>
        <p:spPr>
          <a:xfrm>
            <a:off x="0" y="0"/>
            <a:ext cx="12858750" cy="7232015"/>
          </a:xfrm>
          <a:prstGeom prst="rect">
            <a:avLst/>
          </a:prstGeom>
        </p:spPr>
      </p:pic>
      <p:sp>
        <p:nvSpPr>
          <p:cNvPr id="5" name="文本框 4"/>
          <p:cNvSpPr txBox="1"/>
          <p:nvPr/>
        </p:nvSpPr>
        <p:spPr>
          <a:xfrm>
            <a:off x="3416935" y="2131060"/>
            <a:ext cx="6024880" cy="1861185"/>
          </a:xfrm>
          <a:prstGeom prst="rect">
            <a:avLst/>
          </a:prstGeom>
          <a:noFill/>
        </p:spPr>
        <p:txBody>
          <a:bodyPr wrap="none" rtlCol="0">
            <a:spAutoFit/>
          </a:bodyPr>
          <a:lstStyle/>
          <a:p>
            <a:r>
              <a:rPr lang="zh-CN" altLang="en-US" sz="11500" b="1">
                <a:solidFill>
                  <a:srgbClr val="FFFF00"/>
                </a:solidFill>
                <a:latin typeface="微软雅黑" panose="020B0503020204020204" charset="-122"/>
                <a:ea typeface="微软雅黑"/>
              </a:rPr>
              <a:t>玩偶之家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50800" y="1160780"/>
            <a:ext cx="12858750" cy="607187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6" name="文本框 5"/>
          <p:cNvSpPr txBox="1"/>
          <p:nvPr>
            <p:custDataLst>
              <p:tags r:id="rId3"/>
            </p:custDataLst>
          </p:nvPr>
        </p:nvSpPr>
        <p:spPr>
          <a:xfrm>
            <a:off x="642891" y="194597"/>
            <a:ext cx="11572955" cy="803628"/>
          </a:xfrm>
          <a:prstGeom prst="rect">
            <a:avLst/>
          </a:prstGeom>
          <a:noFill/>
        </p:spPr>
        <p:txBody>
          <a:bodyPr wrap="square" lIns="66968" tIns="26787" rIns="66968" bIns="26787" rtlCol="0" anchor="ctr" anchorCtr="0">
            <a:noAutofit/>
          </a:bodyPr>
          <a:lstStyle/>
          <a:p>
            <a:pPr marL="0" indent="0" algn="ctr">
              <a:lnSpc>
                <a:spcPct val="100000"/>
              </a:lnSpc>
              <a:spcBef>
                <a:spcPct val="0"/>
              </a:spcBef>
              <a:spcAft>
                <a:spcPct val="0"/>
              </a:spcAft>
              <a:buSzTx/>
              <a:buNone/>
            </a:pPr>
            <a:r>
              <a:rPr lang="zh-CN" altLang="en-US" sz="5400" b="1" spc="160">
                <a:solidFill>
                  <a:schemeClr val="accent1">
                    <a:lumMod val="75000"/>
                  </a:schemeClr>
                </a:solidFill>
                <a:latin typeface="微软雅黑" panose="020B0503020204020204" charset="-122"/>
                <a:ea typeface="微软雅黑"/>
              </a:rPr>
              <a:t>字词检测</a:t>
            </a:r>
          </a:p>
        </p:txBody>
      </p:sp>
      <p:sp>
        <p:nvSpPr>
          <p:cNvPr id="8" name="矩形 7"/>
          <p:cNvSpPr/>
          <p:nvPr>
            <p:custDataLst>
              <p:tags r:id="rId4"/>
            </p:custDataLst>
          </p:nvPr>
        </p:nvSpPr>
        <p:spPr>
          <a:xfrm>
            <a:off x="691515" y="1676400"/>
            <a:ext cx="1991360" cy="701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algn="ctr">
              <a:lnSpc>
                <a:spcPct val="100000"/>
              </a:lnSpc>
              <a:spcBef>
                <a:spcPct val="0"/>
              </a:spcBef>
              <a:spcAft>
                <a:spcPts val="800"/>
              </a:spcAft>
            </a:pPr>
            <a:endParaRPr lang="zh-CN" altLang="en-US" sz="4000" spc="320">
              <a:solidFill>
                <a:schemeClr val="lt1"/>
              </a:solidFill>
            </a:endParaRPr>
          </a:p>
        </p:txBody>
      </p:sp>
      <p:sp>
        <p:nvSpPr>
          <p:cNvPr id="28" name="文本框 27"/>
          <p:cNvSpPr txBox="1"/>
          <p:nvPr>
            <p:custDataLst>
              <p:tags r:id="rId5"/>
            </p:custDataLst>
          </p:nvPr>
        </p:nvSpPr>
        <p:spPr>
          <a:xfrm>
            <a:off x="574675" y="2715260"/>
            <a:ext cx="11710035" cy="3265170"/>
          </a:xfrm>
          <a:prstGeom prst="rect">
            <a:avLst/>
          </a:prstGeom>
          <a:noFill/>
        </p:spPr>
        <p:txBody>
          <a:bodyPr wrap="square"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800"/>
              </a:spcAft>
              <a:buSzTx/>
              <a:buNone/>
            </a:pPr>
            <a:r>
              <a:rPr lang="zh-CN" sz="2400" b="1" spc="60">
                <a:solidFill>
                  <a:schemeClr val="bg1"/>
                </a:solidFill>
                <a:latin typeface="微软雅黑" panose="020B0503020204020204" charset="-122"/>
                <a:ea typeface="微软雅黑"/>
                <a:cs typeface="微软雅黑" panose="020B0503020204020204" charset="-122"/>
              </a:rPr>
              <a:t>“化妆”与“化装”都是动词，都有打扮、修饰容貌的意思，但使用范围有区别。</a:t>
            </a:r>
          </a:p>
          <a:p>
            <a:pPr marL="0" lvl="0" indent="0" algn="l">
              <a:lnSpc>
                <a:spcPct val="150000"/>
              </a:lnSpc>
              <a:spcBef>
                <a:spcPct val="0"/>
              </a:spcBef>
              <a:spcAft>
                <a:spcPts val="800"/>
              </a:spcAft>
              <a:buSzTx/>
              <a:buNone/>
            </a:pPr>
            <a:r>
              <a:rPr lang="zh-CN" sz="2400" b="1" spc="60">
                <a:solidFill>
                  <a:schemeClr val="bg1"/>
                </a:solidFill>
                <a:latin typeface="微软雅黑" panose="020B0503020204020204" charset="-122"/>
                <a:ea typeface="微软雅黑"/>
                <a:cs typeface="微软雅黑" panose="020B0503020204020204" charset="-122"/>
                <a:sym typeface="+mn-ea"/>
              </a:rPr>
              <a:t>“化妆”是指美容，用化妆品来修饰头部、面部，使容貌美丽。例如：她每天清晨上班前都要化妆。</a:t>
            </a:r>
          </a:p>
          <a:p>
            <a:pPr marL="0" lvl="0" indent="0" algn="l">
              <a:lnSpc>
                <a:spcPct val="150000"/>
              </a:lnSpc>
              <a:spcBef>
                <a:spcPct val="0"/>
              </a:spcBef>
              <a:spcAft>
                <a:spcPts val="800"/>
              </a:spcAft>
              <a:buSzTx/>
              <a:buNone/>
            </a:pPr>
            <a:r>
              <a:rPr lang="zh-CN" sz="2400" b="1" spc="60">
                <a:solidFill>
                  <a:schemeClr val="bg1"/>
                </a:solidFill>
                <a:latin typeface="微软雅黑" panose="020B0503020204020204" charset="-122"/>
                <a:ea typeface="微软雅黑"/>
                <a:cs typeface="微软雅黑" panose="020B0503020204020204" charset="-122"/>
                <a:sym typeface="+mn-ea"/>
              </a:rPr>
              <a:t>“化装”是指为了演出的需要，把演员装扮成特定的角色。“化装”不仅指头部、面部，还包括身体。例如：孩子们化装后上台演出，分别扮演各种可爱的小动物。</a:t>
            </a:r>
            <a:endParaRPr lang="zh-CN" sz="2400" b="1" spc="60">
              <a:solidFill>
                <a:schemeClr val="bg1"/>
              </a:solidFill>
              <a:latin typeface="微软雅黑" panose="020B0503020204020204" charset="-122"/>
              <a:ea typeface="微软雅黑"/>
              <a:cs typeface="微软雅黑" panose="020B0503020204020204" charset="-122"/>
            </a:endParaRPr>
          </a:p>
          <a:p>
            <a:pPr marL="0" lvl="0" indent="0" algn="l">
              <a:lnSpc>
                <a:spcPct val="150000"/>
              </a:lnSpc>
              <a:spcBef>
                <a:spcPct val="0"/>
              </a:spcBef>
              <a:spcAft>
                <a:spcPts val="800"/>
              </a:spcAft>
              <a:buSzTx/>
              <a:buNone/>
            </a:pPr>
            <a:endParaRPr lang="zh-CN" sz="2400" b="1" spc="60">
              <a:solidFill>
                <a:schemeClr val="bg1"/>
              </a:solidFill>
              <a:latin typeface="微软雅黑" panose="020B0503020204020204" charset="-122"/>
              <a:ea typeface="微软雅黑"/>
              <a:cs typeface="微软雅黑" panose="020B0503020204020204" charset="-122"/>
            </a:endParaRPr>
          </a:p>
        </p:txBody>
      </p:sp>
      <p:sp>
        <p:nvSpPr>
          <p:cNvPr id="30" name="文本框 29"/>
          <p:cNvSpPr txBox="1"/>
          <p:nvPr>
            <p:custDataLst>
              <p:tags r:id="rId6"/>
            </p:custDataLst>
          </p:nvPr>
        </p:nvSpPr>
        <p:spPr>
          <a:xfrm>
            <a:off x="691515" y="1712595"/>
            <a:ext cx="2059940" cy="665480"/>
          </a:xfrm>
          <a:prstGeom prst="rect">
            <a:avLst/>
          </a:prstGeom>
          <a:noFill/>
        </p:spPr>
        <p:txBody>
          <a:bodyPr wrap="square" rtlCol="0" anchor="ctr">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ct val="0"/>
              </a:spcBef>
              <a:spcAft>
                <a:spcPct val="0"/>
              </a:spcAft>
              <a:buSzTx/>
              <a:buNone/>
            </a:pPr>
            <a:r>
              <a:rPr lang="zh-CN" altLang="en-US" sz="3200" b="1" spc="200">
                <a:solidFill>
                  <a:schemeClr val="tx1"/>
                </a:solidFill>
              </a:rPr>
              <a:t>化装·化妆</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circle(in)">
                                      <p:cBhvr>
                                        <p:cTn id="7" dur="2000"/>
                                        <p:tgtEl>
                                          <p:spTgt spid="3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edge">
                                      <p:cBhvr>
                                        <p:cTn id="13" dur="20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diamond(in)">
                                      <p:cBhvr>
                                        <p:cTn id="19"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P spid="28" grpId="2"/>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2161963"/>
            <a:ext cx="12858750" cy="5070687"/>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3" name="文本框 2"/>
          <p:cNvSpPr txBox="1"/>
          <p:nvPr>
            <p:custDataLst>
              <p:tags r:id="rId3"/>
            </p:custDataLst>
          </p:nvPr>
        </p:nvSpPr>
        <p:spPr>
          <a:xfrm>
            <a:off x="642897" y="562533"/>
            <a:ext cx="11572955" cy="1113587"/>
          </a:xfrm>
          <a:prstGeom prst="rect">
            <a:avLst/>
          </a:prstGeom>
          <a:noFill/>
        </p:spPr>
        <p:txBody>
          <a:bodyPr wrap="square" lIns="66968" tIns="26787" rIns="66968" bIns="26787" rtlCol="0" anchor="ctr" anchorCtr="0">
            <a:normAutofit/>
          </a:bodyPr>
          <a:lstStyle/>
          <a:p>
            <a:pPr marL="0" indent="0" algn="ctr">
              <a:lnSpc>
                <a:spcPct val="100000"/>
              </a:lnSpc>
              <a:spcBef>
                <a:spcPct val="0"/>
              </a:spcBef>
              <a:spcAft>
                <a:spcPct val="0"/>
              </a:spcAft>
              <a:buSzTx/>
              <a:buNone/>
            </a:pPr>
            <a:r>
              <a:rPr lang="zh-CN" altLang="en-US" sz="6400" b="1" spc="480">
                <a:solidFill>
                  <a:schemeClr val="accent1">
                    <a:lumMod val="75000"/>
                  </a:schemeClr>
                </a:solidFill>
                <a:latin typeface="微软雅黑" panose="020B0503020204020204" charset="-122"/>
                <a:ea typeface="微软雅黑"/>
              </a:rPr>
              <a:t>梳理文脉</a:t>
            </a:r>
          </a:p>
        </p:txBody>
      </p:sp>
      <p:sp>
        <p:nvSpPr>
          <p:cNvPr id="11" name="文本框 11"/>
          <p:cNvSpPr txBox="1"/>
          <p:nvPr/>
        </p:nvSpPr>
        <p:spPr>
          <a:xfrm>
            <a:off x="1703705" y="3163570"/>
            <a:ext cx="713105" cy="27666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3200" b="1" kern="100">
                <a:latin typeface="微软雅黑" panose="020B0503020204020204" charset="-122"/>
                <a:ea typeface="微软雅黑"/>
                <a:cs typeface="微软雅黑" panose="020B0503020204020204" charset="-122"/>
                <a:sym typeface="Times New Roman" panose="02020603050405020304"/>
              </a:rPr>
              <a:t> </a:t>
            </a:r>
          </a:p>
          <a:p>
            <a:pPr algn="just"/>
            <a:r>
              <a:rPr lang="en-US" altLang="zh-CN" sz="3200" b="1" kern="100">
                <a:latin typeface="微软雅黑" panose="020B0503020204020204" charset="-122"/>
                <a:ea typeface="微软雅黑"/>
                <a:cs typeface="微软雅黑" panose="020B0503020204020204" charset="-122"/>
                <a:sym typeface="Times New Roman" panose="02020603050405020304"/>
              </a:rPr>
              <a:t>情</a:t>
            </a:r>
          </a:p>
          <a:p>
            <a:pPr algn="just"/>
            <a:r>
              <a:rPr lang="en-US" altLang="zh-CN" sz="3200" b="1" kern="100">
                <a:latin typeface="微软雅黑" panose="020B0503020204020204" charset="-122"/>
                <a:ea typeface="微软雅黑"/>
                <a:cs typeface="微软雅黑" panose="020B0503020204020204" charset="-122"/>
                <a:sym typeface="Times New Roman" panose="02020603050405020304"/>
              </a:rPr>
              <a:t> </a:t>
            </a:r>
          </a:p>
          <a:p>
            <a:pPr algn="just"/>
            <a:r>
              <a:rPr lang="en-US" altLang="zh-CN" sz="3200" b="1" kern="100">
                <a:latin typeface="微软雅黑" panose="020B0503020204020204" charset="-122"/>
                <a:ea typeface="微软雅黑"/>
                <a:cs typeface="微软雅黑" panose="020B0503020204020204" charset="-122"/>
                <a:sym typeface="Times New Roman" panose="02020603050405020304"/>
              </a:rPr>
              <a:t> </a:t>
            </a:r>
          </a:p>
          <a:p>
            <a:pPr algn="just"/>
            <a:r>
              <a:rPr lang="en-US" altLang="zh-CN" sz="3200" b="1" kern="100">
                <a:latin typeface="微软雅黑" panose="020B0503020204020204" charset="-122"/>
                <a:ea typeface="微软雅黑"/>
                <a:cs typeface="微软雅黑" panose="020B0503020204020204" charset="-122"/>
                <a:sym typeface="Times New Roman" panose="02020603050405020304"/>
              </a:rPr>
              <a:t>节</a:t>
            </a:r>
          </a:p>
          <a:p>
            <a:pPr algn="just"/>
            <a:r>
              <a:rPr lang="en-US" altLang="zh-CN" sz="3200" b="1" kern="100">
                <a:latin typeface="微软雅黑" panose="020B0503020204020204" charset="-122"/>
                <a:ea typeface="微软雅黑"/>
                <a:cs typeface="微软雅黑" panose="020B0503020204020204" charset="-122"/>
                <a:sym typeface="Times New Roman" panose="02020603050405020304"/>
              </a:rPr>
              <a:t> </a:t>
            </a:r>
          </a:p>
          <a:p>
            <a:pPr algn="just"/>
            <a:r>
              <a:rPr lang="en-US" altLang="zh-CN" sz="1050" kern="100">
                <a:latin typeface="Calibri"/>
                <a:ea typeface="宋体" panose="02010600030101010101" pitchFamily="2" charset="-122"/>
                <a:cs typeface="Times New Roman" panose="02020603050405020304"/>
                <a:sym typeface="Times New Roman" panose="02020603050405020304"/>
              </a:rPr>
              <a:t> </a:t>
            </a:r>
          </a:p>
          <a:p>
            <a:pPr algn="just"/>
            <a:r>
              <a:rPr lang="en-US" altLang="zh-CN" sz="1050" kern="100">
                <a:latin typeface="Calibri"/>
                <a:ea typeface="宋体" panose="02010600030101010101" pitchFamily="2" charset="-122"/>
                <a:cs typeface="Times New Roman" panose="02020603050405020304"/>
                <a:sym typeface="Times New Roman" panose="02020603050405020304"/>
              </a:rPr>
              <a:t> </a:t>
            </a:r>
          </a:p>
        </p:txBody>
      </p:sp>
      <p:sp>
        <p:nvSpPr>
          <p:cNvPr id="2" name="文本框 3"/>
          <p:cNvSpPr txBox="1"/>
          <p:nvPr/>
        </p:nvSpPr>
        <p:spPr>
          <a:xfrm>
            <a:off x="2911475" y="3163570"/>
            <a:ext cx="3510280" cy="58547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2800" b="1" kern="100">
                <a:latin typeface="微软雅黑" panose="020B0503020204020204" charset="-122"/>
                <a:ea typeface="微软雅黑"/>
                <a:cs typeface="Times New Roman" panose="02020603050405020304"/>
                <a:sym typeface="Times New Roman" panose="02020603050405020304"/>
              </a:rPr>
              <a:t>送走林丹太太</a:t>
            </a:r>
          </a:p>
        </p:txBody>
      </p:sp>
      <p:sp>
        <p:nvSpPr>
          <p:cNvPr id="4" name="文本框 3"/>
          <p:cNvSpPr txBox="1"/>
          <p:nvPr/>
        </p:nvSpPr>
        <p:spPr>
          <a:xfrm>
            <a:off x="2911475" y="3942080"/>
            <a:ext cx="3510280" cy="58547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2800" b="1" kern="100">
                <a:latin typeface="微软雅黑" panose="020B0503020204020204" charset="-122"/>
                <a:ea typeface="微软雅黑"/>
                <a:cs typeface="Times New Roman" panose="02020603050405020304"/>
                <a:sym typeface="Times New Roman" panose="02020603050405020304"/>
              </a:rPr>
              <a:t>阮克大夫来访</a:t>
            </a:r>
          </a:p>
        </p:txBody>
      </p:sp>
      <p:sp>
        <p:nvSpPr>
          <p:cNvPr id="5" name="文本框 3"/>
          <p:cNvSpPr txBox="1"/>
          <p:nvPr/>
        </p:nvSpPr>
        <p:spPr>
          <a:xfrm>
            <a:off x="2911475" y="4720590"/>
            <a:ext cx="3510915" cy="58547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2800" b="1" kern="100">
                <a:latin typeface="微软雅黑" panose="020B0503020204020204" charset="-122"/>
                <a:ea typeface="微软雅黑"/>
                <a:cs typeface="Times New Roman" panose="02020603050405020304"/>
                <a:sym typeface="Times New Roman" panose="02020603050405020304"/>
              </a:rPr>
              <a:t>收到柯洛克斯泰来信</a:t>
            </a:r>
          </a:p>
        </p:txBody>
      </p:sp>
      <p:sp>
        <p:nvSpPr>
          <p:cNvPr id="6" name="文本框 3"/>
          <p:cNvSpPr txBox="1"/>
          <p:nvPr/>
        </p:nvSpPr>
        <p:spPr>
          <a:xfrm>
            <a:off x="2911475" y="5438775"/>
            <a:ext cx="3510280" cy="58547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2800" b="1" kern="100">
                <a:latin typeface="微软雅黑" panose="020B0503020204020204" charset="-122"/>
                <a:ea typeface="微软雅黑"/>
                <a:cs typeface="Times New Roman" panose="02020603050405020304"/>
                <a:sym typeface="Times New Roman" panose="02020603050405020304"/>
              </a:rPr>
              <a:t>娜拉与海尔茂决裂</a:t>
            </a:r>
          </a:p>
        </p:txBody>
      </p:sp>
      <p:sp>
        <p:nvSpPr>
          <p:cNvPr id="7" name="文本框 3"/>
          <p:cNvSpPr txBox="1"/>
          <p:nvPr/>
        </p:nvSpPr>
        <p:spPr>
          <a:xfrm>
            <a:off x="7063740" y="3163570"/>
            <a:ext cx="3114040" cy="58547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2800" b="1" kern="100">
                <a:latin typeface="微软雅黑" panose="020B0503020204020204" charset="-122"/>
                <a:ea typeface="微软雅黑"/>
                <a:cs typeface="Times New Roman" panose="02020603050405020304"/>
                <a:sym typeface="Times New Roman" panose="02020603050405020304"/>
              </a:rPr>
              <a:t>顺从的娜拉</a:t>
            </a:r>
          </a:p>
        </p:txBody>
      </p:sp>
      <p:sp>
        <p:nvSpPr>
          <p:cNvPr id="12" name="文本框 3"/>
          <p:cNvSpPr txBox="1"/>
          <p:nvPr/>
        </p:nvSpPr>
        <p:spPr>
          <a:xfrm>
            <a:off x="7063740" y="4301490"/>
            <a:ext cx="3114040" cy="58547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2800" b="1" kern="100">
                <a:latin typeface="微软雅黑" panose="020B0503020204020204" charset="-122"/>
                <a:ea typeface="微软雅黑"/>
                <a:cs typeface="Times New Roman" panose="02020603050405020304"/>
                <a:sym typeface="Times New Roman" panose="02020603050405020304"/>
              </a:rPr>
              <a:t>觉醒的娜拉</a:t>
            </a:r>
          </a:p>
        </p:txBody>
      </p:sp>
      <p:sp>
        <p:nvSpPr>
          <p:cNvPr id="13" name="文本框 3"/>
          <p:cNvSpPr txBox="1"/>
          <p:nvPr/>
        </p:nvSpPr>
        <p:spPr>
          <a:xfrm>
            <a:off x="7063740" y="5438775"/>
            <a:ext cx="3114040" cy="58547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2800" b="1" kern="100">
                <a:latin typeface="微软雅黑" panose="020B0503020204020204" charset="-122"/>
                <a:ea typeface="微软雅黑"/>
                <a:cs typeface="Times New Roman" panose="02020603050405020304"/>
                <a:sym typeface="Times New Roman" panose="02020603050405020304"/>
              </a:rPr>
              <a:t>反抗的娜拉</a:t>
            </a:r>
          </a:p>
        </p:txBody>
      </p:sp>
      <p:sp>
        <p:nvSpPr>
          <p:cNvPr id="14" name="文本框 11"/>
          <p:cNvSpPr txBox="1"/>
          <p:nvPr/>
        </p:nvSpPr>
        <p:spPr>
          <a:xfrm>
            <a:off x="10518140" y="3163570"/>
            <a:ext cx="713105" cy="27666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3200" b="1" kern="100">
                <a:latin typeface="微软雅黑" panose="020B0503020204020204" charset="-122"/>
                <a:ea typeface="微软雅黑"/>
                <a:cs typeface="微软雅黑" panose="020B0503020204020204" charset="-122"/>
                <a:sym typeface="Times New Roman" panose="02020603050405020304"/>
              </a:rPr>
              <a:t> </a:t>
            </a:r>
          </a:p>
          <a:p>
            <a:pPr algn="just"/>
            <a:r>
              <a:rPr lang="en-US" altLang="zh-CN" sz="3200" b="1" kern="100">
                <a:latin typeface="微软雅黑" panose="020B0503020204020204" charset="-122"/>
                <a:ea typeface="微软雅黑"/>
                <a:cs typeface="微软雅黑" panose="020B0503020204020204" charset="-122"/>
                <a:sym typeface="Times New Roman" panose="02020603050405020304"/>
              </a:rPr>
              <a:t>娜</a:t>
            </a:r>
          </a:p>
          <a:p>
            <a:pPr algn="just"/>
            <a:endParaRPr lang="en-US" altLang="zh-CN" sz="3200" b="1" kern="100">
              <a:latin typeface="微软雅黑" panose="020B0503020204020204" charset="-122"/>
              <a:ea typeface="微软雅黑"/>
              <a:cs typeface="微软雅黑" panose="020B0503020204020204" charset="-122"/>
              <a:sym typeface="Times New Roman" panose="02020603050405020304"/>
            </a:endParaRPr>
          </a:p>
          <a:p>
            <a:pPr algn="just"/>
            <a:endParaRPr lang="en-US" altLang="zh-CN" sz="3200" b="1" kern="100">
              <a:latin typeface="微软雅黑" panose="020B0503020204020204" charset="-122"/>
              <a:ea typeface="微软雅黑"/>
              <a:cs typeface="微软雅黑" panose="020B0503020204020204" charset="-122"/>
              <a:sym typeface="Times New Roman" panose="02020603050405020304"/>
            </a:endParaRPr>
          </a:p>
          <a:p>
            <a:pPr algn="just"/>
            <a:r>
              <a:rPr lang="en-US" altLang="zh-CN" sz="3200" b="1" kern="100">
                <a:latin typeface="微软雅黑" panose="020B0503020204020204" charset="-122"/>
                <a:ea typeface="微软雅黑"/>
                <a:cs typeface="微软雅黑" panose="020B0503020204020204" charset="-122"/>
                <a:sym typeface="Times New Roman" panose="02020603050405020304"/>
              </a:rPr>
              <a:t>拉 </a:t>
            </a:r>
          </a:p>
          <a:p>
            <a:pPr algn="just"/>
            <a:r>
              <a:rPr lang="en-US" altLang="zh-CN" sz="1050" kern="100">
                <a:latin typeface="Calibri"/>
                <a:ea typeface="宋体" panose="02010600030101010101" pitchFamily="2" charset="-122"/>
                <a:cs typeface="Times New Roman" panose="02020603050405020304"/>
                <a:sym typeface="Times New Roman" panose="02020603050405020304"/>
              </a:rPr>
              <a:t> </a:t>
            </a:r>
          </a:p>
          <a:p>
            <a:pPr algn="just"/>
            <a:r>
              <a:rPr lang="en-US" altLang="zh-CN" sz="1050" kern="100">
                <a:latin typeface="Calibri"/>
                <a:ea typeface="宋体" panose="02010600030101010101" pitchFamily="2" charset="-122"/>
                <a:cs typeface="Times New Roman" panose="02020603050405020304"/>
                <a:sym typeface="Times New Roman" panose="02020603050405020304"/>
              </a:rPr>
              <a:t>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8" presetClass="entr" presetSubtype="16" fill="hold" grpId="1"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diamond(in)">
                                      <p:cBhvr>
                                        <p:cTn id="26" dur="2000"/>
                                        <p:tgtEl>
                                          <p:spTgt spid="10"/>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45" presetClass="entr" presetSubtype="0" fill="hold" grpId="2"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2000"/>
                                        <p:tgtEl>
                                          <p:spTgt spid="11"/>
                                        </p:tgtEl>
                                      </p:cBhvr>
                                    </p:animEffect>
                                    <p:anim calcmode="lin" valueType="num">
                                      <p:cBhvr>
                                        <p:cTn id="33" dur="2000" fill="hold"/>
                                        <p:tgtEl>
                                          <p:spTgt spid="11"/>
                                        </p:tgtEl>
                                        <p:attrNameLst>
                                          <p:attrName>ppt_w</p:attrName>
                                        </p:attrNameLst>
                                      </p:cBhvr>
                                      <p:tavLst>
                                        <p:tav tm="0" fmla="#ppt_w*sin(2.5*pi*$)">
                                          <p:val>
                                            <p:fltVal val="0"/>
                                          </p:val>
                                        </p:tav>
                                        <p:tav tm="100000">
                                          <p:val>
                                            <p:fltVal val="1"/>
                                          </p:val>
                                        </p:tav>
                                      </p:tavLst>
                                    </p:anim>
                                    <p:anim calcmode="lin" valueType="num">
                                      <p:cBhvr>
                                        <p:cTn id="34"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21" presetClass="entr" presetSubtype="1" fill="hold" grpId="3"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heel(1)">
                                      <p:cBhvr>
                                        <p:cTn id="40" dur="2000"/>
                                        <p:tgtEl>
                                          <p:spTgt spid="2"/>
                                        </p:tgtEl>
                                      </p:cBhvr>
                                    </p:animEffec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21" presetClass="entr" presetSubtype="1" fill="hold" grpId="4"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heel(1)">
                                      <p:cBhvr>
                                        <p:cTn id="46" dur="2000"/>
                                        <p:tgtEl>
                                          <p:spTgt spid="4"/>
                                        </p:tgtEl>
                                      </p:cBhvr>
                                    </p:animEffec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21" presetClass="entr" presetSubtype="1" fill="hold" grpId="5"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heel(1)">
                                      <p:cBhvr>
                                        <p:cTn id="52" dur="2000"/>
                                        <p:tgtEl>
                                          <p:spTgt spid="5"/>
                                        </p:tgtEl>
                                      </p:cBhvr>
                                    </p:animEffect>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21" presetClass="entr" presetSubtype="1" fill="hold" grpId="6"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heel(1)">
                                      <p:cBhvr>
                                        <p:cTn id="58" dur="2000"/>
                                        <p:tgtEl>
                                          <p:spTgt spid="6"/>
                                        </p:tgtEl>
                                      </p:cBhvr>
                                    </p:animEffect>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45" presetClass="entr" presetSubtype="0" fill="hold" grpId="7"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2000"/>
                                        <p:tgtEl>
                                          <p:spTgt spid="14"/>
                                        </p:tgtEl>
                                      </p:cBhvr>
                                    </p:animEffect>
                                    <p:anim calcmode="lin" valueType="num">
                                      <p:cBhvr>
                                        <p:cTn id="65" dur="2000" fill="hold"/>
                                        <p:tgtEl>
                                          <p:spTgt spid="14"/>
                                        </p:tgtEl>
                                        <p:attrNameLst>
                                          <p:attrName>ppt_w</p:attrName>
                                        </p:attrNameLst>
                                      </p:cBhvr>
                                      <p:tavLst>
                                        <p:tav tm="0" fmla="#ppt_w*sin(2.5*pi*$)">
                                          <p:val>
                                            <p:fltVal val="0"/>
                                          </p:val>
                                        </p:tav>
                                        <p:tav tm="100000">
                                          <p:val>
                                            <p:fltVal val="1"/>
                                          </p:val>
                                        </p:tav>
                                      </p:tavLst>
                                    </p:anim>
                                    <p:anim calcmode="lin" valueType="num">
                                      <p:cBhvr>
                                        <p:cTn id="66" dur="20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67" fill="hold" nodeType="clickPar">
                      <p:stCondLst>
                        <p:cond delay="indefinite"/>
                      </p:stCondLst>
                      <p:childTnLst>
                        <p:par>
                          <p:cTn id="68" fill="hold" nodeType="withGroup">
                            <p:stCondLst>
                              <p:cond delay="indefinite"/>
                            </p:stCondLst>
                          </p:cTn>
                        </p:par>
                        <p:par>
                          <p:cTn id="69" fill="hold" nodeType="afterGroup">
                            <p:stCondLst>
                              <p:cond delay="0"/>
                            </p:stCondLst>
                            <p:childTnLst>
                              <p:par>
                                <p:cTn id="70" presetID="21" presetClass="entr" presetSubtype="1" fill="hold" grpId="8" nodeType="click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heel(1)">
                                      <p:cBhvr>
                                        <p:cTn id="72" dur="2000"/>
                                        <p:tgtEl>
                                          <p:spTgt spid="7"/>
                                        </p:tgtEl>
                                      </p:cBhvr>
                                    </p:animEffect>
                                  </p:childTnLst>
                                </p:cTn>
                              </p:par>
                            </p:childTnLst>
                          </p:cTn>
                        </p:par>
                      </p:childTnLst>
                    </p:cTn>
                  </p:par>
                  <p:par>
                    <p:cTn id="73" fill="hold" nodeType="clickPar">
                      <p:stCondLst>
                        <p:cond delay="indefinite"/>
                      </p:stCondLst>
                      <p:childTnLst>
                        <p:par>
                          <p:cTn id="74" fill="hold" nodeType="withGroup">
                            <p:stCondLst>
                              <p:cond delay="indefinite"/>
                            </p:stCondLst>
                          </p:cTn>
                        </p:par>
                        <p:par>
                          <p:cTn id="75" fill="hold" nodeType="afterGroup">
                            <p:stCondLst>
                              <p:cond delay="0"/>
                            </p:stCondLst>
                            <p:childTnLst>
                              <p:par>
                                <p:cTn id="76" presetID="21" presetClass="entr" presetSubtype="1" fill="hold" grpId="9" nodeType="click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heel(1)">
                                      <p:cBhvr>
                                        <p:cTn id="78" dur="2000"/>
                                        <p:tgtEl>
                                          <p:spTgt spid="12"/>
                                        </p:tgtEl>
                                      </p:cBhvr>
                                    </p:animEffect>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21" presetClass="entr" presetSubtype="1" fill="hold" grpId="10" nodeType="click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wheel(1)">
                                      <p:cBhvr>
                                        <p:cTn id="8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3" grpId="0"/>
      <p:bldP spid="11" grpId="2" animBg="1"/>
      <p:bldP spid="2" grpId="3" animBg="1"/>
      <p:bldP spid="4" grpId="4" animBg="1"/>
      <p:bldP spid="5" grpId="5" animBg="1"/>
      <p:bldP spid="6" grpId="6" animBg="1"/>
      <p:bldP spid="7" grpId="8" animBg="1"/>
      <p:bldP spid="12" grpId="9" animBg="1"/>
      <p:bldP spid="13" grpId="10" animBg="1"/>
      <p:bldP spid="14" grpId="7"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nvSpPr>
        <p:spPr>
          <a:xfrm>
            <a:off x="4155444" y="236066"/>
            <a:ext cx="4547194" cy="2300385"/>
          </a:xfrm>
          <a:prstGeom prst="rect">
            <a:avLst/>
          </a:prstGeom>
        </p:spPr>
        <p:txBody>
          <a:bodyPr wrap="none" fromWordArt="1">
            <a:prstTxWarp prst="textPlain">
              <a:avLst>
                <a:gd name="adj" fmla="val 50000"/>
              </a:avLst>
            </a:prstTxWarp>
            <a:normAutofit/>
          </a:bodyPr>
          <a:lstStyle/>
          <a:p>
            <a:pPr algn="ctr"/>
            <a:r>
              <a:rPr lang="zh-CN" altLang="zh-CN" sz="8435" b="1">
                <a:ln w="12700" cap="flat" cmpd="sng">
                  <a:solidFill>
                    <a:schemeClr val="tx1"/>
                  </a:solidFill>
                  <a:prstDash val="solid"/>
                  <a:round/>
                  <a:headEnd type="none" w="med" len="med"/>
                  <a:tailEnd type="none" w="lg"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隶书" panose="02010509060101010101" pitchFamily="49" charset="-122"/>
                <a:ea typeface="隶书" panose="02010509060101010101" pitchFamily="49" charset="-122"/>
              </a:rPr>
              <a:t>研读明旨</a:t>
            </a:r>
          </a:p>
        </p:txBody>
      </p:sp>
      <p:pic>
        <p:nvPicPr>
          <p:cNvPr id="4" name="图片 3" descr="VSET_1401420151302769"/>
          <p:cNvPicPr>
            <a:picLocks noChangeAspect="1"/>
          </p:cNvPicPr>
          <p:nvPr/>
        </p:nvPicPr>
        <p:blipFill>
          <a:blip r:embed="rId4"/>
          <a:stretch>
            <a:fillRect/>
          </a:stretch>
        </p:blipFill>
        <p:spPr>
          <a:xfrm>
            <a:off x="710565" y="2536825"/>
            <a:ext cx="11414125" cy="4422775"/>
          </a:xfrm>
          <a:prstGeom prst="rect">
            <a:avLst/>
          </a:prstGeom>
        </p:spPr>
      </p:pic>
    </p:spTree>
  </p:cSld>
  <p:clrMapOvr>
    <a:masterClrMapping/>
  </p:clrMapOvr>
  <p:transition spd="slow">
    <p:blinds/>
    <p:sndAc>
      <p:stSnd>
        <p:snd r:embed="rId3"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770" decel="100000"/>
                                        <p:tgtEl>
                                          <p:spTgt spid="27654"/>
                                        </p:tgtEl>
                                      </p:cBhvr>
                                    </p:animEffect>
                                    <p:animScale>
                                      <p:cBhvr>
                                        <p:cTn id="8" dur="770" decel="100000"/>
                                        <p:tgtEl>
                                          <p:spTgt spid="27654"/>
                                        </p:tgtEl>
                                      </p:cBhvr>
                                      <p:from x="10000" y="10000"/>
                                      <p:to x="200000" y="450000"/>
                                    </p:animScale>
                                    <p:animScale>
                                      <p:cBhvr>
                                        <p:cTn id="9" dur="1230" accel="100000" fill="hold">
                                          <p:stCondLst>
                                            <p:cond delay="770"/>
                                          </p:stCondLst>
                                        </p:cTn>
                                        <p:tgtEl>
                                          <p:spTgt spid="27654"/>
                                        </p:tgtEl>
                                      </p:cBhvr>
                                      <p:from x="200000" y="450000"/>
                                      <p:to x="100000" y="100000"/>
                                    </p:animScale>
                                    <p:set>
                                      <p:cBhvr>
                                        <p:cTn id="10" dur="770" fill="hold"/>
                                        <p:tgtEl>
                                          <p:spTgt spid="27654"/>
                                        </p:tgtEl>
                                        <p:attrNameLst>
                                          <p:attrName>ppt_x</p:attrName>
                                        </p:attrNameLst>
                                      </p:cBhvr>
                                      <p:to>
                                        <p:strVal val="(0.5)"/>
                                      </p:to>
                                    </p:set>
                                    <p:anim from="(0.5)" to="(#ppt_x)" calcmode="lin" valueType="num">
                                      <p:cBhvr>
                                        <p:cTn id="11" dur="1230" accel="100000" fill="hold">
                                          <p:stCondLst>
                                            <p:cond delay="770"/>
                                          </p:stCondLst>
                                        </p:cTn>
                                        <p:tgtEl>
                                          <p:spTgt spid="27654"/>
                                        </p:tgtEl>
                                        <p:attrNameLst>
                                          <p:attrName>ppt_x</p:attrName>
                                        </p:attrNameLst>
                                      </p:cBhvr>
                                    </p:anim>
                                    <p:set>
                                      <p:cBhvr>
                                        <p:cTn id="12" dur="770" fill="hold"/>
                                        <p:tgtEl>
                                          <p:spTgt spid="27654"/>
                                        </p:tgtEl>
                                        <p:attrNameLst>
                                          <p:attrName>ppt_y</p:attrName>
                                        </p:attrNameLst>
                                      </p:cBhvr>
                                      <p:to>
                                        <p:strVal val="(#ppt_y+0.4)"/>
                                      </p:to>
                                    </p:set>
                                    <p:anim from="(#ppt_y+0.4)" to="(#ppt_y)" calcmode="lin" valueType="num">
                                      <p:cBhvr>
                                        <p:cTn id="13" dur="1230" accel="100000" fill="hold">
                                          <p:stCondLst>
                                            <p:cond delay="770"/>
                                          </p:stCondLst>
                                        </p:cTn>
                                        <p:tgtEl>
                                          <p:spTgt spid="27654"/>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1"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21"/>
          <p:cNvSpPr/>
          <p:nvPr>
            <p:custDataLst>
              <p:tags r:id="rId2"/>
            </p:custDataLst>
          </p:nvPr>
        </p:nvSpPr>
        <p:spPr>
          <a:xfrm rot="7318264">
            <a:off x="5311629" y="2892284"/>
            <a:ext cx="238298" cy="5807731"/>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lt1"/>
              </a:solidFill>
              <a:latin typeface="微软雅黑" panose="020B0503020204020204" charset="-122"/>
              <a:ea typeface="微软雅黑"/>
            </a:endParaRPr>
          </a:p>
        </p:txBody>
      </p:sp>
      <p:cxnSp>
        <p:nvCxnSpPr>
          <p:cNvPr id="13" name="直接连接符 12"/>
          <p:cNvCxnSpPr/>
          <p:nvPr>
            <p:custDataLst>
              <p:tags r:id="rId3"/>
            </p:custDataLst>
          </p:nvPr>
        </p:nvCxnSpPr>
        <p:spPr>
          <a:xfrm>
            <a:off x="422233" y="1079532"/>
            <a:ext cx="11793489" cy="0"/>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a:off x="430530" y="2926715"/>
            <a:ext cx="11831955" cy="41910"/>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5"/>
            </p:custDataLst>
          </p:nvPr>
        </p:nvSpPr>
        <p:spPr>
          <a:xfrm>
            <a:off x="531136" y="134487"/>
            <a:ext cx="5465009" cy="803628"/>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sz="4400" b="1" spc="260">
                <a:solidFill>
                  <a:schemeClr val="accent1">
                    <a:lumMod val="75000"/>
                  </a:schemeClr>
                </a:solidFill>
                <a:latin typeface="微软雅黑" panose="020B0503020204020204" charset="-122"/>
                <a:ea typeface="微软雅黑"/>
              </a:rPr>
              <a:t>问题研讨</a:t>
            </a:r>
          </a:p>
        </p:txBody>
      </p:sp>
      <p:sp>
        <p:nvSpPr>
          <p:cNvPr id="5" name="Title 6"/>
          <p:cNvSpPr txBox="1"/>
          <p:nvPr>
            <p:custDataLst>
              <p:tags r:id="rId6"/>
            </p:custDataLst>
          </p:nvPr>
        </p:nvSpPr>
        <p:spPr>
          <a:xfrm>
            <a:off x="422275" y="1169035"/>
            <a:ext cx="11658600" cy="162750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chemeClr val="tx2"/>
                </a:solidFill>
                <a:latin typeface="微软雅黑" panose="020B0503020204020204" charset="-122"/>
                <a:ea typeface="微软雅黑"/>
                <a:cs typeface="微软雅黑" panose="020B0503020204020204" charset="-122"/>
              </a:rPr>
              <a:t>一场假签名事件的曝光，在娜拉家引起了轩然大波，最终导致了娜拉的离家出走，你是怎样看待她冒名顶替的做法？她是否应该为她的假签名负责？</a:t>
            </a:r>
          </a:p>
        </p:txBody>
      </p:sp>
      <p:sp>
        <p:nvSpPr>
          <p:cNvPr id="2" name="Title 6"/>
          <p:cNvSpPr txBox="1"/>
          <p:nvPr>
            <p:custDataLst>
              <p:tags r:id="rId7"/>
            </p:custDataLst>
          </p:nvPr>
        </p:nvSpPr>
        <p:spPr>
          <a:xfrm>
            <a:off x="422275" y="3350260"/>
            <a:ext cx="6663690" cy="220027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FF0000"/>
                </a:solidFill>
                <a:latin typeface="微软雅黑" panose="020B0503020204020204" charset="-122"/>
                <a:ea typeface="微软雅黑"/>
                <a:cs typeface="微软雅黑" panose="020B0503020204020204" charset="-122"/>
              </a:rPr>
              <a:t>娜拉是一位性格活泼、天真可爱、体贴忠诚、吃苦耐劳、勇敢刚强的人物；为了救丈夫她除此别无他法，而且她依靠她的勤劳基本偿还完了这笔债务。</a:t>
            </a:r>
          </a:p>
        </p:txBody>
      </p:sp>
      <p:pic>
        <p:nvPicPr>
          <p:cNvPr id="3" name="图片 2" descr="W020171208622206204182"/>
          <p:cNvPicPr>
            <a:picLocks noChangeAspect="1"/>
          </p:cNvPicPr>
          <p:nvPr/>
        </p:nvPicPr>
        <p:blipFill>
          <a:blip r:embed="rId9"/>
          <a:stretch>
            <a:fillRect/>
          </a:stretch>
        </p:blipFill>
        <p:spPr>
          <a:xfrm>
            <a:off x="7085965" y="3197860"/>
            <a:ext cx="4994275" cy="293306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amond(in)">
                                      <p:cBhvr>
                                        <p:cTn id="15" dur="2000"/>
                                        <p:tgtEl>
                                          <p:spTgt spid="13"/>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edge">
                                      <p:cBhvr>
                                        <p:cTn id="21" dur="2000"/>
                                        <p:tgtEl>
                                          <p:spTgt spid="5"/>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amond(in)">
                                      <p:cBhvr>
                                        <p:cTn id="27" dur="2000"/>
                                        <p:tgtEl>
                                          <p:spTgt spid="14"/>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6" presetClass="entr" presetSubtype="16" fill="hold" grpId="1"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ircle(in)">
                                      <p:cBhvr>
                                        <p:cTn id="33" dur="2000"/>
                                        <p:tgtEl>
                                          <p:spTgt spid="2"/>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8" presetClass="entr" presetSubtype="16"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diamond(in)">
                                      <p:cBhvr>
                                        <p:cTn id="3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2"/>
      <p:bldP spid="5"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21"/>
          <p:cNvSpPr/>
          <p:nvPr>
            <p:custDataLst>
              <p:tags r:id="rId2"/>
            </p:custDataLst>
          </p:nvPr>
        </p:nvSpPr>
        <p:spPr>
          <a:xfrm rot="7318264">
            <a:off x="5311629" y="2892284"/>
            <a:ext cx="238298" cy="5807731"/>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lt1"/>
              </a:solidFill>
              <a:latin typeface="微软雅黑" panose="020B0503020204020204" charset="-122"/>
              <a:ea typeface="微软雅黑"/>
            </a:endParaRPr>
          </a:p>
        </p:txBody>
      </p:sp>
      <p:cxnSp>
        <p:nvCxnSpPr>
          <p:cNvPr id="13" name="直接连接符 12"/>
          <p:cNvCxnSpPr/>
          <p:nvPr>
            <p:custDataLst>
              <p:tags r:id="rId3"/>
            </p:custDataLst>
          </p:nvPr>
        </p:nvCxnSpPr>
        <p:spPr>
          <a:xfrm>
            <a:off x="422233" y="1079532"/>
            <a:ext cx="11793489" cy="0"/>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a:off x="430530" y="2376170"/>
            <a:ext cx="11759565" cy="15875"/>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5"/>
            </p:custDataLst>
          </p:nvPr>
        </p:nvSpPr>
        <p:spPr>
          <a:xfrm>
            <a:off x="531136" y="134487"/>
            <a:ext cx="5465009" cy="803628"/>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sz="4400" b="1" spc="260">
                <a:solidFill>
                  <a:schemeClr val="accent1">
                    <a:lumMod val="75000"/>
                  </a:schemeClr>
                </a:solidFill>
                <a:latin typeface="微软雅黑" panose="020B0503020204020204" charset="-122"/>
                <a:ea typeface="微软雅黑"/>
              </a:rPr>
              <a:t>问题研讨</a:t>
            </a:r>
          </a:p>
        </p:txBody>
      </p:sp>
      <p:sp>
        <p:nvSpPr>
          <p:cNvPr id="5" name="Title 6"/>
          <p:cNvSpPr txBox="1"/>
          <p:nvPr>
            <p:custDataLst>
              <p:tags r:id="rId6"/>
            </p:custDataLst>
          </p:nvPr>
        </p:nvSpPr>
        <p:spPr>
          <a:xfrm>
            <a:off x="422275" y="1169035"/>
            <a:ext cx="11792585" cy="97726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chemeClr val="tx2"/>
                </a:solidFill>
                <a:latin typeface="微软雅黑" panose="020B0503020204020204" charset="-122"/>
                <a:ea typeface="微软雅黑"/>
                <a:cs typeface="微软雅黑" panose="020B0503020204020204" charset="-122"/>
              </a:rPr>
              <a:t>当柯洛克斯泰的第二封信出现以后，娜拉和海尔茂的心理冲突是怎么变化的？</a:t>
            </a:r>
          </a:p>
        </p:txBody>
      </p:sp>
      <p:sp>
        <p:nvSpPr>
          <p:cNvPr id="2" name="Title 6"/>
          <p:cNvSpPr txBox="1"/>
          <p:nvPr>
            <p:custDataLst>
              <p:tags r:id="rId7"/>
            </p:custDataLst>
          </p:nvPr>
        </p:nvSpPr>
        <p:spPr>
          <a:xfrm>
            <a:off x="397510" y="2442845"/>
            <a:ext cx="11792585" cy="117856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FF0000"/>
                </a:solidFill>
                <a:latin typeface="微软雅黑" panose="020B0503020204020204" charset="-122"/>
                <a:ea typeface="微软雅黑"/>
                <a:cs typeface="微软雅黑" panose="020B0503020204020204" charset="-122"/>
              </a:rPr>
              <a:t>第一次冲突：海尔茂以为一切万事大吉，反过来安慰娜拉，娜拉一声不吭。海尔茂这时对娜拉出奇的冷静感到害怕。</a:t>
            </a:r>
          </a:p>
        </p:txBody>
      </p:sp>
      <p:sp>
        <p:nvSpPr>
          <p:cNvPr id="6" name="Title 6"/>
          <p:cNvSpPr txBox="1"/>
          <p:nvPr>
            <p:custDataLst>
              <p:tags r:id="rId8"/>
            </p:custDataLst>
          </p:nvPr>
        </p:nvSpPr>
        <p:spPr>
          <a:xfrm>
            <a:off x="397510" y="3621405"/>
            <a:ext cx="11792585" cy="166878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002060"/>
                </a:solidFill>
                <a:latin typeface="微软雅黑" panose="020B0503020204020204" charset="-122"/>
                <a:ea typeface="微软雅黑"/>
                <a:cs typeface="微软雅黑" panose="020B0503020204020204" charset="-122"/>
              </a:rPr>
              <a:t>第二次冲突：娜拉换上日常衣服并和海尔茂进行一次谈话。随着谈话的激化，海尔茂越来越被动尴尬，傲然的姿态也维持不下去了。娜拉明确宣布：“我不爱你了！”</a:t>
            </a:r>
          </a:p>
        </p:txBody>
      </p:sp>
      <p:sp>
        <p:nvSpPr>
          <p:cNvPr id="7" name="Title 6"/>
          <p:cNvSpPr txBox="1"/>
          <p:nvPr>
            <p:custDataLst>
              <p:tags r:id="rId9"/>
            </p:custDataLst>
          </p:nvPr>
        </p:nvSpPr>
        <p:spPr>
          <a:xfrm>
            <a:off x="397510" y="5290185"/>
            <a:ext cx="11792585" cy="166878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7030A0"/>
                </a:solidFill>
                <a:latin typeface="微软雅黑" panose="020B0503020204020204" charset="-122"/>
                <a:ea typeface="微软雅黑"/>
                <a:cs typeface="微软雅黑" panose="020B0503020204020204" charset="-122"/>
              </a:rPr>
              <a:t>第三次冲突：海尔茂已经处于劣势，他只能用“母亲的义务”“你还是我的老婆”来要挟娜拉，娜拉的反抗却继续走向高峰。她不仅退还了结婚戒指，而且离家出走。</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2000"/>
                                        <p:tgtEl>
                                          <p:spTgt spid="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2"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2000"/>
                                        <p:tgtEl>
                                          <p:spTgt spid="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3"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ircle(in)">
                                      <p:cBhvr>
                                        <p:cTn id="3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1"/>
      <p:bldP spid="6" grpId="2"/>
      <p:bldP spid="7" grpId="3"/>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21"/>
          <p:cNvSpPr/>
          <p:nvPr>
            <p:custDataLst>
              <p:tags r:id="rId2"/>
            </p:custDataLst>
          </p:nvPr>
        </p:nvSpPr>
        <p:spPr>
          <a:xfrm rot="7318264">
            <a:off x="5311629" y="2892284"/>
            <a:ext cx="238298" cy="5807731"/>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lt1"/>
              </a:solidFill>
              <a:latin typeface="微软雅黑" panose="020B0503020204020204" charset="-122"/>
              <a:ea typeface="微软雅黑"/>
            </a:endParaRPr>
          </a:p>
        </p:txBody>
      </p:sp>
      <p:cxnSp>
        <p:nvCxnSpPr>
          <p:cNvPr id="13" name="直接连接符 12"/>
          <p:cNvCxnSpPr/>
          <p:nvPr>
            <p:custDataLst>
              <p:tags r:id="rId3"/>
            </p:custDataLst>
          </p:nvPr>
        </p:nvCxnSpPr>
        <p:spPr>
          <a:xfrm>
            <a:off x="422233" y="1079532"/>
            <a:ext cx="11793489" cy="0"/>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a:off x="430530" y="2376170"/>
            <a:ext cx="11831955" cy="15875"/>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5"/>
            </p:custDataLst>
          </p:nvPr>
        </p:nvSpPr>
        <p:spPr>
          <a:xfrm>
            <a:off x="531136" y="134487"/>
            <a:ext cx="5465009" cy="803628"/>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sz="4400" b="1" spc="260">
                <a:solidFill>
                  <a:schemeClr val="accent1">
                    <a:lumMod val="75000"/>
                  </a:schemeClr>
                </a:solidFill>
                <a:latin typeface="微软雅黑" panose="020B0503020204020204" charset="-122"/>
                <a:ea typeface="微软雅黑"/>
              </a:rPr>
              <a:t>问题研讨</a:t>
            </a:r>
          </a:p>
        </p:txBody>
      </p:sp>
      <p:sp>
        <p:nvSpPr>
          <p:cNvPr id="5" name="Title 6"/>
          <p:cNvSpPr txBox="1"/>
          <p:nvPr>
            <p:custDataLst>
              <p:tags r:id="rId6"/>
            </p:custDataLst>
          </p:nvPr>
        </p:nvSpPr>
        <p:spPr>
          <a:xfrm>
            <a:off x="422275" y="1169035"/>
            <a:ext cx="11601450" cy="97726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3200" b="1" spc="160">
                <a:ln w="3175">
                  <a:noFill/>
                  <a:prstDash val="dash"/>
                </a:ln>
                <a:solidFill>
                  <a:schemeClr val="tx2"/>
                </a:solidFill>
                <a:latin typeface="微软雅黑" panose="020B0503020204020204" charset="-122"/>
                <a:ea typeface="微软雅黑"/>
                <a:cs typeface="微软雅黑" panose="020B0503020204020204" charset="-122"/>
              </a:rPr>
              <a:t>剧中“你的泥娃娃”指的是谁？“生人”指的是谁？说话人为什么要这样称呼？</a:t>
            </a:r>
          </a:p>
        </p:txBody>
      </p:sp>
      <p:sp>
        <p:nvSpPr>
          <p:cNvPr id="2" name="Title 6"/>
          <p:cNvSpPr txBox="1"/>
          <p:nvPr>
            <p:custDataLst>
              <p:tags r:id="rId7"/>
            </p:custDataLst>
          </p:nvPr>
        </p:nvSpPr>
        <p:spPr>
          <a:xfrm>
            <a:off x="397510" y="2442845"/>
            <a:ext cx="6639560" cy="117856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FF0000"/>
                </a:solidFill>
                <a:latin typeface="微软雅黑" panose="020B0503020204020204" charset="-122"/>
                <a:ea typeface="微软雅黑"/>
                <a:cs typeface="微软雅黑" panose="020B0503020204020204" charset="-122"/>
              </a:rPr>
              <a:t>“你的泥娃娃”指的是娜拉，“生人”指的是海尔茂。</a:t>
            </a:r>
          </a:p>
        </p:txBody>
      </p:sp>
      <p:sp>
        <p:nvSpPr>
          <p:cNvPr id="6" name="Title 6"/>
          <p:cNvSpPr txBox="1"/>
          <p:nvPr>
            <p:custDataLst>
              <p:tags r:id="rId8"/>
            </p:custDataLst>
          </p:nvPr>
        </p:nvSpPr>
        <p:spPr>
          <a:xfrm>
            <a:off x="397510" y="3621405"/>
            <a:ext cx="6639560" cy="327469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002060"/>
                </a:solidFill>
                <a:latin typeface="微软雅黑" panose="020B0503020204020204" charset="-122"/>
                <a:ea typeface="微软雅黑"/>
                <a:cs typeface="微软雅黑" panose="020B0503020204020204" charset="-122"/>
              </a:rPr>
              <a:t>娜拉这样称呼自己是因为她认识到自己在家中，在丈夫眼中没有独立人格，没有自由，得不到尊重，只是一个玩偶；这样称呼海尔茂是因为海尔茂与娜拉之间缺乏沟通，丈夫就像一个陌生人，形同路人。</a:t>
            </a:r>
          </a:p>
        </p:txBody>
      </p:sp>
      <p:pic>
        <p:nvPicPr>
          <p:cNvPr id="3" name="图片 2" descr="Img393222705"/>
          <p:cNvPicPr>
            <a:picLocks noChangeAspect="1"/>
          </p:cNvPicPr>
          <p:nvPr/>
        </p:nvPicPr>
        <p:blipFill>
          <a:blip r:embed="rId10"/>
          <a:stretch>
            <a:fillRect/>
          </a:stretch>
        </p:blipFill>
        <p:spPr>
          <a:xfrm>
            <a:off x="7184390" y="2671445"/>
            <a:ext cx="5030470" cy="385445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2000"/>
                                        <p:tgtEl>
                                          <p:spTgt spid="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2"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2000"/>
                                        <p:tgtEl>
                                          <p:spTgt spid="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1" presetClass="entr" presetSubtype="1"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heel(1)">
                                      <p:cBhvr>
                                        <p:cTn id="3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1"/>
      <p:bldP spid="6" grpId="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21"/>
          <p:cNvSpPr/>
          <p:nvPr>
            <p:custDataLst>
              <p:tags r:id="rId2"/>
            </p:custDataLst>
          </p:nvPr>
        </p:nvSpPr>
        <p:spPr>
          <a:xfrm rot="7318264">
            <a:off x="5311629" y="2892284"/>
            <a:ext cx="238298" cy="5807731"/>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lt1"/>
              </a:solidFill>
              <a:latin typeface="微软雅黑" panose="020B0503020204020204" charset="-122"/>
              <a:ea typeface="微软雅黑"/>
            </a:endParaRPr>
          </a:p>
        </p:txBody>
      </p:sp>
      <p:cxnSp>
        <p:nvCxnSpPr>
          <p:cNvPr id="13" name="直接连接符 12"/>
          <p:cNvCxnSpPr/>
          <p:nvPr>
            <p:custDataLst>
              <p:tags r:id="rId3"/>
            </p:custDataLst>
          </p:nvPr>
        </p:nvCxnSpPr>
        <p:spPr>
          <a:xfrm>
            <a:off x="422233" y="1079532"/>
            <a:ext cx="11793489" cy="0"/>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a:off x="430530" y="2376170"/>
            <a:ext cx="11831955" cy="15875"/>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5"/>
            </p:custDataLst>
          </p:nvPr>
        </p:nvSpPr>
        <p:spPr>
          <a:xfrm>
            <a:off x="531136" y="134487"/>
            <a:ext cx="5465009" cy="803628"/>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sz="4400" b="1" spc="260">
                <a:solidFill>
                  <a:schemeClr val="accent1">
                    <a:lumMod val="75000"/>
                  </a:schemeClr>
                </a:solidFill>
                <a:latin typeface="微软雅黑" panose="020B0503020204020204" charset="-122"/>
                <a:ea typeface="微软雅黑"/>
              </a:rPr>
              <a:t>问题研讨</a:t>
            </a:r>
          </a:p>
        </p:txBody>
      </p:sp>
      <p:sp>
        <p:nvSpPr>
          <p:cNvPr id="5" name="Title 6"/>
          <p:cNvSpPr txBox="1"/>
          <p:nvPr>
            <p:custDataLst>
              <p:tags r:id="rId6"/>
            </p:custDataLst>
          </p:nvPr>
        </p:nvSpPr>
        <p:spPr>
          <a:xfrm>
            <a:off x="422275" y="1169035"/>
            <a:ext cx="11601450" cy="97726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3200" b="1" spc="160">
                <a:ln w="3175">
                  <a:noFill/>
                  <a:prstDash val="dash"/>
                </a:ln>
                <a:solidFill>
                  <a:schemeClr val="tx2"/>
                </a:solidFill>
                <a:latin typeface="微软雅黑" panose="020B0503020204020204" charset="-122"/>
                <a:ea typeface="微软雅黑"/>
                <a:cs typeface="微软雅黑" panose="020B0503020204020204" charset="-122"/>
              </a:rPr>
              <a:t>娜拉说的“奇迹中的奇迹”指的是什么？“我现在不信世界上有奇迹了”这句话向海尔茂表达的具体意思是什么？</a:t>
            </a:r>
          </a:p>
        </p:txBody>
      </p:sp>
      <p:sp>
        <p:nvSpPr>
          <p:cNvPr id="2" name="Title 6"/>
          <p:cNvSpPr txBox="1"/>
          <p:nvPr>
            <p:custDataLst>
              <p:tags r:id="rId7"/>
            </p:custDataLst>
          </p:nvPr>
        </p:nvSpPr>
        <p:spPr>
          <a:xfrm>
            <a:off x="397510" y="2442845"/>
            <a:ext cx="6639560" cy="117856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FF0000"/>
                </a:solidFill>
                <a:latin typeface="微软雅黑" panose="020B0503020204020204" charset="-122"/>
                <a:ea typeface="微软雅黑"/>
                <a:cs typeface="微软雅黑" panose="020B0503020204020204" charset="-122"/>
              </a:rPr>
              <a:t>奇迹中的奇迹：两个人都要改变自己，相互尊重，平等相待。</a:t>
            </a:r>
          </a:p>
        </p:txBody>
      </p:sp>
      <p:sp>
        <p:nvSpPr>
          <p:cNvPr id="6" name="Title 6"/>
          <p:cNvSpPr txBox="1"/>
          <p:nvPr>
            <p:custDataLst>
              <p:tags r:id="rId8"/>
            </p:custDataLst>
          </p:nvPr>
        </p:nvSpPr>
        <p:spPr>
          <a:xfrm>
            <a:off x="334645" y="3808730"/>
            <a:ext cx="6639560" cy="227393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002060"/>
                </a:solidFill>
                <a:latin typeface="微软雅黑" panose="020B0503020204020204" charset="-122"/>
                <a:ea typeface="微软雅黑"/>
                <a:cs typeface="微软雅黑" panose="020B0503020204020204" charset="-122"/>
              </a:rPr>
              <a:t>娜拉通过这句话向他表示出自己已不相信与海尔茂之间的婚姻能有美好的结果；建立真正的夫妻关系只是一种幻想，而现在幻想已经破灭。</a:t>
            </a:r>
          </a:p>
        </p:txBody>
      </p:sp>
      <p:pic>
        <p:nvPicPr>
          <p:cNvPr id="7" name="图片 6" descr="1575892210296"/>
          <p:cNvPicPr>
            <a:picLocks noChangeAspect="1"/>
          </p:cNvPicPr>
          <p:nvPr/>
        </p:nvPicPr>
        <p:blipFill>
          <a:blip r:embed="rId10"/>
          <a:stretch>
            <a:fillRect/>
          </a:stretch>
        </p:blipFill>
        <p:spPr>
          <a:xfrm>
            <a:off x="7278370" y="2630805"/>
            <a:ext cx="4937125" cy="345186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2000"/>
                                        <p:tgtEl>
                                          <p:spTgt spid="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2"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2000"/>
                                        <p:tgtEl>
                                          <p:spTgt spid="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amond(in)">
                                      <p:cBhvr>
                                        <p:cTn id="3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1"/>
      <p:bldP spid="6" grpId="2"/>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21"/>
          <p:cNvSpPr/>
          <p:nvPr>
            <p:custDataLst>
              <p:tags r:id="rId2"/>
            </p:custDataLst>
          </p:nvPr>
        </p:nvSpPr>
        <p:spPr>
          <a:xfrm rot="7318264">
            <a:off x="5311629" y="2892284"/>
            <a:ext cx="238298" cy="5807731"/>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lt1"/>
              </a:solidFill>
              <a:latin typeface="微软雅黑" panose="020B0503020204020204" charset="-122"/>
              <a:ea typeface="微软雅黑"/>
            </a:endParaRPr>
          </a:p>
        </p:txBody>
      </p:sp>
      <p:cxnSp>
        <p:nvCxnSpPr>
          <p:cNvPr id="13" name="直接连接符 12"/>
          <p:cNvCxnSpPr/>
          <p:nvPr>
            <p:custDataLst>
              <p:tags r:id="rId3"/>
            </p:custDataLst>
          </p:nvPr>
        </p:nvCxnSpPr>
        <p:spPr>
          <a:xfrm>
            <a:off x="422233" y="1079532"/>
            <a:ext cx="11793489" cy="0"/>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a:off x="430530" y="2376170"/>
            <a:ext cx="11831955" cy="15875"/>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5"/>
            </p:custDataLst>
          </p:nvPr>
        </p:nvSpPr>
        <p:spPr>
          <a:xfrm>
            <a:off x="531136" y="134487"/>
            <a:ext cx="5465009" cy="803628"/>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sz="4400" b="1" spc="260">
                <a:solidFill>
                  <a:schemeClr val="accent1">
                    <a:lumMod val="75000"/>
                  </a:schemeClr>
                </a:solidFill>
                <a:latin typeface="微软雅黑" panose="020B0503020204020204" charset="-122"/>
                <a:ea typeface="微软雅黑"/>
              </a:rPr>
              <a:t>问题研讨</a:t>
            </a:r>
          </a:p>
        </p:txBody>
      </p:sp>
      <p:sp>
        <p:nvSpPr>
          <p:cNvPr id="5" name="Title 6"/>
          <p:cNvSpPr txBox="1"/>
          <p:nvPr>
            <p:custDataLst>
              <p:tags r:id="rId6"/>
            </p:custDataLst>
          </p:nvPr>
        </p:nvSpPr>
        <p:spPr>
          <a:xfrm>
            <a:off x="422275" y="1169035"/>
            <a:ext cx="11601450" cy="97726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3200" b="1" spc="160">
                <a:ln w="3175">
                  <a:noFill/>
                  <a:prstDash val="dash"/>
                </a:ln>
                <a:solidFill>
                  <a:schemeClr val="tx2"/>
                </a:solidFill>
                <a:latin typeface="微软雅黑" panose="020B0503020204020204" charset="-122"/>
                <a:ea typeface="微软雅黑"/>
                <a:cs typeface="微软雅黑" panose="020B0503020204020204" charset="-122"/>
              </a:rPr>
              <a:t>既然娜拉不应该因为假签名事件而受到惩罚，海尔荗也最终宽恕她了，那她为什么要离家出走？</a:t>
            </a:r>
          </a:p>
        </p:txBody>
      </p:sp>
      <p:sp>
        <p:nvSpPr>
          <p:cNvPr id="2" name="Title 6"/>
          <p:cNvSpPr txBox="1"/>
          <p:nvPr>
            <p:custDataLst>
              <p:tags r:id="rId7"/>
            </p:custDataLst>
          </p:nvPr>
        </p:nvSpPr>
        <p:spPr>
          <a:xfrm>
            <a:off x="397510" y="2442845"/>
            <a:ext cx="6639560" cy="72072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FF0000"/>
                </a:solidFill>
                <a:latin typeface="微软雅黑" panose="020B0503020204020204" charset="-122"/>
                <a:ea typeface="微软雅黑"/>
                <a:cs typeface="微软雅黑" panose="020B0503020204020204" charset="-122"/>
              </a:rPr>
              <a:t>①性格基础。</a:t>
            </a:r>
          </a:p>
        </p:txBody>
      </p:sp>
      <p:sp>
        <p:nvSpPr>
          <p:cNvPr id="6" name="Title 6"/>
          <p:cNvSpPr txBox="1"/>
          <p:nvPr>
            <p:custDataLst>
              <p:tags r:id="rId8"/>
            </p:custDataLst>
          </p:nvPr>
        </p:nvSpPr>
        <p:spPr>
          <a:xfrm>
            <a:off x="397510" y="3370580"/>
            <a:ext cx="6639560" cy="117856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002060"/>
                </a:solidFill>
                <a:latin typeface="微软雅黑" panose="020B0503020204020204" charset="-122"/>
                <a:ea typeface="微软雅黑"/>
                <a:cs typeface="微软雅黑" panose="020B0503020204020204" charset="-122"/>
              </a:rPr>
              <a:t>②认清了海尔茂的本质,以及自己在家庭中的屈辱地位。</a:t>
            </a:r>
          </a:p>
        </p:txBody>
      </p:sp>
      <p:sp>
        <p:nvSpPr>
          <p:cNvPr id="3" name="Title 6"/>
          <p:cNvSpPr txBox="1"/>
          <p:nvPr>
            <p:custDataLst>
              <p:tags r:id="rId9"/>
            </p:custDataLst>
          </p:nvPr>
        </p:nvSpPr>
        <p:spPr>
          <a:xfrm>
            <a:off x="397510" y="4780280"/>
            <a:ext cx="6639560" cy="117856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7030A0"/>
                </a:solidFill>
                <a:latin typeface="微软雅黑" panose="020B0503020204020204" charset="-122"/>
                <a:ea typeface="微软雅黑"/>
                <a:cs typeface="微软雅黑" panose="020B0503020204020204" charset="-122"/>
              </a:rPr>
              <a:t>③娜拉进而开始对男权社会进行反思,认识到其中存在的种种虚伪和不合理。</a:t>
            </a:r>
          </a:p>
        </p:txBody>
      </p:sp>
      <p:pic>
        <p:nvPicPr>
          <p:cNvPr id="9" name="图片 8" descr="W020190509590454020076"/>
          <p:cNvPicPr>
            <a:picLocks noChangeAspect="1"/>
          </p:cNvPicPr>
          <p:nvPr/>
        </p:nvPicPr>
        <p:blipFill>
          <a:blip r:embed="rId11"/>
          <a:stretch>
            <a:fillRect/>
          </a:stretch>
        </p:blipFill>
        <p:spPr>
          <a:xfrm>
            <a:off x="6704330" y="2599690"/>
            <a:ext cx="5511165" cy="359854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2000"/>
                                        <p:tgtEl>
                                          <p:spTgt spid="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2"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2000"/>
                                        <p:tgtEl>
                                          <p:spTgt spid="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3"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circle(in)">
                                      <p:cBhvr>
                                        <p:cTn id="37" dur="2000"/>
                                        <p:tgtEl>
                                          <p:spTgt spid="3"/>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6" presetClass="entr" presetSubtype="16"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circle(in)">
                                      <p:cBhvr>
                                        <p:cTn id="4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1"/>
      <p:bldP spid="6" grpId="2"/>
      <p:bldP spid="3" grpId="3"/>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21"/>
          <p:cNvSpPr/>
          <p:nvPr>
            <p:custDataLst>
              <p:tags r:id="rId2"/>
            </p:custDataLst>
          </p:nvPr>
        </p:nvSpPr>
        <p:spPr>
          <a:xfrm rot="7318264">
            <a:off x="5311629" y="2892284"/>
            <a:ext cx="238298" cy="5807731"/>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85" b="1">
              <a:solidFill>
                <a:schemeClr val="lt1"/>
              </a:solidFill>
              <a:latin typeface="微软雅黑" panose="020B0503020204020204" charset="-122"/>
              <a:ea typeface="微软雅黑"/>
            </a:endParaRPr>
          </a:p>
        </p:txBody>
      </p:sp>
      <p:cxnSp>
        <p:nvCxnSpPr>
          <p:cNvPr id="13" name="直接连接符 12"/>
          <p:cNvCxnSpPr/>
          <p:nvPr>
            <p:custDataLst>
              <p:tags r:id="rId3"/>
            </p:custDataLst>
          </p:nvPr>
        </p:nvCxnSpPr>
        <p:spPr>
          <a:xfrm>
            <a:off x="422233" y="1079532"/>
            <a:ext cx="11793489" cy="0"/>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a:off x="430530" y="2376170"/>
            <a:ext cx="11831955" cy="15875"/>
          </a:xfrm>
          <a:prstGeom prst="line">
            <a:avLst/>
          </a:prstGeom>
          <a:ln w="28575">
            <a:solidFill>
              <a:srgbClr val="00B0F0"/>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5"/>
            </p:custDataLst>
          </p:nvPr>
        </p:nvSpPr>
        <p:spPr>
          <a:xfrm>
            <a:off x="531136" y="134487"/>
            <a:ext cx="5465009" cy="803628"/>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sz="4400" b="1" spc="260">
                <a:solidFill>
                  <a:schemeClr val="accent1">
                    <a:lumMod val="75000"/>
                  </a:schemeClr>
                </a:solidFill>
                <a:latin typeface="微软雅黑" panose="020B0503020204020204" charset="-122"/>
                <a:ea typeface="微软雅黑"/>
              </a:rPr>
              <a:t>问题研讨</a:t>
            </a:r>
          </a:p>
        </p:txBody>
      </p:sp>
      <p:sp>
        <p:nvSpPr>
          <p:cNvPr id="5" name="Title 6"/>
          <p:cNvSpPr txBox="1"/>
          <p:nvPr>
            <p:custDataLst>
              <p:tags r:id="rId6"/>
            </p:custDataLst>
          </p:nvPr>
        </p:nvSpPr>
        <p:spPr>
          <a:xfrm>
            <a:off x="422275" y="1169035"/>
            <a:ext cx="11601450" cy="97726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3200" b="1" spc="160">
                <a:ln w="3175">
                  <a:noFill/>
                  <a:prstDash val="dash"/>
                </a:ln>
                <a:solidFill>
                  <a:schemeClr val="tx2"/>
                </a:solidFill>
                <a:latin typeface="微软雅黑" panose="020B0503020204020204" charset="-122"/>
                <a:ea typeface="微软雅黑"/>
                <a:cs typeface="微软雅黑" panose="020B0503020204020204" charset="-122"/>
              </a:rPr>
              <a:t>联系剧情，说说舞台说明“穿外套”“戴帽子”“围披肩”“拿起手提包”的作用。</a:t>
            </a:r>
          </a:p>
        </p:txBody>
      </p:sp>
      <p:sp>
        <p:nvSpPr>
          <p:cNvPr id="2" name="Title 6"/>
          <p:cNvSpPr txBox="1"/>
          <p:nvPr>
            <p:custDataLst>
              <p:tags r:id="rId7"/>
            </p:custDataLst>
          </p:nvPr>
        </p:nvSpPr>
        <p:spPr>
          <a:xfrm>
            <a:off x="422275" y="2933700"/>
            <a:ext cx="6129020" cy="293116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160">
                <a:ln w="3175">
                  <a:noFill/>
                  <a:prstDash val="dash"/>
                </a:ln>
                <a:solidFill>
                  <a:srgbClr val="FF0000"/>
                </a:solidFill>
                <a:latin typeface="微软雅黑" panose="020B0503020204020204" charset="-122"/>
                <a:ea typeface="微软雅黑"/>
                <a:cs typeface="微软雅黑" panose="020B0503020204020204" charset="-122"/>
              </a:rPr>
              <a:t>这些舞台说明均是对娜拉动作的介绍，由此可以看出，娜拉在与海尔茂交谈的过程中，一直在做着出走的准备，此时她离家出走的决心已经非常坚定。</a:t>
            </a:r>
          </a:p>
        </p:txBody>
      </p:sp>
      <p:pic>
        <p:nvPicPr>
          <p:cNvPr id="8" name="图片 7" descr="W020160823715399002788"/>
          <p:cNvPicPr>
            <a:picLocks noChangeAspect="1"/>
          </p:cNvPicPr>
          <p:nvPr/>
        </p:nvPicPr>
        <p:blipFill>
          <a:blip r:embed="rId9"/>
          <a:stretch>
            <a:fillRect/>
          </a:stretch>
        </p:blipFill>
        <p:spPr>
          <a:xfrm>
            <a:off x="6445885" y="2694305"/>
            <a:ext cx="5815965" cy="349313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2000"/>
                                        <p:tgtEl>
                                          <p:spTgt spid="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1" presetClass="entr" presetSubtype="1"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a:blip r:embed="rId6"/>
          <a:srcRect t="1301" b="1301"/>
          <a:stretch>
            <a:fillRect/>
          </a:stretch>
        </p:blipFill>
        <p:spPr>
          <a:xfrm>
            <a:off x="7554473" y="-27"/>
            <a:ext cx="5304274" cy="7232704"/>
          </a:xfrm>
          <a:custGeom>
            <a:avLst/>
            <a:gdLst/>
            <a:ahLst/>
            <a:cxnLst>
              <a:cxn ang="3">
                <a:pos x="hc" y="t"/>
              </a:cxn>
              <a:cxn ang="cd2">
                <a:pos x="l" y="vc"/>
              </a:cxn>
              <a:cxn ang="cd4">
                <a:pos x="hc" y="b"/>
              </a:cxn>
              <a:cxn ang="0">
                <a:pos x="r" y="vc"/>
              </a:cxn>
            </a:cxnLst>
            <a:rect l="l" t="t" r="r" b="b"/>
            <a:pathLst>
              <a:path w="7920" h="10800">
                <a:moveTo>
                  <a:pt x="0" y="0"/>
                </a:moveTo>
                <a:lnTo>
                  <a:pt x="7920" y="0"/>
                </a:lnTo>
                <a:lnTo>
                  <a:pt x="7920" y="10800"/>
                </a:lnTo>
                <a:lnTo>
                  <a:pt x="0" y="10800"/>
                </a:lnTo>
                <a:lnTo>
                  <a:pt x="0" y="0"/>
                </a:lnTo>
                <a:close/>
              </a:path>
            </a:pathLst>
          </a:custGeom>
        </p:spPr>
      </p:pic>
      <p:sp>
        <p:nvSpPr>
          <p:cNvPr id="6" name="文本框 5"/>
          <p:cNvSpPr txBox="1"/>
          <p:nvPr>
            <p:custDataLst>
              <p:tags r:id="rId3"/>
            </p:custDataLst>
          </p:nvPr>
        </p:nvSpPr>
        <p:spPr>
          <a:xfrm>
            <a:off x="371798" y="264103"/>
            <a:ext cx="6268681" cy="803628"/>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altLang="en-US" sz="4400" b="1" spc="260">
                <a:solidFill>
                  <a:schemeClr val="accent1">
                    <a:lumMod val="75000"/>
                  </a:schemeClr>
                </a:solidFill>
                <a:latin typeface="微软雅黑" panose="020B0503020204020204" charset="-122"/>
                <a:ea typeface="微软雅黑"/>
              </a:rPr>
              <a:t>娜拉形象</a:t>
            </a:r>
          </a:p>
        </p:txBody>
      </p:sp>
      <p:sp>
        <p:nvSpPr>
          <p:cNvPr id="11" name="Title 6"/>
          <p:cNvSpPr txBox="1"/>
          <p:nvPr>
            <p:custDataLst>
              <p:tags r:id="rId4"/>
            </p:custDataLst>
          </p:nvPr>
        </p:nvSpPr>
        <p:spPr>
          <a:xfrm>
            <a:off x="372110" y="1068070"/>
            <a:ext cx="6997700" cy="616394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娜拉是一个有着资产阶级思想倾向的妇女，美丽、活泼、真诚、勇敢、善良、富有同情心。在识破海尔茂虚伪面目前，她一直生活在脉脉温情之中，从未考虑过妇女在家庭中的位置问题。但她是位品格高尚的女子，她忠于爱情，为了丈夫治病，勇敢地假签支票借据，并独立地还债，为了保全丈夫的名誉而准备自杀。她对林丹太太、阮克医生抱着真正的同情心，并勇敢和坚强地面对柯洛克斯泰的威胁恐吓，她没有屈服，而是准备承担一切责任。识破海尔茂虚伪、自私自利的面目后，她意识到自己在家庭中人格不独立的可悲状况，对于以男权为中心的资产阶级的道德、法律和宗教产生怀疑并进行谴责，毅然离家出走。</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1"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nvSpPr>
        <p:spPr>
          <a:xfrm>
            <a:off x="4155444" y="236066"/>
            <a:ext cx="4547194" cy="2300385"/>
          </a:xfrm>
          <a:prstGeom prst="rect">
            <a:avLst/>
          </a:prstGeom>
        </p:spPr>
        <p:txBody>
          <a:bodyPr wrap="none" fromWordArt="1">
            <a:prstTxWarp prst="textPlain">
              <a:avLst>
                <a:gd name="adj" fmla="val 50000"/>
              </a:avLst>
            </a:prstTxWarp>
            <a:normAutofit/>
          </a:bodyPr>
          <a:lstStyle/>
          <a:p>
            <a:pPr algn="ctr"/>
            <a:r>
              <a:rPr lang="zh-CN" altLang="zh-CN" sz="8435" b="1">
                <a:ln w="12700" cap="flat" cmpd="sng">
                  <a:solidFill>
                    <a:schemeClr val="tx1"/>
                  </a:solidFill>
                  <a:prstDash val="solid"/>
                  <a:round/>
                  <a:headEnd type="none" w="med" len="med"/>
                  <a:tailEnd type="none" w="lg"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隶书" panose="02010509060101010101" pitchFamily="49" charset="-122"/>
                <a:ea typeface="隶书" panose="02010509060101010101" pitchFamily="49" charset="-122"/>
              </a:rPr>
              <a:t>导读明体</a:t>
            </a:r>
          </a:p>
        </p:txBody>
      </p:sp>
      <p:pic>
        <p:nvPicPr>
          <p:cNvPr id="4" name="图片 3" descr="VSET_1401420151302769"/>
          <p:cNvPicPr>
            <a:picLocks noChangeAspect="1"/>
          </p:cNvPicPr>
          <p:nvPr/>
        </p:nvPicPr>
        <p:blipFill>
          <a:blip r:embed="rId4"/>
          <a:stretch>
            <a:fillRect/>
          </a:stretch>
        </p:blipFill>
        <p:spPr>
          <a:xfrm>
            <a:off x="710565" y="2536825"/>
            <a:ext cx="11414125" cy="4422775"/>
          </a:xfrm>
          <a:prstGeom prst="rect">
            <a:avLst/>
          </a:prstGeom>
        </p:spPr>
      </p:pic>
    </p:spTree>
  </p:cSld>
  <p:clrMapOvr>
    <a:masterClrMapping/>
  </p:clrMapOvr>
  <p:transition spd="slow">
    <p:blinds/>
    <p:sndAc>
      <p:stSnd>
        <p:snd r:embed="rId3"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770" decel="100000"/>
                                        <p:tgtEl>
                                          <p:spTgt spid="27654"/>
                                        </p:tgtEl>
                                      </p:cBhvr>
                                    </p:animEffect>
                                    <p:animScale>
                                      <p:cBhvr>
                                        <p:cTn id="8" dur="770" decel="100000"/>
                                        <p:tgtEl>
                                          <p:spTgt spid="27654"/>
                                        </p:tgtEl>
                                      </p:cBhvr>
                                      <p:from x="10000" y="10000"/>
                                      <p:to x="200000" y="450000"/>
                                    </p:animScale>
                                    <p:animScale>
                                      <p:cBhvr>
                                        <p:cTn id="9" dur="1230" accel="100000" fill="hold">
                                          <p:stCondLst>
                                            <p:cond delay="770"/>
                                          </p:stCondLst>
                                        </p:cTn>
                                        <p:tgtEl>
                                          <p:spTgt spid="27654"/>
                                        </p:tgtEl>
                                      </p:cBhvr>
                                      <p:from x="200000" y="450000"/>
                                      <p:to x="100000" y="100000"/>
                                    </p:animScale>
                                    <p:set>
                                      <p:cBhvr>
                                        <p:cTn id="10" dur="770" fill="hold"/>
                                        <p:tgtEl>
                                          <p:spTgt spid="27654"/>
                                        </p:tgtEl>
                                        <p:attrNameLst>
                                          <p:attrName>ppt_x</p:attrName>
                                        </p:attrNameLst>
                                      </p:cBhvr>
                                      <p:to>
                                        <p:strVal val="(0.5)"/>
                                      </p:to>
                                    </p:set>
                                    <p:anim from="(0.5)" to="(#ppt_x)" calcmode="lin" valueType="num">
                                      <p:cBhvr>
                                        <p:cTn id="11" dur="1230" accel="100000" fill="hold">
                                          <p:stCondLst>
                                            <p:cond delay="770"/>
                                          </p:stCondLst>
                                        </p:cTn>
                                        <p:tgtEl>
                                          <p:spTgt spid="27654"/>
                                        </p:tgtEl>
                                        <p:attrNameLst>
                                          <p:attrName>ppt_x</p:attrName>
                                        </p:attrNameLst>
                                      </p:cBhvr>
                                    </p:anim>
                                    <p:set>
                                      <p:cBhvr>
                                        <p:cTn id="12" dur="770" fill="hold"/>
                                        <p:tgtEl>
                                          <p:spTgt spid="27654"/>
                                        </p:tgtEl>
                                        <p:attrNameLst>
                                          <p:attrName>ppt_y</p:attrName>
                                        </p:attrNameLst>
                                      </p:cBhvr>
                                      <p:to>
                                        <p:strVal val="(#ppt_y+0.4)"/>
                                      </p:to>
                                    </p:set>
                                    <p:anim from="(#ppt_y+0.4)" to="(#ppt_y)" calcmode="lin" valueType="num">
                                      <p:cBhvr>
                                        <p:cTn id="13" dur="1230" accel="100000" fill="hold">
                                          <p:stCondLst>
                                            <p:cond delay="770"/>
                                          </p:stCondLst>
                                        </p:cTn>
                                        <p:tgtEl>
                                          <p:spTgt spid="27654"/>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1"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2"/>
            </p:custDataLst>
          </p:nvPr>
        </p:nvSpPr>
        <p:spPr>
          <a:xfrm>
            <a:off x="371798" y="264103"/>
            <a:ext cx="6268681" cy="803628"/>
          </a:xfrm>
          <a:prstGeom prst="rect">
            <a:avLst/>
          </a:prstGeom>
          <a:noFill/>
        </p:spPr>
        <p:txBody>
          <a:bodyPr wrap="square" lIns="66968" tIns="26787" rIns="66968" bIns="26787" rtlCol="0" anchor="b" anchorCtr="0">
            <a:normAutofit/>
          </a:bodyPr>
          <a:lstStyle/>
          <a:p>
            <a:pPr marL="0" indent="0" algn="l">
              <a:lnSpc>
                <a:spcPct val="100000"/>
              </a:lnSpc>
              <a:spcBef>
                <a:spcPct val="0"/>
              </a:spcBef>
              <a:spcAft>
                <a:spcPct val="0"/>
              </a:spcAft>
              <a:buSzTx/>
              <a:buNone/>
            </a:pPr>
            <a:r>
              <a:rPr lang="zh-CN" altLang="en-US" sz="4400" b="1" spc="260">
                <a:solidFill>
                  <a:schemeClr val="accent1">
                    <a:lumMod val="75000"/>
                  </a:schemeClr>
                </a:solidFill>
                <a:latin typeface="微软雅黑" panose="020B0503020204020204" charset="-122"/>
                <a:ea typeface="微软雅黑"/>
              </a:rPr>
              <a:t>海尔茂形象</a:t>
            </a:r>
          </a:p>
        </p:txBody>
      </p:sp>
      <p:sp>
        <p:nvSpPr>
          <p:cNvPr id="11" name="Title 6"/>
          <p:cNvSpPr txBox="1"/>
          <p:nvPr>
            <p:custDataLst>
              <p:tags r:id="rId3"/>
            </p:custDataLst>
          </p:nvPr>
        </p:nvSpPr>
        <p:spPr>
          <a:xfrm>
            <a:off x="372110" y="1068070"/>
            <a:ext cx="6997700" cy="616394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8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海尔茂是男权中心思想的代表者和资本主义社会制度及其传统观念的维护者。他实质上是一个极自私、冷酷、虚伪的伪君子。这集中体现在他对待娜拉的态度和待人接物上。在家中他将娜拉看成自己的私有财产和玩偶，满嘴甜言蜜语。然而一旦他认为娜拉的行动“危害”到他的名誉地位时，立刻暴露出他的卑劣和自私。当柯洛克斯泰还回借据，没有任何危险时，立刻又换回原来的面孔。当他看到用所谓的“爱”的言辞无法让娜拉回心转意时，便搬出道德和宗教来阻止娜拉的出走，甚至宣扬资产阶级法律的“威力”，企图使娜拉继续忍受其玩偶地位。他是一个一切都以个人利益为前提的个人主义者。</a:t>
            </a:r>
          </a:p>
        </p:txBody>
      </p:sp>
      <p:pic>
        <p:nvPicPr>
          <p:cNvPr id="2" name="图片 1" descr="Img394702984"/>
          <p:cNvPicPr>
            <a:picLocks noChangeAspect="1"/>
          </p:cNvPicPr>
          <p:nvPr/>
        </p:nvPicPr>
        <p:blipFill>
          <a:blip r:embed="rId5"/>
          <a:stretch>
            <a:fillRect/>
          </a:stretch>
        </p:blipFill>
        <p:spPr>
          <a:xfrm>
            <a:off x="7369175" y="0"/>
            <a:ext cx="5408930" cy="723201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1"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858750" cy="95471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4" name="矩形 15"/>
          <p:cNvSpPr/>
          <p:nvPr>
            <p:custDataLst>
              <p:tags r:id="rId3"/>
            </p:custDataLst>
          </p:nvPr>
        </p:nvSpPr>
        <p:spPr>
          <a:xfrm>
            <a:off x="1627400" y="1767995"/>
            <a:ext cx="4018359" cy="4982532"/>
          </a:xfrm>
          <a:prstGeom prst="rect">
            <a:avLst/>
          </a:prstGeom>
          <a:solidFill>
            <a:schemeClr val="accent1">
              <a:alpha val="5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900">
                <a:solidFill>
                  <a:schemeClr val="dk1"/>
                </a:solidFill>
                <a:latin typeface="微软雅黑" panose="020B0503020204020204" charset="-122"/>
                <a:ea typeface="微软雅黑"/>
              </a:rPr>
              <a:t>2</a:t>
            </a:r>
          </a:p>
        </p:txBody>
      </p:sp>
      <p:sp>
        <p:nvSpPr>
          <p:cNvPr id="5" name="矩形 15"/>
          <p:cNvSpPr/>
          <p:nvPr>
            <p:custDataLst>
              <p:tags r:id="rId4"/>
            </p:custDataLst>
          </p:nvPr>
        </p:nvSpPr>
        <p:spPr>
          <a:xfrm>
            <a:off x="1305917" y="1446542"/>
            <a:ext cx="4018359" cy="4982532"/>
          </a:xfrm>
          <a:prstGeom prst="rect">
            <a:avLst/>
          </a:prstGeom>
          <a:solidFill>
            <a:schemeClr val="accent1">
              <a:alpha val="5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900">
                <a:solidFill>
                  <a:schemeClr val="dk1"/>
                </a:solidFill>
                <a:latin typeface="微软雅黑" panose="020B0503020204020204" charset="-122"/>
                <a:ea typeface="微软雅黑"/>
              </a:rPr>
              <a:t>2</a:t>
            </a:r>
          </a:p>
        </p:txBody>
      </p:sp>
      <p:sp>
        <p:nvSpPr>
          <p:cNvPr id="6" name="任意多边形 5"/>
          <p:cNvSpPr>
            <a:spLocks noChangeAspect="1"/>
          </p:cNvSpPr>
          <p:nvPr>
            <p:custDataLst>
              <p:tags r:id="rId5"/>
            </p:custDataLst>
          </p:nvPr>
        </p:nvSpPr>
        <p:spPr>
          <a:xfrm>
            <a:off x="6971863" y="2185895"/>
            <a:ext cx="753671" cy="107151"/>
          </a:xfrm>
          <a:custGeom>
            <a:avLst/>
            <a:gdLst>
              <a:gd name="idx" fmla="cos wd2 2700000"/>
              <a:gd name="idy" fmla="sin hd2 2700000"/>
              <a:gd name="il" fmla="+- hc 0 wd2"/>
              <a:gd name="ir" fmla="+- hc wd2 0"/>
              <a:gd name="it" fmla="+- vc 0 idx"/>
              <a:gd name="ib" fmla="+- vc idx 0"/>
            </a:gdLst>
            <a:ahLst/>
            <a:cxnLst>
              <a:cxn ang="3">
                <a:pos x="hc" y="t"/>
              </a:cxn>
              <a:cxn ang="3">
                <a:pos x="hd2" y="il"/>
              </a:cxn>
              <a:cxn ang="cd2">
                <a:pos x="l" y="vc"/>
              </a:cxn>
              <a:cxn ang="cd4">
                <a:pos x="hd2" y="ir"/>
              </a:cxn>
              <a:cxn ang="cd4">
                <a:pos x="hc" y="b"/>
              </a:cxn>
              <a:cxn ang="cd4">
                <a:pos x="idy" y="ir"/>
              </a:cxn>
              <a:cxn ang="0">
                <a:pos x="r" y="vc"/>
              </a:cxn>
              <a:cxn ang="3">
                <a:pos x="idy" y="il"/>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13" name="任意多边形 12"/>
          <p:cNvSpPr>
            <a:spLocks noChangeAspect="1"/>
          </p:cNvSpPr>
          <p:nvPr>
            <p:custDataLst>
              <p:tags r:id="rId6"/>
            </p:custDataLst>
          </p:nvPr>
        </p:nvSpPr>
        <p:spPr>
          <a:xfrm>
            <a:off x="10588411" y="5689720"/>
            <a:ext cx="753671" cy="107151"/>
          </a:xfrm>
          <a:custGeom>
            <a:avLst/>
            <a:gdLst>
              <a:gd name="idx" fmla="cos wd2 2700000"/>
              <a:gd name="idy" fmla="sin hd2 2700000"/>
              <a:gd name="il" fmla="+- hc 0 wd2"/>
              <a:gd name="ir" fmla="+- hc wd2 0"/>
              <a:gd name="it" fmla="+- vc 0 idx"/>
              <a:gd name="ib" fmla="+- vc idx 0"/>
            </a:gdLst>
            <a:ahLst/>
            <a:cxnLst>
              <a:cxn ang="3">
                <a:pos x="hc" y="t"/>
              </a:cxn>
              <a:cxn ang="3">
                <a:pos x="hd2" y="il"/>
              </a:cxn>
              <a:cxn ang="cd2">
                <a:pos x="l" y="vc"/>
              </a:cxn>
              <a:cxn ang="cd4">
                <a:pos x="hd2" y="ir"/>
              </a:cxn>
              <a:cxn ang="cd4">
                <a:pos x="hc" y="b"/>
              </a:cxn>
              <a:cxn ang="cd4">
                <a:pos x="idy" y="ir"/>
              </a:cxn>
              <a:cxn ang="0">
                <a:pos x="r" y="vc"/>
              </a:cxn>
              <a:cxn ang="3">
                <a:pos x="idy" y="il"/>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7" name="文本框 6"/>
          <p:cNvSpPr txBox="1"/>
          <p:nvPr>
            <p:custDataLst>
              <p:tags r:id="rId7"/>
            </p:custDataLst>
          </p:nvPr>
        </p:nvSpPr>
        <p:spPr>
          <a:xfrm>
            <a:off x="305435" y="98425"/>
            <a:ext cx="12070715" cy="704850"/>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altLang="en-US" sz="4400" b="1" spc="200">
                <a:solidFill>
                  <a:schemeClr val="lt1"/>
                </a:solidFill>
                <a:latin typeface="微软雅黑" panose="020B0503020204020204" charset="-122"/>
                <a:ea typeface="微软雅黑"/>
              </a:rPr>
              <a:t>谁应该为娜拉玩偶地位买单？</a:t>
            </a:r>
          </a:p>
        </p:txBody>
      </p:sp>
      <p:sp>
        <p:nvSpPr>
          <p:cNvPr id="11" name="Title 6"/>
          <p:cNvSpPr txBox="1"/>
          <p:nvPr>
            <p:custDataLst>
              <p:tags r:id="rId8"/>
            </p:custDataLst>
          </p:nvPr>
        </p:nvSpPr>
        <p:spPr>
          <a:xfrm>
            <a:off x="5904865" y="2490470"/>
            <a:ext cx="6731000" cy="115633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海尔荗的男权思想，这种思想是当时社会的一种普遍现象。</a:t>
            </a:r>
          </a:p>
        </p:txBody>
      </p:sp>
      <p:sp>
        <p:nvSpPr>
          <p:cNvPr id="2" name="Title 6"/>
          <p:cNvSpPr txBox="1"/>
          <p:nvPr>
            <p:custDataLst>
              <p:tags r:id="rId9"/>
            </p:custDataLst>
          </p:nvPr>
        </p:nvSpPr>
        <p:spPr>
          <a:xfrm>
            <a:off x="5904230" y="3910330"/>
            <a:ext cx="6471285" cy="267906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8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娜拉玩偶地位的主观原因：没有什么崇高的理想和生活目的、具有孩子脾性、思想深处有男尊女卑意识和高低贵贱观念、骨子里存在对男性的依附思想等原因。</a:t>
            </a:r>
          </a:p>
        </p:txBody>
      </p:sp>
      <p:pic>
        <p:nvPicPr>
          <p:cNvPr id="3" name="图片 2" descr="88ec23528e9c3f6_w910_h607"/>
          <p:cNvPicPr>
            <a:picLocks noChangeAspect="1"/>
          </p:cNvPicPr>
          <p:nvPr/>
        </p:nvPicPr>
        <p:blipFill>
          <a:blip r:embed="rId11"/>
          <a:stretch>
            <a:fillRect/>
          </a:stretch>
        </p:blipFill>
        <p:spPr>
          <a:xfrm>
            <a:off x="1713865" y="2402840"/>
            <a:ext cx="3850640" cy="307086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diamond(in)">
                                      <p:cBhvr>
                                        <p:cTn id="25" dur="2000"/>
                                        <p:tgtEl>
                                          <p:spTgt spid="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circle(in)">
                                      <p:cBhvr>
                                        <p:cTn id="31" dur="2000"/>
                                        <p:tgtEl>
                                          <p:spTgt spid="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4"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edge">
                                      <p:cBhvr>
                                        <p:cTn id="37" dur="2000"/>
                                        <p:tgtEl>
                                          <p:spTgt spid="11"/>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5"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edge">
                                      <p:cBhvr>
                                        <p:cTn id="4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3" animBg="1"/>
      <p:bldP spid="5" grpId="2" animBg="1"/>
      <p:bldP spid="7" grpId="1"/>
      <p:bldP spid="11" grpId="4"/>
      <p:bldP spid="2" grpId="5"/>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858750" cy="95471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4" name="矩形 15"/>
          <p:cNvSpPr/>
          <p:nvPr>
            <p:custDataLst>
              <p:tags r:id="rId3"/>
            </p:custDataLst>
          </p:nvPr>
        </p:nvSpPr>
        <p:spPr>
          <a:xfrm>
            <a:off x="1627400" y="1767995"/>
            <a:ext cx="4018359" cy="4982532"/>
          </a:xfrm>
          <a:prstGeom prst="rect">
            <a:avLst/>
          </a:prstGeom>
          <a:solidFill>
            <a:schemeClr val="accent1">
              <a:alpha val="5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900">
                <a:solidFill>
                  <a:schemeClr val="dk1"/>
                </a:solidFill>
                <a:latin typeface="微软雅黑" panose="020B0503020204020204" charset="-122"/>
                <a:ea typeface="微软雅黑"/>
              </a:rPr>
              <a:t>2</a:t>
            </a:r>
          </a:p>
        </p:txBody>
      </p:sp>
      <p:sp>
        <p:nvSpPr>
          <p:cNvPr id="5" name="矩形 15"/>
          <p:cNvSpPr/>
          <p:nvPr>
            <p:custDataLst>
              <p:tags r:id="rId4"/>
            </p:custDataLst>
          </p:nvPr>
        </p:nvSpPr>
        <p:spPr>
          <a:xfrm>
            <a:off x="1305917" y="1446542"/>
            <a:ext cx="4018359" cy="4982532"/>
          </a:xfrm>
          <a:prstGeom prst="rect">
            <a:avLst/>
          </a:prstGeom>
          <a:solidFill>
            <a:schemeClr val="accent1">
              <a:alpha val="5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900">
                <a:solidFill>
                  <a:schemeClr val="dk1"/>
                </a:solidFill>
                <a:latin typeface="微软雅黑" panose="020B0503020204020204" charset="-122"/>
                <a:ea typeface="微软雅黑"/>
              </a:rPr>
              <a:t>2</a:t>
            </a:r>
          </a:p>
        </p:txBody>
      </p:sp>
      <p:sp>
        <p:nvSpPr>
          <p:cNvPr id="6" name="任意多边形 5"/>
          <p:cNvSpPr>
            <a:spLocks noChangeAspect="1"/>
          </p:cNvSpPr>
          <p:nvPr>
            <p:custDataLst>
              <p:tags r:id="rId5"/>
            </p:custDataLst>
          </p:nvPr>
        </p:nvSpPr>
        <p:spPr>
          <a:xfrm>
            <a:off x="6669603" y="1660750"/>
            <a:ext cx="753671" cy="107151"/>
          </a:xfrm>
          <a:custGeom>
            <a:avLst/>
            <a:gdLst>
              <a:gd name="idx" fmla="cos wd2 2700000"/>
              <a:gd name="idy" fmla="sin hd2 2700000"/>
              <a:gd name="il" fmla="+- hc 0 wd2"/>
              <a:gd name="ir" fmla="+- hc wd2 0"/>
              <a:gd name="it" fmla="+- vc 0 idx"/>
              <a:gd name="ib" fmla="+- vc idx 0"/>
            </a:gdLst>
            <a:ahLst/>
            <a:cxnLst>
              <a:cxn ang="3">
                <a:pos x="hc" y="t"/>
              </a:cxn>
              <a:cxn ang="3">
                <a:pos x="hd2" y="il"/>
              </a:cxn>
              <a:cxn ang="cd2">
                <a:pos x="l" y="vc"/>
              </a:cxn>
              <a:cxn ang="cd4">
                <a:pos x="hd2" y="ir"/>
              </a:cxn>
              <a:cxn ang="cd4">
                <a:pos x="hc" y="b"/>
              </a:cxn>
              <a:cxn ang="cd4">
                <a:pos x="idy" y="ir"/>
              </a:cxn>
              <a:cxn ang="0">
                <a:pos x="r" y="vc"/>
              </a:cxn>
              <a:cxn ang="3">
                <a:pos x="idy" y="il"/>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13" name="任意多边形 12"/>
          <p:cNvSpPr>
            <a:spLocks noChangeAspect="1"/>
          </p:cNvSpPr>
          <p:nvPr>
            <p:custDataLst>
              <p:tags r:id="rId6"/>
            </p:custDataLst>
          </p:nvPr>
        </p:nvSpPr>
        <p:spPr>
          <a:xfrm>
            <a:off x="10588411" y="5689720"/>
            <a:ext cx="753671" cy="107151"/>
          </a:xfrm>
          <a:custGeom>
            <a:avLst/>
            <a:gdLst>
              <a:gd name="idx" fmla="cos wd2 2700000"/>
              <a:gd name="idy" fmla="sin hd2 2700000"/>
              <a:gd name="il" fmla="+- hc 0 wd2"/>
              <a:gd name="ir" fmla="+- hc wd2 0"/>
              <a:gd name="it" fmla="+- vc 0 idx"/>
              <a:gd name="ib" fmla="+- vc idx 0"/>
            </a:gdLst>
            <a:ahLst/>
            <a:cxnLst>
              <a:cxn ang="3">
                <a:pos x="hc" y="t"/>
              </a:cxn>
              <a:cxn ang="3">
                <a:pos x="hd2" y="il"/>
              </a:cxn>
              <a:cxn ang="cd2">
                <a:pos x="l" y="vc"/>
              </a:cxn>
              <a:cxn ang="cd4">
                <a:pos x="hd2" y="ir"/>
              </a:cxn>
              <a:cxn ang="cd4">
                <a:pos x="hc" y="b"/>
              </a:cxn>
              <a:cxn ang="cd4">
                <a:pos x="idy" y="ir"/>
              </a:cxn>
              <a:cxn ang="0">
                <a:pos x="r" y="vc"/>
              </a:cxn>
              <a:cxn ang="3">
                <a:pos x="idy" y="il"/>
              </a:cxn>
            </a:cxnLst>
            <a:rect l="l" t="t" r="r" b="b"/>
            <a:pathLst>
              <a:path w="1477" h="210">
                <a:moveTo>
                  <a:pt x="0" y="105"/>
                </a:moveTo>
                <a:cubicBezTo>
                  <a:pt x="0" y="47"/>
                  <a:pt x="47" y="0"/>
                  <a:pt x="105" y="0"/>
                </a:cubicBezTo>
                <a:cubicBezTo>
                  <a:pt x="163" y="0"/>
                  <a:pt x="210" y="47"/>
                  <a:pt x="210" y="105"/>
                </a:cubicBezTo>
                <a:cubicBezTo>
                  <a:pt x="210" y="163"/>
                  <a:pt x="163" y="210"/>
                  <a:pt x="105" y="210"/>
                </a:cubicBezTo>
                <a:cubicBezTo>
                  <a:pt x="47" y="210"/>
                  <a:pt x="0" y="163"/>
                  <a:pt x="0" y="105"/>
                </a:cubicBezTo>
                <a:close/>
                <a:moveTo>
                  <a:pt x="432" y="105"/>
                </a:moveTo>
                <a:cubicBezTo>
                  <a:pt x="432" y="47"/>
                  <a:pt x="479" y="0"/>
                  <a:pt x="537" y="0"/>
                </a:cubicBezTo>
                <a:cubicBezTo>
                  <a:pt x="595" y="0"/>
                  <a:pt x="642" y="47"/>
                  <a:pt x="642" y="105"/>
                </a:cubicBezTo>
                <a:cubicBezTo>
                  <a:pt x="642" y="163"/>
                  <a:pt x="595" y="210"/>
                  <a:pt x="537" y="210"/>
                </a:cubicBezTo>
                <a:cubicBezTo>
                  <a:pt x="479" y="210"/>
                  <a:pt x="432" y="163"/>
                  <a:pt x="432" y="105"/>
                </a:cubicBezTo>
                <a:close/>
                <a:moveTo>
                  <a:pt x="847" y="105"/>
                </a:moveTo>
                <a:cubicBezTo>
                  <a:pt x="847" y="47"/>
                  <a:pt x="894" y="0"/>
                  <a:pt x="952" y="0"/>
                </a:cubicBezTo>
                <a:cubicBezTo>
                  <a:pt x="1010" y="0"/>
                  <a:pt x="1057" y="47"/>
                  <a:pt x="1057" y="105"/>
                </a:cubicBezTo>
                <a:cubicBezTo>
                  <a:pt x="1057" y="163"/>
                  <a:pt x="1010" y="210"/>
                  <a:pt x="952" y="210"/>
                </a:cubicBezTo>
                <a:cubicBezTo>
                  <a:pt x="894" y="210"/>
                  <a:pt x="847" y="163"/>
                  <a:pt x="847" y="105"/>
                </a:cubicBezTo>
                <a:close/>
                <a:moveTo>
                  <a:pt x="1267" y="105"/>
                </a:moveTo>
                <a:cubicBezTo>
                  <a:pt x="1267" y="47"/>
                  <a:pt x="1314" y="0"/>
                  <a:pt x="1372" y="0"/>
                </a:cubicBezTo>
                <a:cubicBezTo>
                  <a:pt x="1430" y="0"/>
                  <a:pt x="1477" y="47"/>
                  <a:pt x="1477" y="105"/>
                </a:cubicBezTo>
                <a:cubicBezTo>
                  <a:pt x="1477" y="163"/>
                  <a:pt x="1430" y="210"/>
                  <a:pt x="1372" y="210"/>
                </a:cubicBezTo>
                <a:cubicBezTo>
                  <a:pt x="1314" y="210"/>
                  <a:pt x="1267" y="163"/>
                  <a:pt x="1267" y="105"/>
                </a:cubicBez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charset="-122"/>
              <a:ea typeface="微软雅黑"/>
            </a:endParaRPr>
          </a:p>
        </p:txBody>
      </p:sp>
      <p:sp>
        <p:nvSpPr>
          <p:cNvPr id="7" name="文本框 6"/>
          <p:cNvSpPr txBox="1"/>
          <p:nvPr>
            <p:custDataLst>
              <p:tags r:id="rId7"/>
            </p:custDataLst>
          </p:nvPr>
        </p:nvSpPr>
        <p:spPr>
          <a:xfrm>
            <a:off x="305435" y="98425"/>
            <a:ext cx="12070715" cy="704850"/>
          </a:xfrm>
          <a:prstGeom prst="rect">
            <a:avLst/>
          </a:prstGeom>
          <a:noFill/>
        </p:spPr>
        <p:txBody>
          <a:bodyPr wrap="square" lIns="66968" tIns="26787" rIns="66968" bIns="26787" rtlCol="0" anchor="ctr" anchorCtr="0">
            <a:noAutofit/>
          </a:bodyPr>
          <a:lstStyle/>
          <a:p>
            <a:pPr marL="0" indent="0" algn="l">
              <a:lnSpc>
                <a:spcPct val="100000"/>
              </a:lnSpc>
              <a:spcBef>
                <a:spcPct val="0"/>
              </a:spcBef>
              <a:spcAft>
                <a:spcPct val="0"/>
              </a:spcAft>
              <a:buSzTx/>
              <a:buNone/>
            </a:pPr>
            <a:r>
              <a:rPr lang="zh-CN" altLang="en-US" sz="4400" b="1" spc="200">
                <a:solidFill>
                  <a:schemeClr val="lt1"/>
                </a:solidFill>
                <a:latin typeface="微软雅黑" panose="020B0503020204020204" charset="-122"/>
                <a:ea typeface="微软雅黑"/>
              </a:rPr>
              <a:t>娜拉离家出走的巨大社会意义是什么？</a:t>
            </a:r>
          </a:p>
        </p:txBody>
      </p:sp>
      <p:sp>
        <p:nvSpPr>
          <p:cNvPr id="2" name="Title 6"/>
          <p:cNvSpPr txBox="1"/>
          <p:nvPr>
            <p:custDataLst>
              <p:tags r:id="rId8"/>
            </p:custDataLst>
          </p:nvPr>
        </p:nvSpPr>
        <p:spPr>
          <a:xfrm>
            <a:off x="5645785" y="1923415"/>
            <a:ext cx="7213600" cy="467169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a:buNone/>
            </a:pPr>
            <a:r>
              <a:rPr lang="zh-CN" altLang="en-US" sz="2400" b="1" spc="20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娜拉为追求人格的独立，不甘做丈夫的玩偶，毅然深夜离家出走。她的出走是对资产阶级虚伪的道德、法律、家庭、婚姻制度的挑战，是对整个资本主义社会秩序的奋勇冲击。她用反叛的行动向“物化”女性的罪恶社会庄严宣告：“我首先是一个人，不是玩偶。”成为妇女解放的“独立宣言”。这对广大妇女争取自由、平等、人格的独立起了巨大鼓舞作用。她的出走，震惊了男权社会，震醒了昏睡的女性，使整个社会鼎沸起来，引起人们对现存制度的怀疑。但娜拉出走后怎么办？作者没有明晰的答案。</a:t>
            </a:r>
          </a:p>
        </p:txBody>
      </p:sp>
      <p:pic>
        <p:nvPicPr>
          <p:cNvPr id="3" name="图片 2" descr="88ec23528e9c3f6_w910_h607"/>
          <p:cNvPicPr>
            <a:picLocks noChangeAspect="1"/>
          </p:cNvPicPr>
          <p:nvPr/>
        </p:nvPicPr>
        <p:blipFill>
          <a:blip r:embed="rId10"/>
          <a:stretch>
            <a:fillRect/>
          </a:stretch>
        </p:blipFill>
        <p:spPr>
          <a:xfrm>
            <a:off x="1713865" y="2402840"/>
            <a:ext cx="3850640" cy="307086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diamond(in)">
                                      <p:cBhvr>
                                        <p:cTn id="25" dur="2000"/>
                                        <p:tgtEl>
                                          <p:spTgt spid="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edge">
                                      <p:cBhvr>
                                        <p:cTn id="31" dur="2000"/>
                                        <p:tgtEl>
                                          <p:spTgt spid="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4"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circle(in)">
                                      <p:cBhvr>
                                        <p:cTn id="3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3" animBg="1"/>
      <p:bldP spid="5" grpId="2" animBg="1"/>
      <p:bldP spid="7" grpId="1"/>
      <p:bldP spid="2" grpId="4"/>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642897" y="642907"/>
            <a:ext cx="11572955" cy="924172"/>
          </a:xfrm>
          <a:prstGeom prst="rect">
            <a:avLst/>
          </a:prstGeom>
          <a:noFill/>
        </p:spPr>
        <p:txBody>
          <a:bodyPr wrap="square" lIns="66968" tIns="26787" rIns="66968" bIns="26787" rtlCol="0" anchor="t" anchorCtr="0">
            <a:normAutofit/>
          </a:bodyPr>
          <a:lstStyle/>
          <a:p>
            <a:pPr marL="0" indent="0" algn="l">
              <a:lnSpc>
                <a:spcPct val="100000"/>
              </a:lnSpc>
              <a:spcBef>
                <a:spcPct val="0"/>
              </a:spcBef>
              <a:spcAft>
                <a:spcPct val="0"/>
              </a:spcAft>
              <a:buSzTx/>
              <a:buNone/>
            </a:pPr>
            <a:r>
              <a:rPr lang="zh-CN" altLang="en-US" sz="5200" b="1" spc="360">
                <a:solidFill>
                  <a:schemeClr val="accent1">
                    <a:lumMod val="75000"/>
                  </a:schemeClr>
                </a:solidFill>
                <a:latin typeface="微软雅黑" panose="020B0503020204020204" charset="-122"/>
                <a:ea typeface="微软雅黑"/>
              </a:rPr>
              <a:t>戏剧主题</a:t>
            </a:r>
          </a:p>
        </p:txBody>
      </p:sp>
      <p:pic>
        <p:nvPicPr>
          <p:cNvPr id="6" name="图片 5"/>
          <p:cNvPicPr>
            <a:picLocks noChangeAspect="1"/>
          </p:cNvPicPr>
          <p:nvPr>
            <p:custDataLst>
              <p:tags r:id="rId3"/>
            </p:custDataLst>
          </p:nvPr>
        </p:nvPicPr>
        <p:blipFill>
          <a:blip r:embed="rId8"/>
          <a:srcRect t="408" b="408"/>
          <a:stretch>
            <a:fillRect/>
          </a:stretch>
        </p:blipFill>
        <p:spPr>
          <a:xfrm>
            <a:off x="579755" y="1883410"/>
            <a:ext cx="6247130" cy="4077335"/>
          </a:xfrm>
          <a:custGeom>
            <a:avLst/>
            <a:gdLst/>
            <a:ahLst/>
            <a:cxnLst>
              <a:cxn ang="3">
                <a:pos x="hc" y="t"/>
              </a:cxn>
              <a:cxn ang="cd2">
                <a:pos x="l" y="vc"/>
              </a:cxn>
              <a:cxn ang="cd4">
                <a:pos x="hc" y="b"/>
              </a:cxn>
              <a:cxn ang="0">
                <a:pos x="r" y="vc"/>
              </a:cxn>
            </a:cxnLst>
            <a:rect l="l" t="t" r="r" b="b"/>
            <a:pathLst>
              <a:path w="7680" h="6240">
                <a:moveTo>
                  <a:pt x="0" y="0"/>
                </a:moveTo>
                <a:lnTo>
                  <a:pt x="7680" y="0"/>
                </a:lnTo>
                <a:lnTo>
                  <a:pt x="7680" y="6240"/>
                </a:lnTo>
                <a:lnTo>
                  <a:pt x="0" y="6240"/>
                </a:lnTo>
                <a:lnTo>
                  <a:pt x="0" y="0"/>
                </a:lnTo>
                <a:close/>
              </a:path>
            </a:pathLst>
          </a:custGeom>
        </p:spPr>
      </p:pic>
      <p:sp>
        <p:nvSpPr>
          <p:cNvPr id="11" name="Title 6"/>
          <p:cNvSpPr txBox="1"/>
          <p:nvPr>
            <p:custDataLst>
              <p:tags r:id="rId4"/>
            </p:custDataLst>
          </p:nvPr>
        </p:nvSpPr>
        <p:spPr>
          <a:xfrm>
            <a:off x="7027545" y="1886585"/>
            <a:ext cx="5621655" cy="407479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80">
                <a:ln w="3175">
                  <a:noFill/>
                  <a:prstDash val="dash"/>
                </a:ln>
                <a:solidFill>
                  <a:srgbClr val="FF0000"/>
                </a:solidFill>
                <a:latin typeface="微软雅黑" panose="020B0503020204020204" charset="-122"/>
                <a:ea typeface="微软雅黑"/>
                <a:cs typeface="微软雅黑" panose="020B0503020204020204" charset="-122"/>
              </a:rPr>
              <a:t>通过女主人公娜拉与丈夫海尔茂之间由相亲相爱转为决裂的过程,探讨了资产阶级的婚姻问题,暴露了男权社会与妇女解放之间的矛盾冲突,进而向资产阶级社会的宗教、法律、道德提出挑战,激励人们尤其是妇女为挣脱传统观念的束缚,为争取自由平等而斗争。</a:t>
            </a:r>
          </a:p>
        </p:txBody>
      </p:sp>
      <p:sp>
        <p:nvSpPr>
          <p:cNvPr id="21" name="AutoShape 3"/>
          <p:cNvSpPr>
            <a:spLocks noChangeAspect="1" noChangeArrowheads="1" noTextEdit="1"/>
          </p:cNvSpPr>
          <p:nvPr>
            <p:custDataLst>
              <p:tags r:id="rId5"/>
            </p:custDataLst>
          </p:nvPr>
        </p:nvSpPr>
        <p:spPr bwMode="auto">
          <a:xfrm flipH="1" flipV="1">
            <a:off x="11183721" y="1886792"/>
            <a:ext cx="871314" cy="80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35" tIns="48217" rIns="96435" bIns="48217" numCol="1" anchor="t" anchorCtr="0" compatLnSpc="1"/>
          <a:lstStyle/>
          <a:p>
            <a:endParaRPr lang="zh-CN" altLang="en-US" sz="1900">
              <a:solidFill>
                <a:schemeClr val="dk1"/>
              </a:solidFill>
              <a:latin typeface="微软雅黑" panose="020B0503020204020204" charset="-122"/>
              <a:ea typeface="微软雅黑"/>
            </a:endParaRPr>
          </a:p>
        </p:txBody>
      </p:sp>
      <p:sp>
        <p:nvSpPr>
          <p:cNvPr id="22" name="Freeform 5"/>
          <p:cNvSpPr>
            <a:spLocks noEditPoints="1"/>
          </p:cNvSpPr>
          <p:nvPr>
            <p:custDataLst>
              <p:tags r:id="rId6"/>
            </p:custDataLst>
          </p:nvPr>
        </p:nvSpPr>
        <p:spPr bwMode="auto">
          <a:xfrm flipH="1" flipV="1">
            <a:off x="11179070" y="1883695"/>
            <a:ext cx="872865" cy="806724"/>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7" rIns="96435" bIns="48217" numCol="1" anchor="t" anchorCtr="0" compatLnSpc="1"/>
          <a:lstStyle/>
          <a:p>
            <a:endParaRPr lang="zh-CN" altLang="en-US" sz="1900">
              <a:solidFill>
                <a:schemeClr val="dk1"/>
              </a:solidFill>
              <a:latin typeface="微软雅黑" panose="020B0503020204020204" charset="-122"/>
              <a:ea typeface="微软雅黑"/>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8" presetClass="entr" presetSubtype="12"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trips(downLef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nvSpPr>
        <p:spPr>
          <a:xfrm>
            <a:off x="4155444" y="236066"/>
            <a:ext cx="4547194" cy="2300385"/>
          </a:xfrm>
          <a:prstGeom prst="rect">
            <a:avLst/>
          </a:prstGeom>
        </p:spPr>
        <p:txBody>
          <a:bodyPr wrap="none" fromWordArt="1">
            <a:prstTxWarp prst="textPlain">
              <a:avLst>
                <a:gd name="adj" fmla="val 50000"/>
              </a:avLst>
            </a:prstTxWarp>
            <a:normAutofit/>
          </a:bodyPr>
          <a:lstStyle/>
          <a:p>
            <a:pPr algn="ctr"/>
            <a:r>
              <a:rPr lang="zh-CN" altLang="zh-CN" sz="8435" b="1">
                <a:ln w="12700" cap="flat" cmpd="sng">
                  <a:solidFill>
                    <a:schemeClr val="tx1"/>
                  </a:solidFill>
                  <a:prstDash val="solid"/>
                  <a:round/>
                  <a:headEnd type="none" w="med" len="med"/>
                  <a:tailEnd type="none" w="lg"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隶书" panose="02010509060101010101" pitchFamily="49" charset="-122"/>
                <a:ea typeface="隶书" panose="02010509060101010101" pitchFamily="49" charset="-122"/>
              </a:rPr>
              <a:t>演读明技</a:t>
            </a:r>
          </a:p>
        </p:txBody>
      </p:sp>
      <p:pic>
        <p:nvPicPr>
          <p:cNvPr id="4" name="图片 3" descr="VSET_1401420151302769"/>
          <p:cNvPicPr>
            <a:picLocks noChangeAspect="1"/>
          </p:cNvPicPr>
          <p:nvPr/>
        </p:nvPicPr>
        <p:blipFill>
          <a:blip r:embed="rId4"/>
          <a:stretch>
            <a:fillRect/>
          </a:stretch>
        </p:blipFill>
        <p:spPr>
          <a:xfrm>
            <a:off x="710565" y="2536825"/>
            <a:ext cx="11414125" cy="4422775"/>
          </a:xfrm>
          <a:prstGeom prst="rect">
            <a:avLst/>
          </a:prstGeom>
        </p:spPr>
      </p:pic>
    </p:spTree>
  </p:cSld>
  <p:clrMapOvr>
    <a:masterClrMapping/>
  </p:clrMapOvr>
  <p:transition spd="slow">
    <p:blinds/>
    <p:sndAc>
      <p:stSnd>
        <p:snd r:embed="rId3"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770" decel="100000"/>
                                        <p:tgtEl>
                                          <p:spTgt spid="27654"/>
                                        </p:tgtEl>
                                      </p:cBhvr>
                                    </p:animEffect>
                                    <p:animScale>
                                      <p:cBhvr>
                                        <p:cTn id="8" dur="770" decel="100000"/>
                                        <p:tgtEl>
                                          <p:spTgt spid="27654"/>
                                        </p:tgtEl>
                                      </p:cBhvr>
                                      <p:from x="10000" y="10000"/>
                                      <p:to x="200000" y="450000"/>
                                    </p:animScale>
                                    <p:animScale>
                                      <p:cBhvr>
                                        <p:cTn id="9" dur="1230" accel="100000" fill="hold">
                                          <p:stCondLst>
                                            <p:cond delay="770"/>
                                          </p:stCondLst>
                                        </p:cTn>
                                        <p:tgtEl>
                                          <p:spTgt spid="27654"/>
                                        </p:tgtEl>
                                      </p:cBhvr>
                                      <p:from x="200000" y="450000"/>
                                      <p:to x="100000" y="100000"/>
                                    </p:animScale>
                                    <p:set>
                                      <p:cBhvr>
                                        <p:cTn id="10" dur="770" fill="hold"/>
                                        <p:tgtEl>
                                          <p:spTgt spid="27654"/>
                                        </p:tgtEl>
                                        <p:attrNameLst>
                                          <p:attrName>ppt_x</p:attrName>
                                        </p:attrNameLst>
                                      </p:cBhvr>
                                      <p:to>
                                        <p:strVal val="(0.5)"/>
                                      </p:to>
                                    </p:set>
                                    <p:anim from="(0.5)" to="(#ppt_x)" calcmode="lin" valueType="num">
                                      <p:cBhvr>
                                        <p:cTn id="11" dur="1230" accel="100000" fill="hold">
                                          <p:stCondLst>
                                            <p:cond delay="770"/>
                                          </p:stCondLst>
                                        </p:cTn>
                                        <p:tgtEl>
                                          <p:spTgt spid="27654"/>
                                        </p:tgtEl>
                                        <p:attrNameLst>
                                          <p:attrName>ppt_x</p:attrName>
                                        </p:attrNameLst>
                                      </p:cBhvr>
                                    </p:anim>
                                    <p:set>
                                      <p:cBhvr>
                                        <p:cTn id="12" dur="770" fill="hold"/>
                                        <p:tgtEl>
                                          <p:spTgt spid="27654"/>
                                        </p:tgtEl>
                                        <p:attrNameLst>
                                          <p:attrName>ppt_y</p:attrName>
                                        </p:attrNameLst>
                                      </p:cBhvr>
                                      <p:to>
                                        <p:strVal val="(#ppt_y+0.4)"/>
                                      </p:to>
                                    </p:set>
                                    <p:anim from="(#ppt_y+0.4)" to="(#ppt_y)" calcmode="lin" valueType="num">
                                      <p:cBhvr>
                                        <p:cTn id="13" dur="1230" accel="100000" fill="hold">
                                          <p:stCondLst>
                                            <p:cond delay="770"/>
                                          </p:stCondLst>
                                        </p:cTn>
                                        <p:tgtEl>
                                          <p:spTgt spid="27654"/>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1"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858750" cy="723265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3" name="矩形 10"/>
          <p:cNvSpPr/>
          <p:nvPr>
            <p:custDataLst>
              <p:tags r:id="rId3"/>
            </p:custDataLst>
          </p:nvPr>
        </p:nvSpPr>
        <p:spPr>
          <a:xfrm>
            <a:off x="11385" y="6027"/>
            <a:ext cx="12846695" cy="3205135"/>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pic>
        <p:nvPicPr>
          <p:cNvPr id="6" name="图片 5"/>
          <p:cNvPicPr>
            <a:picLocks noChangeAspect="1"/>
          </p:cNvPicPr>
          <p:nvPr>
            <p:custDataLst>
              <p:tags r:id="rId4"/>
            </p:custDataLst>
          </p:nvPr>
        </p:nvPicPr>
        <p:blipFill>
          <a:blip r:embed="rId8"/>
          <a:stretch>
            <a:fillRect/>
          </a:stretch>
        </p:blipFill>
        <p:spPr>
          <a:xfrm>
            <a:off x="2234826" y="2186256"/>
            <a:ext cx="8322692" cy="4728961"/>
          </a:xfrm>
          <a:prstGeom prst="rect">
            <a:avLst/>
          </a:prstGeom>
        </p:spPr>
      </p:pic>
      <p:sp>
        <p:nvSpPr>
          <p:cNvPr id="5" name="文本框 4"/>
          <p:cNvSpPr txBox="1"/>
          <p:nvPr>
            <p:custDataLst>
              <p:tags r:id="rId5"/>
            </p:custDataLst>
          </p:nvPr>
        </p:nvSpPr>
        <p:spPr>
          <a:xfrm>
            <a:off x="1160780" y="715645"/>
            <a:ext cx="10471785" cy="1123315"/>
          </a:xfrm>
          <a:prstGeom prst="rect">
            <a:avLst/>
          </a:prstGeom>
          <a:noFill/>
        </p:spPr>
        <p:txBody>
          <a:bodyPr wrap="square" lIns="66968" tIns="26787" rIns="66968" bIns="26787" rtlCol="0" anchor="ctr" anchorCtr="0">
            <a:noAutofit/>
          </a:bodyPr>
          <a:lstStyle/>
          <a:p>
            <a:pPr marL="0" indent="0" algn="ctr">
              <a:lnSpc>
                <a:spcPct val="100000"/>
              </a:lnSpc>
              <a:spcBef>
                <a:spcPct val="0"/>
              </a:spcBef>
              <a:spcAft>
                <a:spcPct val="0"/>
              </a:spcAft>
              <a:buSzTx/>
              <a:buNone/>
            </a:pPr>
            <a:r>
              <a:rPr lang="zh-CN" altLang="en-US" sz="4000" b="1" spc="160">
                <a:solidFill>
                  <a:schemeClr val="accent1">
                    <a:lumMod val="50000"/>
                  </a:schemeClr>
                </a:solidFill>
                <a:latin typeface="微软雅黑" panose="020B0503020204020204" charset="-122"/>
                <a:ea typeface="微软雅黑"/>
              </a:rPr>
              <a:t>海尔茂收到柯洛克斯泰的第一封来信后对娜拉由之前百般宠爱到咆哮痛斥的经过的片段</a:t>
            </a:r>
          </a:p>
        </p:txBody>
      </p:sp>
      <p:pic>
        <p:nvPicPr>
          <p:cNvPr id="7" name="图片 6"/>
          <p:cNvPicPr>
            <a:picLocks noChangeAspect="1"/>
          </p:cNvPicPr>
          <p:nvPr>
            <p:custDataLst>
              <p:tags r:id="rId6"/>
            </p:custDataLst>
          </p:nvPr>
        </p:nvPicPr>
        <p:blipFill>
          <a:blip r:embed="rId9"/>
          <a:srcRect t="4414" b="4414"/>
          <a:stretch>
            <a:fillRect/>
          </a:stretch>
        </p:blipFill>
        <p:spPr>
          <a:xfrm>
            <a:off x="3222028" y="2489644"/>
            <a:ext cx="6349048" cy="3859060"/>
          </a:xfrm>
          <a:custGeom>
            <a:avLst/>
            <a:gdLst/>
            <a:ahLst/>
            <a:cxnLst>
              <a:cxn ang="3">
                <a:pos x="hc" y="t"/>
              </a:cxn>
              <a:cxn ang="cd2">
                <a:pos x="l" y="vc"/>
              </a:cxn>
              <a:cxn ang="cd4">
                <a:pos x="hc" y="b"/>
              </a:cxn>
              <a:cxn ang="0">
                <a:pos x="r" y="vc"/>
              </a:cxn>
            </a:cxnLst>
            <a:rect l="l" t="t" r="r" b="b"/>
            <a:pathLst>
              <a:path w="9480" h="6000">
                <a:moveTo>
                  <a:pt x="0" y="0"/>
                </a:moveTo>
                <a:lnTo>
                  <a:pt x="9480" y="0"/>
                </a:lnTo>
                <a:lnTo>
                  <a:pt x="9480" y="6000"/>
                </a:lnTo>
                <a:lnTo>
                  <a:pt x="0" y="600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amond(in)">
                                      <p:cBhvr>
                                        <p:cTn id="19" dur="20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amond(in)">
                                      <p:cBhvr>
                                        <p:cTn id="25" dur="2000"/>
                                        <p:tgtEl>
                                          <p:spTgt spid="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circle(in)">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2" animBg="1"/>
      <p:bldP spid="3" grpId="1"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858750" cy="723265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3" name="矩形 10"/>
          <p:cNvSpPr/>
          <p:nvPr>
            <p:custDataLst>
              <p:tags r:id="rId3"/>
            </p:custDataLst>
          </p:nvPr>
        </p:nvSpPr>
        <p:spPr>
          <a:xfrm>
            <a:off x="11385" y="6027"/>
            <a:ext cx="12846695" cy="3205135"/>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pic>
        <p:nvPicPr>
          <p:cNvPr id="6" name="图片 5"/>
          <p:cNvPicPr>
            <a:picLocks noChangeAspect="1"/>
          </p:cNvPicPr>
          <p:nvPr>
            <p:custDataLst>
              <p:tags r:id="rId4"/>
            </p:custDataLst>
          </p:nvPr>
        </p:nvPicPr>
        <p:blipFill>
          <a:blip r:embed="rId7"/>
          <a:stretch>
            <a:fillRect/>
          </a:stretch>
        </p:blipFill>
        <p:spPr>
          <a:xfrm>
            <a:off x="2234826" y="2186256"/>
            <a:ext cx="8322692" cy="4728961"/>
          </a:xfrm>
          <a:prstGeom prst="rect">
            <a:avLst/>
          </a:prstGeom>
        </p:spPr>
      </p:pic>
      <p:sp>
        <p:nvSpPr>
          <p:cNvPr id="5" name="文本框 4"/>
          <p:cNvSpPr txBox="1"/>
          <p:nvPr>
            <p:custDataLst>
              <p:tags r:id="rId5"/>
            </p:custDataLst>
          </p:nvPr>
        </p:nvSpPr>
        <p:spPr>
          <a:xfrm>
            <a:off x="1160780" y="715645"/>
            <a:ext cx="10471785" cy="1123315"/>
          </a:xfrm>
          <a:prstGeom prst="rect">
            <a:avLst/>
          </a:prstGeom>
          <a:noFill/>
        </p:spPr>
        <p:txBody>
          <a:bodyPr wrap="square" lIns="66968" tIns="26787" rIns="66968" bIns="26787" rtlCol="0" anchor="ctr" anchorCtr="0">
            <a:noAutofit/>
          </a:bodyPr>
          <a:lstStyle/>
          <a:p>
            <a:pPr marL="0" indent="0" algn="ctr">
              <a:lnSpc>
                <a:spcPct val="100000"/>
              </a:lnSpc>
              <a:spcBef>
                <a:spcPct val="0"/>
              </a:spcBef>
              <a:spcAft>
                <a:spcPct val="0"/>
              </a:spcAft>
              <a:buSzTx/>
              <a:buNone/>
            </a:pPr>
            <a:r>
              <a:rPr lang="zh-CN" altLang="en-US" sz="4000" b="1" spc="160">
                <a:solidFill>
                  <a:schemeClr val="accent1">
                    <a:lumMod val="50000"/>
                  </a:schemeClr>
                </a:solidFill>
                <a:latin typeface="微软雅黑" panose="020B0503020204020204" charset="-122"/>
                <a:ea typeface="微软雅黑"/>
              </a:rPr>
              <a:t>海尔茂收到柯洛克斯泰的第二封信后，态度又大尺度逆转，娜拉的觉醒初出端倪的片段</a:t>
            </a:r>
          </a:p>
        </p:txBody>
      </p:sp>
      <p:pic>
        <p:nvPicPr>
          <p:cNvPr id="2" name="图片 1" descr="W020190509590454020076"/>
          <p:cNvPicPr>
            <a:picLocks noChangeAspect="1"/>
          </p:cNvPicPr>
          <p:nvPr/>
        </p:nvPicPr>
        <p:blipFill>
          <a:blip r:embed="rId8"/>
          <a:stretch>
            <a:fillRect/>
          </a:stretch>
        </p:blipFill>
        <p:spPr>
          <a:xfrm>
            <a:off x="3236595" y="2504440"/>
            <a:ext cx="6261735" cy="382841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amond(in)">
                                      <p:cBhvr>
                                        <p:cTn id="19" dur="20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amond(in)">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2" animBg="1"/>
      <p:bldP spid="3" grpId="1" animBg="1"/>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858750" cy="723265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3" name="矩形 10"/>
          <p:cNvSpPr/>
          <p:nvPr>
            <p:custDataLst>
              <p:tags r:id="rId3"/>
            </p:custDataLst>
          </p:nvPr>
        </p:nvSpPr>
        <p:spPr>
          <a:xfrm>
            <a:off x="11385" y="6027"/>
            <a:ext cx="12846695" cy="3205135"/>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pic>
        <p:nvPicPr>
          <p:cNvPr id="6" name="图片 5"/>
          <p:cNvPicPr>
            <a:picLocks noChangeAspect="1"/>
          </p:cNvPicPr>
          <p:nvPr>
            <p:custDataLst>
              <p:tags r:id="rId4"/>
            </p:custDataLst>
          </p:nvPr>
        </p:nvPicPr>
        <p:blipFill>
          <a:blip r:embed="rId7"/>
          <a:stretch>
            <a:fillRect/>
          </a:stretch>
        </p:blipFill>
        <p:spPr>
          <a:xfrm>
            <a:off x="2234826" y="2186256"/>
            <a:ext cx="8322692" cy="4728961"/>
          </a:xfrm>
          <a:prstGeom prst="rect">
            <a:avLst/>
          </a:prstGeom>
        </p:spPr>
      </p:pic>
      <p:sp>
        <p:nvSpPr>
          <p:cNvPr id="5" name="文本框 4"/>
          <p:cNvSpPr txBox="1"/>
          <p:nvPr>
            <p:custDataLst>
              <p:tags r:id="rId5"/>
            </p:custDataLst>
          </p:nvPr>
        </p:nvSpPr>
        <p:spPr>
          <a:xfrm>
            <a:off x="1160780" y="715645"/>
            <a:ext cx="10471785" cy="1123315"/>
          </a:xfrm>
          <a:prstGeom prst="rect">
            <a:avLst/>
          </a:prstGeom>
          <a:noFill/>
        </p:spPr>
        <p:txBody>
          <a:bodyPr wrap="square" lIns="66968" tIns="26787" rIns="66968" bIns="26787" rtlCol="0" anchor="ctr" anchorCtr="0">
            <a:noAutofit/>
          </a:bodyPr>
          <a:lstStyle/>
          <a:p>
            <a:pPr marL="0" indent="0" algn="ctr">
              <a:lnSpc>
                <a:spcPct val="100000"/>
              </a:lnSpc>
              <a:spcBef>
                <a:spcPct val="0"/>
              </a:spcBef>
              <a:spcAft>
                <a:spcPct val="0"/>
              </a:spcAft>
              <a:buSzTx/>
              <a:buNone/>
            </a:pPr>
            <a:r>
              <a:rPr lang="zh-CN" altLang="en-US" sz="4000" b="1" spc="160">
                <a:solidFill>
                  <a:schemeClr val="accent1">
                    <a:lumMod val="50000"/>
                  </a:schemeClr>
                </a:solidFill>
                <a:latin typeface="微软雅黑" panose="020B0503020204020204" charset="-122"/>
                <a:ea typeface="微软雅黑"/>
              </a:rPr>
              <a:t>娜拉觉醒后对海尔茂所代表的男权主义的强有力的冲击的对话片段</a:t>
            </a:r>
          </a:p>
        </p:txBody>
      </p:sp>
      <p:pic>
        <p:nvPicPr>
          <p:cNvPr id="4" name="图片 3" descr="U92P28T3D2061876F326DT20080616115109"/>
          <p:cNvPicPr>
            <a:picLocks noChangeAspect="1"/>
          </p:cNvPicPr>
          <p:nvPr/>
        </p:nvPicPr>
        <p:blipFill>
          <a:blip r:embed="rId8"/>
          <a:stretch>
            <a:fillRect/>
          </a:stretch>
        </p:blipFill>
        <p:spPr>
          <a:xfrm>
            <a:off x="3228975" y="2517775"/>
            <a:ext cx="6296025" cy="390969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amond(in)">
                                      <p:cBhvr>
                                        <p:cTn id="19" dur="2000"/>
                                        <p:tgtEl>
                                          <p:spTgt spid="10"/>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amond(in)">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2" animBg="1"/>
      <p:bldP spid="3" grpId="1" animBg="1"/>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642897" y="642776"/>
            <a:ext cx="11572955" cy="810981"/>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altLang="en-US" sz="5400" b="1" spc="300">
                <a:solidFill>
                  <a:schemeClr val="accent1">
                    <a:lumMod val="75000"/>
                  </a:schemeClr>
                </a:solidFill>
                <a:latin typeface="微软雅黑" panose="020B0503020204020204" charset="-122"/>
                <a:ea typeface="微软雅黑"/>
              </a:rPr>
              <a:t>艺术特点</a:t>
            </a:r>
          </a:p>
        </p:txBody>
      </p:sp>
      <p:sp>
        <p:nvSpPr>
          <p:cNvPr id="5" name="Title 6"/>
          <p:cNvSpPr txBox="1"/>
          <p:nvPr>
            <p:custDataLst>
              <p:tags r:id="rId3"/>
            </p:custDataLst>
          </p:nvPr>
        </p:nvSpPr>
        <p:spPr>
          <a:xfrm>
            <a:off x="642938" y="1607256"/>
            <a:ext cx="11572875" cy="642902"/>
          </a:xfrm>
          <a:prstGeom prst="rect">
            <a:avLst/>
          </a:prstGeom>
          <a:noFill/>
          <a:ln w="3175">
            <a:noFill/>
            <a:prstDash val="dash"/>
          </a:ln>
        </p:spPr>
        <p:txBody>
          <a:bodyPr wrap="square" lIns="66968" tIns="26787" rIns="66968" bIns="26787"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altLang="en-US" sz="3200" b="1" spc="200">
                <a:ln w="3175">
                  <a:noFill/>
                  <a:prstDash val="dash"/>
                </a:ln>
                <a:solidFill>
                  <a:srgbClr val="FF0000"/>
                </a:solidFill>
                <a:latin typeface="微软雅黑" panose="020B0503020204020204" charset="-122"/>
                <a:ea typeface="微软雅黑"/>
                <a:cs typeface="微软雅黑" panose="020B0503020204020204" charset="-122"/>
              </a:rPr>
              <a:t>心理刻画深入细腻</a:t>
            </a:r>
          </a:p>
        </p:txBody>
      </p:sp>
      <p:sp>
        <p:nvSpPr>
          <p:cNvPr id="7" name="Title 6"/>
          <p:cNvSpPr txBox="1"/>
          <p:nvPr>
            <p:custDataLst>
              <p:tags r:id="rId4"/>
            </p:custDataLst>
          </p:nvPr>
        </p:nvSpPr>
        <p:spPr>
          <a:xfrm>
            <a:off x="642938" y="5313439"/>
            <a:ext cx="11572875" cy="1028644"/>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娜拉在剧末的一系列动作如“(穿外套)”“(戴帽子)”“(围披肩)”“(拿起手提包)”等,暗示娜拉当时离家出走的心意已决。</a:t>
            </a:r>
          </a:p>
        </p:txBody>
      </p:sp>
      <p:pic>
        <p:nvPicPr>
          <p:cNvPr id="2" name="图片 1" descr="VSET_1401420151302769"/>
          <p:cNvPicPr>
            <a:picLocks noChangeAspect="1"/>
          </p:cNvPicPr>
          <p:nvPr/>
        </p:nvPicPr>
        <p:blipFill>
          <a:blip r:embed="rId6"/>
          <a:stretch>
            <a:fillRect/>
          </a:stretch>
        </p:blipFill>
        <p:spPr>
          <a:xfrm>
            <a:off x="732790" y="2148840"/>
            <a:ext cx="11482705" cy="316484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1" presetClass="entr" presetSubtype="1" fill="hold" grpId="1"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heel(1)">
                                      <p:cBhvr>
                                        <p:cTn id="26" dur="2000"/>
                                        <p:tgtEl>
                                          <p:spTgt spid="5"/>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diamond(in)">
                                      <p:cBhvr>
                                        <p:cTn id="32" dur="2000"/>
                                        <p:tgtEl>
                                          <p:spTgt spid="2"/>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1" presetClass="entr" presetSubtype="1" fill="hold" grpId="2"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heel(1)">
                                      <p:cBhvr>
                                        <p:cTn id="3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7" grpId="2"/>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687982" y="267491"/>
            <a:ext cx="11572955" cy="810981"/>
          </a:xfrm>
          <a:prstGeom prst="rect">
            <a:avLst/>
          </a:prstGeom>
          <a:noFill/>
        </p:spPr>
        <p:txBody>
          <a:bodyPr wrap="square" lIns="66968" tIns="26787" rIns="66968" bIns="26787" rtlCol="0" anchor="t" anchorCtr="0">
            <a:noAutofit/>
          </a:bodyPr>
          <a:lstStyle/>
          <a:p>
            <a:pPr marL="0" indent="0" algn="l">
              <a:lnSpc>
                <a:spcPct val="100000"/>
              </a:lnSpc>
              <a:spcBef>
                <a:spcPct val="0"/>
              </a:spcBef>
              <a:spcAft>
                <a:spcPct val="0"/>
              </a:spcAft>
              <a:buSzTx/>
              <a:buNone/>
            </a:pPr>
            <a:r>
              <a:rPr lang="zh-CN" altLang="en-US" sz="5400" b="1" spc="300">
                <a:solidFill>
                  <a:schemeClr val="accent1">
                    <a:lumMod val="75000"/>
                  </a:schemeClr>
                </a:solidFill>
                <a:latin typeface="微软雅黑" panose="020B0503020204020204" charset="-122"/>
                <a:ea typeface="微软雅黑"/>
              </a:rPr>
              <a:t>艺术特点</a:t>
            </a:r>
          </a:p>
        </p:txBody>
      </p:sp>
      <p:sp>
        <p:nvSpPr>
          <p:cNvPr id="5" name="Title 6"/>
          <p:cNvSpPr txBox="1"/>
          <p:nvPr>
            <p:custDataLst>
              <p:tags r:id="rId3"/>
            </p:custDataLst>
          </p:nvPr>
        </p:nvSpPr>
        <p:spPr>
          <a:xfrm>
            <a:off x="687388" y="1158946"/>
            <a:ext cx="11572875" cy="642902"/>
          </a:xfrm>
          <a:prstGeom prst="rect">
            <a:avLst/>
          </a:prstGeom>
          <a:noFill/>
          <a:ln w="3175">
            <a:noFill/>
            <a:prstDash val="dash"/>
          </a:ln>
        </p:spPr>
        <p:txBody>
          <a:bodyPr wrap="square" lIns="66968" tIns="26787" rIns="66968" bIns="26787"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altLang="en-US" sz="3200" b="1" spc="200">
                <a:ln w="3175">
                  <a:noFill/>
                  <a:prstDash val="dash"/>
                </a:ln>
                <a:solidFill>
                  <a:srgbClr val="FF0000"/>
                </a:solidFill>
                <a:latin typeface="微软雅黑" panose="020B0503020204020204" charset="-122"/>
                <a:ea typeface="微软雅黑"/>
                <a:cs typeface="微软雅黑" panose="020B0503020204020204" charset="-122"/>
              </a:rPr>
              <a:t>通过人物动作表现戏剧冲突</a:t>
            </a:r>
          </a:p>
        </p:txBody>
      </p:sp>
      <p:sp>
        <p:nvSpPr>
          <p:cNvPr id="7" name="Title 6"/>
          <p:cNvSpPr txBox="1"/>
          <p:nvPr>
            <p:custDataLst>
              <p:tags r:id="rId4"/>
            </p:custDataLst>
          </p:nvPr>
        </p:nvSpPr>
        <p:spPr>
          <a:xfrm>
            <a:off x="732473" y="4896244"/>
            <a:ext cx="11572875" cy="1028644"/>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动作是戏剧的核心和灵魂；《玩偶之家》中侧重于外部动作；《玩偶之家》戏剧冲突尖锐激烈，冲突中人物语言高度个性化。</a:t>
            </a:r>
          </a:p>
        </p:txBody>
      </p:sp>
      <p:pic>
        <p:nvPicPr>
          <p:cNvPr id="2" name="图片 1" descr="VSET_1401420151302769"/>
          <p:cNvPicPr>
            <a:picLocks noChangeAspect="1"/>
          </p:cNvPicPr>
          <p:nvPr/>
        </p:nvPicPr>
        <p:blipFill>
          <a:blip r:embed="rId7"/>
          <a:stretch>
            <a:fillRect/>
          </a:stretch>
        </p:blipFill>
        <p:spPr>
          <a:xfrm>
            <a:off x="732790" y="1801495"/>
            <a:ext cx="11482705" cy="3164840"/>
          </a:xfrm>
          <a:prstGeom prst="rect">
            <a:avLst/>
          </a:prstGeom>
        </p:spPr>
      </p:pic>
      <p:sp>
        <p:nvSpPr>
          <p:cNvPr id="3" name="Title 6"/>
          <p:cNvSpPr txBox="1"/>
          <p:nvPr>
            <p:custDataLst>
              <p:tags r:id="rId5"/>
            </p:custDataLst>
          </p:nvPr>
        </p:nvSpPr>
        <p:spPr>
          <a:xfrm>
            <a:off x="732790" y="5831205"/>
            <a:ext cx="11572875" cy="133096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全剧的舞台说明,有非常多表现力极强的动词,生动形象地反映了娜拉从幸福平静转为忧虑、烦乱、从幻想到幻想破灭,最后到觉醒的整个心理变化过程,细致的细节刻画营造了一种画面感,使人物心理变化更加具体可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8" presetClass="entr" presetSubtype="16"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diamond(in)">
                                      <p:cBhvr>
                                        <p:cTn id="26" dur="2000"/>
                                        <p:tgtEl>
                                          <p:spTgt spid="2"/>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18" presetClass="entr" presetSubtype="12" fill="hold" grpId="1"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trips(downLeft)">
                                      <p:cBhvr>
                                        <p:cTn id="32" dur="500"/>
                                        <p:tgtEl>
                                          <p:spTgt spid="7"/>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18" presetClass="entr" presetSubtype="12" fill="hold" grpId="2"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strips(downLeft)">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P spid="3"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5" name="文本框 24584"/>
          <p:cNvSpPr txBox="1"/>
          <p:nvPr/>
        </p:nvSpPr>
        <p:spPr>
          <a:xfrm>
            <a:off x="460430" y="1517517"/>
            <a:ext cx="12204427" cy="2199640"/>
          </a:xfrm>
          <a:prstGeom prst="rect">
            <a:avLst/>
          </a:prstGeom>
          <a:solidFill>
            <a:schemeClr val="accent4">
              <a:lumMod val="20000"/>
              <a:lumOff val="80000"/>
            </a:schemeClr>
          </a:solidFill>
          <a:ln w="9525" cap="flat" cmpd="sng">
            <a:solidFill>
              <a:srgbClr val="FF0000"/>
            </a:solidFill>
            <a:prstDash val="solid"/>
            <a:miter/>
            <a:headEnd type="none" w="med" len="med"/>
            <a:tailEnd type="none" w="med" len="med"/>
          </a:ln>
        </p:spPr>
        <p:txBody>
          <a:bodyPr wrap="square" anchor="t">
            <a:spAutoFit/>
          </a:bodyPr>
          <a:lstStyle/>
          <a:p>
            <a:pPr algn="l" fontAlgn="auto">
              <a:lnSpc>
                <a:spcPts val="5480"/>
              </a:lnSpc>
              <a:spcBef>
                <a:spcPct val="0"/>
              </a:spcBef>
            </a:pPr>
            <a:r>
              <a:rPr lang="zh-CN" altLang="en-US" sz="4220" b="1">
                <a:solidFill>
                  <a:srgbClr val="FF00FF"/>
                </a:solidFill>
                <a:latin typeface="微软雅黑" panose="020B0503020204020204" charset="-122"/>
                <a:ea typeface="微软雅黑"/>
                <a:sym typeface="+mn-ea"/>
              </a:rPr>
              <a:t>戏剧是一种</a:t>
            </a:r>
            <a:r>
              <a:rPr lang="zh-CN" altLang="en-US" sz="4220" b="1" u="sng">
                <a:solidFill>
                  <a:srgbClr val="FF00FF"/>
                </a:solidFill>
                <a:latin typeface="微软雅黑" panose="020B0503020204020204" charset="-122"/>
                <a:ea typeface="微软雅黑"/>
                <a:sym typeface="+mn-ea"/>
              </a:rPr>
              <a:t>           </a:t>
            </a:r>
            <a:r>
              <a:rPr lang="zh-CN" altLang="en-US" sz="4220" b="1">
                <a:solidFill>
                  <a:srgbClr val="FF00FF"/>
                </a:solidFill>
                <a:latin typeface="微软雅黑" panose="020B0503020204020204" charset="-122"/>
                <a:ea typeface="微软雅黑"/>
                <a:sym typeface="+mn-ea"/>
              </a:rPr>
              <a:t>艺术，借助</a:t>
            </a:r>
            <a:r>
              <a:rPr lang="zh-CN" altLang="en-US" sz="2530" b="1" u="sng">
                <a:solidFill>
                  <a:srgbClr val="FF00FF"/>
                </a:solidFill>
                <a:latin typeface="微软雅黑" panose="020B0503020204020204" charset="-122"/>
                <a:ea typeface="微软雅黑"/>
                <a:sym typeface="+mn-ea"/>
              </a:rPr>
              <a:t>       </a:t>
            </a:r>
            <a:r>
              <a:rPr lang="zh-CN" altLang="en-US" sz="4220" b="1">
                <a:solidFill>
                  <a:srgbClr val="FF00FF"/>
                </a:solidFill>
                <a:latin typeface="微软雅黑" panose="020B0503020204020204" charset="-122"/>
                <a:ea typeface="微软雅黑"/>
                <a:sym typeface="+mn-ea"/>
              </a:rPr>
              <a:t>、</a:t>
            </a:r>
            <a:r>
              <a:rPr lang="zh-CN" altLang="en-US" sz="4220" b="1" u="sng">
                <a:solidFill>
                  <a:srgbClr val="FF00FF"/>
                </a:solidFill>
                <a:latin typeface="微软雅黑" panose="020B0503020204020204" charset="-122"/>
                <a:ea typeface="微软雅黑"/>
                <a:sym typeface="+mn-ea"/>
              </a:rPr>
              <a:t>     </a:t>
            </a:r>
            <a:r>
              <a:rPr lang="zh-CN" altLang="en-US" sz="4220" b="1">
                <a:solidFill>
                  <a:srgbClr val="FF00FF"/>
                </a:solidFill>
                <a:latin typeface="微软雅黑" panose="020B0503020204020204" charset="-122"/>
                <a:ea typeface="微软雅黑"/>
                <a:sym typeface="+mn-ea"/>
              </a:rPr>
              <a:t>、</a:t>
            </a:r>
            <a:r>
              <a:rPr lang="zh-CN" altLang="en-US" sz="4220" b="1" u="sng">
                <a:solidFill>
                  <a:srgbClr val="FF00FF"/>
                </a:solidFill>
                <a:latin typeface="微软雅黑" panose="020B0503020204020204" charset="-122"/>
                <a:ea typeface="微软雅黑"/>
                <a:sym typeface="+mn-ea"/>
              </a:rPr>
              <a:t>     </a:t>
            </a:r>
            <a:r>
              <a:rPr lang="zh-CN" altLang="en-US" sz="4220" b="1">
                <a:solidFill>
                  <a:srgbClr val="FF00FF"/>
                </a:solidFill>
                <a:latin typeface="微软雅黑" panose="020B0503020204020204" charset="-122"/>
                <a:ea typeface="微软雅黑"/>
                <a:sym typeface="+mn-ea"/>
              </a:rPr>
              <a:t>、</a:t>
            </a:r>
            <a:r>
              <a:rPr lang="zh-CN" altLang="en-US" sz="4220" b="1" u="sng">
                <a:solidFill>
                  <a:srgbClr val="FF00FF"/>
                </a:solidFill>
                <a:latin typeface="微软雅黑" panose="020B0503020204020204" charset="-122"/>
                <a:ea typeface="微软雅黑"/>
                <a:sym typeface="+mn-ea"/>
              </a:rPr>
              <a:t>     </a:t>
            </a:r>
            <a:r>
              <a:rPr lang="zh-CN" altLang="en-US" sz="4220" b="1">
                <a:solidFill>
                  <a:srgbClr val="FF00FF"/>
                </a:solidFill>
                <a:latin typeface="微软雅黑" panose="020B0503020204020204" charset="-122"/>
                <a:ea typeface="微软雅黑"/>
                <a:sym typeface="+mn-ea"/>
              </a:rPr>
              <a:t>、</a:t>
            </a:r>
            <a:r>
              <a:rPr lang="zh-CN" altLang="en-US" sz="4220" b="1" u="sng">
                <a:solidFill>
                  <a:srgbClr val="FF00FF"/>
                </a:solidFill>
                <a:latin typeface="微软雅黑" panose="020B0503020204020204" charset="-122"/>
                <a:ea typeface="微软雅黑"/>
                <a:sym typeface="+mn-ea"/>
              </a:rPr>
              <a:t>    </a:t>
            </a:r>
            <a:r>
              <a:rPr lang="zh-CN" altLang="en-US" sz="4220" b="1">
                <a:solidFill>
                  <a:srgbClr val="FF00FF"/>
                </a:solidFill>
                <a:latin typeface="微软雅黑" panose="020B0503020204020204" charset="-122"/>
                <a:ea typeface="微软雅黑"/>
                <a:sym typeface="+mn-ea"/>
              </a:rPr>
              <a:t>等艺术手段 </a:t>
            </a:r>
            <a:r>
              <a:rPr lang="zh-CN" altLang="en-US" sz="4220" b="1" u="sng">
                <a:solidFill>
                  <a:srgbClr val="FF0000"/>
                </a:solidFill>
                <a:latin typeface="微软雅黑" panose="020B0503020204020204" charset="-122"/>
                <a:ea typeface="微软雅黑"/>
                <a:sym typeface="+mn-ea"/>
              </a:rPr>
              <a:t>                      </a:t>
            </a:r>
            <a:r>
              <a:rPr lang="zh-CN" altLang="en-US" sz="4220" b="1">
                <a:solidFill>
                  <a:srgbClr val="FF00FF"/>
                </a:solidFill>
                <a:latin typeface="微软雅黑" panose="020B0503020204020204" charset="-122"/>
                <a:ea typeface="微软雅黑"/>
                <a:sym typeface="+mn-ea"/>
              </a:rPr>
              <a:t>，揭示社会矛盾，</a:t>
            </a:r>
          </a:p>
          <a:p>
            <a:pPr algn="l" fontAlgn="auto">
              <a:lnSpc>
                <a:spcPts val="5480"/>
              </a:lnSpc>
              <a:spcBef>
                <a:spcPct val="0"/>
              </a:spcBef>
            </a:pPr>
            <a:r>
              <a:rPr lang="zh-CN" altLang="en-US" sz="4220" b="1">
                <a:solidFill>
                  <a:srgbClr val="FF00FF"/>
                </a:solidFill>
                <a:latin typeface="微软雅黑" panose="020B0503020204020204" charset="-122"/>
                <a:ea typeface="微软雅黑"/>
                <a:sym typeface="+mn-ea"/>
              </a:rPr>
              <a:t>反映现实生活。</a:t>
            </a:r>
          </a:p>
        </p:txBody>
      </p:sp>
      <p:sp>
        <p:nvSpPr>
          <p:cNvPr id="2057" name="Text Box 3"/>
          <p:cNvSpPr/>
          <p:nvPr/>
        </p:nvSpPr>
        <p:spPr>
          <a:xfrm>
            <a:off x="3141533" y="1672215"/>
            <a:ext cx="2491246" cy="546100"/>
          </a:xfrm>
          <a:prstGeom prst="rect">
            <a:avLst/>
          </a:prstGeom>
          <a:noFill/>
          <a:ln w="9525">
            <a:noFill/>
          </a:ln>
        </p:spPr>
        <p:txBody>
          <a:bodyPr anchor="t">
            <a:spAutoFit/>
          </a:bodyPr>
          <a:lstStyle/>
          <a:p>
            <a:r>
              <a:rPr lang="zh-CN" altLang="en-US" sz="2955" b="1">
                <a:solidFill>
                  <a:srgbClr val="FF0000"/>
                </a:solidFill>
                <a:latin typeface="微软雅黑" panose="020B0503020204020204" charset="-122"/>
                <a:ea typeface="微软雅黑"/>
              </a:rPr>
              <a:t>综合性舞台</a:t>
            </a:r>
          </a:p>
        </p:txBody>
      </p:sp>
      <p:sp>
        <p:nvSpPr>
          <p:cNvPr id="2061" name="Text Box 7"/>
          <p:cNvSpPr/>
          <p:nvPr/>
        </p:nvSpPr>
        <p:spPr>
          <a:xfrm>
            <a:off x="7525993" y="1672215"/>
            <a:ext cx="1125079" cy="546100"/>
          </a:xfrm>
          <a:prstGeom prst="rect">
            <a:avLst/>
          </a:prstGeom>
          <a:noFill/>
          <a:ln w="9525">
            <a:noFill/>
          </a:ln>
        </p:spPr>
        <p:txBody>
          <a:bodyPr anchor="t">
            <a:spAutoFit/>
          </a:bodyPr>
          <a:lstStyle/>
          <a:p>
            <a:r>
              <a:rPr lang="zh-CN" altLang="en-US" sz="2955" b="1">
                <a:solidFill>
                  <a:srgbClr val="FF0000"/>
                </a:solidFill>
                <a:latin typeface="微软雅黑" panose="020B0503020204020204" charset="-122"/>
                <a:ea typeface="微软雅黑"/>
              </a:rPr>
              <a:t>文学</a:t>
            </a:r>
          </a:p>
        </p:txBody>
      </p:sp>
      <p:sp>
        <p:nvSpPr>
          <p:cNvPr id="2060" name="Text Box 6"/>
          <p:cNvSpPr/>
          <p:nvPr/>
        </p:nvSpPr>
        <p:spPr>
          <a:xfrm>
            <a:off x="8870060" y="1671881"/>
            <a:ext cx="1205442" cy="546100"/>
          </a:xfrm>
          <a:prstGeom prst="rect">
            <a:avLst/>
          </a:prstGeom>
          <a:noFill/>
          <a:ln w="9525">
            <a:noFill/>
          </a:ln>
        </p:spPr>
        <p:txBody>
          <a:bodyPr anchor="t">
            <a:spAutoFit/>
          </a:bodyPr>
          <a:lstStyle/>
          <a:p>
            <a:r>
              <a:rPr lang="zh-CN" altLang="en-US" sz="2955" b="1">
                <a:solidFill>
                  <a:srgbClr val="FF0000"/>
                </a:solidFill>
                <a:latin typeface="微软雅黑" panose="020B0503020204020204" charset="-122"/>
                <a:ea typeface="微软雅黑"/>
              </a:rPr>
              <a:t>音乐</a:t>
            </a:r>
          </a:p>
        </p:txBody>
      </p:sp>
      <p:sp>
        <p:nvSpPr>
          <p:cNvPr id="2059" name="Text Box 5"/>
          <p:cNvSpPr/>
          <p:nvPr/>
        </p:nvSpPr>
        <p:spPr>
          <a:xfrm>
            <a:off x="10075836" y="1671881"/>
            <a:ext cx="1125079" cy="546100"/>
          </a:xfrm>
          <a:prstGeom prst="rect">
            <a:avLst/>
          </a:prstGeom>
          <a:noFill/>
          <a:ln w="9525">
            <a:noFill/>
          </a:ln>
        </p:spPr>
        <p:txBody>
          <a:bodyPr anchor="t">
            <a:spAutoFit/>
          </a:bodyPr>
          <a:lstStyle/>
          <a:p>
            <a:r>
              <a:rPr lang="zh-CN" altLang="en-US" sz="2955" b="1">
                <a:solidFill>
                  <a:srgbClr val="FF0000"/>
                </a:solidFill>
                <a:latin typeface="微软雅黑" panose="020B0503020204020204" charset="-122"/>
                <a:ea typeface="微软雅黑"/>
              </a:rPr>
              <a:t>舞蹈</a:t>
            </a:r>
          </a:p>
        </p:txBody>
      </p:sp>
      <p:sp>
        <p:nvSpPr>
          <p:cNvPr id="2058" name="Text Box 4"/>
          <p:cNvSpPr/>
          <p:nvPr/>
        </p:nvSpPr>
        <p:spPr>
          <a:xfrm>
            <a:off x="11459415" y="1671881"/>
            <a:ext cx="1205442" cy="546100"/>
          </a:xfrm>
          <a:prstGeom prst="rect">
            <a:avLst/>
          </a:prstGeom>
          <a:noFill/>
          <a:ln w="9525">
            <a:noFill/>
          </a:ln>
        </p:spPr>
        <p:txBody>
          <a:bodyPr anchor="t">
            <a:spAutoFit/>
          </a:bodyPr>
          <a:lstStyle/>
          <a:p>
            <a:r>
              <a:rPr lang="zh-CN" altLang="en-US" sz="2955" b="1">
                <a:solidFill>
                  <a:srgbClr val="FF0000"/>
                </a:solidFill>
                <a:latin typeface="微软雅黑" panose="020B0503020204020204" charset="-122"/>
                <a:ea typeface="微软雅黑"/>
              </a:rPr>
              <a:t>美术</a:t>
            </a:r>
          </a:p>
        </p:txBody>
      </p:sp>
      <p:sp>
        <p:nvSpPr>
          <p:cNvPr id="2062" name="Text Box 8"/>
          <p:cNvSpPr/>
          <p:nvPr/>
        </p:nvSpPr>
        <p:spPr>
          <a:xfrm>
            <a:off x="3523257" y="2401843"/>
            <a:ext cx="3857413" cy="546100"/>
          </a:xfrm>
          <a:prstGeom prst="rect">
            <a:avLst/>
          </a:prstGeom>
          <a:noFill/>
          <a:ln w="9525">
            <a:noFill/>
          </a:ln>
        </p:spPr>
        <p:txBody>
          <a:bodyPr anchor="t">
            <a:spAutoFit/>
          </a:bodyPr>
          <a:lstStyle/>
          <a:p>
            <a:r>
              <a:rPr lang="zh-CN" altLang="en-US" sz="2955" b="1">
                <a:solidFill>
                  <a:srgbClr val="FF0000"/>
                </a:solidFill>
                <a:latin typeface="微软雅黑" panose="020B0503020204020204" charset="-122"/>
                <a:ea typeface="微软雅黑"/>
              </a:rPr>
              <a:t>塑造舞台艺术形象</a:t>
            </a:r>
          </a:p>
        </p:txBody>
      </p:sp>
      <p:sp>
        <p:nvSpPr>
          <p:cNvPr id="17409" name="标题 1"/>
          <p:cNvSpPr>
            <a:spLocks noGrp="1"/>
          </p:cNvSpPr>
          <p:nvPr>
            <p:ph type="title"/>
          </p:nvPr>
        </p:nvSpPr>
        <p:spPr>
          <a:xfrm>
            <a:off x="118888" y="107150"/>
            <a:ext cx="8197003" cy="1205442"/>
          </a:xfrm>
        </p:spPr>
        <p:txBody>
          <a:bodyPr anchor="ctr"/>
          <a:lstStyle/>
          <a:p>
            <a:r>
              <a:rPr lang="en-US" altLang="zh-CN" sz="5060" b="1">
                <a:solidFill>
                  <a:srgbClr val="FF0000"/>
                </a:solidFill>
                <a:latin typeface="微软雅黑" panose="020B0503020204020204" charset="-122"/>
                <a:ea typeface="微软雅黑"/>
                <a:sym typeface="+mn-ea"/>
              </a:rPr>
              <a:t>  </a:t>
            </a:r>
            <a:r>
              <a:rPr lang="zh-CN" altLang="en-US" sz="5695" b="1">
                <a:solidFill>
                  <a:srgbClr val="FF0000"/>
                </a:solidFill>
                <a:latin typeface="微软雅黑" panose="020B0503020204020204" charset="-122"/>
                <a:ea typeface="微软雅黑"/>
                <a:sym typeface="+mn-ea"/>
              </a:rPr>
              <a:t>戏剧的含义</a:t>
            </a:r>
          </a:p>
        </p:txBody>
      </p:sp>
      <p:pic>
        <p:nvPicPr>
          <p:cNvPr id="2" name="图片 1" descr="486866"/>
          <p:cNvPicPr>
            <a:picLocks noChangeAspect="1"/>
          </p:cNvPicPr>
          <p:nvPr/>
        </p:nvPicPr>
        <p:blipFill>
          <a:blip r:embed="rId3"/>
          <a:stretch>
            <a:fillRect/>
          </a:stretch>
        </p:blipFill>
        <p:spPr>
          <a:xfrm>
            <a:off x="6863334" y="4036221"/>
            <a:ext cx="5801523" cy="3093297"/>
          </a:xfrm>
          <a:prstGeom prst="rect">
            <a:avLst/>
          </a:prstGeom>
        </p:spPr>
      </p:pic>
      <p:pic>
        <p:nvPicPr>
          <p:cNvPr id="3" name="图片 2"/>
          <p:cNvPicPr>
            <a:picLocks noChangeAspect="1"/>
          </p:cNvPicPr>
          <p:nvPr/>
        </p:nvPicPr>
        <p:blipFill>
          <a:blip r:embed="rId4"/>
          <a:srcRect t="23124" r="18024"/>
          <a:stretch>
            <a:fillRect/>
          </a:stretch>
        </p:blipFill>
        <p:spPr>
          <a:xfrm>
            <a:off x="460430" y="4036221"/>
            <a:ext cx="6077435" cy="3081243"/>
          </a:xfrm>
          <a:prstGeom prst="rect">
            <a:avLst/>
          </a:prstGeom>
        </p:spPr>
      </p:pic>
    </p:spTree>
  </p:cSld>
  <p:clrMapOvr>
    <a:masterClrMapping/>
  </p:clrMapOvr>
  <p:transition spd="slow">
    <p:dissolve/>
    <p:sndAc>
      <p:stSnd>
        <p:snd r:embed="rId2"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7"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fade">
                                      <p:cBhvr>
                                        <p:cTn id="7" dur="770" decel="100000"/>
                                        <p:tgtEl>
                                          <p:spTgt spid="17409"/>
                                        </p:tgtEl>
                                      </p:cBhvr>
                                    </p:animEffect>
                                    <p:animScale>
                                      <p:cBhvr>
                                        <p:cTn id="8" dur="770" decel="100000"/>
                                        <p:tgtEl>
                                          <p:spTgt spid="17409"/>
                                        </p:tgtEl>
                                      </p:cBhvr>
                                      <p:from x="10000" y="10000"/>
                                      <p:to x="200000" y="450000"/>
                                    </p:animScale>
                                    <p:animScale>
                                      <p:cBhvr>
                                        <p:cTn id="9" dur="1230" accel="100000" fill="hold">
                                          <p:stCondLst>
                                            <p:cond delay="770"/>
                                          </p:stCondLst>
                                        </p:cTn>
                                        <p:tgtEl>
                                          <p:spTgt spid="17409"/>
                                        </p:tgtEl>
                                      </p:cBhvr>
                                      <p:from x="200000" y="450000"/>
                                      <p:to x="100000" y="100000"/>
                                    </p:animScale>
                                    <p:set>
                                      <p:cBhvr>
                                        <p:cTn id="10" dur="770" fill="hold"/>
                                        <p:tgtEl>
                                          <p:spTgt spid="17409"/>
                                        </p:tgtEl>
                                        <p:attrNameLst>
                                          <p:attrName>ppt_x</p:attrName>
                                        </p:attrNameLst>
                                      </p:cBhvr>
                                      <p:to>
                                        <p:strVal val="(0.5)"/>
                                      </p:to>
                                    </p:set>
                                    <p:anim from="(0.5)" to="(#ppt_x)" calcmode="lin" valueType="num">
                                      <p:cBhvr>
                                        <p:cTn id="11" dur="1230" accel="100000" fill="hold">
                                          <p:stCondLst>
                                            <p:cond delay="770"/>
                                          </p:stCondLst>
                                        </p:cTn>
                                        <p:tgtEl>
                                          <p:spTgt spid="17409"/>
                                        </p:tgtEl>
                                        <p:attrNameLst>
                                          <p:attrName>ppt_x</p:attrName>
                                        </p:attrNameLst>
                                      </p:cBhvr>
                                    </p:anim>
                                    <p:set>
                                      <p:cBhvr>
                                        <p:cTn id="12" dur="770" fill="hold"/>
                                        <p:tgtEl>
                                          <p:spTgt spid="17409"/>
                                        </p:tgtEl>
                                        <p:attrNameLst>
                                          <p:attrName>ppt_y</p:attrName>
                                        </p:attrNameLst>
                                      </p:cBhvr>
                                      <p:to>
                                        <p:strVal val="(#ppt_y+0.4)"/>
                                      </p:to>
                                    </p:set>
                                    <p:anim from="(#ppt_y+0.4)" to="(#ppt_y)" calcmode="lin" valueType="num">
                                      <p:cBhvr>
                                        <p:cTn id="13" dur="1230" accel="100000" fill="hold">
                                          <p:stCondLst>
                                            <p:cond delay="770"/>
                                          </p:stCondLst>
                                        </p:cTn>
                                        <p:tgtEl>
                                          <p:spTgt spid="17409"/>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4585"/>
                                        </p:tgtEl>
                                        <p:attrNameLst>
                                          <p:attrName>style.visibility</p:attrName>
                                        </p:attrNameLst>
                                      </p:cBhvr>
                                      <p:to>
                                        <p:strVal val="visible"/>
                                      </p:to>
                                    </p:set>
                                    <p:animEffect transition="in" filter="blinds(horizontal)">
                                      <p:cBhvr>
                                        <p:cTn id="19" dur="500"/>
                                        <p:tgtEl>
                                          <p:spTgt spid="2458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8" fill="hold" grpId="1" nodeType="clickEffect">
                                  <p:stCondLst>
                                    <p:cond delay="0"/>
                                  </p:stCondLst>
                                  <p:childTnLst>
                                    <p:set>
                                      <p:cBhvr additive="base">
                                        <p:cTn id="24" dur="1" fill="hold">
                                          <p:stCondLst>
                                            <p:cond delay="0"/>
                                          </p:stCondLst>
                                        </p:cTn>
                                        <p:tgtEl>
                                          <p:spTgt spid="2057"/>
                                        </p:tgtEl>
                                        <p:attrNameLst>
                                          <p:attrName>style.visibility</p:attrName>
                                        </p:attrNameLst>
                                      </p:cBhvr>
                                      <p:to>
                                        <p:strVal val="visible"/>
                                      </p:to>
                                    </p:set>
                                    <p:anim calcmode="lin" valueType="num">
                                      <p:cBhvr additive="base">
                                        <p:cTn id="25" dur="500" fill="hold"/>
                                        <p:tgtEl>
                                          <p:spTgt spid="2057"/>
                                        </p:tgtEl>
                                        <p:attrNameLst>
                                          <p:attrName>ppt_x</p:attrName>
                                        </p:attrNameLst>
                                      </p:cBhvr>
                                      <p:tavLst>
                                        <p:tav tm="0">
                                          <p:val>
                                            <p:strVal val="0-#ppt_w/2"/>
                                          </p:val>
                                        </p:tav>
                                        <p:tav tm="100000">
                                          <p:val>
                                            <p:strVal val="#ppt_x"/>
                                          </p:val>
                                        </p:tav>
                                      </p:tavLst>
                                    </p:anim>
                                    <p:anim calcmode="lin" valueType="num">
                                      <p:cBhvr additive="base">
                                        <p:cTn id="26" dur="500" fill="hold"/>
                                        <p:tgtEl>
                                          <p:spTgt spid="205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 presetClass="entr" presetSubtype="4" fill="hold" grpId="2" nodeType="clickEffect">
                                  <p:stCondLst>
                                    <p:cond delay="0"/>
                                  </p:stCondLst>
                                  <p:childTnLst>
                                    <p:set>
                                      <p:cBhvr additive="base">
                                        <p:cTn id="31" dur="1" fill="hold">
                                          <p:stCondLst>
                                            <p:cond delay="0"/>
                                          </p:stCondLst>
                                        </p:cTn>
                                        <p:tgtEl>
                                          <p:spTgt spid="2061"/>
                                        </p:tgtEl>
                                        <p:attrNameLst>
                                          <p:attrName>style.visibility</p:attrName>
                                        </p:attrNameLst>
                                      </p:cBhvr>
                                      <p:to>
                                        <p:strVal val="visible"/>
                                      </p:to>
                                    </p:set>
                                    <p:anim calcmode="lin" valueType="num">
                                      <p:cBhvr additive="base">
                                        <p:cTn id="32" dur="500" fill="hold"/>
                                        <p:tgtEl>
                                          <p:spTgt spid="2061"/>
                                        </p:tgtEl>
                                        <p:attrNameLst>
                                          <p:attrName>ppt_x</p:attrName>
                                        </p:attrNameLst>
                                      </p:cBhvr>
                                      <p:tavLst>
                                        <p:tav tm="0">
                                          <p:val>
                                            <p:strVal val="#ppt_x"/>
                                          </p:val>
                                        </p:tav>
                                        <p:tav tm="100000">
                                          <p:val>
                                            <p:strVal val="#ppt_x"/>
                                          </p:val>
                                        </p:tav>
                                      </p:tavLst>
                                    </p:anim>
                                    <p:anim calcmode="lin" valueType="num">
                                      <p:cBhvr additive="base">
                                        <p:cTn id="33" dur="500" fill="hold"/>
                                        <p:tgtEl>
                                          <p:spTgt spid="2061"/>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 presetClass="entr" presetSubtype="8" fill="hold" grpId="3" nodeType="clickEffect">
                                  <p:stCondLst>
                                    <p:cond delay="0"/>
                                  </p:stCondLst>
                                  <p:childTnLst>
                                    <p:set>
                                      <p:cBhvr additive="base">
                                        <p:cTn id="38" dur="1" fill="hold">
                                          <p:stCondLst>
                                            <p:cond delay="0"/>
                                          </p:stCondLst>
                                        </p:cTn>
                                        <p:tgtEl>
                                          <p:spTgt spid="2060"/>
                                        </p:tgtEl>
                                        <p:attrNameLst>
                                          <p:attrName>style.visibility</p:attrName>
                                        </p:attrNameLst>
                                      </p:cBhvr>
                                      <p:to>
                                        <p:strVal val="visible"/>
                                      </p:to>
                                    </p:set>
                                    <p:anim calcmode="lin" valueType="num">
                                      <p:cBhvr additive="base">
                                        <p:cTn id="39" dur="500" fill="hold"/>
                                        <p:tgtEl>
                                          <p:spTgt spid="2060"/>
                                        </p:tgtEl>
                                        <p:attrNameLst>
                                          <p:attrName>ppt_x</p:attrName>
                                        </p:attrNameLst>
                                      </p:cBhvr>
                                      <p:tavLst>
                                        <p:tav tm="0">
                                          <p:val>
                                            <p:strVal val="0-#ppt_w/2"/>
                                          </p:val>
                                        </p:tav>
                                        <p:tav tm="100000">
                                          <p:val>
                                            <p:strVal val="#ppt_x"/>
                                          </p:val>
                                        </p:tav>
                                      </p:tavLst>
                                    </p:anim>
                                    <p:anim calcmode="lin" valueType="num">
                                      <p:cBhvr additive="base">
                                        <p:cTn id="40" dur="500" fill="hold"/>
                                        <p:tgtEl>
                                          <p:spTgt spid="2060"/>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2" presetClass="entr" presetSubtype="8" fill="hold" grpId="4" nodeType="clickEffect">
                                  <p:stCondLst>
                                    <p:cond delay="0"/>
                                  </p:stCondLst>
                                  <p:childTnLst>
                                    <p:set>
                                      <p:cBhvr additive="base">
                                        <p:cTn id="45" dur="1" fill="hold">
                                          <p:stCondLst>
                                            <p:cond delay="0"/>
                                          </p:stCondLst>
                                        </p:cTn>
                                        <p:tgtEl>
                                          <p:spTgt spid="2059"/>
                                        </p:tgtEl>
                                        <p:attrNameLst>
                                          <p:attrName>style.visibility</p:attrName>
                                        </p:attrNameLst>
                                      </p:cBhvr>
                                      <p:to>
                                        <p:strVal val="visible"/>
                                      </p:to>
                                    </p:set>
                                    <p:anim calcmode="lin" valueType="num">
                                      <p:cBhvr additive="base">
                                        <p:cTn id="46" dur="500" fill="hold"/>
                                        <p:tgtEl>
                                          <p:spTgt spid="2059"/>
                                        </p:tgtEl>
                                        <p:attrNameLst>
                                          <p:attrName>ppt_x</p:attrName>
                                        </p:attrNameLst>
                                      </p:cBhvr>
                                      <p:tavLst>
                                        <p:tav tm="0">
                                          <p:val>
                                            <p:strVal val="0-#ppt_w/2"/>
                                          </p:val>
                                        </p:tav>
                                        <p:tav tm="100000">
                                          <p:val>
                                            <p:strVal val="#ppt_x"/>
                                          </p:val>
                                        </p:tav>
                                      </p:tavLst>
                                    </p:anim>
                                    <p:anim calcmode="lin" valueType="num">
                                      <p:cBhvr additive="base">
                                        <p:cTn id="47" dur="500" fill="hold"/>
                                        <p:tgtEl>
                                          <p:spTgt spid="2059"/>
                                        </p:tgtEl>
                                        <p:attrNameLst>
                                          <p:attrName>ppt_y</p:attrName>
                                        </p:attrNameLst>
                                      </p:cBhvr>
                                      <p:tavLst>
                                        <p:tav tm="0">
                                          <p:val>
                                            <p:strVal val="#ppt_y"/>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indefinite"/>
                            </p:stCondLst>
                          </p:cTn>
                        </p:par>
                        <p:par>
                          <p:cTn id="50" fill="hold" nodeType="afterGroup">
                            <p:stCondLst>
                              <p:cond delay="0"/>
                            </p:stCondLst>
                            <p:childTnLst>
                              <p:par>
                                <p:cTn id="51" presetID="2" presetClass="entr" presetSubtype="8" fill="hold" grpId="5" nodeType="clickEffect">
                                  <p:stCondLst>
                                    <p:cond delay="0"/>
                                  </p:stCondLst>
                                  <p:childTnLst>
                                    <p:set>
                                      <p:cBhvr additive="base">
                                        <p:cTn id="52" dur="1" fill="hold">
                                          <p:stCondLst>
                                            <p:cond delay="0"/>
                                          </p:stCondLst>
                                        </p:cTn>
                                        <p:tgtEl>
                                          <p:spTgt spid="2058"/>
                                        </p:tgtEl>
                                        <p:attrNameLst>
                                          <p:attrName>style.visibility</p:attrName>
                                        </p:attrNameLst>
                                      </p:cBhvr>
                                      <p:to>
                                        <p:strVal val="visible"/>
                                      </p:to>
                                    </p:set>
                                    <p:anim calcmode="lin" valueType="num">
                                      <p:cBhvr additive="base">
                                        <p:cTn id="53" dur="500" fill="hold"/>
                                        <p:tgtEl>
                                          <p:spTgt spid="2058"/>
                                        </p:tgtEl>
                                        <p:attrNameLst>
                                          <p:attrName>ppt_x</p:attrName>
                                        </p:attrNameLst>
                                      </p:cBhvr>
                                      <p:tavLst>
                                        <p:tav tm="0">
                                          <p:val>
                                            <p:strVal val="0-#ppt_w/2"/>
                                          </p:val>
                                        </p:tav>
                                        <p:tav tm="100000">
                                          <p:val>
                                            <p:strVal val="#ppt_x"/>
                                          </p:val>
                                        </p:tav>
                                      </p:tavLst>
                                    </p:anim>
                                    <p:anim calcmode="lin" valueType="num">
                                      <p:cBhvr additive="base">
                                        <p:cTn id="54" dur="500" fill="hold"/>
                                        <p:tgtEl>
                                          <p:spTgt spid="2058"/>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indefinite"/>
                            </p:stCondLst>
                          </p:cTn>
                        </p:par>
                        <p:par>
                          <p:cTn id="57" fill="hold" nodeType="afterGroup">
                            <p:stCondLst>
                              <p:cond delay="0"/>
                            </p:stCondLst>
                            <p:childTnLst>
                              <p:par>
                                <p:cTn id="58" presetID="2" presetClass="entr" presetSubtype="4" fill="hold" grpId="6" nodeType="clickEffect">
                                  <p:stCondLst>
                                    <p:cond delay="0"/>
                                  </p:stCondLst>
                                  <p:childTnLst>
                                    <p:set>
                                      <p:cBhvr additive="base">
                                        <p:cTn id="59" dur="1" fill="hold">
                                          <p:stCondLst>
                                            <p:cond delay="0"/>
                                          </p:stCondLst>
                                        </p:cTn>
                                        <p:tgtEl>
                                          <p:spTgt spid="2062"/>
                                        </p:tgtEl>
                                        <p:attrNameLst>
                                          <p:attrName>style.visibility</p:attrName>
                                        </p:attrNameLst>
                                      </p:cBhvr>
                                      <p:to>
                                        <p:strVal val="visible"/>
                                      </p:to>
                                    </p:set>
                                    <p:anim calcmode="lin" valueType="num">
                                      <p:cBhvr additive="base">
                                        <p:cTn id="60" dur="500" fill="hold"/>
                                        <p:tgtEl>
                                          <p:spTgt spid="2062"/>
                                        </p:tgtEl>
                                        <p:attrNameLst>
                                          <p:attrName>ppt_x</p:attrName>
                                        </p:attrNameLst>
                                      </p:cBhvr>
                                      <p:tavLst>
                                        <p:tav tm="0">
                                          <p:val>
                                            <p:strVal val="#ppt_x"/>
                                          </p:val>
                                        </p:tav>
                                        <p:tav tm="100000">
                                          <p:val>
                                            <p:strVal val="#ppt_x"/>
                                          </p:val>
                                        </p:tav>
                                      </p:tavLst>
                                    </p:anim>
                                    <p:anim calcmode="lin" valueType="num">
                                      <p:cBhvr additive="base">
                                        <p:cTn id="61" dur="500" fill="hold"/>
                                        <p:tgtEl>
                                          <p:spTgt spid="2062"/>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6" presetClass="entr" presetSubtype="16" fill="hold" nodeType="click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circle(in)">
                                      <p:cBhvr>
                                        <p:cTn id="67" dur="2000"/>
                                        <p:tgtEl>
                                          <p:spTgt spid="3"/>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6" presetClass="entr" presetSubtype="16"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circle(in)">
                                      <p:cBhvr>
                                        <p:cTn id="7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5" grpId="0" animBg="1"/>
      <p:bldP spid="2057" grpId="1"/>
      <p:bldP spid="2061" grpId="2"/>
      <p:bldP spid="2060" grpId="3"/>
      <p:bldP spid="2059" grpId="4"/>
      <p:bldP spid="2058" grpId="5"/>
      <p:bldP spid="2062" grpId="6"/>
      <p:bldP spid="17409" grpId="7"/>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矩形 27653"/>
          <p:cNvSpPr/>
          <p:nvPr/>
        </p:nvSpPr>
        <p:spPr>
          <a:xfrm>
            <a:off x="4155444" y="236066"/>
            <a:ext cx="4547194" cy="2300385"/>
          </a:xfrm>
          <a:prstGeom prst="rect">
            <a:avLst/>
          </a:prstGeom>
        </p:spPr>
        <p:txBody>
          <a:bodyPr wrap="none" fromWordArt="1">
            <a:prstTxWarp prst="textPlain">
              <a:avLst>
                <a:gd name="adj" fmla="val 50000"/>
              </a:avLst>
            </a:prstTxWarp>
            <a:normAutofit/>
          </a:bodyPr>
          <a:lstStyle/>
          <a:p>
            <a:pPr algn="ctr"/>
            <a:r>
              <a:rPr lang="zh-CN" altLang="zh-CN" sz="8435" b="1">
                <a:ln w="12700" cap="flat" cmpd="sng">
                  <a:solidFill>
                    <a:schemeClr val="tx1"/>
                  </a:solidFill>
                  <a:prstDash val="solid"/>
                  <a:round/>
                  <a:headEnd type="none" w="med" len="med"/>
                  <a:tailEnd type="none" w="lg"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隶书" panose="02010509060101010101" pitchFamily="49" charset="-122"/>
                <a:ea typeface="隶书" panose="02010509060101010101" pitchFamily="49" charset="-122"/>
              </a:rPr>
              <a:t>拓读明理</a:t>
            </a:r>
          </a:p>
        </p:txBody>
      </p:sp>
      <p:pic>
        <p:nvPicPr>
          <p:cNvPr id="4" name="图片 3" descr="VSET_1401420151302769"/>
          <p:cNvPicPr>
            <a:picLocks noChangeAspect="1"/>
          </p:cNvPicPr>
          <p:nvPr/>
        </p:nvPicPr>
        <p:blipFill>
          <a:blip r:embed="rId4"/>
          <a:stretch>
            <a:fillRect/>
          </a:stretch>
        </p:blipFill>
        <p:spPr>
          <a:xfrm>
            <a:off x="710565" y="2536825"/>
            <a:ext cx="11414125" cy="4422775"/>
          </a:xfrm>
          <a:prstGeom prst="rect">
            <a:avLst/>
          </a:prstGeom>
        </p:spPr>
      </p:pic>
    </p:spTree>
  </p:cSld>
  <p:clrMapOvr>
    <a:masterClrMapping/>
  </p:clrMapOvr>
  <p:transition spd="slow">
    <p:blinds/>
    <p:sndAc>
      <p:stSnd>
        <p:snd r:embed="rId3"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770" decel="100000"/>
                                        <p:tgtEl>
                                          <p:spTgt spid="27654"/>
                                        </p:tgtEl>
                                      </p:cBhvr>
                                    </p:animEffect>
                                    <p:animScale>
                                      <p:cBhvr>
                                        <p:cTn id="8" dur="770" decel="100000"/>
                                        <p:tgtEl>
                                          <p:spTgt spid="27654"/>
                                        </p:tgtEl>
                                      </p:cBhvr>
                                      <p:from x="10000" y="10000"/>
                                      <p:to x="200000" y="450000"/>
                                    </p:animScale>
                                    <p:animScale>
                                      <p:cBhvr>
                                        <p:cTn id="9" dur="1230" accel="100000" fill="hold">
                                          <p:stCondLst>
                                            <p:cond delay="770"/>
                                          </p:stCondLst>
                                        </p:cTn>
                                        <p:tgtEl>
                                          <p:spTgt spid="27654"/>
                                        </p:tgtEl>
                                      </p:cBhvr>
                                      <p:from x="200000" y="450000"/>
                                      <p:to x="100000" y="100000"/>
                                    </p:animScale>
                                    <p:set>
                                      <p:cBhvr>
                                        <p:cTn id="10" dur="770" fill="hold"/>
                                        <p:tgtEl>
                                          <p:spTgt spid="27654"/>
                                        </p:tgtEl>
                                        <p:attrNameLst>
                                          <p:attrName>ppt_x</p:attrName>
                                        </p:attrNameLst>
                                      </p:cBhvr>
                                      <p:to>
                                        <p:strVal val="(0.5)"/>
                                      </p:to>
                                    </p:set>
                                    <p:anim from="(0.5)" to="(#ppt_x)" calcmode="lin" valueType="num">
                                      <p:cBhvr>
                                        <p:cTn id="11" dur="1230" accel="100000" fill="hold">
                                          <p:stCondLst>
                                            <p:cond delay="770"/>
                                          </p:stCondLst>
                                        </p:cTn>
                                        <p:tgtEl>
                                          <p:spTgt spid="27654"/>
                                        </p:tgtEl>
                                        <p:attrNameLst>
                                          <p:attrName>ppt_x</p:attrName>
                                        </p:attrNameLst>
                                      </p:cBhvr>
                                    </p:anim>
                                    <p:set>
                                      <p:cBhvr>
                                        <p:cTn id="12" dur="770" fill="hold"/>
                                        <p:tgtEl>
                                          <p:spTgt spid="27654"/>
                                        </p:tgtEl>
                                        <p:attrNameLst>
                                          <p:attrName>ppt_y</p:attrName>
                                        </p:attrNameLst>
                                      </p:cBhvr>
                                      <p:to>
                                        <p:strVal val="(#ppt_y+0.4)"/>
                                      </p:to>
                                    </p:set>
                                    <p:anim from="(#ppt_y+0.4)" to="(#ppt_y)" calcmode="lin" valueType="num">
                                      <p:cBhvr>
                                        <p:cTn id="13" dur="1230" accel="100000" fill="hold">
                                          <p:stCondLst>
                                            <p:cond delay="770"/>
                                          </p:stCondLst>
                                        </p:cTn>
                                        <p:tgtEl>
                                          <p:spTgt spid="27654"/>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1"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装饰 1"/>
          <p:cNvSpPr/>
          <p:nvPr>
            <p:custDataLst>
              <p:tags r:id="rId2"/>
            </p:custDataLst>
          </p:nvPr>
        </p:nvSpPr>
        <p:spPr>
          <a:xfrm>
            <a:off x="4661334" y="2089449"/>
            <a:ext cx="7233105" cy="3375264"/>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0">
              <a:solidFill>
                <a:schemeClr val="lt1"/>
              </a:solidFill>
              <a:latin typeface="微软雅黑" panose="020B0503020204020204" charset="-122"/>
              <a:ea typeface="微软雅黑"/>
            </a:endParaRPr>
          </a:p>
        </p:txBody>
      </p:sp>
      <p:pic>
        <p:nvPicPr>
          <p:cNvPr id="6" name="图片 5"/>
          <p:cNvPicPr>
            <a:picLocks noChangeAspect="1"/>
          </p:cNvPicPr>
          <p:nvPr>
            <p:custDataLst>
              <p:tags r:id="rId3"/>
            </p:custDataLst>
          </p:nvPr>
        </p:nvPicPr>
        <p:blipFill>
          <a:blip r:embed="rId8"/>
          <a:srcRect l="10070" r="10070"/>
          <a:stretch>
            <a:fillRect/>
          </a:stretch>
        </p:blipFill>
        <p:spPr>
          <a:xfrm>
            <a:off x="964414" y="1285815"/>
            <a:ext cx="5786478" cy="4821793"/>
          </a:xfrm>
          <a:custGeom>
            <a:avLst/>
            <a:gdLst/>
            <a:ahLst/>
            <a:cxnLst>
              <a:cxn ang="3">
                <a:pos x="hc" y="t"/>
              </a:cxn>
              <a:cxn ang="cd2">
                <a:pos x="l" y="vc"/>
              </a:cxn>
              <a:cxn ang="cd4">
                <a:pos x="hc" y="b"/>
              </a:cxn>
              <a:cxn ang="0">
                <a:pos x="r" y="vc"/>
              </a:cxn>
            </a:cxnLst>
            <a:rect l="l" t="t" r="r" b="b"/>
            <a:pathLst>
              <a:path w="8640" h="7200">
                <a:moveTo>
                  <a:pt x="0" y="0"/>
                </a:moveTo>
                <a:lnTo>
                  <a:pt x="8640" y="0"/>
                </a:lnTo>
                <a:lnTo>
                  <a:pt x="8640" y="7200"/>
                </a:lnTo>
                <a:lnTo>
                  <a:pt x="0" y="7200"/>
                </a:lnTo>
                <a:lnTo>
                  <a:pt x="0" y="0"/>
                </a:lnTo>
                <a:close/>
              </a:path>
            </a:pathLst>
          </a:custGeom>
        </p:spPr>
      </p:pic>
      <p:sp>
        <p:nvSpPr>
          <p:cNvPr id="10" name="装饰 2"/>
          <p:cNvSpPr/>
          <p:nvPr>
            <p:custDataLst>
              <p:tags r:id="rId4"/>
            </p:custDataLst>
          </p:nvPr>
        </p:nvSpPr>
        <p:spPr>
          <a:xfrm>
            <a:off x="964414" y="4338960"/>
            <a:ext cx="5786484" cy="1768660"/>
          </a:xfrm>
          <a:prstGeom prst="rect">
            <a:avLst/>
          </a:prstGeom>
          <a:solidFill>
            <a:schemeClr val="lt1">
              <a:lumMod val="9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530">
              <a:solidFill>
                <a:schemeClr val="lt1"/>
              </a:solidFill>
              <a:latin typeface="微软雅黑" panose="020B0503020204020204" charset="-122"/>
              <a:ea typeface="微软雅黑"/>
            </a:endParaRPr>
          </a:p>
        </p:txBody>
      </p:sp>
      <p:sp>
        <p:nvSpPr>
          <p:cNvPr id="7" name="Title 6"/>
          <p:cNvSpPr txBox="1"/>
          <p:nvPr>
            <p:custDataLst>
              <p:tags r:id="rId5"/>
            </p:custDataLst>
          </p:nvPr>
        </p:nvSpPr>
        <p:spPr>
          <a:xfrm>
            <a:off x="1205518" y="4499646"/>
            <a:ext cx="5304274" cy="144720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60">
                <a:ln w="3175">
                  <a:noFill/>
                  <a:prstDash val="dash"/>
                </a:ln>
                <a:solidFill>
                  <a:schemeClr val="accent3">
                    <a:lumMod val="50000"/>
                  </a:schemeClr>
                </a:solidFill>
                <a:latin typeface="微软雅黑" panose="020B0503020204020204" charset="-122"/>
                <a:ea typeface="微软雅黑"/>
                <a:cs typeface="微软雅黑" panose="020B0503020204020204" charset="-122"/>
              </a:rPr>
              <a:t>“关门一响”既有表层意义，也有象征性意义，由此引发出来“娜拉走后怎样”的思考。</a:t>
            </a:r>
          </a:p>
        </p:txBody>
      </p:sp>
      <p:sp>
        <p:nvSpPr>
          <p:cNvPr id="8" name="Title 6"/>
          <p:cNvSpPr txBox="1"/>
          <p:nvPr>
            <p:custDataLst>
              <p:tags r:id="rId6"/>
            </p:custDataLst>
          </p:nvPr>
        </p:nvSpPr>
        <p:spPr>
          <a:xfrm>
            <a:off x="6751955" y="2411095"/>
            <a:ext cx="5143500" cy="257175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3200" b="1" spc="160">
                <a:ln w="3175">
                  <a:noFill/>
                  <a:prstDash val="dash"/>
                </a:ln>
                <a:solidFill>
                  <a:schemeClr val="dk1">
                    <a:lumMod val="75000"/>
                    <a:lumOff val="25000"/>
                  </a:schemeClr>
                </a:solidFill>
                <a:latin typeface="微软雅黑" panose="020B0503020204020204" charset="-122"/>
                <a:ea typeface="微软雅黑"/>
                <a:cs typeface="微软雅黑" panose="020B0503020204020204" charset="-122"/>
              </a:rPr>
              <a:t>本剧结尾的戏剧动作是一声门响。此处的门仅仅是一扇门吗？其中蕴涵怎样的深意？谈谈你的理解。</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1"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grpId="2"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edge">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2"/>
      <p:bldP spid="8"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0"/>
            <a:ext cx="12858750" cy="976408"/>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7" name="矩形 11"/>
          <p:cNvSpPr/>
          <p:nvPr>
            <p:custDataLst>
              <p:tags r:id="rId3"/>
            </p:custDataLst>
          </p:nvPr>
        </p:nvSpPr>
        <p:spPr>
          <a:xfrm>
            <a:off x="803678" y="1607268"/>
            <a:ext cx="4500598" cy="4661078"/>
          </a:xfrm>
          <a:prstGeom prst="rect">
            <a:avLst/>
          </a:prstGeom>
          <a:noFill/>
          <a:ln w="38100">
            <a:solidFill>
              <a:schemeClr val="dk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8" name="矩形 12"/>
          <p:cNvSpPr/>
          <p:nvPr>
            <p:custDataLst>
              <p:tags r:id="rId4"/>
            </p:custDataLst>
          </p:nvPr>
        </p:nvSpPr>
        <p:spPr>
          <a:xfrm>
            <a:off x="642943" y="1767995"/>
            <a:ext cx="4500598" cy="466107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9" name="矩形 13"/>
          <p:cNvSpPr/>
          <p:nvPr>
            <p:custDataLst>
              <p:tags r:id="rId5"/>
            </p:custDataLst>
          </p:nvPr>
        </p:nvSpPr>
        <p:spPr>
          <a:xfrm>
            <a:off x="5786755" y="1685925"/>
            <a:ext cx="7072630" cy="474281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nvGrpSpPr>
          <p:cNvPr id="19" name="组合 18"/>
          <p:cNvGrpSpPr>
            <a:grpSpLocks noChangeAspect="1"/>
          </p:cNvGrpSpPr>
          <p:nvPr>
            <p:custDataLst>
              <p:tags r:id="rId6"/>
            </p:custDataLst>
          </p:nvPr>
        </p:nvGrpSpPr>
        <p:grpSpPr>
          <a:xfrm>
            <a:off x="5786484" y="2089432"/>
            <a:ext cx="241104" cy="80364"/>
            <a:chOff x="8880" y="3120"/>
            <a:chExt cx="720" cy="240"/>
          </a:xfrm>
        </p:grpSpPr>
        <p:sp>
          <p:nvSpPr>
            <p:cNvPr id="20" name="椭圆 19"/>
            <p:cNvSpPr/>
            <p:nvPr>
              <p:custDataLst>
                <p:tags r:id="rId12"/>
              </p:custDataLst>
            </p:nvPr>
          </p:nvSpPr>
          <p:spPr>
            <a:xfrm>
              <a:off x="8880" y="312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21" name="椭圆 20"/>
            <p:cNvSpPr/>
            <p:nvPr>
              <p:custDataLst>
                <p:tags r:id="rId13"/>
              </p:custDataLst>
            </p:nvPr>
          </p:nvSpPr>
          <p:spPr>
            <a:xfrm>
              <a:off x="9360" y="3120"/>
              <a:ext cx="240" cy="240"/>
            </a:xfrm>
            <a:prstGeom prst="ellips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grpSp>
        <p:nvGrpSpPr>
          <p:cNvPr id="22" name="组合 21"/>
          <p:cNvGrpSpPr>
            <a:grpSpLocks noChangeAspect="1"/>
          </p:cNvGrpSpPr>
          <p:nvPr>
            <p:custDataLst>
              <p:tags r:id="rId7"/>
            </p:custDataLst>
          </p:nvPr>
        </p:nvGrpSpPr>
        <p:grpSpPr>
          <a:xfrm>
            <a:off x="12215813" y="6107571"/>
            <a:ext cx="241104" cy="80364"/>
            <a:chOff x="18240" y="9120"/>
            <a:chExt cx="720" cy="240"/>
          </a:xfrm>
        </p:grpSpPr>
        <p:sp>
          <p:nvSpPr>
            <p:cNvPr id="23" name="椭圆 22"/>
            <p:cNvSpPr/>
            <p:nvPr>
              <p:custDataLst>
                <p:tags r:id="rId10"/>
              </p:custDataLst>
            </p:nvPr>
          </p:nvSpPr>
          <p:spPr>
            <a:xfrm>
              <a:off x="18240" y="9120"/>
              <a:ext cx="240" cy="240"/>
            </a:xfrm>
            <a:prstGeom prst="ellips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24" name="椭圆 23"/>
            <p:cNvSpPr/>
            <p:nvPr>
              <p:custDataLst>
                <p:tags r:id="rId11"/>
              </p:custDataLst>
            </p:nvPr>
          </p:nvSpPr>
          <p:spPr>
            <a:xfrm>
              <a:off x="18720" y="912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sp>
        <p:nvSpPr>
          <p:cNvPr id="4" name="文本框 3"/>
          <p:cNvSpPr txBox="1"/>
          <p:nvPr>
            <p:custDataLst>
              <p:tags r:id="rId8"/>
            </p:custDataLst>
          </p:nvPr>
        </p:nvSpPr>
        <p:spPr>
          <a:xfrm>
            <a:off x="321422" y="160727"/>
            <a:ext cx="12215906" cy="642902"/>
          </a:xfrm>
          <a:prstGeom prst="rect">
            <a:avLst/>
          </a:prstGeom>
          <a:noFill/>
        </p:spPr>
        <p:txBody>
          <a:bodyPr wrap="square" lIns="66968" tIns="26787" rIns="66968" bIns="26787" rtlCol="0" anchor="ctr" anchorCtr="0">
            <a:normAutofit/>
          </a:bodyPr>
          <a:lstStyle/>
          <a:p>
            <a:pPr marL="0" indent="0" algn="l">
              <a:lnSpc>
                <a:spcPct val="100000"/>
              </a:lnSpc>
              <a:spcBef>
                <a:spcPct val="0"/>
              </a:spcBef>
              <a:spcAft>
                <a:spcPct val="0"/>
              </a:spcAft>
              <a:buSzTx/>
              <a:buNone/>
            </a:pPr>
            <a:r>
              <a:rPr lang="zh-CN" altLang="en-US" sz="3600" b="1" spc="200">
                <a:solidFill>
                  <a:srgbClr val="FFFF00"/>
                </a:solidFill>
                <a:latin typeface="微软雅黑" panose="020B0503020204020204" charset="-122"/>
                <a:ea typeface="微软雅黑"/>
              </a:rPr>
              <a:t>娜拉出走所表现出的历史局限性是什么?</a:t>
            </a:r>
          </a:p>
        </p:txBody>
      </p:sp>
      <p:sp>
        <p:nvSpPr>
          <p:cNvPr id="10" name="Title 6"/>
          <p:cNvSpPr txBox="1"/>
          <p:nvPr>
            <p:custDataLst>
              <p:tags r:id="rId9"/>
            </p:custDataLst>
          </p:nvPr>
        </p:nvSpPr>
        <p:spPr>
          <a:xfrm>
            <a:off x="6028055" y="1767840"/>
            <a:ext cx="6510020" cy="450024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娜拉毅然出走，她的话是一篇“妇女独立宣言”，意味着以娜拉为代表的中小资产阶级的先进妇女已经意识到了男权社会中自己的可悲地位，决心争得自身的解放，争得同男子一样的权利。但是，娜拉出走后真的能取得那么好的结果吗？答案是否定的。人格独立只有附于独立自主的经济地位才变得有价值，有意义。所以，娜拉出走，如果她没有获得独立的经济地位，她是不能真正地获得个人地位的真正解放的。</a:t>
            </a:r>
          </a:p>
        </p:txBody>
      </p:sp>
      <p:pic>
        <p:nvPicPr>
          <p:cNvPr id="2" name="图片 1" descr="Img393222705"/>
          <p:cNvPicPr>
            <a:picLocks noChangeAspect="1"/>
          </p:cNvPicPr>
          <p:nvPr/>
        </p:nvPicPr>
        <p:blipFill>
          <a:blip r:embed="rId15"/>
          <a:stretch>
            <a:fillRect/>
          </a:stretch>
        </p:blipFill>
        <p:spPr>
          <a:xfrm>
            <a:off x="803910" y="2549525"/>
            <a:ext cx="4178935" cy="277558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edge">
                                      <p:cBhvr>
                                        <p:cTn id="31" dur="2000"/>
                                        <p:tgtEl>
                                          <p:spTgt spid="2"/>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4"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ircle(in)">
                                      <p:cBhvr>
                                        <p:cTn id="37" dur="2000"/>
                                        <p:tgtEl>
                                          <p:spTgt spid="9"/>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5"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edge">
                                      <p:cBhvr>
                                        <p:cTn id="4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2" animBg="1"/>
      <p:bldP spid="8" grpId="3" animBg="1"/>
      <p:bldP spid="9" grpId="4" animBg="1"/>
      <p:bldP spid="4" grpId="1"/>
      <p:bldP spid="10" grpId="5"/>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0"/>
            <a:ext cx="12858750" cy="976408"/>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7" name="矩形 11"/>
          <p:cNvSpPr/>
          <p:nvPr>
            <p:custDataLst>
              <p:tags r:id="rId3"/>
            </p:custDataLst>
          </p:nvPr>
        </p:nvSpPr>
        <p:spPr>
          <a:xfrm>
            <a:off x="803910" y="1363345"/>
            <a:ext cx="4500880" cy="4904740"/>
          </a:xfrm>
          <a:prstGeom prst="rect">
            <a:avLst/>
          </a:prstGeom>
          <a:noFill/>
          <a:ln w="38100">
            <a:solidFill>
              <a:schemeClr val="dk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8" name="矩形 12"/>
          <p:cNvSpPr/>
          <p:nvPr>
            <p:custDataLst>
              <p:tags r:id="rId4"/>
            </p:custDataLst>
          </p:nvPr>
        </p:nvSpPr>
        <p:spPr>
          <a:xfrm>
            <a:off x="643255" y="1767840"/>
            <a:ext cx="4500880" cy="494157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9" name="矩形 13"/>
          <p:cNvSpPr/>
          <p:nvPr>
            <p:custDataLst>
              <p:tags r:id="rId5"/>
            </p:custDataLst>
          </p:nvPr>
        </p:nvSpPr>
        <p:spPr>
          <a:xfrm>
            <a:off x="5786755" y="1363345"/>
            <a:ext cx="7072630" cy="534606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nvGrpSpPr>
          <p:cNvPr id="19" name="组合 18"/>
          <p:cNvGrpSpPr>
            <a:grpSpLocks noChangeAspect="1"/>
          </p:cNvGrpSpPr>
          <p:nvPr>
            <p:custDataLst>
              <p:tags r:id="rId6"/>
            </p:custDataLst>
          </p:nvPr>
        </p:nvGrpSpPr>
        <p:grpSpPr>
          <a:xfrm>
            <a:off x="5786484" y="2089432"/>
            <a:ext cx="241104" cy="80364"/>
            <a:chOff x="8880" y="3120"/>
            <a:chExt cx="720" cy="240"/>
          </a:xfrm>
        </p:grpSpPr>
        <p:sp>
          <p:nvSpPr>
            <p:cNvPr id="20" name="椭圆 19"/>
            <p:cNvSpPr/>
            <p:nvPr>
              <p:custDataLst>
                <p:tags r:id="rId12"/>
              </p:custDataLst>
            </p:nvPr>
          </p:nvSpPr>
          <p:spPr>
            <a:xfrm>
              <a:off x="8880" y="312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21" name="椭圆 20"/>
            <p:cNvSpPr/>
            <p:nvPr>
              <p:custDataLst>
                <p:tags r:id="rId13"/>
              </p:custDataLst>
            </p:nvPr>
          </p:nvSpPr>
          <p:spPr>
            <a:xfrm>
              <a:off x="9360" y="3120"/>
              <a:ext cx="240" cy="240"/>
            </a:xfrm>
            <a:prstGeom prst="ellips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grpSp>
        <p:nvGrpSpPr>
          <p:cNvPr id="22" name="组合 21"/>
          <p:cNvGrpSpPr>
            <a:grpSpLocks noChangeAspect="1"/>
          </p:cNvGrpSpPr>
          <p:nvPr>
            <p:custDataLst>
              <p:tags r:id="rId7"/>
            </p:custDataLst>
          </p:nvPr>
        </p:nvGrpSpPr>
        <p:grpSpPr>
          <a:xfrm>
            <a:off x="12215813" y="6107571"/>
            <a:ext cx="241104" cy="80364"/>
            <a:chOff x="18240" y="9120"/>
            <a:chExt cx="720" cy="240"/>
          </a:xfrm>
        </p:grpSpPr>
        <p:sp>
          <p:nvSpPr>
            <p:cNvPr id="23" name="椭圆 22"/>
            <p:cNvSpPr/>
            <p:nvPr>
              <p:custDataLst>
                <p:tags r:id="rId10"/>
              </p:custDataLst>
            </p:nvPr>
          </p:nvSpPr>
          <p:spPr>
            <a:xfrm>
              <a:off x="18240" y="9120"/>
              <a:ext cx="240" cy="240"/>
            </a:xfrm>
            <a:prstGeom prst="ellips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24" name="椭圆 23"/>
            <p:cNvSpPr/>
            <p:nvPr>
              <p:custDataLst>
                <p:tags r:id="rId11"/>
              </p:custDataLst>
            </p:nvPr>
          </p:nvSpPr>
          <p:spPr>
            <a:xfrm>
              <a:off x="18720" y="912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sp>
        <p:nvSpPr>
          <p:cNvPr id="4" name="文本框 3"/>
          <p:cNvSpPr txBox="1"/>
          <p:nvPr>
            <p:custDataLst>
              <p:tags r:id="rId8"/>
            </p:custDataLst>
          </p:nvPr>
        </p:nvSpPr>
        <p:spPr>
          <a:xfrm>
            <a:off x="321422" y="160727"/>
            <a:ext cx="12215906" cy="642902"/>
          </a:xfrm>
          <a:prstGeom prst="rect">
            <a:avLst/>
          </a:prstGeom>
          <a:noFill/>
        </p:spPr>
        <p:txBody>
          <a:bodyPr wrap="square" lIns="66968" tIns="26787" rIns="66968" bIns="26787" rtlCol="0" anchor="ctr" anchorCtr="0">
            <a:normAutofit/>
          </a:bodyPr>
          <a:lstStyle/>
          <a:p>
            <a:pPr marL="0" indent="0" algn="l">
              <a:lnSpc>
                <a:spcPct val="100000"/>
              </a:lnSpc>
              <a:spcBef>
                <a:spcPct val="0"/>
              </a:spcBef>
              <a:spcAft>
                <a:spcPct val="0"/>
              </a:spcAft>
              <a:buSzTx/>
              <a:buNone/>
            </a:pPr>
            <a:r>
              <a:rPr lang="zh-CN" altLang="en-US" sz="3600" b="1" spc="200">
                <a:solidFill>
                  <a:srgbClr val="FFFF00"/>
                </a:solidFill>
                <a:latin typeface="微软雅黑" panose="020B0503020204020204" charset="-122"/>
                <a:ea typeface="微软雅黑"/>
              </a:rPr>
              <a:t>娜拉出走所表现出的历史局限性是什么?</a:t>
            </a:r>
          </a:p>
        </p:txBody>
      </p:sp>
      <p:sp>
        <p:nvSpPr>
          <p:cNvPr id="10" name="Title 6"/>
          <p:cNvSpPr txBox="1"/>
          <p:nvPr>
            <p:custDataLst>
              <p:tags r:id="rId9"/>
            </p:custDataLst>
          </p:nvPr>
        </p:nvSpPr>
        <p:spPr>
          <a:xfrm>
            <a:off x="6028055" y="1767840"/>
            <a:ext cx="6510020" cy="450024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作品中，当娜拉认清海尔茂的真面目后，感到自己“简直像个要饭的叫花子，要一口，吃一口”，完全处于从属的地位，没有自己独立的人格。这说明易卜生已经洞悉到妇女在家庭中处于不平等的地位是因为她们在经济上不能独立。尽管易卜生还不能回答妇女如何才能获得独立的经济地位，如何才能从男权的压迫下解放出来的问题，但光是这些问题的提出以及对娜拉出走这一行动的肯定，就是对资本主义社会现实的有力反抗，就足以给资产阶级的伦理道德以摧毁性打击。这就使这部作品具有深远的社会意义。</a:t>
            </a:r>
          </a:p>
        </p:txBody>
      </p:sp>
      <p:pic>
        <p:nvPicPr>
          <p:cNvPr id="2" name="图片 1" descr="Img393222705"/>
          <p:cNvPicPr>
            <a:picLocks noChangeAspect="1"/>
          </p:cNvPicPr>
          <p:nvPr/>
        </p:nvPicPr>
        <p:blipFill>
          <a:blip r:embed="rId15"/>
          <a:stretch>
            <a:fillRect/>
          </a:stretch>
        </p:blipFill>
        <p:spPr>
          <a:xfrm>
            <a:off x="803910" y="2549525"/>
            <a:ext cx="4178935" cy="277558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edge">
                                      <p:cBhvr>
                                        <p:cTn id="31" dur="2000"/>
                                        <p:tgtEl>
                                          <p:spTgt spid="2"/>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4"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ircle(in)">
                                      <p:cBhvr>
                                        <p:cTn id="37" dur="2000"/>
                                        <p:tgtEl>
                                          <p:spTgt spid="9"/>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5"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edge">
                                      <p:cBhvr>
                                        <p:cTn id="4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2" animBg="1"/>
      <p:bldP spid="8" grpId="3" animBg="1"/>
      <p:bldP spid="9" grpId="4" animBg="1"/>
      <p:bldP spid="4" grpId="1"/>
      <p:bldP spid="10" grpId="5"/>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0"/>
            <a:ext cx="12858750" cy="119570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7" name="矩形 11"/>
          <p:cNvSpPr/>
          <p:nvPr>
            <p:custDataLst>
              <p:tags r:id="rId3"/>
            </p:custDataLst>
          </p:nvPr>
        </p:nvSpPr>
        <p:spPr>
          <a:xfrm>
            <a:off x="803910" y="1363345"/>
            <a:ext cx="4500880" cy="4904740"/>
          </a:xfrm>
          <a:prstGeom prst="rect">
            <a:avLst/>
          </a:prstGeom>
          <a:noFill/>
          <a:ln w="38100">
            <a:solidFill>
              <a:schemeClr val="dk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8" name="矩形 12"/>
          <p:cNvSpPr/>
          <p:nvPr>
            <p:custDataLst>
              <p:tags r:id="rId4"/>
            </p:custDataLst>
          </p:nvPr>
        </p:nvSpPr>
        <p:spPr>
          <a:xfrm>
            <a:off x="643255" y="1767840"/>
            <a:ext cx="4500880" cy="433959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9" name="矩形 13"/>
          <p:cNvSpPr/>
          <p:nvPr>
            <p:custDataLst>
              <p:tags r:id="rId5"/>
            </p:custDataLst>
          </p:nvPr>
        </p:nvSpPr>
        <p:spPr>
          <a:xfrm>
            <a:off x="5786755" y="1363345"/>
            <a:ext cx="7072630" cy="490474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nvGrpSpPr>
          <p:cNvPr id="19" name="组合 18"/>
          <p:cNvGrpSpPr>
            <a:grpSpLocks noChangeAspect="1"/>
          </p:cNvGrpSpPr>
          <p:nvPr>
            <p:custDataLst>
              <p:tags r:id="rId6"/>
            </p:custDataLst>
          </p:nvPr>
        </p:nvGrpSpPr>
        <p:grpSpPr>
          <a:xfrm>
            <a:off x="5786484" y="2089432"/>
            <a:ext cx="241104" cy="80364"/>
            <a:chOff x="8880" y="3120"/>
            <a:chExt cx="720" cy="240"/>
          </a:xfrm>
        </p:grpSpPr>
        <p:sp>
          <p:nvSpPr>
            <p:cNvPr id="20" name="椭圆 19"/>
            <p:cNvSpPr/>
            <p:nvPr>
              <p:custDataLst>
                <p:tags r:id="rId12"/>
              </p:custDataLst>
            </p:nvPr>
          </p:nvSpPr>
          <p:spPr>
            <a:xfrm>
              <a:off x="8880" y="312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21" name="椭圆 20"/>
            <p:cNvSpPr/>
            <p:nvPr>
              <p:custDataLst>
                <p:tags r:id="rId13"/>
              </p:custDataLst>
            </p:nvPr>
          </p:nvSpPr>
          <p:spPr>
            <a:xfrm>
              <a:off x="9360" y="3120"/>
              <a:ext cx="240" cy="240"/>
            </a:xfrm>
            <a:prstGeom prst="ellips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grpSp>
        <p:nvGrpSpPr>
          <p:cNvPr id="22" name="组合 21"/>
          <p:cNvGrpSpPr>
            <a:grpSpLocks noChangeAspect="1"/>
          </p:cNvGrpSpPr>
          <p:nvPr>
            <p:custDataLst>
              <p:tags r:id="rId7"/>
            </p:custDataLst>
          </p:nvPr>
        </p:nvGrpSpPr>
        <p:grpSpPr>
          <a:xfrm>
            <a:off x="12215813" y="6107571"/>
            <a:ext cx="241104" cy="80364"/>
            <a:chOff x="18240" y="9120"/>
            <a:chExt cx="720" cy="240"/>
          </a:xfrm>
        </p:grpSpPr>
        <p:sp>
          <p:nvSpPr>
            <p:cNvPr id="23" name="椭圆 22"/>
            <p:cNvSpPr/>
            <p:nvPr>
              <p:custDataLst>
                <p:tags r:id="rId10"/>
              </p:custDataLst>
            </p:nvPr>
          </p:nvSpPr>
          <p:spPr>
            <a:xfrm>
              <a:off x="18240" y="9120"/>
              <a:ext cx="240" cy="240"/>
            </a:xfrm>
            <a:prstGeom prst="ellips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24" name="椭圆 23"/>
            <p:cNvSpPr/>
            <p:nvPr>
              <p:custDataLst>
                <p:tags r:id="rId11"/>
              </p:custDataLst>
            </p:nvPr>
          </p:nvSpPr>
          <p:spPr>
            <a:xfrm>
              <a:off x="18720" y="912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sp>
        <p:nvSpPr>
          <p:cNvPr id="4" name="文本框 3"/>
          <p:cNvSpPr txBox="1"/>
          <p:nvPr>
            <p:custDataLst>
              <p:tags r:id="rId8"/>
            </p:custDataLst>
          </p:nvPr>
        </p:nvSpPr>
        <p:spPr>
          <a:xfrm>
            <a:off x="321310" y="120650"/>
            <a:ext cx="12216130" cy="954405"/>
          </a:xfrm>
          <a:prstGeom prst="rect">
            <a:avLst/>
          </a:prstGeom>
          <a:noFill/>
        </p:spPr>
        <p:txBody>
          <a:bodyPr wrap="square" lIns="66968" tIns="26787" rIns="66968" bIns="26787" rtlCol="0" anchor="ctr" anchorCtr="0"/>
          <a:lstStyle/>
          <a:p>
            <a:pPr marL="0" indent="0" algn="l" eaLnBrk="1" latinLnBrk="0" hangingPunct="1">
              <a:lnSpc>
                <a:spcPct val="150000"/>
              </a:lnSpc>
              <a:spcBef>
                <a:spcPct val="0"/>
              </a:spcBef>
              <a:spcAft>
                <a:spcPct val="0"/>
              </a:spcAft>
              <a:buSzTx/>
              <a:buNone/>
            </a:pPr>
            <a:r>
              <a:rPr lang="zh-CN" altLang="en-US" sz="2800" b="1" spc="200">
                <a:solidFill>
                  <a:srgbClr val="FFFF00"/>
                </a:solidFill>
                <a:latin typeface="微软雅黑" panose="020B0503020204020204" charset="-122"/>
                <a:ea typeface="微软雅黑"/>
              </a:rPr>
              <a:t>1923年鲁迅发表著名演讲《娜拉走后怎样?》,在鲁迅看来,娜拉走后的出路,不是堕落,就是回来,还有一条,就是饿死了。你的观点是什么?</a:t>
            </a:r>
          </a:p>
        </p:txBody>
      </p:sp>
      <p:sp>
        <p:nvSpPr>
          <p:cNvPr id="10" name="Title 6"/>
          <p:cNvSpPr txBox="1"/>
          <p:nvPr>
            <p:custDataLst>
              <p:tags r:id="rId9"/>
            </p:custDataLst>
          </p:nvPr>
        </p:nvSpPr>
        <p:spPr>
          <a:xfrm>
            <a:off x="6068060" y="1486535"/>
            <a:ext cx="6510020" cy="450024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60">
                <a:ln w="3175">
                  <a:noFill/>
                  <a:prstDash val="dash"/>
                </a:ln>
                <a:solidFill>
                  <a:schemeClr val="lt1"/>
                </a:solidFill>
                <a:latin typeface="微软雅黑" panose="020B0503020204020204" charset="-122"/>
                <a:ea typeface="微软雅黑"/>
                <a:cs typeface="微软雅黑" panose="020B0503020204020204" charset="-122"/>
              </a:rPr>
              <a:t>我同意鲁迅先生的看法。因为娜拉长期以来就依附着父亲和丈夫而生活,衣食无忧,没有基本的生存技能,在当时物质至上的社会环境下,她很难独自生存下去。而且,她的三个孩子在家中,所以,她要么会堕落,要么就不得不回到原来家中。</a:t>
            </a:r>
          </a:p>
        </p:txBody>
      </p:sp>
      <p:pic>
        <p:nvPicPr>
          <p:cNvPr id="2" name="图片 1" descr="Img393222705"/>
          <p:cNvPicPr>
            <a:picLocks noChangeAspect="1"/>
          </p:cNvPicPr>
          <p:nvPr/>
        </p:nvPicPr>
        <p:blipFill>
          <a:blip r:embed="rId15"/>
          <a:stretch>
            <a:fillRect/>
          </a:stretch>
        </p:blipFill>
        <p:spPr>
          <a:xfrm>
            <a:off x="803910" y="2549525"/>
            <a:ext cx="4178935" cy="277558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edge">
                                      <p:cBhvr>
                                        <p:cTn id="31" dur="2000"/>
                                        <p:tgtEl>
                                          <p:spTgt spid="2"/>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4"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ircle(in)">
                                      <p:cBhvr>
                                        <p:cTn id="37" dur="2000"/>
                                        <p:tgtEl>
                                          <p:spTgt spid="9"/>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5"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edge">
                                      <p:cBhvr>
                                        <p:cTn id="4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2" animBg="1"/>
      <p:bldP spid="8" grpId="3" animBg="1"/>
      <p:bldP spid="9" grpId="4" animBg="1"/>
      <p:bldP spid="4" grpId="1"/>
      <p:bldP spid="10" grpId="5"/>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0"/>
            <a:ext cx="12858750" cy="119570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7" name="矩形 11"/>
          <p:cNvSpPr/>
          <p:nvPr>
            <p:custDataLst>
              <p:tags r:id="rId3"/>
            </p:custDataLst>
          </p:nvPr>
        </p:nvSpPr>
        <p:spPr>
          <a:xfrm>
            <a:off x="803910" y="1363345"/>
            <a:ext cx="4500880" cy="4904740"/>
          </a:xfrm>
          <a:prstGeom prst="rect">
            <a:avLst/>
          </a:prstGeom>
          <a:noFill/>
          <a:ln w="38100">
            <a:solidFill>
              <a:schemeClr val="dk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8" name="矩形 12"/>
          <p:cNvSpPr/>
          <p:nvPr>
            <p:custDataLst>
              <p:tags r:id="rId4"/>
            </p:custDataLst>
          </p:nvPr>
        </p:nvSpPr>
        <p:spPr>
          <a:xfrm>
            <a:off x="643255" y="1767840"/>
            <a:ext cx="4500880" cy="433959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9" name="矩形 13"/>
          <p:cNvSpPr/>
          <p:nvPr>
            <p:custDataLst>
              <p:tags r:id="rId5"/>
            </p:custDataLst>
          </p:nvPr>
        </p:nvSpPr>
        <p:spPr>
          <a:xfrm>
            <a:off x="5786755" y="1363345"/>
            <a:ext cx="7072630" cy="490474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nvGrpSpPr>
          <p:cNvPr id="19" name="组合 18"/>
          <p:cNvGrpSpPr>
            <a:grpSpLocks noChangeAspect="1"/>
          </p:cNvGrpSpPr>
          <p:nvPr>
            <p:custDataLst>
              <p:tags r:id="rId6"/>
            </p:custDataLst>
          </p:nvPr>
        </p:nvGrpSpPr>
        <p:grpSpPr>
          <a:xfrm>
            <a:off x="5786484" y="2089432"/>
            <a:ext cx="241104" cy="80364"/>
            <a:chOff x="8880" y="3120"/>
            <a:chExt cx="720" cy="240"/>
          </a:xfrm>
        </p:grpSpPr>
        <p:sp>
          <p:nvSpPr>
            <p:cNvPr id="20" name="椭圆 19"/>
            <p:cNvSpPr/>
            <p:nvPr>
              <p:custDataLst>
                <p:tags r:id="rId12"/>
              </p:custDataLst>
            </p:nvPr>
          </p:nvSpPr>
          <p:spPr>
            <a:xfrm>
              <a:off x="8880" y="312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21" name="椭圆 20"/>
            <p:cNvSpPr/>
            <p:nvPr>
              <p:custDataLst>
                <p:tags r:id="rId13"/>
              </p:custDataLst>
            </p:nvPr>
          </p:nvSpPr>
          <p:spPr>
            <a:xfrm>
              <a:off x="9360" y="3120"/>
              <a:ext cx="240" cy="240"/>
            </a:xfrm>
            <a:prstGeom prst="ellips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grpSp>
        <p:nvGrpSpPr>
          <p:cNvPr id="22" name="组合 21"/>
          <p:cNvGrpSpPr>
            <a:grpSpLocks noChangeAspect="1"/>
          </p:cNvGrpSpPr>
          <p:nvPr>
            <p:custDataLst>
              <p:tags r:id="rId7"/>
            </p:custDataLst>
          </p:nvPr>
        </p:nvGrpSpPr>
        <p:grpSpPr>
          <a:xfrm>
            <a:off x="12215813" y="6107571"/>
            <a:ext cx="241104" cy="80364"/>
            <a:chOff x="18240" y="9120"/>
            <a:chExt cx="720" cy="240"/>
          </a:xfrm>
        </p:grpSpPr>
        <p:sp>
          <p:nvSpPr>
            <p:cNvPr id="23" name="椭圆 22"/>
            <p:cNvSpPr/>
            <p:nvPr>
              <p:custDataLst>
                <p:tags r:id="rId10"/>
              </p:custDataLst>
            </p:nvPr>
          </p:nvSpPr>
          <p:spPr>
            <a:xfrm>
              <a:off x="18240" y="9120"/>
              <a:ext cx="240" cy="240"/>
            </a:xfrm>
            <a:prstGeom prst="ellips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24" name="椭圆 23"/>
            <p:cNvSpPr/>
            <p:nvPr>
              <p:custDataLst>
                <p:tags r:id="rId11"/>
              </p:custDataLst>
            </p:nvPr>
          </p:nvSpPr>
          <p:spPr>
            <a:xfrm>
              <a:off x="18720" y="912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sp>
        <p:nvSpPr>
          <p:cNvPr id="4" name="文本框 3"/>
          <p:cNvSpPr txBox="1"/>
          <p:nvPr>
            <p:custDataLst>
              <p:tags r:id="rId8"/>
            </p:custDataLst>
          </p:nvPr>
        </p:nvSpPr>
        <p:spPr>
          <a:xfrm>
            <a:off x="321310" y="120650"/>
            <a:ext cx="12216130" cy="954405"/>
          </a:xfrm>
          <a:prstGeom prst="rect">
            <a:avLst/>
          </a:prstGeom>
          <a:noFill/>
        </p:spPr>
        <p:txBody>
          <a:bodyPr wrap="square" lIns="66968" tIns="26787" rIns="66968" bIns="26787" rtlCol="0" anchor="ctr" anchorCtr="0"/>
          <a:lstStyle/>
          <a:p>
            <a:pPr marL="0" indent="0" algn="l" eaLnBrk="1" latinLnBrk="0" hangingPunct="1">
              <a:lnSpc>
                <a:spcPct val="150000"/>
              </a:lnSpc>
              <a:spcBef>
                <a:spcPct val="0"/>
              </a:spcBef>
              <a:spcAft>
                <a:spcPct val="0"/>
              </a:spcAft>
              <a:buSzTx/>
              <a:buNone/>
            </a:pPr>
            <a:r>
              <a:rPr lang="zh-CN" altLang="en-US" sz="2800" b="1" spc="200">
                <a:solidFill>
                  <a:srgbClr val="FFFF00"/>
                </a:solidFill>
                <a:latin typeface="微软雅黑" panose="020B0503020204020204" charset="-122"/>
                <a:ea typeface="微软雅黑"/>
              </a:rPr>
              <a:t>1923年鲁迅发表著名演讲《娜拉走后怎样?》,在鲁迅看来,娜拉走后的出路,不是堕落,就是回来,还有一条,就是饿死了。你的观点是什么?</a:t>
            </a:r>
          </a:p>
        </p:txBody>
      </p:sp>
      <p:sp>
        <p:nvSpPr>
          <p:cNvPr id="10" name="Title 6"/>
          <p:cNvSpPr txBox="1"/>
          <p:nvPr>
            <p:custDataLst>
              <p:tags r:id="rId9"/>
            </p:custDataLst>
          </p:nvPr>
        </p:nvSpPr>
        <p:spPr>
          <a:xfrm>
            <a:off x="6068060" y="1486535"/>
            <a:ext cx="6510020" cy="450024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60">
                <a:ln w="3175">
                  <a:noFill/>
                  <a:prstDash val="dash"/>
                </a:ln>
                <a:solidFill>
                  <a:schemeClr val="lt1"/>
                </a:solidFill>
                <a:latin typeface="微软雅黑" panose="020B0503020204020204" charset="-122"/>
                <a:ea typeface="微软雅黑"/>
                <a:cs typeface="微软雅黑" panose="020B0503020204020204" charset="-122"/>
              </a:rPr>
              <a:t>我不同意鲁迅先生的看法。娜拉已经清醒地认识到她在家中的“玩偶”地位,并且觉醒后的她也认识到“现在我要去学习。我一定要弄清楚,究竟是社会正确,还是我正确”。她一定会去认识社会,认识自己,找到适合自己的方向,学会生存的技能,不会堕落、饿死或是回来。</a:t>
            </a:r>
          </a:p>
        </p:txBody>
      </p:sp>
      <p:pic>
        <p:nvPicPr>
          <p:cNvPr id="2" name="图片 1" descr="Img393222705"/>
          <p:cNvPicPr>
            <a:picLocks noChangeAspect="1"/>
          </p:cNvPicPr>
          <p:nvPr/>
        </p:nvPicPr>
        <p:blipFill>
          <a:blip r:embed="rId15"/>
          <a:stretch>
            <a:fillRect/>
          </a:stretch>
        </p:blipFill>
        <p:spPr>
          <a:xfrm>
            <a:off x="803910" y="2549525"/>
            <a:ext cx="4178935" cy="277558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edge">
                                      <p:cBhvr>
                                        <p:cTn id="31" dur="2000"/>
                                        <p:tgtEl>
                                          <p:spTgt spid="2"/>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4"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ircle(in)">
                                      <p:cBhvr>
                                        <p:cTn id="37" dur="2000"/>
                                        <p:tgtEl>
                                          <p:spTgt spid="9"/>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5"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edge">
                                      <p:cBhvr>
                                        <p:cTn id="4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2" animBg="1"/>
      <p:bldP spid="8" grpId="3" animBg="1"/>
      <p:bldP spid="9" grpId="4" animBg="1"/>
      <p:bldP spid="4" grpId="1"/>
      <p:bldP spid="10" grpId="5"/>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0"/>
            <a:ext cx="12858750" cy="119570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900">
              <a:solidFill>
                <a:schemeClr val="lt1"/>
              </a:solidFill>
              <a:latin typeface="微软雅黑" panose="020B0503020204020204" charset="-122"/>
              <a:ea typeface="微软雅黑"/>
              <a:sym typeface="+mn-ea"/>
            </a:endParaRPr>
          </a:p>
        </p:txBody>
      </p:sp>
      <p:sp>
        <p:nvSpPr>
          <p:cNvPr id="7" name="矩形 11"/>
          <p:cNvSpPr/>
          <p:nvPr>
            <p:custDataLst>
              <p:tags r:id="rId3"/>
            </p:custDataLst>
          </p:nvPr>
        </p:nvSpPr>
        <p:spPr>
          <a:xfrm>
            <a:off x="803910" y="1363345"/>
            <a:ext cx="4500880" cy="4904740"/>
          </a:xfrm>
          <a:prstGeom prst="rect">
            <a:avLst/>
          </a:prstGeom>
          <a:noFill/>
          <a:ln w="38100">
            <a:solidFill>
              <a:schemeClr val="dk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8" name="矩形 12"/>
          <p:cNvSpPr/>
          <p:nvPr>
            <p:custDataLst>
              <p:tags r:id="rId4"/>
            </p:custDataLst>
          </p:nvPr>
        </p:nvSpPr>
        <p:spPr>
          <a:xfrm>
            <a:off x="643255" y="1767840"/>
            <a:ext cx="4500880" cy="433959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9" name="矩形 13"/>
          <p:cNvSpPr/>
          <p:nvPr>
            <p:custDataLst>
              <p:tags r:id="rId5"/>
            </p:custDataLst>
          </p:nvPr>
        </p:nvSpPr>
        <p:spPr>
          <a:xfrm>
            <a:off x="5786755" y="1363345"/>
            <a:ext cx="7072630" cy="490474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nvGrpSpPr>
          <p:cNvPr id="19" name="组合 18"/>
          <p:cNvGrpSpPr>
            <a:grpSpLocks noChangeAspect="1"/>
          </p:cNvGrpSpPr>
          <p:nvPr>
            <p:custDataLst>
              <p:tags r:id="rId6"/>
            </p:custDataLst>
          </p:nvPr>
        </p:nvGrpSpPr>
        <p:grpSpPr>
          <a:xfrm>
            <a:off x="5786484" y="2089432"/>
            <a:ext cx="241104" cy="80364"/>
            <a:chOff x="8880" y="3120"/>
            <a:chExt cx="720" cy="240"/>
          </a:xfrm>
        </p:grpSpPr>
        <p:sp>
          <p:nvSpPr>
            <p:cNvPr id="20" name="椭圆 19"/>
            <p:cNvSpPr/>
            <p:nvPr>
              <p:custDataLst>
                <p:tags r:id="rId12"/>
              </p:custDataLst>
            </p:nvPr>
          </p:nvSpPr>
          <p:spPr>
            <a:xfrm>
              <a:off x="8880" y="312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21" name="椭圆 20"/>
            <p:cNvSpPr/>
            <p:nvPr>
              <p:custDataLst>
                <p:tags r:id="rId13"/>
              </p:custDataLst>
            </p:nvPr>
          </p:nvSpPr>
          <p:spPr>
            <a:xfrm>
              <a:off x="9360" y="3120"/>
              <a:ext cx="240" cy="240"/>
            </a:xfrm>
            <a:prstGeom prst="ellips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grpSp>
        <p:nvGrpSpPr>
          <p:cNvPr id="22" name="组合 21"/>
          <p:cNvGrpSpPr>
            <a:grpSpLocks noChangeAspect="1"/>
          </p:cNvGrpSpPr>
          <p:nvPr>
            <p:custDataLst>
              <p:tags r:id="rId7"/>
            </p:custDataLst>
          </p:nvPr>
        </p:nvGrpSpPr>
        <p:grpSpPr>
          <a:xfrm>
            <a:off x="12215813" y="6107571"/>
            <a:ext cx="241104" cy="80364"/>
            <a:chOff x="18240" y="9120"/>
            <a:chExt cx="720" cy="240"/>
          </a:xfrm>
        </p:grpSpPr>
        <p:sp>
          <p:nvSpPr>
            <p:cNvPr id="23" name="椭圆 22"/>
            <p:cNvSpPr/>
            <p:nvPr>
              <p:custDataLst>
                <p:tags r:id="rId10"/>
              </p:custDataLst>
            </p:nvPr>
          </p:nvSpPr>
          <p:spPr>
            <a:xfrm>
              <a:off x="18240" y="9120"/>
              <a:ext cx="240" cy="240"/>
            </a:xfrm>
            <a:prstGeom prst="ellipse">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sp>
          <p:nvSpPr>
            <p:cNvPr id="24" name="椭圆 23"/>
            <p:cNvSpPr/>
            <p:nvPr>
              <p:custDataLst>
                <p:tags r:id="rId11"/>
              </p:custDataLst>
            </p:nvPr>
          </p:nvSpPr>
          <p:spPr>
            <a:xfrm>
              <a:off x="18720" y="912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latin typeface="微软雅黑" panose="020B0503020204020204" charset="-122"/>
                <a:ea typeface="微软雅黑"/>
              </a:endParaRPr>
            </a:p>
          </p:txBody>
        </p:sp>
      </p:grpSp>
      <p:sp>
        <p:nvSpPr>
          <p:cNvPr id="4" name="文本框 3"/>
          <p:cNvSpPr txBox="1"/>
          <p:nvPr>
            <p:custDataLst>
              <p:tags r:id="rId8"/>
            </p:custDataLst>
          </p:nvPr>
        </p:nvSpPr>
        <p:spPr>
          <a:xfrm>
            <a:off x="321310" y="120650"/>
            <a:ext cx="12216130" cy="954405"/>
          </a:xfrm>
          <a:prstGeom prst="rect">
            <a:avLst/>
          </a:prstGeom>
          <a:noFill/>
        </p:spPr>
        <p:txBody>
          <a:bodyPr wrap="square" lIns="66968" tIns="26787" rIns="66968" bIns="26787" rtlCol="0" anchor="ctr" anchorCtr="0"/>
          <a:lstStyle/>
          <a:p>
            <a:pPr marL="0" indent="0" algn="l" eaLnBrk="1" latinLnBrk="0" hangingPunct="1">
              <a:lnSpc>
                <a:spcPct val="150000"/>
              </a:lnSpc>
              <a:spcBef>
                <a:spcPct val="0"/>
              </a:spcBef>
              <a:spcAft>
                <a:spcPct val="0"/>
              </a:spcAft>
              <a:buSzTx/>
              <a:buNone/>
            </a:pPr>
            <a:r>
              <a:rPr lang="zh-CN" altLang="en-US" sz="4800" b="1" spc="200">
                <a:solidFill>
                  <a:srgbClr val="FFFF00"/>
                </a:solidFill>
                <a:latin typeface="微软雅黑" panose="020B0503020204020204" charset="-122"/>
                <a:ea typeface="微软雅黑"/>
              </a:rPr>
              <a:t>课堂延伸</a:t>
            </a:r>
          </a:p>
        </p:txBody>
      </p:sp>
      <p:sp>
        <p:nvSpPr>
          <p:cNvPr id="10" name="Title 6"/>
          <p:cNvSpPr txBox="1"/>
          <p:nvPr>
            <p:custDataLst>
              <p:tags r:id="rId9"/>
            </p:custDataLst>
          </p:nvPr>
        </p:nvSpPr>
        <p:spPr>
          <a:xfrm>
            <a:off x="6068060" y="1486535"/>
            <a:ext cx="6510020" cy="450024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60">
                <a:ln w="3175">
                  <a:noFill/>
                  <a:prstDash val="dash"/>
                </a:ln>
                <a:solidFill>
                  <a:schemeClr val="lt1"/>
                </a:solidFill>
                <a:latin typeface="微软雅黑" panose="020B0503020204020204" charset="-122"/>
                <a:ea typeface="微软雅黑"/>
                <a:cs typeface="微软雅黑" panose="020B0503020204020204" charset="-122"/>
              </a:rPr>
              <a:t>2020年10月，云南丽江华坪女子高中校长张桂梅再一次成为大众关注的焦点，这一次是因为她反对学生当全职太太。作为全国第一所全免费公办女子高中，华坪女子高中共有1804名女孩走出贫困山村，进入大学。近日在一段采访视频中，张桂梅校长回忆了因学生当了全职太太，而不愿接受其捐款的故事，视频中“我最反对当全职太太”的言论更是引发了网络上关于”全职太太”的热议。对张桂梅校长的观点，你怎么看？</a:t>
            </a:r>
          </a:p>
        </p:txBody>
      </p:sp>
      <p:pic>
        <p:nvPicPr>
          <p:cNvPr id="3" name="图片 2"/>
          <p:cNvPicPr>
            <a:picLocks noChangeAspect="1"/>
          </p:cNvPicPr>
          <p:nvPr/>
        </p:nvPicPr>
        <p:blipFill>
          <a:blip r:embed="rId15"/>
          <a:stretch>
            <a:fillRect/>
          </a:stretch>
        </p:blipFill>
        <p:spPr>
          <a:xfrm>
            <a:off x="705485" y="2385060"/>
            <a:ext cx="4354830" cy="310515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edge">
                                      <p:cBhvr>
                                        <p:cTn id="31" dur="2000"/>
                                        <p:tgtEl>
                                          <p:spTgt spid="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4"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ircle(in)">
                                      <p:cBhvr>
                                        <p:cTn id="37" dur="2000"/>
                                        <p:tgtEl>
                                          <p:spTgt spid="9"/>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5"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edge">
                                      <p:cBhvr>
                                        <p:cTn id="4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2" animBg="1"/>
      <p:bldP spid="8" grpId="3" animBg="1"/>
      <p:bldP spid="9" grpId="4" animBg="1"/>
      <p:bldP spid="4" grpId="1"/>
      <p:bldP spid="10" grpId="5"/>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a:xfrm>
            <a:off x="298365" y="0"/>
            <a:ext cx="8197003" cy="1205442"/>
          </a:xfrm>
        </p:spPr>
        <p:txBody>
          <a:bodyPr anchor="ctr"/>
          <a:lstStyle/>
          <a:p>
            <a:r>
              <a:rPr lang="en-US" altLang="zh-CN" sz="5060" b="1">
                <a:solidFill>
                  <a:srgbClr val="FF0000"/>
                </a:solidFill>
                <a:latin typeface="微软雅黑" panose="020B0503020204020204" charset="-122"/>
                <a:ea typeface="微软雅黑"/>
                <a:sym typeface="+mn-ea"/>
              </a:rPr>
              <a:t>  </a:t>
            </a:r>
            <a:r>
              <a:rPr lang="zh-CN" altLang="en-US" sz="5695" b="1">
                <a:solidFill>
                  <a:srgbClr val="FF0000"/>
                </a:solidFill>
                <a:latin typeface="微软雅黑" panose="020B0503020204020204" charset="-122"/>
                <a:ea typeface="微软雅黑"/>
                <a:sym typeface="+mn-ea"/>
              </a:rPr>
              <a:t>戏剧的分类</a:t>
            </a:r>
          </a:p>
        </p:txBody>
      </p:sp>
      <p:sp>
        <p:nvSpPr>
          <p:cNvPr id="74759" name="Rectangle 7"/>
          <p:cNvSpPr/>
          <p:nvPr/>
        </p:nvSpPr>
        <p:spPr>
          <a:xfrm>
            <a:off x="815365" y="1093603"/>
            <a:ext cx="11376021" cy="686432"/>
          </a:xfrm>
          <a:prstGeom prst="rect">
            <a:avLst/>
          </a:prstGeom>
          <a:solidFill>
            <a:schemeClr val="accent6">
              <a:lumMod val="20000"/>
              <a:lumOff val="80000"/>
            </a:schemeClr>
          </a:solidFill>
          <a:ln w="9525" cap="flat" cmpd="sng">
            <a:solidFill>
              <a:srgbClr val="A50021"/>
            </a:solidFill>
            <a:prstDash val="solid"/>
            <a:miter/>
            <a:headEnd type="none" w="med" len="med"/>
            <a:tailEnd type="none" w="med" len="med"/>
          </a:ln>
        </p:spPr>
        <p:txBody>
          <a:bodyPr anchor="ctr"/>
          <a:lstStyle/>
          <a:p>
            <a:pPr algn="ctr">
              <a:lnSpc>
                <a:spcPct val="80000"/>
              </a:lnSpc>
            </a:pPr>
            <a:r>
              <a:rPr lang="zh-CN" altLang="en-US" sz="2955" b="1">
                <a:solidFill>
                  <a:srgbClr val="FF00FF"/>
                </a:solidFill>
                <a:latin typeface="微软雅黑" panose="020B0503020204020204" charset="-122"/>
                <a:ea typeface="微软雅黑"/>
                <a:sym typeface="+mn-ea"/>
              </a:rPr>
              <a:t>按照不同的标准，戏剧可以分为不同种类</a:t>
            </a:r>
            <a:endParaRPr lang="zh-CN" altLang="en-US" sz="2955" b="1">
              <a:solidFill>
                <a:srgbClr val="002060"/>
              </a:solidFill>
              <a:latin typeface="微软雅黑" panose="020B0503020204020204" charset="-122"/>
              <a:ea typeface="微软雅黑"/>
            </a:endParaRPr>
          </a:p>
        </p:txBody>
      </p:sp>
      <p:sp>
        <p:nvSpPr>
          <p:cNvPr id="4" name="Rectangle 7"/>
          <p:cNvSpPr/>
          <p:nvPr/>
        </p:nvSpPr>
        <p:spPr>
          <a:xfrm>
            <a:off x="815365" y="1885847"/>
            <a:ext cx="11376021" cy="1118382"/>
          </a:xfrm>
          <a:prstGeom prst="rect">
            <a:avLst/>
          </a:prstGeom>
          <a:noFill/>
          <a:ln w="9525" cap="flat" cmpd="sng">
            <a:solidFill>
              <a:srgbClr val="A50021"/>
            </a:solidFill>
            <a:prstDash val="solid"/>
            <a:miter/>
            <a:headEnd type="none" w="med" len="med"/>
            <a:tailEnd type="none" w="med" len="med"/>
          </a:ln>
        </p:spPr>
        <p:txBody>
          <a:bodyPr anchor="ctr"/>
          <a:lstStyle/>
          <a:p>
            <a:pPr algn="l" fontAlgn="auto">
              <a:lnSpc>
                <a:spcPct val="100000"/>
              </a:lnSpc>
            </a:pPr>
            <a:r>
              <a:rPr lang="zh-CN" altLang="en-US" sz="2955" b="1">
                <a:solidFill>
                  <a:srgbClr val="FF0000"/>
                </a:solidFill>
                <a:latin typeface="微软雅黑" panose="020B0503020204020204" charset="-122"/>
                <a:ea typeface="微软雅黑"/>
                <a:sym typeface="+mn-ea"/>
              </a:rPr>
              <a:t>艺术形式和表现手法：话剧 </a:t>
            </a:r>
            <a:r>
              <a:rPr lang="en-US" altLang="zh-CN" sz="2955" b="1">
                <a:solidFill>
                  <a:srgbClr val="FF0000"/>
                </a:solidFill>
                <a:latin typeface="微软雅黑" panose="020B0503020204020204" charset="-122"/>
                <a:ea typeface="微软雅黑"/>
                <a:sym typeface="+mn-ea"/>
              </a:rPr>
              <a:t>( </a:t>
            </a:r>
            <a:r>
              <a:rPr lang="zh-CN" altLang="en-US" sz="2955" b="1">
                <a:solidFill>
                  <a:srgbClr val="FF0000"/>
                </a:solidFill>
                <a:latin typeface="微软雅黑" panose="020B0503020204020204" charset="-122"/>
                <a:ea typeface="微软雅黑"/>
                <a:sym typeface="+mn-ea"/>
              </a:rPr>
              <a:t>如</a:t>
            </a:r>
            <a:r>
              <a:rPr lang="en-US" altLang="zh-CN" sz="2955" b="1">
                <a:solidFill>
                  <a:srgbClr val="FF0000"/>
                </a:solidFill>
                <a:latin typeface="微软雅黑" panose="020B0503020204020204" charset="-122"/>
                <a:ea typeface="微软雅黑"/>
                <a:sym typeface="+mn-ea"/>
              </a:rPr>
              <a:t>《</a:t>
            </a:r>
            <a:r>
              <a:rPr lang="zh-CN" altLang="en-US" sz="2955" b="1">
                <a:solidFill>
                  <a:srgbClr val="FF0000"/>
                </a:solidFill>
                <a:latin typeface="微软雅黑" panose="020B0503020204020204" charset="-122"/>
                <a:ea typeface="微软雅黑"/>
                <a:sym typeface="+mn-ea"/>
              </a:rPr>
              <a:t>雷雨</a:t>
            </a:r>
            <a:r>
              <a:rPr lang="en-US" altLang="zh-CN" sz="2955" b="1">
                <a:solidFill>
                  <a:srgbClr val="FF0000"/>
                </a:solidFill>
                <a:latin typeface="微软雅黑" panose="020B0503020204020204" charset="-122"/>
                <a:ea typeface="微软雅黑"/>
                <a:sym typeface="+mn-ea"/>
              </a:rPr>
              <a:t>》 ) </a:t>
            </a:r>
            <a:r>
              <a:rPr lang="zh-CN" altLang="en-US" sz="2955" b="1">
                <a:solidFill>
                  <a:srgbClr val="FF0000"/>
                </a:solidFill>
                <a:latin typeface="微软雅黑" panose="020B0503020204020204" charset="-122"/>
                <a:ea typeface="微软雅黑"/>
                <a:sym typeface="+mn-ea"/>
              </a:rPr>
              <a:t>、歌剧 </a:t>
            </a:r>
            <a:r>
              <a:rPr lang="en-US" altLang="zh-CN" sz="2955" b="1">
                <a:solidFill>
                  <a:srgbClr val="FF0000"/>
                </a:solidFill>
                <a:latin typeface="微软雅黑" panose="020B0503020204020204" charset="-122"/>
                <a:ea typeface="微软雅黑"/>
                <a:sym typeface="+mn-ea"/>
              </a:rPr>
              <a:t>( </a:t>
            </a:r>
            <a:r>
              <a:rPr lang="zh-CN" altLang="en-US" sz="2955" b="1">
                <a:solidFill>
                  <a:srgbClr val="FF0000"/>
                </a:solidFill>
                <a:latin typeface="微软雅黑" panose="020B0503020204020204" charset="-122"/>
                <a:ea typeface="微软雅黑"/>
                <a:sym typeface="+mn-ea"/>
              </a:rPr>
              <a:t>如</a:t>
            </a:r>
            <a:r>
              <a:rPr lang="en-US" altLang="zh-CN" sz="2955" b="1">
                <a:solidFill>
                  <a:srgbClr val="FF0000"/>
                </a:solidFill>
                <a:latin typeface="微软雅黑" panose="020B0503020204020204" charset="-122"/>
                <a:ea typeface="微软雅黑"/>
                <a:sym typeface="+mn-ea"/>
              </a:rPr>
              <a:t>《</a:t>
            </a:r>
            <a:r>
              <a:rPr lang="zh-CN" altLang="en-US" sz="2955" b="1">
                <a:solidFill>
                  <a:srgbClr val="FF0000"/>
                </a:solidFill>
                <a:latin typeface="微软雅黑" panose="020B0503020204020204" charset="-122"/>
                <a:ea typeface="微软雅黑"/>
                <a:sym typeface="+mn-ea"/>
              </a:rPr>
              <a:t>白毛女</a:t>
            </a:r>
            <a:r>
              <a:rPr lang="en-US" altLang="zh-CN" sz="2955" b="1">
                <a:solidFill>
                  <a:srgbClr val="FF0000"/>
                </a:solidFill>
                <a:latin typeface="微软雅黑" panose="020B0503020204020204" charset="-122"/>
                <a:ea typeface="微软雅黑"/>
                <a:sym typeface="+mn-ea"/>
              </a:rPr>
              <a:t>》 ) </a:t>
            </a:r>
            <a:r>
              <a:rPr lang="zh-CN" altLang="en-US" sz="2955" b="1">
                <a:solidFill>
                  <a:srgbClr val="FF0000"/>
                </a:solidFill>
                <a:latin typeface="微软雅黑" panose="020B0503020204020204" charset="-122"/>
                <a:ea typeface="微软雅黑"/>
                <a:sym typeface="+mn-ea"/>
              </a:rPr>
              <a:t>、舞剧 </a:t>
            </a:r>
            <a:r>
              <a:rPr lang="en-US" altLang="zh-CN" sz="2955" b="1">
                <a:solidFill>
                  <a:srgbClr val="FF0000"/>
                </a:solidFill>
                <a:latin typeface="微软雅黑" panose="020B0503020204020204" charset="-122"/>
                <a:ea typeface="微软雅黑"/>
                <a:sym typeface="+mn-ea"/>
              </a:rPr>
              <a:t>( </a:t>
            </a:r>
            <a:r>
              <a:rPr lang="zh-CN" altLang="en-US" sz="2955" b="1">
                <a:solidFill>
                  <a:srgbClr val="FF0000"/>
                </a:solidFill>
                <a:latin typeface="微软雅黑" panose="020B0503020204020204" charset="-122"/>
                <a:ea typeface="微软雅黑"/>
                <a:sym typeface="+mn-ea"/>
              </a:rPr>
              <a:t>如</a:t>
            </a:r>
            <a:r>
              <a:rPr lang="en-US" altLang="zh-CN" sz="2955" b="1">
                <a:solidFill>
                  <a:srgbClr val="FF0000"/>
                </a:solidFill>
                <a:latin typeface="微软雅黑" panose="020B0503020204020204" charset="-122"/>
                <a:ea typeface="微软雅黑"/>
                <a:sym typeface="+mn-ea"/>
              </a:rPr>
              <a:t>《</a:t>
            </a:r>
            <a:r>
              <a:rPr lang="zh-CN" altLang="en-US" sz="2955" b="1">
                <a:solidFill>
                  <a:srgbClr val="FF0000"/>
                </a:solidFill>
                <a:latin typeface="微软雅黑" panose="020B0503020204020204" charset="-122"/>
                <a:ea typeface="微软雅黑"/>
                <a:sym typeface="+mn-ea"/>
              </a:rPr>
              <a:t>红色娘子军</a:t>
            </a:r>
            <a:r>
              <a:rPr lang="en-US" altLang="zh-CN" sz="2955" b="1">
                <a:solidFill>
                  <a:srgbClr val="FF0000"/>
                </a:solidFill>
                <a:latin typeface="微软雅黑" panose="020B0503020204020204" charset="-122"/>
                <a:ea typeface="微软雅黑"/>
                <a:sym typeface="+mn-ea"/>
              </a:rPr>
              <a:t>》 )</a:t>
            </a:r>
          </a:p>
        </p:txBody>
      </p:sp>
      <p:sp>
        <p:nvSpPr>
          <p:cNvPr id="2" name="Rectangle 7"/>
          <p:cNvSpPr/>
          <p:nvPr/>
        </p:nvSpPr>
        <p:spPr>
          <a:xfrm>
            <a:off x="814696" y="3217190"/>
            <a:ext cx="11376691" cy="1059449"/>
          </a:xfrm>
          <a:prstGeom prst="rect">
            <a:avLst/>
          </a:prstGeom>
          <a:noFill/>
          <a:ln w="9525" cap="flat" cmpd="sng">
            <a:solidFill>
              <a:srgbClr val="A50021"/>
            </a:solidFill>
            <a:prstDash val="solid"/>
            <a:miter/>
            <a:headEnd type="none" w="med" len="med"/>
            <a:tailEnd type="none" w="med" len="med"/>
          </a:ln>
        </p:spPr>
        <p:txBody>
          <a:bodyPr anchor="ctr"/>
          <a:lstStyle/>
          <a:p>
            <a:pPr algn="l" fontAlgn="auto">
              <a:lnSpc>
                <a:spcPct val="100000"/>
              </a:lnSpc>
            </a:pPr>
            <a:r>
              <a:rPr lang="zh-CN" altLang="en-US" sz="2955" b="1">
                <a:solidFill>
                  <a:schemeClr val="tx1"/>
                </a:solidFill>
                <a:latin typeface="微软雅黑" panose="020B0503020204020204" charset="-122"/>
                <a:ea typeface="微软雅黑"/>
                <a:sym typeface="+mn-ea"/>
              </a:rPr>
              <a:t>剧情繁简和结构：独幕剧（</a:t>
            </a:r>
            <a:r>
              <a:rPr lang="en-US" altLang="zh-CN" sz="2955" b="1">
                <a:solidFill>
                  <a:schemeClr val="tx1"/>
                </a:solidFill>
                <a:latin typeface="微软雅黑" panose="020B0503020204020204" charset="-122"/>
                <a:ea typeface="微软雅黑"/>
                <a:sym typeface="+mn-ea"/>
              </a:rPr>
              <a:t>《</a:t>
            </a:r>
            <a:r>
              <a:rPr lang="zh-CN" altLang="en-US" sz="2955" b="1">
                <a:solidFill>
                  <a:schemeClr val="tx1"/>
                </a:solidFill>
                <a:latin typeface="微软雅黑" panose="020B0503020204020204" charset="-122"/>
                <a:ea typeface="微软雅黑"/>
                <a:sym typeface="+mn-ea"/>
              </a:rPr>
              <a:t>三块钱国币</a:t>
            </a:r>
            <a:r>
              <a:rPr lang="en-US" altLang="zh-CN" sz="2955" b="1">
                <a:solidFill>
                  <a:schemeClr val="tx1"/>
                </a:solidFill>
                <a:latin typeface="微软雅黑" panose="020B0503020204020204" charset="-122"/>
                <a:ea typeface="微软雅黑"/>
                <a:sym typeface="+mn-ea"/>
              </a:rPr>
              <a:t>》</a:t>
            </a:r>
            <a:r>
              <a:rPr lang="zh-CN" altLang="en-US" sz="2955" b="1">
                <a:solidFill>
                  <a:schemeClr val="tx1"/>
                </a:solidFill>
                <a:latin typeface="微软雅黑" panose="020B0503020204020204" charset="-122"/>
                <a:ea typeface="微软雅黑"/>
                <a:sym typeface="+mn-ea"/>
              </a:rPr>
              <a:t>）、多幕剧 </a:t>
            </a:r>
            <a:r>
              <a:rPr lang="en-US" altLang="zh-CN" sz="2955" b="1">
                <a:solidFill>
                  <a:schemeClr val="tx1"/>
                </a:solidFill>
                <a:latin typeface="微软雅黑" panose="020B0503020204020204" charset="-122"/>
                <a:ea typeface="微软雅黑"/>
                <a:sym typeface="+mn-ea"/>
              </a:rPr>
              <a:t>( </a:t>
            </a:r>
            <a:r>
              <a:rPr lang="zh-CN" altLang="en-US" sz="2955" b="1">
                <a:solidFill>
                  <a:schemeClr val="tx1"/>
                </a:solidFill>
                <a:latin typeface="微软雅黑" panose="020B0503020204020204" charset="-122"/>
                <a:ea typeface="微软雅黑"/>
                <a:sym typeface="+mn-ea"/>
              </a:rPr>
              <a:t>如</a:t>
            </a:r>
            <a:r>
              <a:rPr lang="en-US" altLang="zh-CN" sz="2955" b="1">
                <a:solidFill>
                  <a:schemeClr val="tx1"/>
                </a:solidFill>
                <a:latin typeface="微软雅黑" panose="020B0503020204020204" charset="-122"/>
                <a:ea typeface="微软雅黑"/>
                <a:sym typeface="+mn-ea"/>
              </a:rPr>
              <a:t>《</a:t>
            </a:r>
            <a:r>
              <a:rPr lang="zh-CN" altLang="en-US" sz="2955" b="1">
                <a:solidFill>
                  <a:schemeClr val="tx1"/>
                </a:solidFill>
                <a:latin typeface="微软雅黑" panose="020B0503020204020204" charset="-122"/>
                <a:ea typeface="微软雅黑"/>
                <a:sym typeface="+mn-ea"/>
              </a:rPr>
              <a:t>雷雨</a:t>
            </a:r>
            <a:r>
              <a:rPr lang="en-US" altLang="zh-CN" sz="2955" b="1">
                <a:solidFill>
                  <a:schemeClr val="tx1"/>
                </a:solidFill>
                <a:latin typeface="微软雅黑" panose="020B0503020204020204" charset="-122"/>
                <a:ea typeface="微软雅黑"/>
                <a:sym typeface="+mn-ea"/>
              </a:rPr>
              <a:t>》 ) </a:t>
            </a:r>
            <a:endParaRPr lang="zh-CN" altLang="en-US" sz="2955" b="1">
              <a:solidFill>
                <a:srgbClr val="002060"/>
              </a:solidFill>
              <a:latin typeface="微软雅黑" panose="020B0503020204020204" charset="-122"/>
              <a:ea typeface="微软雅黑"/>
              <a:sym typeface="宋体" panose="02010600030101010101" pitchFamily="2" charset="-122"/>
            </a:endParaRPr>
          </a:p>
        </p:txBody>
      </p:sp>
      <p:sp>
        <p:nvSpPr>
          <p:cNvPr id="3" name="Rectangle 7"/>
          <p:cNvSpPr/>
          <p:nvPr/>
        </p:nvSpPr>
        <p:spPr>
          <a:xfrm>
            <a:off x="815365" y="4490270"/>
            <a:ext cx="11376021" cy="855194"/>
          </a:xfrm>
          <a:prstGeom prst="rect">
            <a:avLst/>
          </a:prstGeom>
          <a:noFill/>
          <a:ln w="9525" cap="flat" cmpd="sng">
            <a:solidFill>
              <a:srgbClr val="A50021"/>
            </a:solidFill>
            <a:prstDash val="solid"/>
            <a:miter/>
            <a:headEnd type="none" w="med" len="med"/>
            <a:tailEnd type="none" w="med" len="med"/>
          </a:ln>
        </p:spPr>
        <p:txBody>
          <a:bodyPr anchor="ctr"/>
          <a:lstStyle/>
          <a:p>
            <a:pPr algn="l">
              <a:lnSpc>
                <a:spcPct val="80000"/>
              </a:lnSpc>
            </a:pPr>
            <a:r>
              <a:rPr lang="zh-CN" altLang="en-US" sz="2955" b="1">
                <a:solidFill>
                  <a:srgbClr val="7030A0"/>
                </a:solidFill>
                <a:latin typeface="微软雅黑" panose="020B0503020204020204" charset="-122"/>
                <a:ea typeface="微软雅黑"/>
                <a:sym typeface="+mn-ea"/>
              </a:rPr>
              <a:t>题材所反映的时代：历史剧 </a:t>
            </a:r>
            <a:r>
              <a:rPr lang="en-US" altLang="zh-CN" sz="2955" b="1">
                <a:solidFill>
                  <a:srgbClr val="7030A0"/>
                </a:solidFill>
                <a:latin typeface="微软雅黑" panose="020B0503020204020204" charset="-122"/>
                <a:ea typeface="微软雅黑"/>
                <a:sym typeface="+mn-ea"/>
              </a:rPr>
              <a:t>( </a:t>
            </a:r>
            <a:r>
              <a:rPr lang="zh-CN" altLang="en-US" sz="2955" b="1">
                <a:solidFill>
                  <a:srgbClr val="7030A0"/>
                </a:solidFill>
                <a:latin typeface="微软雅黑" panose="020B0503020204020204" charset="-122"/>
                <a:ea typeface="微软雅黑"/>
                <a:sym typeface="+mn-ea"/>
              </a:rPr>
              <a:t>如</a:t>
            </a:r>
            <a:r>
              <a:rPr lang="en-US" altLang="zh-CN" sz="2955" b="1">
                <a:solidFill>
                  <a:srgbClr val="7030A0"/>
                </a:solidFill>
                <a:latin typeface="微软雅黑" panose="020B0503020204020204" charset="-122"/>
                <a:ea typeface="微软雅黑"/>
                <a:sym typeface="+mn-ea"/>
              </a:rPr>
              <a:t>《</a:t>
            </a:r>
            <a:r>
              <a:rPr lang="zh-CN" altLang="en-US" sz="2955" b="1">
                <a:solidFill>
                  <a:srgbClr val="7030A0"/>
                </a:solidFill>
                <a:latin typeface="微软雅黑" panose="020B0503020204020204" charset="-122"/>
                <a:ea typeface="微软雅黑"/>
                <a:sym typeface="+mn-ea"/>
              </a:rPr>
              <a:t>屈原</a:t>
            </a:r>
            <a:r>
              <a:rPr lang="en-US" altLang="zh-CN" sz="2955" b="1">
                <a:solidFill>
                  <a:srgbClr val="7030A0"/>
                </a:solidFill>
                <a:latin typeface="微软雅黑" panose="020B0503020204020204" charset="-122"/>
                <a:ea typeface="微软雅黑"/>
                <a:sym typeface="+mn-ea"/>
              </a:rPr>
              <a:t>》 ) </a:t>
            </a:r>
            <a:r>
              <a:rPr lang="zh-CN" altLang="en-US" sz="2955" b="1">
                <a:solidFill>
                  <a:srgbClr val="7030A0"/>
                </a:solidFill>
                <a:latin typeface="微软雅黑" panose="020B0503020204020204" charset="-122"/>
                <a:ea typeface="微软雅黑"/>
                <a:sym typeface="+mn-ea"/>
              </a:rPr>
              <a:t>、现代剧 </a:t>
            </a:r>
            <a:r>
              <a:rPr lang="en-US" altLang="zh-CN" sz="2955" b="1">
                <a:solidFill>
                  <a:srgbClr val="7030A0"/>
                </a:solidFill>
                <a:latin typeface="微软雅黑" panose="020B0503020204020204" charset="-122"/>
                <a:ea typeface="微软雅黑"/>
                <a:sym typeface="+mn-ea"/>
              </a:rPr>
              <a:t>( </a:t>
            </a:r>
            <a:r>
              <a:rPr lang="zh-CN" altLang="en-US" sz="2955" b="1">
                <a:solidFill>
                  <a:srgbClr val="7030A0"/>
                </a:solidFill>
                <a:latin typeface="微软雅黑" panose="020B0503020204020204" charset="-122"/>
                <a:ea typeface="微软雅黑"/>
                <a:sym typeface="+mn-ea"/>
              </a:rPr>
              <a:t>如</a:t>
            </a:r>
            <a:r>
              <a:rPr lang="en-US" altLang="zh-CN" sz="2955" b="1">
                <a:solidFill>
                  <a:srgbClr val="7030A0"/>
                </a:solidFill>
                <a:latin typeface="微软雅黑" panose="020B0503020204020204" charset="-122"/>
                <a:ea typeface="微软雅黑"/>
                <a:sym typeface="+mn-ea"/>
              </a:rPr>
              <a:t>《</a:t>
            </a:r>
            <a:r>
              <a:rPr lang="zh-CN" altLang="en-US" sz="2955" b="1">
                <a:solidFill>
                  <a:srgbClr val="7030A0"/>
                </a:solidFill>
                <a:latin typeface="微软雅黑" panose="020B0503020204020204" charset="-122"/>
                <a:ea typeface="微软雅黑"/>
                <a:sym typeface="+mn-ea"/>
              </a:rPr>
              <a:t>雷雨</a:t>
            </a:r>
            <a:r>
              <a:rPr lang="en-US" altLang="zh-CN" sz="2955" b="1">
                <a:solidFill>
                  <a:srgbClr val="7030A0"/>
                </a:solidFill>
                <a:latin typeface="微软雅黑" panose="020B0503020204020204" charset="-122"/>
                <a:ea typeface="微软雅黑"/>
                <a:sym typeface="+mn-ea"/>
              </a:rPr>
              <a:t>》 )</a:t>
            </a:r>
          </a:p>
        </p:txBody>
      </p:sp>
      <p:sp>
        <p:nvSpPr>
          <p:cNvPr id="6" name="Rectangle 7"/>
          <p:cNvSpPr/>
          <p:nvPr/>
        </p:nvSpPr>
        <p:spPr>
          <a:xfrm>
            <a:off x="815365" y="5666246"/>
            <a:ext cx="11376021" cy="1224193"/>
          </a:xfrm>
          <a:prstGeom prst="rect">
            <a:avLst/>
          </a:prstGeom>
          <a:noFill/>
          <a:ln w="9525" cap="flat" cmpd="sng">
            <a:solidFill>
              <a:srgbClr val="A50021"/>
            </a:solidFill>
            <a:prstDash val="solid"/>
            <a:miter/>
            <a:headEnd type="none" w="med" len="med"/>
            <a:tailEnd type="none" w="med" len="med"/>
          </a:ln>
        </p:spPr>
        <p:txBody>
          <a:bodyPr anchor="ctr"/>
          <a:lstStyle/>
          <a:p>
            <a:pPr algn="l" fontAlgn="auto">
              <a:lnSpc>
                <a:spcPct val="100000"/>
              </a:lnSpc>
            </a:pPr>
            <a:r>
              <a:rPr lang="zh-CN" altLang="en-US" sz="2955" b="1">
                <a:solidFill>
                  <a:srgbClr val="0070C0"/>
                </a:solidFill>
                <a:latin typeface="微软雅黑" panose="020B0503020204020204" charset="-122"/>
                <a:ea typeface="微软雅黑"/>
                <a:sym typeface="+mn-ea"/>
              </a:rPr>
              <a:t>矛盾冲突的性质：悲剧 </a:t>
            </a:r>
            <a:r>
              <a:rPr lang="en-US" altLang="zh-CN" sz="2955" b="1">
                <a:solidFill>
                  <a:srgbClr val="0070C0"/>
                </a:solidFill>
                <a:latin typeface="微软雅黑" panose="020B0503020204020204" charset="-122"/>
                <a:ea typeface="微软雅黑"/>
                <a:sym typeface="+mn-ea"/>
              </a:rPr>
              <a:t>( </a:t>
            </a:r>
            <a:r>
              <a:rPr lang="zh-CN" altLang="en-US" sz="2955" b="1">
                <a:solidFill>
                  <a:srgbClr val="0070C0"/>
                </a:solidFill>
                <a:latin typeface="微软雅黑" panose="020B0503020204020204" charset="-122"/>
                <a:ea typeface="微软雅黑"/>
                <a:sym typeface="+mn-ea"/>
              </a:rPr>
              <a:t>如</a:t>
            </a:r>
            <a:r>
              <a:rPr lang="en-US" altLang="zh-CN" sz="2955" b="1">
                <a:solidFill>
                  <a:srgbClr val="0070C0"/>
                </a:solidFill>
                <a:latin typeface="微软雅黑" panose="020B0503020204020204" charset="-122"/>
                <a:ea typeface="微软雅黑"/>
                <a:sym typeface="+mn-ea"/>
              </a:rPr>
              <a:t>《</a:t>
            </a:r>
            <a:r>
              <a:rPr lang="zh-CN" altLang="en-US" sz="2955" b="1">
                <a:solidFill>
                  <a:srgbClr val="0070C0"/>
                </a:solidFill>
                <a:latin typeface="微软雅黑" panose="020B0503020204020204" charset="-122"/>
                <a:ea typeface="微软雅黑"/>
                <a:sym typeface="+mn-ea"/>
              </a:rPr>
              <a:t>屈原</a:t>
            </a:r>
            <a:r>
              <a:rPr lang="en-US" altLang="zh-CN" sz="2955" b="1">
                <a:solidFill>
                  <a:srgbClr val="0070C0"/>
                </a:solidFill>
                <a:latin typeface="微软雅黑" panose="020B0503020204020204" charset="-122"/>
                <a:ea typeface="微软雅黑"/>
                <a:sym typeface="+mn-ea"/>
              </a:rPr>
              <a:t>》 ) </a:t>
            </a:r>
            <a:r>
              <a:rPr lang="zh-CN" altLang="en-US" sz="2955" b="1">
                <a:solidFill>
                  <a:srgbClr val="0070C0"/>
                </a:solidFill>
                <a:latin typeface="微软雅黑" panose="020B0503020204020204" charset="-122"/>
                <a:ea typeface="微软雅黑"/>
                <a:sym typeface="+mn-ea"/>
              </a:rPr>
              <a:t>、喜剧 </a:t>
            </a:r>
            <a:r>
              <a:rPr lang="en-US" altLang="zh-CN" sz="2955" b="1">
                <a:solidFill>
                  <a:srgbClr val="0070C0"/>
                </a:solidFill>
                <a:latin typeface="微软雅黑" panose="020B0503020204020204" charset="-122"/>
                <a:ea typeface="微软雅黑"/>
                <a:sym typeface="+mn-ea"/>
              </a:rPr>
              <a:t>( </a:t>
            </a:r>
            <a:r>
              <a:rPr lang="zh-CN" altLang="en-US" sz="2955" b="1">
                <a:solidFill>
                  <a:srgbClr val="0070C0"/>
                </a:solidFill>
                <a:latin typeface="微软雅黑" panose="020B0503020204020204" charset="-122"/>
                <a:ea typeface="微软雅黑"/>
                <a:sym typeface="+mn-ea"/>
              </a:rPr>
              <a:t>如</a:t>
            </a:r>
            <a:r>
              <a:rPr lang="en-US" altLang="zh-CN" sz="2955" b="1">
                <a:solidFill>
                  <a:srgbClr val="0070C0"/>
                </a:solidFill>
                <a:latin typeface="微软雅黑" panose="020B0503020204020204" charset="-122"/>
                <a:ea typeface="微软雅黑"/>
                <a:sym typeface="+mn-ea"/>
              </a:rPr>
              <a:t>《</a:t>
            </a:r>
            <a:r>
              <a:rPr lang="zh-CN" altLang="en-US" sz="2955" b="1">
                <a:solidFill>
                  <a:srgbClr val="0070C0"/>
                </a:solidFill>
                <a:latin typeface="微软雅黑" panose="020B0503020204020204" charset="-122"/>
                <a:ea typeface="微软雅黑"/>
                <a:sym typeface="+mn-ea"/>
              </a:rPr>
              <a:t>威尼斯商人</a:t>
            </a:r>
            <a:r>
              <a:rPr lang="en-US" altLang="zh-CN" sz="2955" b="1">
                <a:solidFill>
                  <a:srgbClr val="0070C0"/>
                </a:solidFill>
                <a:latin typeface="微软雅黑" panose="020B0503020204020204" charset="-122"/>
                <a:ea typeface="微软雅黑"/>
                <a:sym typeface="+mn-ea"/>
              </a:rPr>
              <a:t>》 ) </a:t>
            </a:r>
            <a:r>
              <a:rPr lang="zh-CN" altLang="en-US" sz="2955" b="1">
                <a:solidFill>
                  <a:srgbClr val="0070C0"/>
                </a:solidFill>
                <a:latin typeface="微软雅黑" panose="020B0503020204020204" charset="-122"/>
                <a:ea typeface="微软雅黑"/>
                <a:sym typeface="+mn-ea"/>
              </a:rPr>
              <a:t>、正剧 </a:t>
            </a:r>
            <a:r>
              <a:rPr lang="en-US" altLang="zh-CN" sz="2955" b="1">
                <a:solidFill>
                  <a:srgbClr val="0070C0"/>
                </a:solidFill>
                <a:latin typeface="微软雅黑" panose="020B0503020204020204" charset="-122"/>
                <a:ea typeface="微软雅黑"/>
                <a:sym typeface="+mn-ea"/>
              </a:rPr>
              <a:t>( </a:t>
            </a:r>
            <a:r>
              <a:rPr lang="zh-CN" altLang="en-US" sz="2955" b="1">
                <a:solidFill>
                  <a:srgbClr val="0070C0"/>
                </a:solidFill>
                <a:latin typeface="微软雅黑" panose="020B0503020204020204" charset="-122"/>
                <a:ea typeface="微软雅黑"/>
                <a:sym typeface="+mn-ea"/>
              </a:rPr>
              <a:t>如</a:t>
            </a:r>
            <a:r>
              <a:rPr lang="en-US" altLang="zh-CN" sz="2955" b="1">
                <a:solidFill>
                  <a:srgbClr val="0070C0"/>
                </a:solidFill>
                <a:latin typeface="微软雅黑" panose="020B0503020204020204" charset="-122"/>
                <a:ea typeface="微软雅黑"/>
                <a:sym typeface="+mn-ea"/>
              </a:rPr>
              <a:t>《</a:t>
            </a:r>
            <a:r>
              <a:rPr lang="zh-CN" altLang="en-US" sz="2955" b="1">
                <a:solidFill>
                  <a:srgbClr val="0070C0"/>
                </a:solidFill>
                <a:latin typeface="微软雅黑" panose="020B0503020204020204" charset="-122"/>
                <a:ea typeface="微软雅黑"/>
                <a:sym typeface="+mn-ea"/>
              </a:rPr>
              <a:t>白毛女</a:t>
            </a:r>
            <a:r>
              <a:rPr lang="en-US" altLang="zh-CN" sz="2955" b="1">
                <a:solidFill>
                  <a:srgbClr val="0070C0"/>
                </a:solidFill>
                <a:latin typeface="微软雅黑" panose="020B0503020204020204" charset="-122"/>
                <a:ea typeface="微软雅黑"/>
                <a:sym typeface="+mn-ea"/>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2"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fade">
                                      <p:cBhvr>
                                        <p:cTn id="7" dur="770" decel="100000"/>
                                        <p:tgtEl>
                                          <p:spTgt spid="17409"/>
                                        </p:tgtEl>
                                      </p:cBhvr>
                                    </p:animEffect>
                                    <p:animScale>
                                      <p:cBhvr>
                                        <p:cTn id="8" dur="770" decel="100000"/>
                                        <p:tgtEl>
                                          <p:spTgt spid="17409"/>
                                        </p:tgtEl>
                                      </p:cBhvr>
                                      <p:from x="10000" y="10000"/>
                                      <p:to x="200000" y="450000"/>
                                    </p:animScale>
                                    <p:animScale>
                                      <p:cBhvr>
                                        <p:cTn id="9" dur="1230" accel="100000" fill="hold">
                                          <p:stCondLst>
                                            <p:cond delay="770"/>
                                          </p:stCondLst>
                                        </p:cTn>
                                        <p:tgtEl>
                                          <p:spTgt spid="17409"/>
                                        </p:tgtEl>
                                      </p:cBhvr>
                                      <p:from x="200000" y="450000"/>
                                      <p:to x="100000" y="100000"/>
                                    </p:animScale>
                                    <p:set>
                                      <p:cBhvr>
                                        <p:cTn id="10" dur="770" fill="hold"/>
                                        <p:tgtEl>
                                          <p:spTgt spid="17409"/>
                                        </p:tgtEl>
                                        <p:attrNameLst>
                                          <p:attrName>ppt_x</p:attrName>
                                        </p:attrNameLst>
                                      </p:cBhvr>
                                      <p:to>
                                        <p:strVal val="(0.5)"/>
                                      </p:to>
                                    </p:set>
                                    <p:anim from="(0.5)" to="(#ppt_x)" calcmode="lin" valueType="num">
                                      <p:cBhvr>
                                        <p:cTn id="11" dur="1230" accel="100000" fill="hold">
                                          <p:stCondLst>
                                            <p:cond delay="770"/>
                                          </p:stCondLst>
                                        </p:cTn>
                                        <p:tgtEl>
                                          <p:spTgt spid="17409"/>
                                        </p:tgtEl>
                                        <p:attrNameLst>
                                          <p:attrName>ppt_x</p:attrName>
                                        </p:attrNameLst>
                                      </p:cBhvr>
                                    </p:anim>
                                    <p:set>
                                      <p:cBhvr>
                                        <p:cTn id="12" dur="770" fill="hold"/>
                                        <p:tgtEl>
                                          <p:spTgt spid="17409"/>
                                        </p:tgtEl>
                                        <p:attrNameLst>
                                          <p:attrName>ppt_y</p:attrName>
                                        </p:attrNameLst>
                                      </p:cBhvr>
                                      <p:to>
                                        <p:strVal val="(#ppt_y+0.4)"/>
                                      </p:to>
                                    </p:set>
                                    <p:anim from="(#ppt_y+0.4)" to="(#ppt_y)" calcmode="lin" valueType="num">
                                      <p:cBhvr>
                                        <p:cTn id="13" dur="1230" accel="100000" fill="hold">
                                          <p:stCondLst>
                                            <p:cond delay="770"/>
                                          </p:stCondLst>
                                        </p:cTn>
                                        <p:tgtEl>
                                          <p:spTgt spid="17409"/>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4759"/>
                                        </p:tgtEl>
                                        <p:attrNameLst>
                                          <p:attrName>style.visibility</p:attrName>
                                        </p:attrNameLst>
                                      </p:cBhvr>
                                      <p:to>
                                        <p:strVal val="visible"/>
                                      </p:to>
                                    </p:set>
                                    <p:animEffect transition="in" filter="blinds(horizontal)">
                                      <p:cBhvr>
                                        <p:cTn id="19" dur="500"/>
                                        <p:tgtEl>
                                          <p:spTgt spid="7475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1"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3"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4"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linds(horizontal)">
                                      <p:cBhvr>
                                        <p:cTn id="37" dur="500"/>
                                        <p:tgtEl>
                                          <p:spTgt spid="3"/>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5"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linds(horizontal)">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2"/>
      <p:bldP spid="74759" grpId="0" animBg="1"/>
      <p:bldP spid="4" grpId="1" animBg="1"/>
      <p:bldP spid="2" grpId="3" animBg="1"/>
      <p:bldP spid="3" grpId="4" animBg="1"/>
      <p:bldP spid="6" grpId="5"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a:xfrm>
            <a:off x="127594" y="0"/>
            <a:ext cx="8197003" cy="1205442"/>
          </a:xfrm>
        </p:spPr>
        <p:txBody>
          <a:bodyPr anchor="ctr"/>
          <a:lstStyle/>
          <a:p>
            <a:r>
              <a:rPr lang="zh-CN" altLang="en-US" sz="5695" b="1">
                <a:solidFill>
                  <a:srgbClr val="FF0000"/>
                </a:solidFill>
                <a:latin typeface="微软雅黑" panose="020B0503020204020204" charset="-122"/>
                <a:ea typeface="微软雅黑"/>
              </a:rPr>
              <a:t>戏剧的三大要素</a:t>
            </a:r>
          </a:p>
        </p:txBody>
      </p:sp>
      <p:sp>
        <p:nvSpPr>
          <p:cNvPr id="74759" name="Rectangle 7"/>
          <p:cNvSpPr/>
          <p:nvPr/>
        </p:nvSpPr>
        <p:spPr>
          <a:xfrm>
            <a:off x="6973833" y="1563840"/>
            <a:ext cx="3716778" cy="1084898"/>
          </a:xfrm>
          <a:prstGeom prst="rect">
            <a:avLst/>
          </a:prstGeom>
          <a:noFill/>
          <a:ln w="9525" cap="flat" cmpd="sng">
            <a:solidFill>
              <a:srgbClr val="A50021"/>
            </a:solidFill>
            <a:prstDash val="solid"/>
            <a:miter/>
            <a:headEnd type="none" w="med" len="med"/>
            <a:tailEnd type="none" w="med" len="med"/>
          </a:ln>
        </p:spPr>
        <p:txBody>
          <a:bodyPr anchor="ctr"/>
          <a:lstStyle/>
          <a:p>
            <a:pPr algn="ctr">
              <a:lnSpc>
                <a:spcPct val="80000"/>
              </a:lnSpc>
            </a:pPr>
            <a:r>
              <a:rPr lang="zh-CN" altLang="en-US" sz="6330" b="1">
                <a:solidFill>
                  <a:srgbClr val="002060"/>
                </a:solidFill>
                <a:latin typeface="微软雅黑" panose="020B0503020204020204" charset="-122"/>
                <a:ea typeface="微软雅黑"/>
              </a:rPr>
              <a:t>舞台说明</a:t>
            </a:r>
          </a:p>
        </p:txBody>
      </p:sp>
      <p:sp>
        <p:nvSpPr>
          <p:cNvPr id="4" name="Rectangle 7"/>
          <p:cNvSpPr/>
          <p:nvPr/>
        </p:nvSpPr>
        <p:spPr>
          <a:xfrm>
            <a:off x="6973833" y="3305034"/>
            <a:ext cx="3716778" cy="1084898"/>
          </a:xfrm>
          <a:prstGeom prst="rect">
            <a:avLst/>
          </a:prstGeom>
          <a:noFill/>
          <a:ln w="9525" cap="flat" cmpd="sng">
            <a:solidFill>
              <a:srgbClr val="A50021"/>
            </a:solidFill>
            <a:prstDash val="solid"/>
            <a:miter/>
            <a:headEnd type="none" w="med" len="med"/>
            <a:tailEnd type="none" w="med" len="med"/>
          </a:ln>
        </p:spPr>
        <p:txBody>
          <a:bodyPr anchor="ctr"/>
          <a:lstStyle/>
          <a:p>
            <a:pPr algn="ctr">
              <a:lnSpc>
                <a:spcPct val="80000"/>
              </a:lnSpc>
            </a:pPr>
            <a:r>
              <a:rPr lang="zh-CN" altLang="en-US" sz="6330" b="1">
                <a:solidFill>
                  <a:srgbClr val="002060"/>
                </a:solidFill>
                <a:latin typeface="微软雅黑" panose="020B0503020204020204" charset="-122"/>
                <a:ea typeface="微软雅黑"/>
                <a:sym typeface="宋体" panose="02010600030101010101" pitchFamily="2" charset="-122"/>
              </a:rPr>
              <a:t>戏剧冲突</a:t>
            </a:r>
          </a:p>
        </p:txBody>
      </p:sp>
      <p:sp>
        <p:nvSpPr>
          <p:cNvPr id="5" name="Rectangle 7"/>
          <p:cNvSpPr/>
          <p:nvPr/>
        </p:nvSpPr>
        <p:spPr>
          <a:xfrm>
            <a:off x="6973833" y="5026137"/>
            <a:ext cx="3716778" cy="1084898"/>
          </a:xfrm>
          <a:prstGeom prst="rect">
            <a:avLst/>
          </a:prstGeom>
          <a:noFill/>
          <a:ln w="9525" cap="flat" cmpd="sng">
            <a:solidFill>
              <a:srgbClr val="A50021"/>
            </a:solidFill>
            <a:prstDash val="solid"/>
            <a:miter/>
            <a:headEnd type="none" w="med" len="med"/>
            <a:tailEnd type="none" w="med" len="med"/>
          </a:ln>
        </p:spPr>
        <p:txBody>
          <a:bodyPr anchor="ctr"/>
          <a:lstStyle/>
          <a:p>
            <a:pPr algn="ctr">
              <a:lnSpc>
                <a:spcPct val="80000"/>
              </a:lnSpc>
            </a:pPr>
            <a:r>
              <a:rPr lang="zh-CN" altLang="en-US" sz="6330" b="1">
                <a:solidFill>
                  <a:srgbClr val="002060"/>
                </a:solidFill>
                <a:latin typeface="微软雅黑" panose="020B0503020204020204" charset="-122"/>
                <a:ea typeface="微软雅黑"/>
                <a:sym typeface="宋体" panose="02010600030101010101" pitchFamily="2" charset="-122"/>
              </a:rPr>
              <a:t>人物台词</a:t>
            </a:r>
          </a:p>
        </p:txBody>
      </p:sp>
      <p:pic>
        <p:nvPicPr>
          <p:cNvPr id="3" name="图片 2" descr="Img393222705"/>
          <p:cNvPicPr>
            <a:picLocks noChangeAspect="1"/>
          </p:cNvPicPr>
          <p:nvPr/>
        </p:nvPicPr>
        <p:blipFill>
          <a:blip r:embed="rId2"/>
          <a:stretch>
            <a:fillRect/>
          </a:stretch>
        </p:blipFill>
        <p:spPr>
          <a:xfrm>
            <a:off x="387985" y="1553210"/>
            <a:ext cx="6294755" cy="45478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3"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fade">
                                      <p:cBhvr>
                                        <p:cTn id="7" dur="770" decel="100000"/>
                                        <p:tgtEl>
                                          <p:spTgt spid="17409"/>
                                        </p:tgtEl>
                                      </p:cBhvr>
                                    </p:animEffect>
                                    <p:animScale>
                                      <p:cBhvr>
                                        <p:cTn id="8" dur="770" decel="100000"/>
                                        <p:tgtEl>
                                          <p:spTgt spid="17409"/>
                                        </p:tgtEl>
                                      </p:cBhvr>
                                      <p:from x="10000" y="10000"/>
                                      <p:to x="200000" y="450000"/>
                                    </p:animScale>
                                    <p:animScale>
                                      <p:cBhvr>
                                        <p:cTn id="9" dur="1230" accel="100000" fill="hold">
                                          <p:stCondLst>
                                            <p:cond delay="770"/>
                                          </p:stCondLst>
                                        </p:cTn>
                                        <p:tgtEl>
                                          <p:spTgt spid="17409"/>
                                        </p:tgtEl>
                                      </p:cBhvr>
                                      <p:from x="200000" y="450000"/>
                                      <p:to x="100000" y="100000"/>
                                    </p:animScale>
                                    <p:set>
                                      <p:cBhvr>
                                        <p:cTn id="10" dur="770" fill="hold"/>
                                        <p:tgtEl>
                                          <p:spTgt spid="17409"/>
                                        </p:tgtEl>
                                        <p:attrNameLst>
                                          <p:attrName>ppt_x</p:attrName>
                                        </p:attrNameLst>
                                      </p:cBhvr>
                                      <p:to>
                                        <p:strVal val="(0.5)"/>
                                      </p:to>
                                    </p:set>
                                    <p:anim from="(0.5)" to="(#ppt_x)" calcmode="lin" valueType="num">
                                      <p:cBhvr>
                                        <p:cTn id="11" dur="1230" accel="100000" fill="hold">
                                          <p:stCondLst>
                                            <p:cond delay="770"/>
                                          </p:stCondLst>
                                        </p:cTn>
                                        <p:tgtEl>
                                          <p:spTgt spid="17409"/>
                                        </p:tgtEl>
                                        <p:attrNameLst>
                                          <p:attrName>ppt_x</p:attrName>
                                        </p:attrNameLst>
                                      </p:cBhvr>
                                    </p:anim>
                                    <p:set>
                                      <p:cBhvr>
                                        <p:cTn id="12" dur="770" fill="hold"/>
                                        <p:tgtEl>
                                          <p:spTgt spid="17409"/>
                                        </p:tgtEl>
                                        <p:attrNameLst>
                                          <p:attrName>ppt_y</p:attrName>
                                        </p:attrNameLst>
                                      </p:cBhvr>
                                      <p:to>
                                        <p:strVal val="(#ppt_y+0.4)"/>
                                      </p:to>
                                    </p:set>
                                    <p:anim from="(#ppt_y+0.4)" to="(#ppt_y)" calcmode="lin" valueType="num">
                                      <p:cBhvr>
                                        <p:cTn id="13" dur="1230" accel="100000" fill="hold">
                                          <p:stCondLst>
                                            <p:cond delay="770"/>
                                          </p:stCondLst>
                                        </p:cTn>
                                        <p:tgtEl>
                                          <p:spTgt spid="17409"/>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4759"/>
                                        </p:tgtEl>
                                        <p:attrNameLst>
                                          <p:attrName>style.visibility</p:attrName>
                                        </p:attrNameLst>
                                      </p:cBhvr>
                                      <p:to>
                                        <p:strVal val="visible"/>
                                      </p:to>
                                    </p:set>
                                    <p:animEffect transition="in" filter="blinds(horizontal)">
                                      <p:cBhvr>
                                        <p:cTn id="19" dur="500"/>
                                        <p:tgtEl>
                                          <p:spTgt spid="7475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1"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2"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linds(horizontal)">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3"/>
      <p:bldP spid="74759" grpId="0" animBg="1"/>
      <p:bldP spid="4" grpId="1" animBg="1"/>
      <p:bldP spid="5"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1" name="Text Box 2"/>
          <p:cNvSpPr/>
          <p:nvPr/>
        </p:nvSpPr>
        <p:spPr>
          <a:xfrm>
            <a:off x="724957" y="1115034"/>
            <a:ext cx="5357519" cy="4759325"/>
          </a:xfrm>
          <a:prstGeom prst="rect">
            <a:avLst/>
          </a:prstGeom>
          <a:solidFill>
            <a:srgbClr val="000000"/>
          </a:solidFill>
          <a:ln w="9525">
            <a:noFill/>
          </a:ln>
        </p:spPr>
        <p:txBody>
          <a:bodyPr wrap="square" anchor="t">
            <a:spAutoFit/>
          </a:bodyPr>
          <a:lstStyle/>
          <a:p>
            <a:pPr>
              <a:lnSpc>
                <a:spcPct val="150000"/>
              </a:lnSpc>
            </a:pPr>
            <a:r>
              <a:rPr lang="zh-CN" altLang="en-US" sz="2530" b="1">
                <a:solidFill>
                  <a:srgbClr val="FFFF00"/>
                </a:solidFill>
                <a:latin typeface="Arial"/>
                <a:ea typeface="黑体" panose="02010609060101010101" pitchFamily="49" charset="-122"/>
              </a:rPr>
              <a:t>台词是剧中人物的语言。它是性格化的，是富有动作性的，即人物的语言是同他的行动联系在一起的。台词的表现形式有对话、独白、旁白（登场人物离开其他人物而向观众说话）、内白（在后台说话）、潜台词（登场人物没说出来的语言，而是用表情表现出来的言外之意）等等。</a:t>
            </a:r>
            <a:endParaRPr lang="zh-CN" altLang="en-US" sz="2530" b="1" u="sng">
              <a:solidFill>
                <a:srgbClr val="FFFF00"/>
              </a:solidFill>
              <a:latin typeface="Arial"/>
              <a:ea typeface="黑体" panose="02010609060101010101" pitchFamily="49" charset="-122"/>
            </a:endParaRPr>
          </a:p>
        </p:txBody>
      </p:sp>
      <p:sp>
        <p:nvSpPr>
          <p:cNvPr id="2072" name="Text Box 3"/>
          <p:cNvSpPr/>
          <p:nvPr/>
        </p:nvSpPr>
        <p:spPr>
          <a:xfrm>
            <a:off x="724287" y="109159"/>
            <a:ext cx="11296997" cy="804545"/>
          </a:xfrm>
          <a:prstGeom prst="rect">
            <a:avLst/>
          </a:prstGeom>
          <a:solidFill>
            <a:srgbClr val="000000"/>
          </a:solidFill>
          <a:ln w="9525">
            <a:noFill/>
          </a:ln>
        </p:spPr>
        <p:txBody>
          <a:bodyPr wrap="square" anchor="t">
            <a:spAutoFit/>
          </a:bodyPr>
          <a:lstStyle/>
          <a:p>
            <a:pPr algn="ctr">
              <a:spcBef>
                <a:spcPct val="50000"/>
              </a:spcBef>
            </a:pPr>
            <a:r>
              <a:rPr lang="zh-CN" altLang="en-US" sz="4640" b="1">
                <a:solidFill>
                  <a:srgbClr val="FF0000"/>
                </a:solidFill>
                <a:latin typeface="微软雅黑" panose="020B0503020204020204" charset="-122"/>
                <a:ea typeface="微软雅黑"/>
              </a:rPr>
              <a:t>戏剧的语言包括台词和舞台说明</a:t>
            </a:r>
          </a:p>
        </p:txBody>
      </p:sp>
      <p:sp>
        <p:nvSpPr>
          <p:cNvPr id="2075" name="Text Box 2"/>
          <p:cNvSpPr/>
          <p:nvPr/>
        </p:nvSpPr>
        <p:spPr>
          <a:xfrm>
            <a:off x="6523132" y="1115034"/>
            <a:ext cx="5498153" cy="4759325"/>
          </a:xfrm>
          <a:prstGeom prst="rect">
            <a:avLst/>
          </a:prstGeom>
          <a:solidFill>
            <a:srgbClr val="000000"/>
          </a:solidFill>
          <a:ln w="9525">
            <a:noFill/>
          </a:ln>
        </p:spPr>
        <p:txBody>
          <a:bodyPr wrap="square" anchor="t">
            <a:spAutoFit/>
          </a:bodyPr>
          <a:lstStyle/>
          <a:p>
            <a:pPr>
              <a:lnSpc>
                <a:spcPct val="150000"/>
              </a:lnSpc>
            </a:pPr>
            <a:r>
              <a:rPr lang="zh-CN" altLang="en-US" sz="2530" b="1">
                <a:solidFill>
                  <a:srgbClr val="FFFF00"/>
                </a:solidFill>
                <a:latin typeface="Arial"/>
                <a:ea typeface="黑体" panose="02010609060101010101" pitchFamily="49" charset="-122"/>
              </a:rPr>
              <a:t>舞台说明是帮助导演和演员掌握剧情，为演出提示的一些注意之点的有关说明的叙述和描写的语言。说明的内容有关于时间、地点、人物、布景的，有关于登场人物的动作、表情的，有关于登场人物上场、下场的，有关于“效果”的，有关于开幕、闭幕的等等。</a:t>
            </a:r>
            <a:endParaRPr lang="zh-CN" altLang="en-US" sz="2530" b="1" u="sng">
              <a:solidFill>
                <a:srgbClr val="FFFF00"/>
              </a:solidFill>
              <a:latin typeface="Arial"/>
              <a:ea typeface="黑体" panose="02010609060101010101" pitchFamily="49" charset="-122"/>
            </a:endParaRPr>
          </a:p>
        </p:txBody>
      </p:sp>
      <p:sp>
        <p:nvSpPr>
          <p:cNvPr id="2057" name="Text Box 3"/>
          <p:cNvSpPr/>
          <p:nvPr/>
        </p:nvSpPr>
        <p:spPr>
          <a:xfrm>
            <a:off x="724957" y="5993054"/>
            <a:ext cx="11296997" cy="1130935"/>
          </a:xfrm>
          <a:prstGeom prst="rect">
            <a:avLst/>
          </a:prstGeom>
          <a:noFill/>
          <a:ln w="9525">
            <a:noFill/>
          </a:ln>
        </p:spPr>
        <p:txBody>
          <a:bodyPr wrap="square" anchor="t">
            <a:spAutoFit/>
          </a:bodyPr>
          <a:lstStyle/>
          <a:p>
            <a:r>
              <a:rPr lang="zh-CN" altLang="en-US" sz="3375" b="1">
                <a:solidFill>
                  <a:srgbClr val="FF0000"/>
                </a:solidFill>
                <a:latin typeface="微软雅黑" panose="020B0503020204020204" charset="-122"/>
                <a:ea typeface="微软雅黑"/>
              </a:rPr>
              <a:t>戏剧语言五个特色：动作性；个性表现力；抒情性；有潜台词；动听上口，浅显易懂。</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72"/>
                                        </p:tgtEl>
                                        <p:attrNameLst>
                                          <p:attrName>style.visibility</p:attrName>
                                        </p:attrNameLst>
                                      </p:cBhvr>
                                      <p:to>
                                        <p:strVal val="visible"/>
                                      </p:to>
                                    </p:set>
                                    <p:animEffect transition="in" filter="diamond(in)">
                                      <p:cBhvr>
                                        <p:cTn id="7" dur="2000"/>
                                        <p:tgtEl>
                                          <p:spTgt spid="207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2071"/>
                                        </p:tgtEl>
                                        <p:attrNameLst>
                                          <p:attrName>style.visibility</p:attrName>
                                        </p:attrNameLst>
                                      </p:cBhvr>
                                      <p:to>
                                        <p:strVal val="visible"/>
                                      </p:to>
                                    </p:set>
                                    <p:animEffect transition="in" filter="wedge">
                                      <p:cBhvr>
                                        <p:cTn id="13" dur="2000"/>
                                        <p:tgtEl>
                                          <p:spTgt spid="207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2075"/>
                                        </p:tgtEl>
                                        <p:attrNameLst>
                                          <p:attrName>style.visibility</p:attrName>
                                        </p:attrNameLst>
                                      </p:cBhvr>
                                      <p:to>
                                        <p:strVal val="visible"/>
                                      </p:to>
                                    </p:set>
                                    <p:animEffect transition="in" filter="wedge">
                                      <p:cBhvr>
                                        <p:cTn id="19" dur="2000"/>
                                        <p:tgtEl>
                                          <p:spTgt spid="207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1" presetClass="entr" presetSubtype="0" fill="hold" grpId="3" nodeType="clickEffect">
                                  <p:stCondLst>
                                    <p:cond delay="0"/>
                                  </p:stCondLst>
                                  <p:childTnLst>
                                    <p:set>
                                      <p:cBhvr>
                                        <p:cTn id="24" dur="1" fill="hold">
                                          <p:stCondLst>
                                            <p:cond delay="0"/>
                                          </p:stCondLst>
                                        </p:cTn>
                                        <p:tgtEl>
                                          <p:spTgt spid="2057"/>
                                        </p:tgtEl>
                                        <p:attrNameLst>
                                          <p:attrName>style.visibility</p:attrName>
                                        </p:attrNameLst>
                                      </p:cBhvr>
                                      <p:to>
                                        <p:strVal val="visible"/>
                                      </p:to>
                                    </p:set>
                                    <p:animEffect transition="in" filter="fade">
                                      <p:cBhvr>
                                        <p:cTn id="25" dur="770" decel="100000"/>
                                        <p:tgtEl>
                                          <p:spTgt spid="2057"/>
                                        </p:tgtEl>
                                      </p:cBhvr>
                                    </p:animEffect>
                                    <p:animScale>
                                      <p:cBhvr>
                                        <p:cTn id="26" dur="770" decel="100000"/>
                                        <p:tgtEl>
                                          <p:spTgt spid="2057"/>
                                        </p:tgtEl>
                                      </p:cBhvr>
                                      <p:from x="10000" y="10000"/>
                                      <p:to x="200000" y="450000"/>
                                    </p:animScale>
                                    <p:animScale>
                                      <p:cBhvr>
                                        <p:cTn id="27" dur="1230" accel="100000" fill="hold">
                                          <p:stCondLst>
                                            <p:cond delay="770"/>
                                          </p:stCondLst>
                                        </p:cTn>
                                        <p:tgtEl>
                                          <p:spTgt spid="2057"/>
                                        </p:tgtEl>
                                      </p:cBhvr>
                                      <p:from x="200000" y="450000"/>
                                      <p:to x="100000" y="100000"/>
                                    </p:animScale>
                                    <p:set>
                                      <p:cBhvr>
                                        <p:cTn id="28" dur="770" fill="hold"/>
                                        <p:tgtEl>
                                          <p:spTgt spid="2057"/>
                                        </p:tgtEl>
                                        <p:attrNameLst>
                                          <p:attrName>ppt_x</p:attrName>
                                        </p:attrNameLst>
                                      </p:cBhvr>
                                      <p:to>
                                        <p:strVal val="(0.5)"/>
                                      </p:to>
                                    </p:set>
                                    <p:anim from="(0.5)" to="(#ppt_x)" calcmode="lin" valueType="num">
                                      <p:cBhvr>
                                        <p:cTn id="29" dur="1230" accel="100000" fill="hold">
                                          <p:stCondLst>
                                            <p:cond delay="770"/>
                                          </p:stCondLst>
                                        </p:cTn>
                                        <p:tgtEl>
                                          <p:spTgt spid="2057"/>
                                        </p:tgtEl>
                                        <p:attrNameLst>
                                          <p:attrName>ppt_x</p:attrName>
                                        </p:attrNameLst>
                                      </p:cBhvr>
                                    </p:anim>
                                    <p:set>
                                      <p:cBhvr>
                                        <p:cTn id="30" dur="770" fill="hold"/>
                                        <p:tgtEl>
                                          <p:spTgt spid="2057"/>
                                        </p:tgtEl>
                                        <p:attrNameLst>
                                          <p:attrName>ppt_y</p:attrName>
                                        </p:attrNameLst>
                                      </p:cBhvr>
                                      <p:to>
                                        <p:strVal val="(#ppt_y+0.4)"/>
                                      </p:to>
                                    </p:set>
                                    <p:anim from="(#ppt_y+0.4)" to="(#ppt_y)" calcmode="lin" valueType="num">
                                      <p:cBhvr>
                                        <p:cTn id="31" dur="1230" accel="100000" fill="hold">
                                          <p:stCondLst>
                                            <p:cond delay="770"/>
                                          </p:stCondLst>
                                        </p:cTn>
                                        <p:tgtEl>
                                          <p:spTgt spid="205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1" grpId="1" animBg="1"/>
      <p:bldP spid="2072" grpId="0" animBg="1"/>
      <p:bldP spid="2075" grpId="2" animBg="1"/>
      <p:bldP spid="2057" grpId="3"/>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a:xfrm>
            <a:off x="266889" y="123893"/>
            <a:ext cx="5922737" cy="1205442"/>
          </a:xfrm>
        </p:spPr>
        <p:txBody>
          <a:bodyPr anchor="ctr"/>
          <a:lstStyle/>
          <a:p>
            <a:r>
              <a:rPr lang="zh-CN" altLang="en-US" sz="5695" b="1">
                <a:solidFill>
                  <a:srgbClr val="FF0000"/>
                </a:solidFill>
                <a:latin typeface="微软雅黑" panose="020B0503020204020204" charset="-122"/>
                <a:ea typeface="微软雅黑"/>
                <a:sym typeface="+mn-ea"/>
              </a:rPr>
              <a:t>戏剧名词术语</a:t>
            </a:r>
          </a:p>
        </p:txBody>
      </p:sp>
      <p:sp>
        <p:nvSpPr>
          <p:cNvPr id="74759" name="Rectangle 7"/>
          <p:cNvSpPr/>
          <p:nvPr/>
        </p:nvSpPr>
        <p:spPr>
          <a:xfrm>
            <a:off x="479851" y="1182003"/>
            <a:ext cx="11501923" cy="2447716"/>
          </a:xfrm>
          <a:prstGeom prst="rect">
            <a:avLst/>
          </a:prstGeom>
          <a:solidFill>
            <a:schemeClr val="accent6">
              <a:lumMod val="20000"/>
              <a:lumOff val="80000"/>
            </a:schemeClr>
          </a:solidFill>
          <a:ln w="9525" cap="flat" cmpd="sng">
            <a:solidFill>
              <a:srgbClr val="A50021"/>
            </a:solidFill>
            <a:prstDash val="solid"/>
            <a:miter/>
            <a:headEnd type="none" w="med" len="med"/>
            <a:tailEnd type="none" w="med" len="med"/>
          </a:ln>
        </p:spPr>
        <p:txBody>
          <a:bodyPr anchor="ctr"/>
          <a:lstStyle/>
          <a:p>
            <a:pPr algn="l">
              <a:lnSpc>
                <a:spcPct val="100000"/>
              </a:lnSpc>
            </a:pPr>
            <a:r>
              <a:rPr lang="zh-CN" altLang="en-US" sz="3375" b="1">
                <a:solidFill>
                  <a:srgbClr val="FF0066"/>
                </a:solidFill>
                <a:latin typeface="微软雅黑" panose="020B0503020204020204" charset="-122"/>
                <a:ea typeface="微软雅黑"/>
                <a:sym typeface="+mn-ea"/>
              </a:rPr>
              <a:t>冲突：</a:t>
            </a:r>
            <a:r>
              <a:rPr lang="zh-CN" altLang="en-US" sz="3375" b="1">
                <a:solidFill>
                  <a:srgbClr val="FF00FF"/>
                </a:solidFill>
                <a:latin typeface="微软雅黑" panose="020B0503020204020204" charset="-122"/>
                <a:ea typeface="微软雅黑"/>
                <a:sym typeface="+mn-ea"/>
              </a:rPr>
              <a:t>是矛盾斗争的一种表现形式。主要通过人与人之间的冲突表现阶级之间和阶级思想的矛盾冲突，有些冲突也表现为先进与落后、进步与保守的矛盾冲突。戏剧冲突应比生活矛盾更强烈，更典型，更集中，更富于戏剧性。</a:t>
            </a:r>
          </a:p>
        </p:txBody>
      </p:sp>
      <p:sp>
        <p:nvSpPr>
          <p:cNvPr id="2" name="Rectangle 7"/>
          <p:cNvSpPr/>
          <p:nvPr/>
        </p:nvSpPr>
        <p:spPr>
          <a:xfrm>
            <a:off x="479851" y="3857413"/>
            <a:ext cx="11501253" cy="3112718"/>
          </a:xfrm>
          <a:prstGeom prst="rect">
            <a:avLst/>
          </a:prstGeom>
          <a:solidFill>
            <a:schemeClr val="accent6">
              <a:lumMod val="20000"/>
              <a:lumOff val="80000"/>
            </a:schemeClr>
          </a:solidFill>
          <a:ln w="9525" cap="flat" cmpd="sng">
            <a:solidFill>
              <a:srgbClr val="A50021"/>
            </a:solidFill>
            <a:prstDash val="solid"/>
            <a:miter/>
            <a:headEnd type="none" w="med" len="med"/>
            <a:tailEnd type="none" w="med" len="med"/>
          </a:ln>
        </p:spPr>
        <p:txBody>
          <a:bodyPr anchor="ctr"/>
          <a:lstStyle/>
          <a:p>
            <a:pPr algn="l">
              <a:lnSpc>
                <a:spcPct val="100000"/>
              </a:lnSpc>
            </a:pPr>
            <a:r>
              <a:rPr sz="3375" b="1">
                <a:solidFill>
                  <a:srgbClr val="FF0066"/>
                </a:solidFill>
                <a:latin typeface="微软雅黑" panose="020B0503020204020204" charset="-122"/>
                <a:ea typeface="微软雅黑"/>
                <a:sym typeface="+mn-ea"/>
              </a:rPr>
              <a:t>台词：</a:t>
            </a:r>
            <a:r>
              <a:rPr sz="3375" b="1">
                <a:solidFill>
                  <a:schemeClr val="tx1"/>
                </a:solidFill>
                <a:latin typeface="微软雅黑" panose="020B0503020204020204" charset="-122"/>
                <a:ea typeface="微软雅黑"/>
                <a:sym typeface="+mn-ea"/>
              </a:rPr>
              <a:t>剧中人物的语言。它是性格化</a:t>
            </a:r>
            <a:r>
              <a:rPr lang="zh-CN" sz="3375" b="1">
                <a:solidFill>
                  <a:schemeClr val="tx1"/>
                </a:solidFill>
                <a:latin typeface="微软雅黑" panose="020B0503020204020204" charset="-122"/>
                <a:ea typeface="微软雅黑"/>
                <a:sym typeface="+mn-ea"/>
              </a:rPr>
              <a:t>而</a:t>
            </a:r>
            <a:r>
              <a:rPr sz="3375" b="1">
                <a:solidFill>
                  <a:schemeClr val="tx1"/>
                </a:solidFill>
                <a:latin typeface="微软雅黑" panose="020B0503020204020204" charset="-122"/>
                <a:ea typeface="微软雅黑"/>
                <a:sym typeface="+mn-ea"/>
              </a:rPr>
              <a:t>富有动作性的，即人物的语言是同他的行动联系在一起的。表现形式有对话、独白、旁白（登场人物离开其他人物而向观众说话）、内白（在后台说话）、潜台词（登场人物没说出来的语言，而是用表情表现出来的言外之意）等等。</a:t>
            </a:r>
            <a:r>
              <a:rPr sz="2955" b="1">
                <a:solidFill>
                  <a:schemeClr val="tx1"/>
                </a:solidFill>
                <a:latin typeface="微软雅黑" panose="020B0503020204020204" charset="-122"/>
                <a:ea typeface="微软雅黑"/>
                <a:sym typeface="+mn-ea"/>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1"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fade">
                                      <p:cBhvr>
                                        <p:cTn id="7" dur="770" decel="100000"/>
                                        <p:tgtEl>
                                          <p:spTgt spid="17409"/>
                                        </p:tgtEl>
                                      </p:cBhvr>
                                    </p:animEffect>
                                    <p:animScale>
                                      <p:cBhvr>
                                        <p:cTn id="8" dur="770" decel="100000"/>
                                        <p:tgtEl>
                                          <p:spTgt spid="17409"/>
                                        </p:tgtEl>
                                      </p:cBhvr>
                                      <p:from x="10000" y="10000"/>
                                      <p:to x="200000" y="450000"/>
                                    </p:animScale>
                                    <p:animScale>
                                      <p:cBhvr>
                                        <p:cTn id="9" dur="1230" accel="100000" fill="hold">
                                          <p:stCondLst>
                                            <p:cond delay="770"/>
                                          </p:stCondLst>
                                        </p:cTn>
                                        <p:tgtEl>
                                          <p:spTgt spid="17409"/>
                                        </p:tgtEl>
                                      </p:cBhvr>
                                      <p:from x="200000" y="450000"/>
                                      <p:to x="100000" y="100000"/>
                                    </p:animScale>
                                    <p:set>
                                      <p:cBhvr>
                                        <p:cTn id="10" dur="770" fill="hold"/>
                                        <p:tgtEl>
                                          <p:spTgt spid="17409"/>
                                        </p:tgtEl>
                                        <p:attrNameLst>
                                          <p:attrName>ppt_x</p:attrName>
                                        </p:attrNameLst>
                                      </p:cBhvr>
                                      <p:to>
                                        <p:strVal val="(0.5)"/>
                                      </p:to>
                                    </p:set>
                                    <p:anim from="(0.5)" to="(#ppt_x)" calcmode="lin" valueType="num">
                                      <p:cBhvr>
                                        <p:cTn id="11" dur="1230" accel="100000" fill="hold">
                                          <p:stCondLst>
                                            <p:cond delay="770"/>
                                          </p:stCondLst>
                                        </p:cTn>
                                        <p:tgtEl>
                                          <p:spTgt spid="17409"/>
                                        </p:tgtEl>
                                        <p:attrNameLst>
                                          <p:attrName>ppt_x</p:attrName>
                                        </p:attrNameLst>
                                      </p:cBhvr>
                                    </p:anim>
                                    <p:set>
                                      <p:cBhvr>
                                        <p:cTn id="12" dur="770" fill="hold"/>
                                        <p:tgtEl>
                                          <p:spTgt spid="17409"/>
                                        </p:tgtEl>
                                        <p:attrNameLst>
                                          <p:attrName>ppt_y</p:attrName>
                                        </p:attrNameLst>
                                      </p:cBhvr>
                                      <p:to>
                                        <p:strVal val="(#ppt_y+0.4)"/>
                                      </p:to>
                                    </p:set>
                                    <p:anim from="(#ppt_y+0.4)" to="(#ppt_y)" calcmode="lin" valueType="num">
                                      <p:cBhvr>
                                        <p:cTn id="13" dur="1230" accel="100000" fill="hold">
                                          <p:stCondLst>
                                            <p:cond delay="770"/>
                                          </p:stCondLst>
                                        </p:cTn>
                                        <p:tgtEl>
                                          <p:spTgt spid="17409"/>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4759"/>
                                        </p:tgtEl>
                                        <p:attrNameLst>
                                          <p:attrName>style.visibility</p:attrName>
                                        </p:attrNameLst>
                                      </p:cBhvr>
                                      <p:to>
                                        <p:strVal val="visible"/>
                                      </p:to>
                                    </p:set>
                                    <p:animEffect transition="in" filter="blinds(horizontal)">
                                      <p:cBhvr>
                                        <p:cTn id="19" dur="500"/>
                                        <p:tgtEl>
                                          <p:spTgt spid="7475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2"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linds(horizont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1"/>
      <p:bldP spid="74759" grpId="0" animBg="1"/>
      <p:bldP spid="2"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9" name="Rectangle 7"/>
          <p:cNvSpPr/>
          <p:nvPr/>
        </p:nvSpPr>
        <p:spPr>
          <a:xfrm>
            <a:off x="374040" y="1182003"/>
            <a:ext cx="11903067" cy="2074699"/>
          </a:xfrm>
          <a:prstGeom prst="rect">
            <a:avLst/>
          </a:prstGeom>
          <a:solidFill>
            <a:schemeClr val="accent4">
              <a:lumMod val="20000"/>
              <a:lumOff val="80000"/>
            </a:schemeClr>
          </a:solidFill>
          <a:ln w="9525" cap="flat" cmpd="sng">
            <a:solidFill>
              <a:srgbClr val="A50021"/>
            </a:solidFill>
            <a:prstDash val="solid"/>
            <a:miter/>
            <a:headEnd type="none" w="med" len="med"/>
            <a:tailEnd type="none" w="med" len="med"/>
          </a:ln>
        </p:spPr>
        <p:txBody>
          <a:bodyPr anchor="ctr"/>
          <a:lstStyle/>
          <a:p>
            <a:pPr algn="l">
              <a:lnSpc>
                <a:spcPct val="100000"/>
              </a:lnSpc>
            </a:pPr>
            <a:r>
              <a:rPr lang="zh-CN" altLang="en-US" sz="3375" b="1">
                <a:solidFill>
                  <a:srgbClr val="FF0066"/>
                </a:solidFill>
                <a:latin typeface="微软雅黑" panose="020B0503020204020204" charset="-122"/>
                <a:ea typeface="微软雅黑"/>
                <a:sym typeface="+mn-ea"/>
              </a:rPr>
              <a:t>幕和场：</a:t>
            </a:r>
            <a:r>
              <a:rPr lang="zh-CN" altLang="en-US" sz="3375" b="1">
                <a:latin typeface="微软雅黑" panose="020B0503020204020204" charset="-122"/>
                <a:ea typeface="微软雅黑"/>
                <a:sym typeface="+mn-ea"/>
              </a:rPr>
              <a:t>幕，即拉开舞台大幕一次，一幕就是戏剧一个较完整的段落。场，即拉开舞台 二道幕一次，它是戏剧中较小的段落。 </a:t>
            </a:r>
          </a:p>
        </p:txBody>
      </p:sp>
      <p:sp>
        <p:nvSpPr>
          <p:cNvPr id="2" name="Rectangle 7"/>
          <p:cNvSpPr/>
          <p:nvPr/>
        </p:nvSpPr>
        <p:spPr>
          <a:xfrm>
            <a:off x="373370" y="3613646"/>
            <a:ext cx="11904406" cy="3134148"/>
          </a:xfrm>
          <a:prstGeom prst="rect">
            <a:avLst/>
          </a:prstGeom>
          <a:solidFill>
            <a:schemeClr val="accent4">
              <a:lumMod val="20000"/>
              <a:lumOff val="80000"/>
            </a:schemeClr>
          </a:solidFill>
          <a:ln w="9525" cap="flat" cmpd="sng">
            <a:solidFill>
              <a:srgbClr val="A50021"/>
            </a:solidFill>
            <a:prstDash val="solid"/>
            <a:miter/>
            <a:headEnd type="none" w="med" len="med"/>
            <a:tailEnd type="none" w="med" len="med"/>
          </a:ln>
        </p:spPr>
        <p:txBody>
          <a:bodyPr anchor="ctr"/>
          <a:lstStyle/>
          <a:p>
            <a:pPr algn="l">
              <a:lnSpc>
                <a:spcPct val="100000"/>
              </a:lnSpc>
            </a:pPr>
            <a:r>
              <a:rPr sz="3375" b="1">
                <a:solidFill>
                  <a:srgbClr val="FF0066"/>
                </a:solidFill>
                <a:latin typeface="微软雅黑" panose="020B0503020204020204" charset="-122"/>
                <a:ea typeface="微软雅黑"/>
                <a:sym typeface="+mn-ea"/>
              </a:rPr>
              <a:t>舞台说明：</a:t>
            </a:r>
            <a:r>
              <a:rPr sz="3375" b="1">
                <a:solidFill>
                  <a:srgbClr val="0070C0"/>
                </a:solidFill>
                <a:latin typeface="微软雅黑" panose="020B0503020204020204" charset="-122"/>
                <a:ea typeface="微软雅黑"/>
                <a:sym typeface="+mn-ea"/>
              </a:rPr>
              <a:t>是帮助导演和演员掌握剧情，为演出提示的一些注意之点的有关说明的叙述 和描写的语言。说明的内容有关于时间、地点、人物、布景的，有关于登场人物的动作、表情的，有关于登场人物上场、下场的，有关于"效果"的，有关于开幕、闭幕的等等。</a:t>
            </a:r>
            <a:r>
              <a:rPr sz="100" b="1">
                <a:latin typeface="微软雅黑" panose="020B0503020204020204" charset="-122"/>
                <a:ea typeface="微软雅黑"/>
                <a:sym typeface="+mn-ea"/>
              </a:rPr>
              <a:t> </a:t>
            </a:r>
          </a:p>
        </p:txBody>
      </p:sp>
      <p:sp>
        <p:nvSpPr>
          <p:cNvPr id="4" name="标题 1"/>
          <p:cNvSpPr>
            <a:spLocks noGrp="1"/>
          </p:cNvSpPr>
          <p:nvPr/>
        </p:nvSpPr>
        <p:spPr>
          <a:xfrm>
            <a:off x="309080" y="92417"/>
            <a:ext cx="5922737" cy="1205442"/>
          </a:xfrm>
          <a:prstGeom prst="rect">
            <a:avLst/>
          </a:prstGeom>
        </p:spPr>
        <p:txBody>
          <a:bodyPr vert="horz" lIns="96435" tIns="48217" rIns="96435" bIns="48217"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5695" b="1">
                <a:solidFill>
                  <a:srgbClr val="FF0000"/>
                </a:solidFill>
                <a:latin typeface="微软雅黑" panose="020B0503020204020204" charset="-122"/>
                <a:ea typeface="微软雅黑"/>
                <a:sym typeface="+mn-ea"/>
              </a:rPr>
              <a:t>戏剧名词术语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4759"/>
                                        </p:tgtEl>
                                        <p:attrNameLst>
                                          <p:attrName>style.visibility</p:attrName>
                                        </p:attrNameLst>
                                      </p:cBhvr>
                                      <p:to>
                                        <p:strVal val="visible"/>
                                      </p:to>
                                    </p:set>
                                    <p:animEffect transition="in" filter="blinds(horizontal)">
                                      <p:cBhvr>
                                        <p:cTn id="7" dur="500"/>
                                        <p:tgtEl>
                                          <p:spTgt spid="7475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9" grpId="0" animBg="1"/>
      <p:bldP spid="2"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ASSEMBLE_CHIP_INDEX" val="d0073f15715942c3a2f0b2f253cf8117"/>
  <p:tag name="KSO_WM_BEAUTIFY_FLAG" val="#wm#"/>
  <p:tag name="KSO_WM_CHIP_GROUPID" val="5e7881253197e252a37019b5"/>
  <p:tag name="KSO_WM_CHIP_XID" val="5e7881253197e252a37019b6"/>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026e5cb51dc641cc9cfdad777fba1b06"/>
  <p:tag name="KSO_WM_UNIT_DEFAULT_FONT" val="24;44;4"/>
  <p:tag name="KSO_WM_UNIT_DIAGRAM_ISNUMVISUAL" val="0"/>
  <p:tag name="KSO_WM_UNIT_DIAGRAM_ISREFERUNIT" val="0"/>
  <p:tag name="KSO_WM_UNIT_HIGHLIGHT" val="0"/>
  <p:tag name="KSO_WM_UNIT_ID" val="diagram2020928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3"/>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1},&quot;Y&quot;:{&quot;Pos&quot;:1}},&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22"/>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1cc4171d435c414fa7f894dafc037af6"/>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65fa71dd7df143339912257190a04830&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103.xml><?xml version="1.0" encoding="utf-8"?>
<p:tagLst xmlns:a="http://schemas.openxmlformats.org/drawingml/2006/main" xmlns:r="http://schemas.openxmlformats.org/officeDocument/2006/relationships" xmlns:p="http://schemas.openxmlformats.org/presentationml/2006/main">
  <p:tag name="KSO_WM_ASSEMBLE_CHIP_INDEX" val="6482f3b301f9400da50d852c14423653"/>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65fa71dd7df143339912257190a048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1"/>
</p:tagLst>
</file>

<file path=ppt/tags/tag104.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05.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06.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true,&quot;fill_id&quot;:&quot;cf9b73648b7a412b8baf769e5847bf39&quot;,&quot;fill_align&quot;:&quot;lb&quot;,&quot;chip_types&quot;:[&quot;header&quot;]},{&quot;text_align&quot;:&quot;lt&quot;,&quot;text_direction&quot;:&quot;horizontal&quot;,&quot;support_big_font&quot;:true,&quot;fill_id&quot;:&quot;7b8baaa7df5c421e9b45f5d9d332ba83&quot;,&quot;fill_align&quot;:&quot;lt&quot;,&quot;chip_types&quot;:[&quot;text&quot;]},{&quot;text_align&quot;:&quot;cm&quot;,&quot;text_direction&quot;:&quot;horizontal&quot;,&quot;support_big_font&quot;:false,&quot;fill_id&quot;:&quot;ef8157b86c6f4523a5bfddf5d30ae854&quot;,&quot;fill_align&quot;:&quot;cm&quot;,&quot;chip_types&quot;:[&quot;picture&quot;]}]]"/>
  <p:tag name="KSO_WM_CHIP_GROUPID" val="5ef31f54c6295c63c1a2e06e"/>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31f54c6295c63c1a2e06f"/>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0:00:58&quot;,&quot;maxSize&quot;:{&quot;size1&quot;:52.399634822209677},&quot;minSize&quot;:{&quot;size1&quot;:52.399634822209677},&quot;normalSize&quot;:{&quot;size1&quot;:52.399634822209677},&quot;subLayout&quot;:[{&quot;id&quot;:&quot;2020-10-29T10:00:58&quot;,&quot;maxSize&quot;:{&quot;size1&quot;:53.74931873383035},&quot;minSize&quot;:{&quot;size1&quot;:35.949318733830346},&quot;normalSize&quot;:{&quot;size1&quot;:44.649318733830349},&quot;subLayout&quot;:[{&quot;id&quot;:&quot;2020-10-29T10:00:58&quot;,&quot;margin&quot;:{&quot;bottom&quot;:0.81999999284744263,&quot;left&quot;:1.6929999589920044,&quot;right&quot;:1.6670000553131104,&quot;top&quot;:4.2329998016357422},&quot;type&quot;:0},{&quot;id&quot;:&quot;2020-10-29T10:00:58&quot;,&quot;margin&quot;:{&quot;bottom&quot;:4.2329998016357422,&quot;left&quot;:1.6929999589920044,&quot;right&quot;:1.6670000553131104,&quot;top&quot;:0.026000002399086952},&quot;type&quot;:0}],&quot;type&quot;:0},{&quot;id&quot;:&quot;2020-10-29T10:00:58&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9a225ae01a7e847d6fd2ce"/>
  <p:tag name="KSO_WM_TEMPLATE_ASSEMBLE_XID" val="5f9a225ae01a7e847d6fd2ce"/>
  <p:tag name="KSO_WM_TEMPLATE_CATEGORY" val="diagram"/>
  <p:tag name="KSO_WM_TEMPLATE_COLOR_TYPE" val="1"/>
  <p:tag name="KSO_WM_TEMPLATE_INDEX" val="20211020"/>
  <p:tag name="KSO_WM_TEMPLATE_MASTER_TYPE" val="0"/>
  <p:tag name="KSO_WM_TEMPLATE_SUBCATEGORY" val="2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1},&quot;Y&quot;:{&quot;Pos&quot;:1}},&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22"/>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11.xml><?xml version="1.0" encoding="utf-8"?>
<p:tagLst xmlns:a="http://schemas.openxmlformats.org/drawingml/2006/main" xmlns:r="http://schemas.openxmlformats.org/officeDocument/2006/relationships" xmlns:p="http://schemas.openxmlformats.org/presentationml/2006/main">
  <p:tag name="KSO_WM_ASSEMBLE_CHIP_INDEX" val="9a861b9fab6d4f74a18f81adfa504956"/>
  <p:tag name="KSO_WM_BEAUTIFY_FLAG" val="#wm#"/>
  <p:tag name="KSO_WM_CHIP_GROUPID" val="5e6b05596848fb12bee65ac8"/>
  <p:tag name="KSO_WM_CHIP_XID" val="5e6b05596848fb12bee65aca"/>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646d350c2af0473ca5995d1b2553585b"/>
  <p:tag name="KSO_WM_UNIT_DEFAULT_FONT" val="14;20;2"/>
  <p:tag name="KSO_WM_UNIT_DIAGRAM_ISNUMVISUAL" val="0"/>
  <p:tag name="KSO_WM_UNIT_DIAGRAM_ISREFERUNIT" val="0"/>
  <p:tag name="KSO_WM_UNIT_HIGHLIGHT" val="0"/>
  <p:tag name="KSO_WM_UNIT_ID" val="diagram2020928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48"/>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1cc4171d435c414fa7f894dafc037af6"/>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65fa71dd7df143339912257190a04830&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111.xml><?xml version="1.0" encoding="utf-8"?>
<p:tagLst xmlns:a="http://schemas.openxmlformats.org/drawingml/2006/main" xmlns:r="http://schemas.openxmlformats.org/officeDocument/2006/relationships" xmlns:p="http://schemas.openxmlformats.org/presentationml/2006/main">
  <p:tag name="KSO_WM_ASSEMBLE_CHIP_INDEX" val="6482f3b301f9400da50d852c14423653"/>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65fa71dd7df143339912257190a048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1"/>
</p:tagLst>
</file>

<file path=ppt/tags/tag112.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13.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14.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15.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true,&quot;fill_id&quot;:&quot;cf9b73648b7a412b8baf769e5847bf39&quot;,&quot;fill_align&quot;:&quot;lb&quot;,&quot;chip_types&quot;:[&quot;header&quot;]},{&quot;text_align&quot;:&quot;lt&quot;,&quot;text_direction&quot;:&quot;horizontal&quot;,&quot;support_big_font&quot;:true,&quot;fill_id&quot;:&quot;7b8baaa7df5c421e9b45f5d9d332ba83&quot;,&quot;fill_align&quot;:&quot;lt&quot;,&quot;chip_types&quot;:[&quot;text&quot;]},{&quot;text_align&quot;:&quot;cm&quot;,&quot;text_direction&quot;:&quot;horizontal&quot;,&quot;support_big_font&quot;:false,&quot;fill_id&quot;:&quot;ef8157b86c6f4523a5bfddf5d30ae854&quot;,&quot;fill_align&quot;:&quot;cm&quot;,&quot;chip_types&quot;:[&quot;picture&quot;]}]]"/>
  <p:tag name="KSO_WM_CHIP_GROUPID" val="5ef31f54c6295c63c1a2e06e"/>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31f54c6295c63c1a2e06f"/>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0:00:58&quot;,&quot;maxSize&quot;:{&quot;size1&quot;:52.399634822209677},&quot;minSize&quot;:{&quot;size1&quot;:52.399634822209677},&quot;normalSize&quot;:{&quot;size1&quot;:52.399634822209677},&quot;subLayout&quot;:[{&quot;id&quot;:&quot;2020-10-29T10:00:58&quot;,&quot;maxSize&quot;:{&quot;size1&quot;:53.74931873383035},&quot;minSize&quot;:{&quot;size1&quot;:35.949318733830346},&quot;normalSize&quot;:{&quot;size1&quot;:44.649318733830349},&quot;subLayout&quot;:[{&quot;id&quot;:&quot;2020-10-29T10:00:58&quot;,&quot;margin&quot;:{&quot;bottom&quot;:0.81999999284744263,&quot;left&quot;:1.6929999589920044,&quot;right&quot;:1.6670000553131104,&quot;top&quot;:4.2329998016357422},&quot;type&quot;:0},{&quot;id&quot;:&quot;2020-10-29T10:00:58&quot;,&quot;margin&quot;:{&quot;bottom&quot;:4.2329998016357422,&quot;left&quot;:1.6929999589920044,&quot;right&quot;:1.6670000553131104,&quot;top&quot;:0.026000002399086952},&quot;type&quot;:0}],&quot;type&quot;:0},{&quot;id&quot;:&quot;2020-10-29T10:00:58&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9a225ae01a7e847d6fd2ce"/>
  <p:tag name="KSO_WM_TEMPLATE_ASSEMBLE_XID" val="5f9a225ae01a7e847d6fd2ce"/>
  <p:tag name="KSO_WM_TEMPLATE_CATEGORY" val="diagram"/>
  <p:tag name="KSO_WM_TEMPLATE_COLOR_TYPE" val="1"/>
  <p:tag name="KSO_WM_TEMPLATE_INDEX" val="20211020"/>
  <p:tag name="KSO_WM_TEMPLATE_MASTER_TYPE" val="0"/>
  <p:tag name="KSO_WM_TEMPLATE_SUBCATEGORY" val="2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1},&quot;Y&quot;:{&quot;Pos&quot;:1}},&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22"/>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1cc4171d435c414fa7f894dafc037af6"/>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65fa71dd7df143339912257190a04830&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12.xml><?xml version="1.0" encoding="utf-8"?>
<p:tagLst xmlns:a="http://schemas.openxmlformats.org/drawingml/2006/main" xmlns:r="http://schemas.openxmlformats.org/officeDocument/2006/relationships" xmlns:p="http://schemas.openxmlformats.org/presentationml/2006/main">
  <p:tag name="KSO_WM_ASSEMBLE_CHIP_INDEX" val="bb406366064d4cb6995f03985a89a02d"/>
  <p:tag name="KSO_WM_BEAUTIFY_FLAG" val="#wm#"/>
  <p:tag name="KSO_WM_CHIP_GROUPID" val="5e7310da9a230a26b9e88a19"/>
  <p:tag name="KSO_WM_CHIP_XID" val="5e7310da9a230a26b9e88a1a"/>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COMPATIBLE" val="0"/>
  <p:tag name="KSO_WM_UNIT_DEC_AREA_ID" val="964b326a34e043b1a6a64952d43c3d6d"/>
  <p:tag name="KSO_WM_UNIT_DIAGRAM_ISNUMVISUAL" val="0"/>
  <p:tag name="KSO_WM_UNIT_DIAGRAM_ISREFERUNIT" val="0"/>
  <p:tag name="KSO_WM_UNIT_HIGHLIGHT" val="0"/>
  <p:tag name="KSO_WM_UNIT_ID" val="diagram20209281_1*d*1"/>
  <p:tag name="KSO_WM_UNIT_INDEX" val="1"/>
  <p:tag name="KSO_WM_UNIT_LAYERLEVEL" val="1"/>
  <p:tag name="KSO_WM_UNIT_PICTURE_CLIP_FLAG" val="0"/>
  <p:tag name="KSO_WM_UNIT_PLACING_PICTURE" val="bb406366064d4cb6995f03985a89a02d"/>
  <p:tag name="KSO_WM_UNIT_TYPE" val="d"/>
  <p:tag name="KSO_WM_UNIT_VALUE" val="1184*973"/>
</p:tagLst>
</file>

<file path=ppt/tags/tag120.xml><?xml version="1.0" encoding="utf-8"?>
<p:tagLst xmlns:a="http://schemas.openxmlformats.org/drawingml/2006/main" xmlns:r="http://schemas.openxmlformats.org/officeDocument/2006/relationships" xmlns:p="http://schemas.openxmlformats.org/presentationml/2006/main">
  <p:tag name="KSO_WM_ASSEMBLE_CHIP_INDEX" val="6482f3b301f9400da50d852c14423653"/>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65fa71dd7df143339912257190a048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1"/>
</p:tagLst>
</file>

<file path=ppt/tags/tag121.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22.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b897e4f28063439f81c3042abf8efcfa&quot;,&quot;fill_align&quot;:&quot;cm&quot;,&quot;text_align&quot;:&quot;cm&quot;,&quot;text_direction&quot;:&quot;horizontal&quot;,&quot;chip_types&quot;:[&quot;picture&quot;]},{&quot;fill_id&quot;:&quot;91c2d412957a42c7ac4c0af4ec3c1ff2&quot;,&quot;fill_align&quot;:&quot;lb&quot;,&quot;text_align&quot;:&quot;lb&quot;,&quot;text_direction&quot;:&quot;horizontal&quot;,&quot;chip_types&quot;:[&quot;text&quot;,&quot;header&quot;]},{&quot;fill_id&quot;:&quot;0585dfe81ea5446a92fcecaf8b695309&quot;,&quot;fill_align&quot;:&quot;lt&quot;,&quot;text_align&quot;:&quot;lt&quot;,&quot;text_direction&quot;:&quot;horizontal&quot;,&quot;chip_types&quot;:[&quot;pictext&quot;,&quot;text&quot;,&quot;picture&quot;,&quot;chart&quot;,&quot;table&quot;]}]]"/>
  <p:tag name="KSO_WM_CHIP_GROUPID" val="5eecb281a758c1ec0b708a47"/>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b281a758c1ec0b708a48"/>
  <p:tag name="KSO_WM_SLIDE_BACKGROUND" val="[&quot;general&quot;]"/>
  <p:tag name="KSO_WM_SLIDE_BACKGROUND_TYPE" val="general"/>
  <p:tag name="KSO_WM_SLIDE_BK_DARK_LIGHT" val="2"/>
  <p:tag name="KSO_WM_SLIDE_ID" val="diagram202129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1-02T17:38:33&quot;,&quot;maxSize&quot;:{&quot;size1&quot;:58.799999999999997},&quot;minSize&quot;:{&quot;size1&quot;:40},&quot;normalSize&quot;:{&quot;size1&quot;:58.799999999999997},&quot;subLayout&quot;:[{&quot;id&quot;:&quot;2020-11-02T17:38:33&quot;,&quot;maxSize&quot;:{&quot;size1&quot;:48.900036453787251},&quot;minSize&quot;:{&quot;size1&quot;:20.000036453787256},&quot;normalSize&quot;:{&quot;size1&quot;:29.000036453787256},&quot;subLayout&quot;:[{&quot;id&quot;:&quot;2020-11-02T17:38:33&quot;,&quot;margin&quot;:{&quot;bottom&quot;:0.026000002399086952,&quot;left&quot;:1.6929999589920044,&quot;right&quot;:1.6670000553131104,&quot;top&quot;:1.6929999589920044},&quot;type&quot;:0},{&quot;id&quot;:&quot;2020-11-02T17:38:33&quot;,&quot;margin&quot;:{&quot;bottom&quot;:1.6929999589920044,&quot;left&quot;:1.6929999589920044,&quot;right&quot;:1.6670000553131104,&quot;top&quot;:0.81999999284744263},&quot;type&quot;:0}],&quot;type&quot;:0},{&quot;id&quot;:&quot;2020-11-02T17:38:33&quot;,&quot;type&quot;:0}],&quot;type&quot;:0}"/>
  <p:tag name="KSO_WM_SLIDE_POSITION" val="48*0"/>
  <p:tag name="KSO_WM_SLIDE_RATIO" val="1.777778"/>
  <p:tag name="KSO_WM_SLIDE_SIZE" val="911*540"/>
  <p:tag name="KSO_WM_SLIDE_SUBTYPE" val="picTxt"/>
  <p:tag name="KSO_WM_SLIDE_SUPPORT_FEATURE_TYPE" val="0"/>
  <p:tag name="KSO_WM_SLIDE_TYPE" val="text"/>
  <p:tag name="KSO_WM_TAG_VERSION" val="1.0"/>
  <p:tag name="KSO_WM_TEMPLATE_ASSEMBLE_GROUPID" val="5f9fd39458547e52881a9a56"/>
  <p:tag name="KSO_WM_TEMPLATE_ASSEMBLE_XID" val="5f9fd39458547e52881a9a56"/>
  <p:tag name="KSO_WM_TEMPLATE_CATEGORY" val="diagram"/>
  <p:tag name="KSO_WM_TEMPLATE_COLOR_TYPE" val="1"/>
  <p:tag name="KSO_WM_TEMPLATE_INDEX" val="20212982"/>
  <p:tag name="KSO_WM_TEMPLATE_MASTER_TYPE" val="0"/>
  <p:tag name="KSO_WM_TEMPLATE_SUBCATEGORY" val="21"/>
</p:tagLst>
</file>

<file path=ppt/tags/tag124.xml><?xml version="1.0" encoding="utf-8"?>
<p:tagLst xmlns:a="http://schemas.openxmlformats.org/drawingml/2006/main" xmlns:r="http://schemas.openxmlformats.org/officeDocument/2006/relationships" xmlns:p="http://schemas.openxmlformats.org/presentationml/2006/main">
  <p:tag name="KSO_WM_ASSEMBLE_CHIP_INDEX" val="880927fc940045f3a152d9cdad94d40f"/>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fd39458547e52881a9a56"/>
  <p:tag name="KSO_WM_TEMPLATE_ASSEMBLE_XID" val="5f9fd39458547e52881a9a56"/>
  <p:tag name="KSO_WM_TEMPLATE_CATEGORY" val="diagram"/>
  <p:tag name="KSO_WM_TEMPLATE_INDEX" val="20212982"/>
  <p:tag name="KSO_WM_UNIT_COMPATIBLE" val="1"/>
  <p:tag name="KSO_WM_UNIT_DEC_AREA_ID" val="bd8bf0f785f04e38b9d3e526faab7f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982_1*d*1"/>
  <p:tag name="KSO_WM_UNIT_INDEX" val="1"/>
  <p:tag name="KSO_WM_UNIT_LAYERLEVEL" val="1"/>
  <p:tag name="KSO_WM_UNIT_PICTURE_CLIP_FLAG" val="0"/>
  <p:tag name="KSO_WM_UNIT_PLACING_PICTURE" val="880927fc940045f3a152d9cdad94d40f"/>
  <p:tag name="KSO_WM_UNIT_SM_LIMIT_TYPE" val="2"/>
  <p:tag name="KSO_WM_UNIT_TYPE" val="d"/>
  <p:tag name="KSO_WM_UNIT_VALUE" val="1904*1396"/>
</p:tagLst>
</file>

<file path=ppt/tags/tag125.xml><?xml version="1.0" encoding="utf-8"?>
<p:tagLst xmlns:a="http://schemas.openxmlformats.org/drawingml/2006/main" xmlns:r="http://schemas.openxmlformats.org/officeDocument/2006/relationships" xmlns:p="http://schemas.openxmlformats.org/presentationml/2006/main">
  <p:tag name="KSO_WM_ASSEMBLE_CHIP_INDEX" val="09a1a4dccf7844168ab8776e590cd3a2"/>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fd39458547e52881a9a56"/>
  <p:tag name="KSO_WM_TEMPLATE_ASSEMBLE_XID" val="5f9fd39458547e52881a9a56"/>
  <p:tag name="KSO_WM_TEMPLATE_CATEGORY" val="diagram"/>
  <p:tag name="KSO_WM_TEMPLATE_INDEX" val="20212982"/>
  <p:tag name="KSO_WM_UNIT_BLOCK" val="0"/>
  <p:tag name="KSO_WM_UNIT_COMPATIBLE" val="0"/>
  <p:tag name="KSO_WM_UNIT_DEC_AREA_ID" val="87048765b2f244df81c8529445c02b3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9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3"/>
</p:tagLst>
</file>

<file path=ppt/tags/tag126.xml><?xml version="1.0" encoding="utf-8"?>
<p:tagLst xmlns:a="http://schemas.openxmlformats.org/drawingml/2006/main" xmlns:r="http://schemas.openxmlformats.org/officeDocument/2006/relationships" xmlns:p="http://schemas.openxmlformats.org/presentationml/2006/main">
  <p:tag name="KSO_WM_ASSEMBLE_CHIP_INDEX" val="72057d4240cd4c0e81f731ec39ecbf38"/>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fd39458547e52881a9a56"/>
  <p:tag name="KSO_WM_TEMPLATE_ASSEMBLE_XID" val="5f9fd39458547e52881a9a56"/>
  <p:tag name="KSO_WM_TEMPLATE_CATEGORY" val="diagram"/>
  <p:tag name="KSO_WM_TEMPLATE_INDEX" val="20212982"/>
  <p:tag name="KSO_WM_UNIT_BLOCK" val="0"/>
  <p:tag name="KSO_WM_UNIT_COMPATIBLE" val="0"/>
  <p:tag name="KSO_WM_UNIT_DEC_AREA_ID" val="85cb34deac7148899868d3ad8e45a46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9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4"/>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b897e4f28063439f81c3042abf8efcfa&quot;,&quot;fill_align&quot;:&quot;cm&quot;,&quot;text_align&quot;:&quot;cm&quot;,&quot;text_direction&quot;:&quot;horizontal&quot;,&quot;chip_types&quot;:[&quot;picture&quot;]},{&quot;fill_id&quot;:&quot;91c2d412957a42c7ac4c0af4ec3c1ff2&quot;,&quot;fill_align&quot;:&quot;lb&quot;,&quot;text_align&quot;:&quot;lb&quot;,&quot;text_direction&quot;:&quot;horizontal&quot;,&quot;chip_types&quot;:[&quot;text&quot;,&quot;header&quot;]},{&quot;fill_id&quot;:&quot;0585dfe81ea5446a92fcecaf8b695309&quot;,&quot;fill_align&quot;:&quot;lt&quot;,&quot;text_align&quot;:&quot;lt&quot;,&quot;text_direction&quot;:&quot;horizontal&quot;,&quot;chip_types&quot;:[&quot;pictext&quot;,&quot;text&quot;,&quot;picture&quot;,&quot;chart&quot;,&quot;table&quot;]}]]"/>
  <p:tag name="KSO_WM_CHIP_GROUPID" val="5eecb281a758c1ec0b708a47"/>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b281a758c1ec0b708a48"/>
  <p:tag name="KSO_WM_SLIDE_BACKGROUND" val="[&quot;general&quot;]"/>
  <p:tag name="KSO_WM_SLIDE_BACKGROUND_TYPE" val="general"/>
  <p:tag name="KSO_WM_SLIDE_BK_DARK_LIGHT" val="2"/>
  <p:tag name="KSO_WM_SLIDE_ID" val="diagram202129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1-02T17:38:33&quot;,&quot;maxSize&quot;:{&quot;size1&quot;:58.799999999999997},&quot;minSize&quot;:{&quot;size1&quot;:40},&quot;normalSize&quot;:{&quot;size1&quot;:58.799999999999997},&quot;subLayout&quot;:[{&quot;id&quot;:&quot;2020-11-02T17:38:33&quot;,&quot;maxSize&quot;:{&quot;size1&quot;:48.900036453787251},&quot;minSize&quot;:{&quot;size1&quot;:20.000036453787256},&quot;normalSize&quot;:{&quot;size1&quot;:29.000036453787256},&quot;subLayout&quot;:[{&quot;id&quot;:&quot;2020-11-02T17:38:33&quot;,&quot;margin&quot;:{&quot;bottom&quot;:0.026000002399086952,&quot;left&quot;:1.6929999589920044,&quot;right&quot;:1.6670000553131104,&quot;top&quot;:1.6929999589920044},&quot;type&quot;:0},{&quot;id&quot;:&quot;2020-11-02T17:38:33&quot;,&quot;margin&quot;:{&quot;bottom&quot;:1.6929999589920044,&quot;left&quot;:1.6929999589920044,&quot;right&quot;:1.6670000553131104,&quot;top&quot;:0.81999999284744263},&quot;type&quot;:0}],&quot;type&quot;:0},{&quot;id&quot;:&quot;2020-11-02T17:38:33&quot;,&quot;type&quot;:0}],&quot;type&quot;:0}"/>
  <p:tag name="KSO_WM_SLIDE_POSITION" val="48*0"/>
  <p:tag name="KSO_WM_SLIDE_RATIO" val="1.777778"/>
  <p:tag name="KSO_WM_SLIDE_SIZE" val="911*540"/>
  <p:tag name="KSO_WM_SLIDE_SUBTYPE" val="picTxt"/>
  <p:tag name="KSO_WM_SLIDE_SUPPORT_FEATURE_TYPE" val="0"/>
  <p:tag name="KSO_WM_SLIDE_TYPE" val="text"/>
  <p:tag name="KSO_WM_TAG_VERSION" val="1.0"/>
  <p:tag name="KSO_WM_TEMPLATE_ASSEMBLE_GROUPID" val="5f9fd39458547e52881a9a56"/>
  <p:tag name="KSO_WM_TEMPLATE_ASSEMBLE_XID" val="5f9fd39458547e52881a9a56"/>
  <p:tag name="KSO_WM_TEMPLATE_CATEGORY" val="diagram"/>
  <p:tag name="KSO_WM_TEMPLATE_COLOR_TYPE" val="1"/>
  <p:tag name="KSO_WM_TEMPLATE_INDEX" val="20212982"/>
  <p:tag name="KSO_WM_TEMPLATE_MASTER_TYPE" val="0"/>
  <p:tag name="KSO_WM_TEMPLATE_SUBCATEGORY" val="21"/>
</p:tagLst>
</file>

<file path=ppt/tags/tag128.xml><?xml version="1.0" encoding="utf-8"?>
<p:tagLst xmlns:a="http://schemas.openxmlformats.org/drawingml/2006/main" xmlns:r="http://schemas.openxmlformats.org/officeDocument/2006/relationships" xmlns:p="http://schemas.openxmlformats.org/presentationml/2006/main">
  <p:tag name="KSO_WM_ASSEMBLE_CHIP_INDEX" val="09a1a4dccf7844168ab8776e590cd3a2"/>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fd39458547e52881a9a56"/>
  <p:tag name="KSO_WM_TEMPLATE_ASSEMBLE_XID" val="5f9fd39458547e52881a9a56"/>
  <p:tag name="KSO_WM_TEMPLATE_CATEGORY" val="diagram"/>
  <p:tag name="KSO_WM_TEMPLATE_INDEX" val="20212982"/>
  <p:tag name="KSO_WM_UNIT_BLOCK" val="0"/>
  <p:tag name="KSO_WM_UNIT_COMPATIBLE" val="0"/>
  <p:tag name="KSO_WM_UNIT_DEC_AREA_ID" val="87048765b2f244df81c8529445c02b3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9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3"/>
</p:tagLst>
</file>

<file path=ppt/tags/tag129.xml><?xml version="1.0" encoding="utf-8"?>
<p:tagLst xmlns:a="http://schemas.openxmlformats.org/drawingml/2006/main" xmlns:r="http://schemas.openxmlformats.org/officeDocument/2006/relationships" xmlns:p="http://schemas.openxmlformats.org/presentationml/2006/main">
  <p:tag name="KSO_WM_ASSEMBLE_CHIP_INDEX" val="72057d4240cd4c0e81f731ec39ecbf38"/>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fd39458547e52881a9a56"/>
  <p:tag name="KSO_WM_TEMPLATE_ASSEMBLE_XID" val="5f9fd39458547e52881a9a56"/>
  <p:tag name="KSO_WM_TEMPLATE_CATEGORY" val="diagram"/>
  <p:tag name="KSO_WM_TEMPLATE_INDEX" val="20212982"/>
  <p:tag name="KSO_WM_UNIT_BLOCK" val="0"/>
  <p:tag name="KSO_WM_UNIT_COMPATIBLE" val="0"/>
  <p:tag name="KSO_WM_UNIT_DEC_AREA_ID" val="85cb34deac7148899868d3ad8e45a46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9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4"/>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3c28050c250ba65b219"/>
  <p:tag name="KSO_WM_CHIP_XID" val="5f0e73c28050c250ba65b21a"/>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28c9ca5f17864299ba4d1e9c5d0c1f50"/>
  <p:tag name="KSO_WM_UNIT_DECORATE_INFO" val="{&quot;DecorateInfoH&quot;:{&quot;IsAbs&quot;:true},&quot;DecorateInfoW&quot;:{&quot;IsAbs&quot;:true},&quot;DecorateInfoX&quot;:{&quot;IsAbs&quot;:true,&quot;Pos&quot;:1},&quot;DecorateInfoY&quot;:{&quot;IsAbs&quot;:true,&quot;Pos&quot;:0},&quot;ReferentInfo&quot;:{&quot;Id&quot;:&quot;026e5cb51dc641cc9cfdad777fba1b06&quot;,&quot;X&quot;:{&quot;Pos&quot;:1},&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281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130.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big_font&quot;:false,&quot;fill_id&quot;:&quot;df1a7ba690ea48feb6f2e0d3cc988ba4&quot;,&quot;fill_align&quot;:&quot;cm&quot;,&quot;chip_types&quot;:[&quot;picture&quot;]},{&quot;text_align&quot;:&quot;lm&quot;,&quot;text_direction&quot;:&quot;horizontal&quot;,&quot;support_big_font&quot;:true,&quot;fill_id&quot;:&quot;1a39d45e882e4b2891803a74a9401223&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988e478fb0c58a945e"/>
  <p:tag name="KSO_WM_SLIDE_BACKGROUND" val="[&quot;navigation&quot;]"/>
  <p:tag name="KSO_WM_SLIDE_BACKGROUND_TYPE" val="navigation"/>
  <p:tag name="KSO_WM_SLIDE_BK_DARK_LIGHT" val="2"/>
  <p:tag name="KSO_WM_SLIDE_ID" val="diagram20211181_1"/>
  <p:tag name="KSO_WM_SLIDE_INDEX" val="1"/>
  <p:tag name="KSO_WM_SLIDE_ITEM_CNT" val="0"/>
  <p:tag name="KSO_WM_SLIDE_LAYOUT" val="a_d_f"/>
  <p:tag name="KSO_WM_SLIDE_LAYOUT_CNT" val="1_1_1"/>
  <p:tag name="KSO_WM_SLIDE_LAYOUT_INFO" val="{&quot;id&quot;:&quot;2020-11-10T14:43:54&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1-10T14:43:54&quot;,&quot;margin&quot;:{&quot;bottom&quot;:0.3970000147819519,&quot;left&quot;:1.2699999809265137,&quot;right&quot;:1.2699999809265137,&quot;top&quot;:0.42300000786781311},&quot;type&quot;:0},{&quot;direction&quot;:1,&quot;id&quot;:&quot;2020-11-10T14:43:54&quot;,&quot;maxSize&quot;:{&quot;size1&quot;:62.605864630117622},&quot;minSize&quot;:{&quot;size1&quot;:46.40586463011762},&quot;normalSize&quot;:{&quot;size1&quot;:47.705864630117617},&quot;subLayout&quot;:[{&quot;id&quot;:&quot;2020-11-10T14:43:54&quot;,&quot;margin&quot;:{&quot;bottom&quot;:1.6929999589920044,&quot;left&quot;:2.1170001029968262,&quot;right&quot;:1.6929999589920044,&quot;top&quot;:1.7200000286102295},&quot;type&quot;:0},{&quot;id&quot;:&quot;2020-11-10T14:43:54&quot;,&quot;margin&quot;:{&quot;bottom&quot;:3.3870000839233398,&quot;left&quot;:0,&quot;right&quot;:2.9639999866485596,&quot;top&quot;:3.3870000839233398},&quot;type&quot;:0}],&quot;type&quot;:0}],&quot;type&quot;:0}"/>
  <p:tag name="KSO_WM_SLIDE_POSITION" val="0*0"/>
  <p:tag name="KSO_WM_SLIDE_RATIO" val="1.777778"/>
  <p:tag name="KSO_WM_SLIDE_SIZE" val="960*504"/>
  <p:tag name="KSO_WM_SLIDE_SUBTYPE" val="picTxt"/>
  <p:tag name="KSO_WM_SLIDE_SUPPORT_FEATURE_TYPE" val="0"/>
  <p:tag name="KSO_WM_SLIDE_TYPE" val="text"/>
  <p:tag name="KSO_WM_TAG_VERSION" val="1.0"/>
  <p:tag name="KSO_WM_TEMPLATE_ASSEMBLE_GROUPID" val="5faa36aa0f63d42c4847731b"/>
  <p:tag name="KSO_WM_TEMPLATE_ASSEMBLE_XID" val="5faa36aa0f63d42c4847731b"/>
  <p:tag name="KSO_WM_TEMPLATE_CATEGORY" val="diagram"/>
  <p:tag name="KSO_WM_TEMPLATE_COLOR_TYPE" val="1"/>
  <p:tag name="KSO_WM_TEMPLATE_INDEX" val="20211181"/>
  <p:tag name="KSO_WM_TEMPLATE_MASTER_TYPE" val="0"/>
  <p:tag name="KSO_WM_TEMPLATE_SUBCATEGORY" val="2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ba20122907824d65b0df027515df722e"/>
  <p:tag name="KSO_WM_UNIT_DECORATE_INFO" val="{&quot;DecorateInfoH&quot;:{&quot;IsAbs&quot;:true},&quot;DecorateInfoW&quot;:{&quot;IsAbs&quot;:true},&quot;DecorateInfoX&quot;:{&quot;IsAbs&quot;:true,&quot;Pos&quot;:2},&quot;DecorateInfoY&quot;:{&quot;IsAbs&quot;:true,&quot;Pos&quot;:2},&quot;ReferentInfo&quot;:{&quot;Id&quot;:&quot;1683e2d31af44146b652373306d15c1d&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1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2"/>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a8452016e35841159660e8ccf72f78f9"/>
  <p:tag name="KSO_WM_UNIT_DECORATE_INFO" val="{&quot;DecorateInfoH&quot;:{&quot;IsAbs&quot;:true},&quot;DecorateInfoW&quot;:{&quot;IsAbs&quot;:true},&quot;DecorateInfoX&quot;:{&quot;IsAbs&quot;:true,&quot;Pos&quot;:0},&quot;DecorateInfoY&quot;:{&quot;IsAbs&quot;:true,&quot;Pos&quot;:0},&quot;ReferentInfo&quot;:{&quot;Id&quot;:&quot;1683e2d31af44146b652373306d15c1d&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1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2"/>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872fd7006bd243059a65226ebbb11917"/>
  <p:tag name="KSO_WM_UNIT_DECORATE_INFO" val="{&quot;DecorateInfoH&quot;:{&quot;IsAbs&quot;:true},&quot;DecorateInfoW&quot;:{&quot;IsAbs&quot;:true},&quot;DecorateInfoX&quot;:{&quot;IsAbs&quot;:true,&quot;Pos&quot;:0},&quot;DecorateInfoY&quot;:{&quot;IsAbs&quot;:true,&quot;Pos&quot;:2},&quot;ReferentInfo&quot;:{&quot;Id&quot;:&quot;72811f8af66d4b588ffb2201530a777a&quot;,&quot;X&quot;:{&quot;Pos&quot;:0},&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4"/>
  <p:tag name="KSO_WM_UNIT_INDEX" val="4"/>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30908442fc4f4e189d83f000f22ef5b7"/>
  <p:tag name="KSO_WM_UNIT_DECORATE_INFO" val="{&quot;DecorateInfoH&quot;:{&quot;IsAbs&quot;:true},&quot;DecorateInfoW&quot;:{&quot;IsAbs&quot;:true},&quot;DecorateInfoX&quot;:{&quot;IsAbs&quot;:true,&quot;Pos&quot;:2},&quot;DecorateInfoY&quot;:{&quot;IsAbs&quot;:true,&quot;Pos&quot;:0},&quot;ReferentInfo&quot;:{&quot;Id&quot;:&quot;72811f8af66d4b588ffb2201530a777a&quot;,&quot;X&quot;:{&quot;Pos&quot;:2},&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36.xml><?xml version="1.0" encoding="utf-8"?>
<p:tagLst xmlns:a="http://schemas.openxmlformats.org/drawingml/2006/main" xmlns:r="http://schemas.openxmlformats.org/officeDocument/2006/relationships" xmlns:p="http://schemas.openxmlformats.org/presentationml/2006/main">
  <p:tag name="KSO_WM_ASSEMBLE_CHIP_INDEX" val="ac6715ae337f4794b50c04a4af352b5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7d66b213e4b34c17a25549a5c6d6db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8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137.xml><?xml version="1.0" encoding="utf-8"?>
<p:tagLst xmlns:a="http://schemas.openxmlformats.org/drawingml/2006/main" xmlns:r="http://schemas.openxmlformats.org/officeDocument/2006/relationships" xmlns:p="http://schemas.openxmlformats.org/presentationml/2006/main">
  <p:tag name="KSO_WM_ASSEMBLE_CHIP_INDEX" val="ac5b424b13c24dd4adad60cceb851a8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72811f8af66d4b588ffb2201530a777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8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65"/>
</p:tagLst>
</file>

<file path=ppt/tags/tag138.xml><?xml version="1.0" encoding="utf-8"?>
<p:tagLst xmlns:a="http://schemas.openxmlformats.org/drawingml/2006/main" xmlns:r="http://schemas.openxmlformats.org/officeDocument/2006/relationships" xmlns:p="http://schemas.openxmlformats.org/presentationml/2006/main">
  <p:tag name="KSO_WM_ASSEMBLE_CHIP_INDEX" val="ac5b424b13c24dd4adad60cceb851a8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72811f8af66d4b588ffb2201530a777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8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65"/>
</p:tagLst>
</file>

<file path=ppt/tags/tag139.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big_font&quot;:false,&quot;fill_id&quot;:&quot;df1a7ba690ea48feb6f2e0d3cc988ba4&quot;,&quot;fill_align&quot;:&quot;cm&quot;,&quot;chip_types&quot;:[&quot;picture&quot;]},{&quot;text_align&quot;:&quot;lm&quot;,&quot;text_direction&quot;:&quot;horizontal&quot;,&quot;support_big_font&quot;:true,&quot;fill_id&quot;:&quot;1a39d45e882e4b2891803a74a9401223&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988e478fb0c58a945e"/>
  <p:tag name="KSO_WM_SLIDE_BACKGROUND" val="[&quot;navigation&quot;]"/>
  <p:tag name="KSO_WM_SLIDE_BACKGROUND_TYPE" val="navigation"/>
  <p:tag name="KSO_WM_SLIDE_BK_DARK_LIGHT" val="2"/>
  <p:tag name="KSO_WM_SLIDE_ID" val="diagram20211181_1"/>
  <p:tag name="KSO_WM_SLIDE_INDEX" val="1"/>
  <p:tag name="KSO_WM_SLIDE_ITEM_CNT" val="0"/>
  <p:tag name="KSO_WM_SLIDE_LAYOUT" val="a_d_f"/>
  <p:tag name="KSO_WM_SLIDE_LAYOUT_CNT" val="1_1_1"/>
  <p:tag name="KSO_WM_SLIDE_LAYOUT_INFO" val="{&quot;id&quot;:&quot;2020-11-10T14:43:54&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1-10T14:43:54&quot;,&quot;margin&quot;:{&quot;bottom&quot;:0.3970000147819519,&quot;left&quot;:1.2699999809265137,&quot;right&quot;:1.2699999809265137,&quot;top&quot;:0.42300000786781311},&quot;type&quot;:0},{&quot;direction&quot;:1,&quot;id&quot;:&quot;2020-11-10T14:43:54&quot;,&quot;maxSize&quot;:{&quot;size1&quot;:62.605864630117622},&quot;minSize&quot;:{&quot;size1&quot;:46.40586463011762},&quot;normalSize&quot;:{&quot;size1&quot;:47.705864630117617},&quot;subLayout&quot;:[{&quot;id&quot;:&quot;2020-11-10T14:43:54&quot;,&quot;margin&quot;:{&quot;bottom&quot;:1.6929999589920044,&quot;left&quot;:2.1170001029968262,&quot;right&quot;:1.6929999589920044,&quot;top&quot;:1.7200000286102295},&quot;type&quot;:0},{&quot;id&quot;:&quot;2020-11-10T14:43:54&quot;,&quot;margin&quot;:{&quot;bottom&quot;:3.3870000839233398,&quot;left&quot;:0,&quot;right&quot;:2.9639999866485596,&quot;top&quot;:3.3870000839233398},&quot;type&quot;:0}],&quot;type&quot;:0}],&quot;type&quot;:0}"/>
  <p:tag name="KSO_WM_SLIDE_POSITION" val="0*0"/>
  <p:tag name="KSO_WM_SLIDE_RATIO" val="1.777778"/>
  <p:tag name="KSO_WM_SLIDE_SIZE" val="960*504"/>
  <p:tag name="KSO_WM_SLIDE_SUBTYPE" val="picTxt"/>
  <p:tag name="KSO_WM_SLIDE_SUPPORT_FEATURE_TYPE" val="0"/>
  <p:tag name="KSO_WM_SLIDE_TYPE" val="text"/>
  <p:tag name="KSO_WM_TAG_VERSION" val="1.0"/>
  <p:tag name="KSO_WM_TEMPLATE_ASSEMBLE_GROUPID" val="5faa36aa0f63d42c4847731b"/>
  <p:tag name="KSO_WM_TEMPLATE_ASSEMBLE_XID" val="5faa36aa0f63d42c4847731b"/>
  <p:tag name="KSO_WM_TEMPLATE_CATEGORY" val="diagram"/>
  <p:tag name="KSO_WM_TEMPLATE_COLOR_TYPE" val="1"/>
  <p:tag name="KSO_WM_TEMPLATE_INDEX" val="20211181"/>
  <p:tag name="KSO_WM_TEMPLATE_MASTER_TYPE" val="0"/>
  <p:tag name="KSO_WM_TEMPLATE_SUBCATEGORY" val="2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4cbc9b2fced405c9fc7a719d189a8f1&quot;,&quot;fill_align&quot;:&quot;lm&quot;,&quot;text_align&quot;:&quot;lm&quot;,&quot;text_direction&quot;:&quot;horizontal&quot;,&quot;chip_types&quot;:[&quot;header&quot;]},{&quot;fill_id&quot;:&quot;1641beb94b174bc5b8c5cae3a60b9066&quot;,&quot;fill_align&quot;:&quot;cm&quot;,&quot;text_align&quot;:&quot;cm&quot;,&quot;text_direction&quot;:&quot;horizontal&quot;,&quot;chip_types&quot;:[&quot;diagram&quot;,&quot;picture&quot;,&quot;chart&quot;,&quot;table&quot;,&quot;video&quot;],&quot;support_features&quot;:[&quot;collage&quot;,&quot;carousel&quot;]},{&quot;fill_id&quot;:&quot;761bca9824704649a9042d2619b77ad2&quot;,&quot;fill_align&quot;:&quot;cm&quot;,&quot;text_align&quot;:&quot;lm&quot;,&quot;text_direction&quot;:&quot;horizontal&quot;,&quot;chip_types&quot;:[&quot;text&quot;]}],[{&quot;fill_id&quot;:&quot;c4cbc9b2fced405c9fc7a719d189a8f1&quot;,&quot;fill_align&quot;:&quot;lm&quot;,&quot;text_align&quot;:&quot;lm&quot;,&quot;text_direction&quot;:&quot;horizontal&quot;,&quot;chip_types&quot;:[&quot;header&quot;]},{&quot;fill_id&quot;:&quot;1641beb94b174bc5b8c5cae3a60b9066&quot;,&quot;fill_align&quot;:&quot;cm&quot;,&quot;text_align&quot;:&quot;lm&quot;,&quot;text_direction&quot;:&quot;horizontal&quot;,&quot;chip_types&quot;:[&quot;text&quot;]},{&quot;fill_id&quot;:&quot;761bca9824704649a9042d2619b77ad2&quot;,&quot;fill_align&quot;:&quot;cm&quot;,&quot;text_align&quot;:&quot;cm&quot;,&quot;text_direction&quot;:&quot;horizontal&quot;,&quot;chip_types&quot;:[&quot;picture&quot;]}]]"/>
  <p:tag name="KSO_WM_CHIP_GROUPID" val="5f0e73c28050c250ba65b21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e73c28050c250ba65b21a"/>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20928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7-20T10:44:18&quot;,&quot;maxSize&quot;:{&quot;size1&quot;:22.199999999999999},&quot;minSize&quot;:{&quot;size1&quot;:20},&quot;normalSize&quot;:{&quot;size1&quot;:20},&quot;subLayout&quot;:[{&quot;id&quot;:&quot;2020-07-20T10:44:18&quot;,&quot;margin&quot;:{&quot;bottom&quot;:0,&quot;left&quot;:2.1170001029968262,&quot;right&quot;:2.1170001029968262,&quot;top&quot;:1.2699999809265137},&quot;type&quot;:0},{&quot;direction&quot;:1,&quot;id&quot;:&quot;2020-07-20T10:44:18&quot;,&quot;maxSize&quot;:{&quot;size1&quot;:61.299999999999997},&quot;minSize&quot;:{&quot;size1&quot;:61.299999999999997},&quot;normalSize&quot;:{&quot;size1&quot;:61.299999999999997},&quot;subLayout&quot;:[{&quot;id&quot;:&quot;2020-07-20T10:44:18&quot;,&quot;margin&quot;:{&quot;bottom&quot;:1.6929999589920044,&quot;left&quot;:2.1170001029968262,&quot;right&quot;:0.026000002399086952,&quot;top&quot;:1.6929999589920044},&quot;type&quot;:0},{&quot;id&quot;:&quot;2020-07-20T10:44:18&quot;,&quot;margin&quot;:{&quot;bottom&quot;:1.6929999589920044,&quot;left&quot;:1.2439998388290405,&quot;right&quot;:2.1170001029968262,&quot;top&quot;:1.6929999589920044},&quot;type&quot;:0}],&quot;type&quot;:0}],&quot;type&quot;:0}"/>
  <p:tag name="KSO_WM_SLIDE_POSITION" val="0*48"/>
  <p:tag name="KSO_WM_SLIDE_RATIO" val="1.777778"/>
  <p:tag name="KSO_WM_SLIDE_SIZE" val="960*444"/>
  <p:tag name="KSO_WM_SLIDE_SUBTYPE" val="picTxt"/>
  <p:tag name="KSO_WM_SLIDE_SUPPORT_FEATURE_TYPE" val="0"/>
  <p:tag name="KSO_WM_SLIDE_TYPE" val="text"/>
  <p:tag name="KSO_WM_TAG_VERSION" val="1.0"/>
  <p:tag name="KSO_WM_TEMPLATE_ASSEMBLE_GROUPID" val="5f1505028050c250ba65d2cd"/>
  <p:tag name="KSO_WM_TEMPLATE_ASSEMBLE_XID" val="5f1505028050c250ba65d2cd"/>
  <p:tag name="KSO_WM_TEMPLATE_CATEGORY" val="diagram"/>
  <p:tag name="KSO_WM_TEMPLATE_COLOR_TYPE" val="1"/>
  <p:tag name="KSO_WM_TEMPLATE_INDEX" val="20209281"/>
  <p:tag name="KSO_WM_TEMPLATE_JOB_ID" val="2"/>
  <p:tag name="KSO_WM_TEMPLATE_MASTER_TYPE" val="0"/>
  <p:tag name="KSO_WM_TEMPLATE_OUTLINE_ID" val="15"/>
  <p:tag name="KSO_WM_TEMPLATE_SCENE_ID" val="1"/>
  <p:tag name="KSO_WM_TEMPLATE_SUBCATEGORY" val="21"/>
  <p:tag name="KSO_WM_TEMPLATE_THUMBS_INDEX" val="1、6、10、14、20、26、27、28、29、31"/>
  <p:tag name="KSO_WM_TEMPLATE_TOPIC_DEFAULT" val="1"/>
  <p:tag name="KSO_WM_TEMPLATE_TOPIC_ID" val="2869567"/>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ba20122907824d65b0df027515df722e"/>
  <p:tag name="KSO_WM_UNIT_DECORATE_INFO" val="{&quot;DecorateInfoH&quot;:{&quot;IsAbs&quot;:true},&quot;DecorateInfoW&quot;:{&quot;IsAbs&quot;:true},&quot;DecorateInfoX&quot;:{&quot;IsAbs&quot;:true,&quot;Pos&quot;:2},&quot;DecorateInfoY&quot;:{&quot;IsAbs&quot;:true,&quot;Pos&quot;:2},&quot;ReferentInfo&quot;:{&quot;Id&quot;:&quot;1683e2d31af44146b652373306d15c1d&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1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2"/>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a8452016e35841159660e8ccf72f78f9"/>
  <p:tag name="KSO_WM_UNIT_DECORATE_INFO" val="{&quot;DecorateInfoH&quot;:{&quot;IsAbs&quot;:true},&quot;DecorateInfoW&quot;:{&quot;IsAbs&quot;:true},&quot;DecorateInfoX&quot;:{&quot;IsAbs&quot;:true,&quot;Pos&quot;:0},&quot;DecorateInfoY&quot;:{&quot;IsAbs&quot;:true,&quot;Pos&quot;:0},&quot;ReferentInfo&quot;:{&quot;Id&quot;:&quot;1683e2d31af44146b652373306d15c1d&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1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72"/>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872fd7006bd243059a65226ebbb11917"/>
  <p:tag name="KSO_WM_UNIT_DECORATE_INFO" val="{&quot;DecorateInfoH&quot;:{&quot;IsAbs&quot;:true},&quot;DecorateInfoW&quot;:{&quot;IsAbs&quot;:true},&quot;DecorateInfoX&quot;:{&quot;IsAbs&quot;:true,&quot;Pos&quot;:0},&quot;DecorateInfoY&quot;:{&quot;IsAbs&quot;:true,&quot;Pos&quot;:2},&quot;ReferentInfo&quot;:{&quot;Id&quot;:&quot;72811f8af66d4b588ffb2201530a777a&quot;,&quot;X&quot;:{&quot;Pos&quot;:0},&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4"/>
  <p:tag name="KSO_WM_UNIT_INDEX" val="4"/>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88e478fb0c58a945e"/>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30908442fc4f4e189d83f000f22ef5b7"/>
  <p:tag name="KSO_WM_UNIT_DECORATE_INFO" val="{&quot;DecorateInfoH&quot;:{&quot;IsAbs&quot;:true},&quot;DecorateInfoW&quot;:{&quot;IsAbs&quot;:true},&quot;DecorateInfoX&quot;:{&quot;IsAbs&quot;:true,&quot;Pos&quot;:2},&quot;DecorateInfoY&quot;:{&quot;IsAbs&quot;:true,&quot;Pos&quot;:0},&quot;ReferentInfo&quot;:{&quot;Id&quot;:&quot;72811f8af66d4b588ffb2201530a777a&quot;,&quot;X&quot;:{&quot;Pos&quot;:2},&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1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45.xml><?xml version="1.0" encoding="utf-8"?>
<p:tagLst xmlns:a="http://schemas.openxmlformats.org/drawingml/2006/main" xmlns:r="http://schemas.openxmlformats.org/officeDocument/2006/relationships" xmlns:p="http://schemas.openxmlformats.org/presentationml/2006/main">
  <p:tag name="KSO_WM_ASSEMBLE_CHIP_INDEX" val="ac6715ae337f4794b50c04a4af352b5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7d66b213e4b34c17a25549a5c6d6db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8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146.xml><?xml version="1.0" encoding="utf-8"?>
<p:tagLst xmlns:a="http://schemas.openxmlformats.org/drawingml/2006/main" xmlns:r="http://schemas.openxmlformats.org/officeDocument/2006/relationships" xmlns:p="http://schemas.openxmlformats.org/presentationml/2006/main">
  <p:tag name="KSO_WM_ASSEMBLE_CHIP_INDEX" val="ac5b424b13c24dd4adad60cceb851a8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a36aa0f63d42c4847731b"/>
  <p:tag name="KSO_WM_TEMPLATE_ASSEMBLE_XID" val="5faa36aa0f63d42c4847731b"/>
  <p:tag name="KSO_WM_TEMPLATE_CATEGORY" val="diagram"/>
  <p:tag name="KSO_WM_TEMPLATE_INDEX" val="20211181"/>
  <p:tag name="KSO_WM_UNIT_BLOCK" val="0"/>
  <p:tag name="KSO_WM_UNIT_COMPATIBLE" val="0"/>
  <p:tag name="KSO_WM_UNIT_DEC_AREA_ID" val="72811f8af66d4b588ffb2201530a777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8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65"/>
</p:tagLst>
</file>

<file path=ppt/tags/tag147.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fbc1d1c81b9c4bca8f09873cfc4ac6db&quot;,&quot;fill_align&quot;:&quot;lt&quot;,&quot;chip_types&quot;:[&quot;header&quot;]},{&quot;text_align&quot;:&quot;lt&quot;,&quot;text_direction&quot;:&quot;horizontal&quot;,&quot;support_features&quot;:[&quot;collage&quot;,&quot;carousel&quot;],&quot;support_big_font&quot;:false,&quot;fill_id&quot;:&quot;a83167bc542341d7945730c046c29049&quot;,&quot;fill_align&quot;:&quot;lt&quot;,&quot;chip_types&quot;:[&quot;diagram&quot;,&quot;pictext&quot;,&quot;picture&quot;,&quot;chart&quot;,&quot;table&quot;,&quot;video&quot;]},{&quot;text_align&quot;:&quot;lt&quot;,&quot;text_direction&quot;:&quot;horizontal&quot;,&quot;support_big_font&quot;:true,&quot;fill_id&quot;:&quot;4c5d53f7f971444ba57a8b8c40d985c5&quot;,&quot;fill_align&quot;:&quot;lt&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2553136823a5e612f"/>
  <p:tag name="KSO_WM_SLIDE_BACKGROUND" val="[&quot;general&quot;]"/>
  <p:tag name="KSO_WM_SLIDE_BACKGROUND_TYPE" val="general"/>
  <p:tag name="KSO_WM_SLIDE_BK_DARK_LIGHT" val="2"/>
  <p:tag name="KSO_WM_SLIDE_CAN_ADD_NAVIGATION" val="1"/>
  <p:tag name="KSO_WM_SLIDE_ID" val="diagram20213295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1-10T14:44:11&quot;,&quot;maxSize&quot;:{&quot;size1&quot;:31.100000000000001},&quot;minSize&quot;:{&quot;size1&quot;:22.199999999999999},&quot;normalSize&quot;:{&quot;size1&quot;:26.088888888888889},&quot;subLayout&quot;:[{&quot;id&quot;:&quot;2020-11-10T14:44:11&quot;,&quot;margin&quot;:{&quot;bottom&quot;:0.84700000286102295,&quot;left&quot;:1.6929999589920044,&quot;right&quot;:1.6929999589920044,&quot;top&quot;:1.6929999589920044},&quot;type&quot;:0},{&quot;direction&quot;:1,&quot;id&quot;:&quot;2020-11-10T14:44:11&quot;,&quot;maxSize&quot;:{&quot;size1&quot;:64.999667803446457},&quot;minSize&quot;:{&quot;size1&quot;:44.999667803446449},&quot;normalSize&quot;:{&quot;size1&quot;:64.012167803446459},&quot;subLayout&quot;:[{&quot;id&quot;:&quot;2020-11-10T14:44:11&quot;,&quot;margin&quot;:{&quot;bottom&quot;:1.6929999589920044,&quot;left&quot;:1.6929999589920044,&quot;right&quot;:1.2439998388290405,&quot;top&quot;:0},&quot;type&quot;:0},{&quot;id&quot;:&quot;2020-11-10T14:44:11&quot;,&quot;margin&quot;:{&quot;bottom&quot;:1.6929999589920044,&quot;left&quot;:0.026000002399086952,&quot;right&quot;:2.1170001029968262,&quot;top&quot;:2.9630000591278076},&quot;type&quot;:0}],&quot;type&quot;:0}],&quot;type&quot;:0}"/>
  <p:tag name="KSO_WM_SLIDE_POSITION" val="48*48"/>
  <p:tag name="KSO_WM_SLIDE_RATIO" val="1.777778"/>
  <p:tag name="KSO_WM_SLIDE_SIZE" val="864*408"/>
  <p:tag name="KSO_WM_SLIDE_SUBTYPE" val="picTxt"/>
  <p:tag name="KSO_WM_SLIDE_SUPPORT_FEATURE_TYPE" val="3"/>
  <p:tag name="KSO_WM_SLIDE_TYPE" val="text"/>
  <p:tag name="KSO_WM_TAG_VERSION" val="1.0"/>
  <p:tag name="KSO_WM_TEMPLATE_ASSEMBLE_GROUPID" val="5faa36bb0f63d42c4847732d"/>
  <p:tag name="KSO_WM_TEMPLATE_ASSEMBLE_XID" val="5faa36bb0f63d42c4847732d"/>
  <p:tag name="KSO_WM_TEMPLATE_CATEGORY" val="diagram"/>
  <p:tag name="KSO_WM_TEMPLATE_COLOR_TYPE" val="1"/>
  <p:tag name="KSO_WM_TEMPLATE_INDEX" val="20213295"/>
  <p:tag name="KSO_WM_TEMPLATE_MASTER_TYPE" val="0"/>
  <p:tag name="KSO_WM_TEMPLATE_SUBCATEGORY" val="21"/>
</p:tagLst>
</file>

<file path=ppt/tags/tag148.xml><?xml version="1.0" encoding="utf-8"?>
<p:tagLst xmlns:a="http://schemas.openxmlformats.org/drawingml/2006/main" xmlns:r="http://schemas.openxmlformats.org/officeDocument/2006/relationships" xmlns:p="http://schemas.openxmlformats.org/presentationml/2006/main">
  <p:tag name="KSO_WM_ASSEMBLE_CHIP_INDEX" val="f9687614320c4de5949d83f8519681d7"/>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aa36bb0f63d42c4847732d"/>
  <p:tag name="KSO_WM_TEMPLATE_ASSEMBLE_XID" val="5faa36bb0f63d42c4847732d"/>
  <p:tag name="KSO_WM_TEMPLATE_CATEGORY" val="diagram"/>
  <p:tag name="KSO_WM_TEMPLATE_INDEX" val="20213295"/>
  <p:tag name="KSO_WM_UNIT_BLOCK" val="0"/>
  <p:tag name="KSO_WM_UNIT_COMPATIBLE" val="0"/>
  <p:tag name="KSO_WM_UNIT_DEC_AREA_ID" val="4a61e45418ab495691065bc96179d03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49.xml><?xml version="1.0" encoding="utf-8"?>
<p:tagLst xmlns:a="http://schemas.openxmlformats.org/drawingml/2006/main" xmlns:r="http://schemas.openxmlformats.org/officeDocument/2006/relationships" xmlns:p="http://schemas.openxmlformats.org/presentationml/2006/main">
  <p:tag name="KSO_WM_ASSEMBLE_CHIP_INDEX" val="fff1c77e1cba4bbc87ec62e4a2fafba0"/>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aa36bb0f63d42c4847732d"/>
  <p:tag name="KSO_WM_TEMPLATE_ASSEMBLE_XID" val="5faa36bb0f63d42c4847732d"/>
  <p:tag name="KSO_WM_TEMPLATE_CATEGORY" val="diagram"/>
  <p:tag name="KSO_WM_TEMPLATE_INDEX" val="20213295"/>
  <p:tag name="KSO_WM_UNIT_COMPATIBLE" val="1"/>
  <p:tag name="KSO_WM_UNIT_DEC_AREA_ID" val="ad890b99a4944ec68abc86ff7dec44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295_1*d*1"/>
  <p:tag name="KSO_WM_UNIT_INDEX" val="1"/>
  <p:tag name="KSO_WM_UNIT_LAYERLEVEL" val="1"/>
  <p:tag name="KSO_WM_UNIT_PICTURE_CLIP_FLAG" val="0"/>
  <p:tag name="KSO_WM_UNIT_PLACING_PICTURE" val="fff1c77e1cba4bbc87ec62e4a2fafba0"/>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00*1354"/>
</p:tagLst>
</file>

<file path=ppt/tags/tag15.xml><?xml version="1.0" encoding="utf-8"?>
<p:tagLst xmlns:a="http://schemas.openxmlformats.org/drawingml/2006/main" xmlns:r="http://schemas.openxmlformats.org/officeDocument/2006/relationships" xmlns:p="http://schemas.openxmlformats.org/presentationml/2006/main">
  <p:tag name="KSO_WM_ASSEMBLE_CHIP_INDEX" val="d0073f15715942c3a2f0b2f253cf8117"/>
  <p:tag name="KSO_WM_BEAUTIFY_FLAG" val="#wm#"/>
  <p:tag name="KSO_WM_CHIP_GROUPID" val="5e7881253197e252a37019b5"/>
  <p:tag name="KSO_WM_CHIP_XID" val="5e7881253197e252a37019b6"/>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026e5cb51dc641cc9cfdad777fba1b06"/>
  <p:tag name="KSO_WM_UNIT_DEFAULT_FONT" val="24;44;4"/>
  <p:tag name="KSO_WM_UNIT_DIAGRAM_ISNUMVISUAL" val="0"/>
  <p:tag name="KSO_WM_UNIT_DIAGRAM_ISREFERUNIT" val="0"/>
  <p:tag name="KSO_WM_UNIT_HIGHLIGHT" val="0"/>
  <p:tag name="KSO_WM_UNIT_ID" val="diagram2020928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3"/>
</p:tagLst>
</file>

<file path=ppt/tags/tag150.xml><?xml version="1.0" encoding="utf-8"?>
<p:tagLst xmlns:a="http://schemas.openxmlformats.org/drawingml/2006/main" xmlns:r="http://schemas.openxmlformats.org/officeDocument/2006/relationships" xmlns:p="http://schemas.openxmlformats.org/presentationml/2006/main">
  <p:tag name="KSO_WM_ASSEMBLE_CHIP_INDEX" val="aa0662970fe342328e21db957258ac24"/>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aa36bb0f63d42c4847732d"/>
  <p:tag name="KSO_WM_TEMPLATE_ASSEMBLE_XID" val="5faa36bb0f63d42c4847732d"/>
  <p:tag name="KSO_WM_TEMPLATE_CATEGORY" val="diagram"/>
  <p:tag name="KSO_WM_TEMPLATE_INDEX" val="20213295"/>
  <p:tag name="KSO_WM_UNIT_BLOCK" val="0"/>
  <p:tag name="KSO_WM_UNIT_COMPATIBLE" val="0"/>
  <p:tag name="KSO_WM_UNIT_DEC_AREA_ID" val="f12f0fc8e44f4f9589654230a77a552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9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c"/>
  <p:tag name="KSO_WM_CHIP_XID" val="5f696412553136823a5e612f"/>
  <p:tag name="KSO_WM_TAG_VERSION" val="1.0"/>
  <p:tag name="KSO_WM_TEMPLATE_ASSEMBLE_GROUPID" val="5faa36bb0f63d42c4847732d"/>
  <p:tag name="KSO_WM_TEMPLATE_ASSEMBLE_XID" val="5faa36bb0f63d42c4847732d"/>
  <p:tag name="KSO_WM_TEMPLATE_CATEGORY" val="diagram"/>
  <p:tag name="KSO_WM_TEMPLATE_INDEX" val="20213295"/>
  <p:tag name="KSO_WM_UNIT_BLOCK" val="0"/>
  <p:tag name="KSO_WM_UNIT_COMPATIBLE" val="0"/>
  <p:tag name="KSO_WM_UNIT_DEC_AREA_ID" val="dde853cc63d0414fa2971a3d38f5dcbd"/>
  <p:tag name="KSO_WM_UNIT_DECORATE_INFO" val="{&quot;DecorateInfoH&quot;:{&quot;IsAbs&quot;:true},&quot;DecorateInfoW&quot;:{&quot;IsAbs&quot;:true},&quot;DecorateInfoX&quot;:{&quot;IsAbs&quot;:true,&quot;Pos&quot;:2},&quot;DecorateInfoY&quot;:{&quot;IsAbs&quot;:true,&quot;Pos&quot;:2},&quot;ReferentInfo&quot;:{&quot;Id&quot;:&quot;f12f0fc8e44f4f9589654230a77a5528&quot;,&quot;X&quot;:{&quot;Pos&quot;:2},&quot;Y&quot;:{&quot;Pos&quot;:0}},&quot;whChangeMode&quot;:0}"/>
  <p:tag name="KSO_WM_UNIT_DIAGRAM_ISNUMVISUAL" val="0"/>
  <p:tag name="KSO_WM_UNIT_DIAGRAM_ISREFERUNIT" val="0"/>
  <p:tag name="KSO_WM_UNIT_HIGHLIGHT" val="0"/>
  <p:tag name="KSO_WM_UNIT_ID" val="diagram20213295_1*i*1"/>
  <p:tag name="KSO_WM_UNIT_INDEX" val="1"/>
  <p:tag name="KSO_WM_UNIT_LAYERLEVEL" val="1"/>
  <p:tag name="KSO_WM_UNIT_SM_LIMIT_TYPE" val="0"/>
  <p:tag name="KSO_WM_UNIT_TEXT_FILL_FORE_SCHEMECOLOR_INDEX" val="13"/>
  <p:tag name="KSO_WM_UNIT_TEXT_FILL_FORE_SCHEMECOLOR_INDEX_BRIGHTNESS" val="0"/>
  <p:tag name="KSO_WM_UNIT_TEXT_FILL_TYPE" val="1"/>
  <p:tag name="KSO_WM_UNIT_TYPE" val="i"/>
  <p:tag name="KSO_WM_UNIT_VALUE" val="6"/>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c"/>
  <p:tag name="KSO_WM_CHIP_XID" val="5f696412553136823a5e612f"/>
  <p:tag name="KSO_WM_TAG_VERSION" val="1.0"/>
  <p:tag name="KSO_WM_TEMPLATE_ASSEMBLE_GROUPID" val="5faa36bb0f63d42c4847732d"/>
  <p:tag name="KSO_WM_TEMPLATE_ASSEMBLE_XID" val="5faa36bb0f63d42c4847732d"/>
  <p:tag name="KSO_WM_TEMPLATE_CATEGORY" val="diagram"/>
  <p:tag name="KSO_WM_TEMPLATE_INDEX" val="20213295"/>
  <p:tag name="KSO_WM_UNIT_BLOCK" val="0"/>
  <p:tag name="KSO_WM_UNIT_COMPATIBLE" val="0"/>
  <p:tag name="KSO_WM_UNIT_DEC_AREA_ID" val="953e71247dbf43e18eb99feb1e3c8b86"/>
  <p:tag name="KSO_WM_UNIT_DECORATE_INFO" val="{&quot;DecorateInfoH&quot;:{&quot;IsAbs&quot;:true},&quot;DecorateInfoW&quot;:{&quot;IsAbs&quot;:true},&quot;DecorateInfoX&quot;:{&quot;IsAbs&quot;:true,&quot;Pos&quot;:2},&quot;DecorateInfoY&quot;:{&quot;IsAbs&quot;:true,&quot;Pos&quot;:2},&quot;ReferentInfo&quot;:{&quot;Id&quot;:&quot;f12f0fc8e44f4f9589654230a77a5528&quot;,&quot;X&quot;:{&quot;Pos&quot;:2},&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295_1*i*2"/>
  <p:tag name="KSO_WM_UNIT_INDEX" val="2"/>
  <p:tag name="KSO_WM_UNIT_LAYERLEVEL" val="1"/>
  <p:tag name="KSO_WM_UNIT_SM_LIMIT_TYPE" val="0"/>
  <p:tag name="KSO_WM_UNIT_TEXT_FILL_FORE_SCHEMECOLOR_INDEX" val="13"/>
  <p:tag name="KSO_WM_UNIT_TEXT_FILL_FORE_SCHEMECOLOR_INDEX_BRIGHTNESS" val="0"/>
  <p:tag name="KSO_WM_UNIT_TEXT_FILL_TYPE" val="1"/>
  <p:tag name="KSO_WM_UNIT_TYPE" val="i"/>
  <p:tag name="KSO_WM_UNIT_VALUE" val="6"/>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dc85df0c79974d82b3ae19300125655a&quot;,&quot;fill_align&quot;:&quot;cm&quot;,&quot;chip_types&quot;:[&quot;header&quot;]},{&quot;text_align&quot;:&quot;cm&quot;,&quot;text_direction&quot;:&quot;horizontal&quot;,&quot;support_big_font&quot;:false,&quot;fill_id&quot;:&quot;2414bcff7f3a4063869babf2881f3d2f&quot;,&quot;fill_align&quot;:&quot;cm&quot;,&quot;chip_types&quot;:[&quot;picture&quot;]}]]"/>
  <p:tag name="KSO_WM_CHIP_GROUPID" val="5f6c90397b7ee298d401878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0397b7ee298d4018786"/>
  <p:tag name="KSO_WM_SLIDE_BACKGROUND" val="[&quot;topBottom&quot;]"/>
  <p:tag name="KSO_WM_SLIDE_BACKGROUND_TYPE" val="topBottom"/>
  <p:tag name="KSO_WM_SLIDE_BK_DARK_LIGHT" val="2"/>
  <p:tag name="KSO_WM_SLIDE_CAN_ADD_NAVIGATION" val="1"/>
  <p:tag name="KSO_WM_SLIDE_ID" val="diagram2021146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topBottom&quot;}],&quot;id&quot;:&quot;2020-11-10T09:39:05&quot;,&quot;maxSize&quot;:{&quot;size1&quot;:24.600000000000001},&quot;minSize&quot;:{&quot;size1&quot;:22.399999999999999},&quot;normalSize&quot;:{&quot;size1&quot;:24.599814814814813},&quot;subLayout&quot;:[{&quot;id&quot;:&quot;2020-11-10T09:39:05&quot;,&quot;margin&quot;:{&quot;bottom&quot;:0.026000002399086952,&quot;left&quot;:4.2329998016357422,&quot;right&quot;:4.2680001258850098,&quot;top&quot;:1.6929999589920044},&quot;type&quot;:0},{&quot;backgroundInfo&quot;:[{&quot;bottom&quot;:0,&quot;bottomAbs&quot;:false,&quot;left&quot;:0,&quot;leftAbs&quot;:false,&quot;right&quot;:0,&quot;rightAbs&quot;:false,&quot;top&quot;:0,&quot;topAbs&quot;:false,&quot;type&quot;:&quot;topBottom&quot;}],&quot;id&quot;:&quot;2020-11-10T09:39:05&quot;,&quot;margin&quot;:{&quot;bottom&quot;:2.3280000686645508,&quot;left&quot;:8.4670000076293945,&quot;right&quot;:8.6780004501342773,&quot;top&quot;:1.8789999485015869},&quot;type&quot;:0}],&quot;type&quot;:0}"/>
  <p:tag name="KSO_WM_SLIDE_POSITION" val="0*0"/>
  <p:tag name="KSO_WM_SLIDE_RATIO" val="1.777778"/>
  <p:tag name="KSO_WM_SLIDE_SIZE" val="959*515"/>
  <p:tag name="KSO_WM_SLIDE_SUBTYPE" val="picTxt"/>
  <p:tag name="KSO_WM_SLIDE_SUPPORT_FEATURE_TYPE" val="0"/>
  <p:tag name="KSO_WM_SLIDE_TYPE" val="text"/>
  <p:tag name="KSO_WM_TAG_VERSION" val="1.0"/>
  <p:tag name="KSO_WM_TEMPLATE_ASSEMBLE_GROUPID" val="5fa9ef37acfdea5937ad5f10"/>
  <p:tag name="KSO_WM_TEMPLATE_ASSEMBLE_XID" val="5fa9ef37acfdea5937ad5f10"/>
  <p:tag name="KSO_WM_TEMPLATE_CATEGORY" val="diagram"/>
  <p:tag name="KSO_WM_TEMPLATE_COLOR_TYPE" val="1"/>
  <p:tag name="KSO_WM_TEMPLATE_INDEX" val="20211461"/>
  <p:tag name="KSO_WM_TEMPLATE_MASTER_TYPE" val="0"/>
  <p:tag name="KSO_WM_TEMPLATE_SUBCATEGORY" val="2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46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325"/>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LOCK" val="0"/>
  <p:tag name="KSO_WM_UNIT_COMPATIBLE" val="0"/>
  <p:tag name="KSO_WM_UNIT_DEC_AREA_ID" val="d249465cfbc64c2d811824ff6329913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1461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83"/>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LOCK" val="0"/>
  <p:tag name="KSO_WM_UNIT_COMPATIBLE" val="0"/>
  <p:tag name="KSO_WM_UNIT_DEC_AREA_ID" val="78a06d9f632f4b9fabe98ee4036e25bb"/>
  <p:tag name="KSO_WM_UNIT_DECORATE_INFO" val="{&quot;DecorateInfoH&quot;:{&quot;IsAbs&quot;:true},&quot;DecorateInfoW&quot;:{&quot;IsAbs&quot;:true},&quot;DecorateInfoX&quot;:{&quot;IsAbs&quot;:true,&quot;Pos&quot;:1},&quot;DecorateInfoY&quot;:{&quot;IsAbs&quot;:true,&quot;Pos&quot;:1},&quot;ReferentInfo&quot;:{&quot;Id&quot;:&quot;666d27d9b6f2428ba4fabe41c1513897&quot;,&quot;X&quot;:{&quot;Pos&quot;:1},&quot;Y&quot;:{&quot;Pos&quot;:1}},&quot;whChangeMode&quot;:0}"/>
  <p:tag name="KSO_WM_UNIT_DIAGRAM_ISNUMVISUAL" val="0"/>
  <p:tag name="KSO_WM_UNIT_DIAGRAM_ISREFERUNIT" val="0"/>
  <p:tag name="KSO_WM_UNIT_HIGHLIGHT" val="0"/>
  <p:tag name="KSO_WM_UNIT_ID" val="diagram20211461_1*i*3"/>
  <p:tag name="KSO_WM_UNIT_INDEX" val="3"/>
  <p:tag name="KSO_WM_UNIT_LAYERLEVEL" val="1"/>
  <p:tag name="KSO_WM_UNIT_SM_LIMIT_TYPE" val="2"/>
  <p:tag name="KSO_WM_UNIT_TYPE" val="i"/>
</p:tagLst>
</file>

<file path=ppt/tags/tag157.xml><?xml version="1.0" encoding="utf-8"?>
<p:tagLst xmlns:a="http://schemas.openxmlformats.org/drawingml/2006/main" xmlns:r="http://schemas.openxmlformats.org/officeDocument/2006/relationships" xmlns:p="http://schemas.openxmlformats.org/presentationml/2006/main">
  <p:tag name="KSO_WM_ASSEMBLE_CHIP_INDEX" val="6df0e0fab5414fd997b57c62f8666a2d"/>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LOCK" val="0"/>
  <p:tag name="KSO_WM_UNIT_COMPATIBLE" val="0"/>
  <p:tag name="KSO_WM_UNIT_DEC_AREA_ID" val="db78a802053a41ebb5e2c7d6489bcc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46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0"/>
  <p:tag name="KSO_WM_UNIT_SUPPORT_BIG_FONT" val="1"/>
  <p:tag name="KSO_WM_UNIT_TEXT_FILL_FORE_SCHEMECOLOR_INDEX" val="13"/>
  <p:tag name="KSO_WM_UNIT_TEXT_FILL_FORE_SCHEMECOLOR_INDEX_BRIGHTNESS" val="0"/>
  <p:tag name="KSO_WM_UNIT_TEXT_FILL_TYPE" val="1"/>
  <p:tag name="KSO_WM_UNIT_TYPE" val="a"/>
  <p:tag name="KSO_WM_UNIT_VALUE" val="15"/>
</p:tagLst>
</file>

<file path=ppt/tags/tag158.xml><?xml version="1.0" encoding="utf-8"?>
<p:tagLst xmlns:a="http://schemas.openxmlformats.org/drawingml/2006/main" xmlns:r="http://schemas.openxmlformats.org/officeDocument/2006/relationships" xmlns:p="http://schemas.openxmlformats.org/presentationml/2006/main">
  <p:tag name="KSO_WM_ASSEMBLE_CHIP_INDEX" val="543c999ec814487e8e0438076ac5012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COMPATIBLE" val="1"/>
  <p:tag name="KSO_WM_UNIT_DEC_AREA_ID" val="666d27d9b6f2428ba4fabe41c151389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461_1*d*1"/>
  <p:tag name="KSO_WM_UNIT_INDEX" val="1"/>
  <p:tag name="KSO_WM_UNIT_LAYERLEVEL" val="1"/>
  <p:tag name="KSO_WM_UNIT_PICTURE_CLIP_FLAG" val="0"/>
  <p:tag name="KSO_WM_UNIT_PLACING_PICTURE" val="543c999ec814487e8e0438076ac50120"/>
  <p:tag name="KSO_WM_UNIT_SM_LIMIT_TYPE" val="0"/>
  <p:tag name="KSO_WM_UNIT_TYPE" val="d"/>
  <p:tag name="KSO_WM_UNIT_VALUE" val="1058*167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dc85df0c79974d82b3ae19300125655a&quot;,&quot;fill_align&quot;:&quot;cm&quot;,&quot;chip_types&quot;:[&quot;header&quot;]},{&quot;text_align&quot;:&quot;cm&quot;,&quot;text_direction&quot;:&quot;horizontal&quot;,&quot;support_big_font&quot;:false,&quot;fill_id&quot;:&quot;2414bcff7f3a4063869babf2881f3d2f&quot;,&quot;fill_align&quot;:&quot;cm&quot;,&quot;chip_types&quot;:[&quot;picture&quot;]}]]"/>
  <p:tag name="KSO_WM_CHIP_GROUPID" val="5f6c90397b7ee298d401878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0397b7ee298d4018786"/>
  <p:tag name="KSO_WM_SLIDE_BACKGROUND" val="[&quot;topBottom&quot;]"/>
  <p:tag name="KSO_WM_SLIDE_BACKGROUND_TYPE" val="topBottom"/>
  <p:tag name="KSO_WM_SLIDE_BK_DARK_LIGHT" val="2"/>
  <p:tag name="KSO_WM_SLIDE_CAN_ADD_NAVIGATION" val="1"/>
  <p:tag name="KSO_WM_SLIDE_ID" val="diagram2021146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topBottom&quot;}],&quot;id&quot;:&quot;2020-11-10T09:39:05&quot;,&quot;maxSize&quot;:{&quot;size1&quot;:24.600000000000001},&quot;minSize&quot;:{&quot;size1&quot;:22.399999999999999},&quot;normalSize&quot;:{&quot;size1&quot;:24.599814814814813},&quot;subLayout&quot;:[{&quot;id&quot;:&quot;2020-11-10T09:39:05&quot;,&quot;margin&quot;:{&quot;bottom&quot;:0.026000002399086952,&quot;left&quot;:4.2329998016357422,&quot;right&quot;:4.2680001258850098,&quot;top&quot;:1.6929999589920044},&quot;type&quot;:0},{&quot;backgroundInfo&quot;:[{&quot;bottom&quot;:0,&quot;bottomAbs&quot;:false,&quot;left&quot;:0,&quot;leftAbs&quot;:false,&quot;right&quot;:0,&quot;rightAbs&quot;:false,&quot;top&quot;:0,&quot;topAbs&quot;:false,&quot;type&quot;:&quot;topBottom&quot;}],&quot;id&quot;:&quot;2020-11-10T09:39:05&quot;,&quot;margin&quot;:{&quot;bottom&quot;:2.3280000686645508,&quot;left&quot;:8.4670000076293945,&quot;right&quot;:8.6780004501342773,&quot;top&quot;:1.8789999485015869},&quot;type&quot;:0}],&quot;type&quot;:0}"/>
  <p:tag name="KSO_WM_SLIDE_POSITION" val="0*0"/>
  <p:tag name="KSO_WM_SLIDE_RATIO" val="1.777778"/>
  <p:tag name="KSO_WM_SLIDE_SIZE" val="959*515"/>
  <p:tag name="KSO_WM_SLIDE_SUBTYPE" val="picTxt"/>
  <p:tag name="KSO_WM_SLIDE_SUPPORT_FEATURE_TYPE" val="0"/>
  <p:tag name="KSO_WM_SLIDE_TYPE" val="text"/>
  <p:tag name="KSO_WM_TAG_VERSION" val="1.0"/>
  <p:tag name="KSO_WM_TEMPLATE_ASSEMBLE_GROUPID" val="5fa9ef37acfdea5937ad5f10"/>
  <p:tag name="KSO_WM_TEMPLATE_ASSEMBLE_XID" val="5fa9ef37acfdea5937ad5f10"/>
  <p:tag name="KSO_WM_TEMPLATE_CATEGORY" val="diagram"/>
  <p:tag name="KSO_WM_TEMPLATE_COLOR_TYPE" val="1"/>
  <p:tag name="KSO_WM_TEMPLATE_INDEX" val="20211461"/>
  <p:tag name="KSO_WM_TEMPLATE_MASTER_TYPE" val="0"/>
  <p:tag name="KSO_WM_TEMPLATE_SUBCATEGORY" val="21"/>
</p:tagLst>
</file>

<file path=ppt/tags/tag16.xml><?xml version="1.0" encoding="utf-8"?>
<p:tagLst xmlns:a="http://schemas.openxmlformats.org/drawingml/2006/main" xmlns:r="http://schemas.openxmlformats.org/officeDocument/2006/relationships" xmlns:p="http://schemas.openxmlformats.org/presentationml/2006/main">
  <p:tag name="KSO_WM_ASSEMBLE_CHIP_INDEX" val="9a861b9fab6d4f74a18f81adfa504956"/>
  <p:tag name="KSO_WM_BEAUTIFY_FLAG" val="#wm#"/>
  <p:tag name="KSO_WM_CHIP_GROUPID" val="5e6b05596848fb12bee65ac8"/>
  <p:tag name="KSO_WM_CHIP_XID" val="5e6b05596848fb12bee65aca"/>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646d350c2af0473ca5995d1b2553585b"/>
  <p:tag name="KSO_WM_UNIT_DEFAULT_FONT" val="14;20;2"/>
  <p:tag name="KSO_WM_UNIT_DIAGRAM_ISNUMVISUAL" val="0"/>
  <p:tag name="KSO_WM_UNIT_DIAGRAM_ISREFERUNIT" val="0"/>
  <p:tag name="KSO_WM_UNIT_HIGHLIGHT" val="0"/>
  <p:tag name="KSO_WM_UNIT_ID" val="diagram2020928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48"/>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46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325"/>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LOCK" val="0"/>
  <p:tag name="KSO_WM_UNIT_COMPATIBLE" val="0"/>
  <p:tag name="KSO_WM_UNIT_DEC_AREA_ID" val="d249465cfbc64c2d811824ff6329913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1461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83"/>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LOCK" val="0"/>
  <p:tag name="KSO_WM_UNIT_COMPATIBLE" val="0"/>
  <p:tag name="KSO_WM_UNIT_DEC_AREA_ID" val="78a06d9f632f4b9fabe98ee4036e25bb"/>
  <p:tag name="KSO_WM_UNIT_DECORATE_INFO" val="{&quot;DecorateInfoH&quot;:{&quot;IsAbs&quot;:true},&quot;DecorateInfoW&quot;:{&quot;IsAbs&quot;:true},&quot;DecorateInfoX&quot;:{&quot;IsAbs&quot;:true,&quot;Pos&quot;:1},&quot;DecorateInfoY&quot;:{&quot;IsAbs&quot;:true,&quot;Pos&quot;:1},&quot;ReferentInfo&quot;:{&quot;Id&quot;:&quot;666d27d9b6f2428ba4fabe41c1513897&quot;,&quot;X&quot;:{&quot;Pos&quot;:1},&quot;Y&quot;:{&quot;Pos&quot;:1}},&quot;whChangeMode&quot;:0}"/>
  <p:tag name="KSO_WM_UNIT_DIAGRAM_ISNUMVISUAL" val="0"/>
  <p:tag name="KSO_WM_UNIT_DIAGRAM_ISREFERUNIT" val="0"/>
  <p:tag name="KSO_WM_UNIT_HIGHLIGHT" val="0"/>
  <p:tag name="KSO_WM_UNIT_ID" val="diagram20211461_1*i*3"/>
  <p:tag name="KSO_WM_UNIT_INDEX" val="3"/>
  <p:tag name="KSO_WM_UNIT_LAYERLEVEL" val="1"/>
  <p:tag name="KSO_WM_UNIT_SM_LIMIT_TYPE" val="2"/>
  <p:tag name="KSO_WM_UNIT_TYPE" val="i"/>
</p:tagLst>
</file>

<file path=ppt/tags/tag163.xml><?xml version="1.0" encoding="utf-8"?>
<p:tagLst xmlns:a="http://schemas.openxmlformats.org/drawingml/2006/main" xmlns:r="http://schemas.openxmlformats.org/officeDocument/2006/relationships" xmlns:p="http://schemas.openxmlformats.org/presentationml/2006/main">
  <p:tag name="KSO_WM_ASSEMBLE_CHIP_INDEX" val="6df0e0fab5414fd997b57c62f8666a2d"/>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LOCK" val="0"/>
  <p:tag name="KSO_WM_UNIT_COMPATIBLE" val="0"/>
  <p:tag name="KSO_WM_UNIT_DEC_AREA_ID" val="db78a802053a41ebb5e2c7d6489bcc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46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0"/>
  <p:tag name="KSO_WM_UNIT_SUPPORT_BIG_FONT" val="1"/>
  <p:tag name="KSO_WM_UNIT_TEXT_FILL_FORE_SCHEMECOLOR_INDEX" val="13"/>
  <p:tag name="KSO_WM_UNIT_TEXT_FILL_FORE_SCHEMECOLOR_INDEX_BRIGHTNESS" val="0"/>
  <p:tag name="KSO_WM_UNIT_TEXT_FILL_TYPE" val="1"/>
  <p:tag name="KSO_WM_UNIT_TYPE" val="a"/>
  <p:tag name="KSO_WM_UNIT_VALUE" val="15"/>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dc85df0c79974d82b3ae19300125655a&quot;,&quot;fill_align&quot;:&quot;cm&quot;,&quot;chip_types&quot;:[&quot;header&quot;]},{&quot;text_align&quot;:&quot;cm&quot;,&quot;text_direction&quot;:&quot;horizontal&quot;,&quot;support_big_font&quot;:false,&quot;fill_id&quot;:&quot;2414bcff7f3a4063869babf2881f3d2f&quot;,&quot;fill_align&quot;:&quot;cm&quot;,&quot;chip_types&quot;:[&quot;picture&quot;]}]]"/>
  <p:tag name="KSO_WM_CHIP_GROUPID" val="5f6c90397b7ee298d401878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0397b7ee298d4018786"/>
  <p:tag name="KSO_WM_SLIDE_BACKGROUND" val="[&quot;topBottom&quot;]"/>
  <p:tag name="KSO_WM_SLIDE_BACKGROUND_TYPE" val="topBottom"/>
  <p:tag name="KSO_WM_SLIDE_BK_DARK_LIGHT" val="2"/>
  <p:tag name="KSO_WM_SLIDE_CAN_ADD_NAVIGATION" val="1"/>
  <p:tag name="KSO_WM_SLIDE_ID" val="diagram2021146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topBottom&quot;}],&quot;id&quot;:&quot;2020-11-10T09:39:05&quot;,&quot;maxSize&quot;:{&quot;size1&quot;:24.600000000000001},&quot;minSize&quot;:{&quot;size1&quot;:22.399999999999999},&quot;normalSize&quot;:{&quot;size1&quot;:24.599814814814813},&quot;subLayout&quot;:[{&quot;id&quot;:&quot;2020-11-10T09:39:05&quot;,&quot;margin&quot;:{&quot;bottom&quot;:0.026000002399086952,&quot;left&quot;:4.2329998016357422,&quot;right&quot;:4.2680001258850098,&quot;top&quot;:1.6929999589920044},&quot;type&quot;:0},{&quot;backgroundInfo&quot;:[{&quot;bottom&quot;:0,&quot;bottomAbs&quot;:false,&quot;left&quot;:0,&quot;leftAbs&quot;:false,&quot;right&quot;:0,&quot;rightAbs&quot;:false,&quot;top&quot;:0,&quot;topAbs&quot;:false,&quot;type&quot;:&quot;topBottom&quot;}],&quot;id&quot;:&quot;2020-11-10T09:39:05&quot;,&quot;margin&quot;:{&quot;bottom&quot;:2.3280000686645508,&quot;left&quot;:8.4670000076293945,&quot;right&quot;:8.6780004501342773,&quot;top&quot;:1.8789999485015869},&quot;type&quot;:0}],&quot;type&quot;:0}"/>
  <p:tag name="KSO_WM_SLIDE_POSITION" val="0*0"/>
  <p:tag name="KSO_WM_SLIDE_RATIO" val="1.777778"/>
  <p:tag name="KSO_WM_SLIDE_SIZE" val="959*515"/>
  <p:tag name="KSO_WM_SLIDE_SUBTYPE" val="picTxt"/>
  <p:tag name="KSO_WM_SLIDE_SUPPORT_FEATURE_TYPE" val="0"/>
  <p:tag name="KSO_WM_SLIDE_TYPE" val="text"/>
  <p:tag name="KSO_WM_TAG_VERSION" val="1.0"/>
  <p:tag name="KSO_WM_TEMPLATE_ASSEMBLE_GROUPID" val="5fa9ef37acfdea5937ad5f10"/>
  <p:tag name="KSO_WM_TEMPLATE_ASSEMBLE_XID" val="5fa9ef37acfdea5937ad5f10"/>
  <p:tag name="KSO_WM_TEMPLATE_CATEGORY" val="diagram"/>
  <p:tag name="KSO_WM_TEMPLATE_COLOR_TYPE" val="1"/>
  <p:tag name="KSO_WM_TEMPLATE_INDEX" val="20211461"/>
  <p:tag name="KSO_WM_TEMPLATE_MASTER_TYPE" val="0"/>
  <p:tag name="KSO_WM_TEMPLATE_SUBCATEGORY" val="2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46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325"/>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LOCK" val="0"/>
  <p:tag name="KSO_WM_UNIT_COMPATIBLE" val="0"/>
  <p:tag name="KSO_WM_UNIT_DEC_AREA_ID" val="d249465cfbc64c2d811824ff6329913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1461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83"/>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LOCK" val="0"/>
  <p:tag name="KSO_WM_UNIT_COMPATIBLE" val="0"/>
  <p:tag name="KSO_WM_UNIT_DEC_AREA_ID" val="78a06d9f632f4b9fabe98ee4036e25bb"/>
  <p:tag name="KSO_WM_UNIT_DECORATE_INFO" val="{&quot;DecorateInfoH&quot;:{&quot;IsAbs&quot;:true},&quot;DecorateInfoW&quot;:{&quot;IsAbs&quot;:true},&quot;DecorateInfoX&quot;:{&quot;IsAbs&quot;:true,&quot;Pos&quot;:1},&quot;DecorateInfoY&quot;:{&quot;IsAbs&quot;:true,&quot;Pos&quot;:1},&quot;ReferentInfo&quot;:{&quot;Id&quot;:&quot;666d27d9b6f2428ba4fabe41c1513897&quot;,&quot;X&quot;:{&quot;Pos&quot;:1},&quot;Y&quot;:{&quot;Pos&quot;:1}},&quot;whChangeMode&quot;:0}"/>
  <p:tag name="KSO_WM_UNIT_DIAGRAM_ISNUMVISUAL" val="0"/>
  <p:tag name="KSO_WM_UNIT_DIAGRAM_ISREFERUNIT" val="0"/>
  <p:tag name="KSO_WM_UNIT_HIGHLIGHT" val="0"/>
  <p:tag name="KSO_WM_UNIT_ID" val="diagram20211461_1*i*3"/>
  <p:tag name="KSO_WM_UNIT_INDEX" val="3"/>
  <p:tag name="KSO_WM_UNIT_LAYERLEVEL" val="1"/>
  <p:tag name="KSO_WM_UNIT_SM_LIMIT_TYPE" val="2"/>
  <p:tag name="KSO_WM_UNIT_TYPE" val="i"/>
</p:tagLst>
</file>

<file path=ppt/tags/tag168.xml><?xml version="1.0" encoding="utf-8"?>
<p:tagLst xmlns:a="http://schemas.openxmlformats.org/drawingml/2006/main" xmlns:r="http://schemas.openxmlformats.org/officeDocument/2006/relationships" xmlns:p="http://schemas.openxmlformats.org/presentationml/2006/main">
  <p:tag name="KSO_WM_ASSEMBLE_CHIP_INDEX" val="6df0e0fab5414fd997b57c62f8666a2d"/>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a9ef37acfdea5937ad5f10"/>
  <p:tag name="KSO_WM_TEMPLATE_ASSEMBLE_XID" val="5fa9ef37acfdea5937ad5f10"/>
  <p:tag name="KSO_WM_TEMPLATE_CATEGORY" val="diagram"/>
  <p:tag name="KSO_WM_TEMPLATE_INDEX" val="20211461"/>
  <p:tag name="KSO_WM_UNIT_BLOCK" val="0"/>
  <p:tag name="KSO_WM_UNIT_COMPATIBLE" val="0"/>
  <p:tag name="KSO_WM_UNIT_DEC_AREA_ID" val="db78a802053a41ebb5e2c7d6489bcc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46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0"/>
  <p:tag name="KSO_WM_UNIT_SUPPORT_BIG_FONT" val="1"/>
  <p:tag name="KSO_WM_UNIT_TEXT_FILL_FORE_SCHEMECOLOR_INDEX" val="13"/>
  <p:tag name="KSO_WM_UNIT_TEXT_FILL_FORE_SCHEMECOLOR_INDEX_BRIGHTNESS" val="0"/>
  <p:tag name="KSO_WM_UNIT_TEXT_FILL_TYPE" val="1"/>
  <p:tag name="KSO_WM_UNIT_TYPE" val="a"/>
  <p:tag name="KSO_WM_UNIT_VALUE" val="15"/>
</p:tagLst>
</file>

<file path=ppt/tags/tag169.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a382c452413942bcb49d879d3858f6f6&quot;,&quot;fill_align&quot;:&quot;lt&quot;,&quot;chip_types&quot;:[&quot;header&quot;]},{&quot;text_align&quot;:&quot;lt&quot;,&quot;text_direction&quot;:&quot;horizontal&quot;,&quot;support_big_font&quot;:false,&quot;fill_id&quot;:&quot;b65219c79ed34ee5b216c49ad550761d&quot;,&quot;fill_align&quot;:&quot;lt&quot;,&quot;chip_types&quot;:[&quot;text&quot;]},{&quot;text_align&quot;:&quot;lm&quot;,&quot;text_direction&quot;:&quot;horizontal&quot;,&quot;support_big_font&quot;:false,&quot;fill_id&quot;:&quot;2bdfea69f9f64d30920698dc86585c19&quot;,&quot;fill_align&quot;:&quot;lm&quot;,&quot;chip_types&quot;:[&quot;diagram&quot;,&quot;pictext&quot;,&quot;picture&quot;,&quot;chart&quot;,&quot;table&quot;]},{&quot;text_align&quot;:&quot;lt&quot;,&quot;text_direction&quot;:&quot;horizontal&quot;,&quot;support_big_font&quot;:false,&quot;fill_id&quot;:&quot;3a599a08ed3c4b75be6828f789ec470f&quot;,&quot;fill_align&quot;:&quot;lt&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f553136823a5e61bc"/>
  <p:tag name="KSO_WM_SLIDE_BACKGROUND" val="[&quot;general&quot;]"/>
  <p:tag name="KSO_WM_SLIDE_BACKGROUND_TYPE" val="general"/>
  <p:tag name="KSO_WM_SLIDE_BK_DARK_LIGHT" val="2"/>
  <p:tag name="KSO_WM_SLIDE_CAN_ADD_NAVIGATION" val="1"/>
  <p:tag name="KSO_WM_SLIDE_ID" val="diagram20213325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0-11-10T09:42:58&quot;,&quot;maxSize&quot;:{&quot;size1&quot;:26.699999999999999},&quot;minSize&quot;:{&quot;size1&quot;:17.800000000000001},&quot;normalSize&quot;:{&quot;size1&quot;:20.100000000000001},&quot;subLayout&quot;:[{&quot;id&quot;:&quot;2020-11-10T09:42:58&quot;,&quot;margin&quot;:{&quot;bottom&quot;:0,&quot;left&quot;:1.6929999589920044,&quot;right&quot;:1.6929999589920044,&quot;top&quot;:1.6929999589920044},&quot;type&quot;:0},{&quot;id&quot;:&quot;2020-11-10T09:42:58&quot;,&quot;maxSize&quot;:{&quot;size1&quot;:22.300000000000001},&quot;minSize&quot;:{&quot;size1&quot;:11.1},&quot;normalSize&quot;:{&quot;size1&quot;:13.9},&quot;subLayout&quot;:[{&quot;id&quot;:&quot;2020-11-10T09:42:58&quot;,&quot;margin&quot;:{&quot;bottom&quot;:0.026000002399086952,&quot;left&quot;:1.6929999589920044,&quot;right&quot;:1.6929999589920044,&quot;top&quot;:0.3970000147819519},&quot;type&quot;:0},{&quot;id&quot;:&quot;2020-11-10T09:42:58&quot;,&quot;maxSize&quot;:{&quot;size1&quot;:71.099999999999994},&quot;minSize&quot;:{&quot;size1&quot;:51.700000000000003},&quot;normalSize&quot;:{&quot;size1&quot;:58.200000000000003},&quot;subLayout&quot;:[{&quot;id&quot;:&quot;2020-11-10T09:42:58&quot;,&quot;margin&quot;:{&quot;bottom&quot;:0.026000002399086952,&quot;left&quot;:1.6929999589920044,&quot;right&quot;:1.6929999589920044,&quot;top&quot;:0.42300000786781311},&quot;type&quot;:0},{&quot;id&quot;:&quot;2020-11-10T09:42:58&quot;,&quot;margin&quot;:{&quot;bottom&quot;:1.6929999589920044,&quot;left&quot;:1.6929999589920044,&quot;right&quot;:1.6929999589920044,&quot;top&quot;:0.42300000786781311},&quot;type&quot;:0}],&quot;type&quot;:0}],&quot;type&quot;:0}],&quot;type&quot;:0}"/>
  <p:tag name="KSO_WM_SLIDE_POSITION" val="48*48"/>
  <p:tag name="KSO_WM_SLIDE_RATIO" val="1.777778"/>
  <p:tag name="KSO_WM_SLIDE_SIZE" val="864*408"/>
  <p:tag name="KSO_WM_SLIDE_SUBTYPE" val="picTxt"/>
  <p:tag name="KSO_WM_SLIDE_SUPPORT_FEATURE_TYPE" val="0"/>
  <p:tag name="KSO_WM_SLIDE_TYPE" val="text"/>
  <p:tag name="KSO_WM_TAG_VERSION" val="1.0"/>
  <p:tag name="KSO_WM_TEMPLATE_ASSEMBLE_GROUPID" val="5fa9f020acfdea5937ad627a"/>
  <p:tag name="KSO_WM_TEMPLATE_ASSEMBLE_XID" val="5fa9f020acfdea5937ad627a"/>
  <p:tag name="KSO_WM_TEMPLATE_CATEGORY" val="diagram"/>
  <p:tag name="KSO_WM_TEMPLATE_COLOR_TYPE" val="1"/>
  <p:tag name="KSO_WM_TEMPLATE_INDEX" val="20213325"/>
  <p:tag name="KSO_WM_TEMPLATE_MASTER_TYPE" val="0"/>
  <p:tag name="KSO_WM_TEMPLATE_SUBCATEGORY" val="2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3c28050c250ba65b219"/>
  <p:tag name="KSO_WM_CHIP_XID" val="5f0e73c28050c250ba65b21a"/>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28c9ca5f17864299ba4d1e9c5d0c1f50"/>
  <p:tag name="KSO_WM_UNIT_DECORATE_INFO" val="{&quot;DecorateInfoH&quot;:{&quot;IsAbs&quot;:true},&quot;DecorateInfoW&quot;:{&quot;IsAbs&quot;:true},&quot;DecorateInfoX&quot;:{&quot;IsAbs&quot;:true,&quot;Pos&quot;:1},&quot;DecorateInfoY&quot;:{&quot;IsAbs&quot;:true,&quot;Pos&quot;:0},&quot;ReferentInfo&quot;:{&quot;Id&quot;:&quot;026e5cb51dc641cc9cfdad777fba1b06&quot;,&quot;X&quot;:{&quot;Pos&quot;:1},&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281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170.xml><?xml version="1.0" encoding="utf-8"?>
<p:tagLst xmlns:a="http://schemas.openxmlformats.org/drawingml/2006/main" xmlns:r="http://schemas.openxmlformats.org/officeDocument/2006/relationships" xmlns:p="http://schemas.openxmlformats.org/presentationml/2006/main">
  <p:tag name="KSO_WM_ASSEMBLE_CHIP_INDEX" val="4630ad8be82f4822812141b8489ecca8"/>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a9f020acfdea5937ad627a"/>
  <p:tag name="KSO_WM_TEMPLATE_ASSEMBLE_XID" val="5fa9f020acfdea5937ad627a"/>
  <p:tag name="KSO_WM_TEMPLATE_CATEGORY" val="diagram"/>
  <p:tag name="KSO_WM_TEMPLATE_INDEX" val="20213325"/>
  <p:tag name="KSO_WM_UNIT_BLOCK" val="0"/>
  <p:tag name="KSO_WM_UNIT_COMPATIBLE" val="0"/>
  <p:tag name="KSO_WM_UNIT_DEC_AREA_ID" val="afe52cf3c2bc4a04bfc773f9dac4502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2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71.xml><?xml version="1.0" encoding="utf-8"?>
<p:tagLst xmlns:a="http://schemas.openxmlformats.org/drawingml/2006/main" xmlns:r="http://schemas.openxmlformats.org/officeDocument/2006/relationships" xmlns:p="http://schemas.openxmlformats.org/presentationml/2006/main">
  <p:tag name="KSO_WM_ASSEMBLE_CHIP_INDEX" val="14bc5988517640099f9053d3c86205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a9f020acfdea5937ad627a"/>
  <p:tag name="KSO_WM_TEMPLATE_ASSEMBLE_XID" val="5fa9f020acfdea5937ad627a"/>
  <p:tag name="KSO_WM_TEMPLATE_CATEGORY" val="diagram"/>
  <p:tag name="KSO_WM_TEMPLATE_INDEX" val="20213325"/>
  <p:tag name="KSO_WM_UNIT_BLOCK" val="0"/>
  <p:tag name="KSO_WM_UNIT_COMPATIBLE" val="0"/>
  <p:tag name="KSO_WM_UNIT_DEC_AREA_ID" val="d734a1e7defa494b985ac43e9390e2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25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3"/>
</p:tagLst>
</file>

<file path=ppt/tags/tag172.xml><?xml version="1.0" encoding="utf-8"?>
<p:tagLst xmlns:a="http://schemas.openxmlformats.org/drawingml/2006/main" xmlns:r="http://schemas.openxmlformats.org/officeDocument/2006/relationships" xmlns:p="http://schemas.openxmlformats.org/presentationml/2006/main">
  <p:tag name="KSO_WM_ASSEMBLE_CHIP_INDEX" val="5dd7b1b8ba414697a4f6637cf4a0123d"/>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a9f020acfdea5937ad627a"/>
  <p:tag name="KSO_WM_TEMPLATE_ASSEMBLE_XID" val="5fa9f020acfdea5937ad627a"/>
  <p:tag name="KSO_WM_TEMPLATE_CATEGORY" val="diagram"/>
  <p:tag name="KSO_WM_TEMPLATE_INDEX" val="20213325"/>
  <p:tag name="KSO_WM_UNIT_BLOCK" val="0"/>
  <p:tag name="KSO_WM_UNIT_COMPATIBLE" val="0"/>
  <p:tag name="KSO_WM_UNIT_DEC_AREA_ID" val="a351242128934dd7a8ff0f04cd2c5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25_1*f*2"/>
  <p:tag name="KSO_WM_UNIT_INDEX" val="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3"/>
</p:tagLst>
</file>

<file path=ppt/tags/tag173.xml><?xml version="1.0" encoding="utf-8"?>
<p:tagLst xmlns:a="http://schemas.openxmlformats.org/drawingml/2006/main" xmlns:r="http://schemas.openxmlformats.org/officeDocument/2006/relationships"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a382c452413942bcb49d879d3858f6f6&quot;,&quot;fill_align&quot;:&quot;lt&quot;,&quot;chip_types&quot;:[&quot;header&quot;]},{&quot;text_align&quot;:&quot;lt&quot;,&quot;text_direction&quot;:&quot;horizontal&quot;,&quot;support_big_font&quot;:false,&quot;fill_id&quot;:&quot;b65219c79ed34ee5b216c49ad550761d&quot;,&quot;fill_align&quot;:&quot;lt&quot;,&quot;chip_types&quot;:[&quot;text&quot;]},{&quot;text_align&quot;:&quot;lm&quot;,&quot;text_direction&quot;:&quot;horizontal&quot;,&quot;support_big_font&quot;:false,&quot;fill_id&quot;:&quot;2bdfea69f9f64d30920698dc86585c19&quot;,&quot;fill_align&quot;:&quot;lm&quot;,&quot;chip_types&quot;:[&quot;diagram&quot;,&quot;pictext&quot;,&quot;picture&quot;,&quot;chart&quot;,&quot;table&quot;]},{&quot;text_align&quot;:&quot;lt&quot;,&quot;text_direction&quot;:&quot;horizontal&quot;,&quot;support_big_font&quot;:false,&quot;fill_id&quot;:&quot;3a599a08ed3c4b75be6828f789ec470f&quot;,&quot;fill_align&quot;:&quot;lt&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f553136823a5e61bc"/>
  <p:tag name="KSO_WM_SLIDE_BACKGROUND" val="[&quot;general&quot;]"/>
  <p:tag name="KSO_WM_SLIDE_BACKGROUND_TYPE" val="general"/>
  <p:tag name="KSO_WM_SLIDE_BK_DARK_LIGHT" val="2"/>
  <p:tag name="KSO_WM_SLIDE_CAN_ADD_NAVIGATION" val="1"/>
  <p:tag name="KSO_WM_SLIDE_ID" val="diagram20213325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0-11-10T09:42:58&quot;,&quot;maxSize&quot;:{&quot;size1&quot;:26.699999999999999},&quot;minSize&quot;:{&quot;size1&quot;:17.800000000000001},&quot;normalSize&quot;:{&quot;size1&quot;:20.100000000000001},&quot;subLayout&quot;:[{&quot;id&quot;:&quot;2020-11-10T09:42:58&quot;,&quot;margin&quot;:{&quot;bottom&quot;:0,&quot;left&quot;:1.6929999589920044,&quot;right&quot;:1.6929999589920044,&quot;top&quot;:1.6929999589920044},&quot;type&quot;:0},{&quot;id&quot;:&quot;2020-11-10T09:42:58&quot;,&quot;maxSize&quot;:{&quot;size1&quot;:22.300000000000001},&quot;minSize&quot;:{&quot;size1&quot;:11.1},&quot;normalSize&quot;:{&quot;size1&quot;:13.9},&quot;subLayout&quot;:[{&quot;id&quot;:&quot;2020-11-10T09:42:58&quot;,&quot;margin&quot;:{&quot;bottom&quot;:0.026000002399086952,&quot;left&quot;:1.6929999589920044,&quot;right&quot;:1.6929999589920044,&quot;top&quot;:0.3970000147819519},&quot;type&quot;:0},{&quot;id&quot;:&quot;2020-11-10T09:42:58&quot;,&quot;maxSize&quot;:{&quot;size1&quot;:71.099999999999994},&quot;minSize&quot;:{&quot;size1&quot;:51.700000000000003},&quot;normalSize&quot;:{&quot;size1&quot;:58.200000000000003},&quot;subLayout&quot;:[{&quot;id&quot;:&quot;2020-11-10T09:42:58&quot;,&quot;margin&quot;:{&quot;bottom&quot;:0.026000002399086952,&quot;left&quot;:1.6929999589920044,&quot;right&quot;:1.6929999589920044,&quot;top&quot;:0.42300000786781311},&quot;type&quot;:0},{&quot;id&quot;:&quot;2020-11-10T09:42:58&quot;,&quot;margin&quot;:{&quot;bottom&quot;:1.6929999589920044,&quot;left&quot;:1.6929999589920044,&quot;right&quot;:1.6929999589920044,&quot;top&quot;:0.42300000786781311},&quot;type&quot;:0}],&quot;type&quot;:0}],&quot;type&quot;:0}],&quot;type&quot;:0}"/>
  <p:tag name="KSO_WM_SLIDE_POSITION" val="48*48"/>
  <p:tag name="KSO_WM_SLIDE_RATIO" val="1.777778"/>
  <p:tag name="KSO_WM_SLIDE_SIZE" val="864*408"/>
  <p:tag name="KSO_WM_SLIDE_SUBTYPE" val="picTxt"/>
  <p:tag name="KSO_WM_SLIDE_SUPPORT_FEATURE_TYPE" val="0"/>
  <p:tag name="KSO_WM_SLIDE_TYPE" val="text"/>
  <p:tag name="KSO_WM_TAG_VERSION" val="1.0"/>
  <p:tag name="KSO_WM_TEMPLATE_ASSEMBLE_GROUPID" val="5fa9f020acfdea5937ad627a"/>
  <p:tag name="KSO_WM_TEMPLATE_ASSEMBLE_XID" val="5fa9f020acfdea5937ad627a"/>
  <p:tag name="KSO_WM_TEMPLATE_CATEGORY" val="diagram"/>
  <p:tag name="KSO_WM_TEMPLATE_COLOR_TYPE" val="1"/>
  <p:tag name="KSO_WM_TEMPLATE_INDEX" val="20213325"/>
  <p:tag name="KSO_WM_TEMPLATE_MASTER_TYPE" val="0"/>
  <p:tag name="KSO_WM_TEMPLATE_SUBCATEGORY" val="21"/>
</p:tagLst>
</file>

<file path=ppt/tags/tag174.xml><?xml version="1.0" encoding="utf-8"?>
<p:tagLst xmlns:a="http://schemas.openxmlformats.org/drawingml/2006/main" xmlns:r="http://schemas.openxmlformats.org/officeDocument/2006/relationships" xmlns:p="http://schemas.openxmlformats.org/presentationml/2006/main">
  <p:tag name="KSO_WM_ASSEMBLE_CHIP_INDEX" val="4630ad8be82f4822812141b8489ecca8"/>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a9f020acfdea5937ad627a"/>
  <p:tag name="KSO_WM_TEMPLATE_ASSEMBLE_XID" val="5fa9f020acfdea5937ad627a"/>
  <p:tag name="KSO_WM_TEMPLATE_CATEGORY" val="diagram"/>
  <p:tag name="KSO_WM_TEMPLATE_INDEX" val="20213325"/>
  <p:tag name="KSO_WM_UNIT_BLOCK" val="0"/>
  <p:tag name="KSO_WM_UNIT_COMPATIBLE" val="0"/>
  <p:tag name="KSO_WM_UNIT_DEC_AREA_ID" val="afe52cf3c2bc4a04bfc773f9dac4502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2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75.xml><?xml version="1.0" encoding="utf-8"?>
<p:tagLst xmlns:a="http://schemas.openxmlformats.org/drawingml/2006/main" xmlns:r="http://schemas.openxmlformats.org/officeDocument/2006/relationships" xmlns:p="http://schemas.openxmlformats.org/presentationml/2006/main">
  <p:tag name="KSO_WM_ASSEMBLE_CHIP_INDEX" val="14bc5988517640099f9053d3c86205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a9f020acfdea5937ad627a"/>
  <p:tag name="KSO_WM_TEMPLATE_ASSEMBLE_XID" val="5fa9f020acfdea5937ad627a"/>
  <p:tag name="KSO_WM_TEMPLATE_CATEGORY" val="diagram"/>
  <p:tag name="KSO_WM_TEMPLATE_INDEX" val="20213325"/>
  <p:tag name="KSO_WM_UNIT_BLOCK" val="0"/>
  <p:tag name="KSO_WM_UNIT_COMPATIBLE" val="0"/>
  <p:tag name="KSO_WM_UNIT_DEC_AREA_ID" val="d734a1e7defa494b985ac43e9390e2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25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3"/>
</p:tagLst>
</file>

<file path=ppt/tags/tag176.xml><?xml version="1.0" encoding="utf-8"?>
<p:tagLst xmlns:a="http://schemas.openxmlformats.org/drawingml/2006/main" xmlns:r="http://schemas.openxmlformats.org/officeDocument/2006/relationships" xmlns:p="http://schemas.openxmlformats.org/presentationml/2006/main">
  <p:tag name="KSO_WM_ASSEMBLE_CHIP_INDEX" val="5dd7b1b8ba414697a4f6637cf4a0123d"/>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a9f020acfdea5937ad627a"/>
  <p:tag name="KSO_WM_TEMPLATE_ASSEMBLE_XID" val="5fa9f020acfdea5937ad627a"/>
  <p:tag name="KSO_WM_TEMPLATE_CATEGORY" val="diagram"/>
  <p:tag name="KSO_WM_TEMPLATE_INDEX" val="20213325"/>
  <p:tag name="KSO_WM_UNIT_BLOCK" val="0"/>
  <p:tag name="KSO_WM_UNIT_COMPATIBLE" val="0"/>
  <p:tag name="KSO_WM_UNIT_DEC_AREA_ID" val="a351242128934dd7a8ff0f04cd2c5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25_1*f*2"/>
  <p:tag name="KSO_WM_UNIT_INDEX" val="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3"/>
</p:tagLst>
</file>

<file path=ppt/tags/tag177.xml><?xml version="1.0" encoding="utf-8"?>
<p:tagLst xmlns:a="http://schemas.openxmlformats.org/drawingml/2006/main" xmlns:r="http://schemas.openxmlformats.org/officeDocument/2006/relationships" xmlns:p="http://schemas.openxmlformats.org/presentationml/2006/main">
  <p:tag name="KSO_WM_ASSEMBLE_CHIP_INDEX" val="5dd7b1b8ba414697a4f6637cf4a0123d"/>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a9f020acfdea5937ad627a"/>
  <p:tag name="KSO_WM_TEMPLATE_ASSEMBLE_XID" val="5fa9f020acfdea5937ad627a"/>
  <p:tag name="KSO_WM_TEMPLATE_CATEGORY" val="diagram"/>
  <p:tag name="KSO_WM_TEMPLATE_INDEX" val="20213325"/>
  <p:tag name="KSO_WM_UNIT_BLOCK" val="0"/>
  <p:tag name="KSO_WM_UNIT_COMPATIBLE" val="0"/>
  <p:tag name="KSO_WM_UNIT_DEC_AREA_ID" val="a351242128934dd7a8ff0f04cd2c5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25_1*f*2"/>
  <p:tag name="KSO_WM_UNIT_INDEX" val="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3"/>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2e21ee4c3f5a46d492b80b7d436d6952&quot;,&quot;fill_align&quot;:&quot;lm&quot;,&quot;chip_types&quot;:[&quot;picture&quot;]},{&quot;text_align&quot;:&quot;lm&quot;,&quot;text_direction&quot;:&quot;horizontal&quot;,&quot;support_big_font&quot;:false,&quot;picture_toward&quot;:0,&quot;picture_dockside&quot;:[],&quot;fill_id&quot;:&quot;b2d3d7ed895e4c8baab6afdad95d4072&quot;,&quot;fill_align&quot;:&quot;lm&quot;,&quot;chip_types&quot;:[&quot;text&quot;,&quot;header&quot;]},{&quot;text_align&quot;:&quot;lm&quot;,&quot;text_direction&quot;:&quot;horizontal&quot;,&quot;support_big_font&quot;:false,&quot;picture_toward&quot;:0,&quot;picture_dockside&quot;:[],&quot;fill_id&quot;:&quot;06e999aafa324b2b801eef8472f3b03d&quot;,&quot;fill_align&quot;:&quot;lm&quot;,&quot;chip_types&quot;:[&quot;text&quot;]}]]"/>
  <p:tag name="KSO_WM_CHIP_GROUPID" val="5ef20a1da491bb0086638ab7"/>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1da491bb0086638ab8"/>
  <p:tag name="KSO_WM_SLIDE_BACKGROUND_TYPE" val="general"/>
  <p:tag name="KSO_WM_SLIDE_BK_DARK_LIGHT" val="2"/>
  <p:tag name="KSO_WM_SLIDE_CAN_ADD_NAVIGATION" val="1"/>
  <p:tag name="KSO_WM_SLIDE_ID" val="diagram20208634_1"/>
  <p:tag name="KSO_WM_SLIDE_INDEX" val="1"/>
  <p:tag name="KSO_WM_SLIDE_ITEM_CNT" val="0"/>
  <p:tag name="KSO_WM_SLIDE_LAYOUT" val="d_f"/>
  <p:tag name="KSO_WM_SLIDE_LAYOUT_CNT" val="1_2"/>
  <p:tag name="KSO_WM_SLIDE_LAYOUT_INFO" val="{&quot;id&quot;:&quot;2020-11-16T10:14:50&quot;,&quot;maxSize&quot;:{&quot;size1&quot;:51.100000000000001},&quot;minSize&quot;:{&quot;size1&quot;:51.100000000000001},&quot;normalSize&quot;:{&quot;size1&quot;:51.100000000000001},&quot;subLayout&quot;:[{&quot;id&quot;:&quot;2020-11-16T10:14:50&quot;,&quot;type&quot;:0},{&quot;id&quot;:&quot;2020-11-16T10:14:50&quot;,&quot;margin&quot;:{&quot;bottom&quot;:3.3870000839233398,&quot;left&quot;:3.1749999523162842,&quot;right&quot;:16.722000122070312,&quot;top&quot;:2.1170001029968262},&quot;type&quot;:0}],&quot;type&quot;:0}"/>
  <p:tag name="KSO_WM_SLIDE_POSITION" val="72*96"/>
  <p:tag name="KSO_WM_SLIDE_RATIO" val="1.777778"/>
  <p:tag name="KSO_WM_SLIDE_SIZE" val="816*360"/>
  <p:tag name="KSO_WM_SLIDE_SUBTYPE" val="picTxt"/>
  <p:tag name="KSO_WM_SLIDE_SUPPORT_FEATURE_TYPE" val="0"/>
  <p:tag name="KSO_WM_SLIDE_TYPE" val="text"/>
  <p:tag name="KSO_WM_TAG_VERSION" val="1.0"/>
  <p:tag name="KSO_WM_TEMPLATE_ASSEMBLE_GROUPID" val="5fb1e09930a0f79ad1c42d18"/>
  <p:tag name="KSO_WM_TEMPLATE_ASSEMBLE_XID" val="5fb1e09930a0f79ad1c42d18"/>
  <p:tag name="KSO_WM_TEMPLATE_CATEGORY" val="diagram"/>
  <p:tag name="KSO_WM_TEMPLATE_COLOR_TYPE" val="1"/>
  <p:tag name="KSO_WM_TEMPLATE_INDEX" val="20208634"/>
  <p:tag name="KSO_WM_TEMPLATE_MASTER_TYPE" val="0"/>
  <p:tag name="KSO_WM_TEMPLATE_SUBCATEGORY" val="2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a1da491bb0086638ab7"/>
  <p:tag name="KSO_WM_CHIP_XID" val="5ef20a1da491bb0086638ab8"/>
  <p:tag name="KSO_WM_TAG_VERSION" val="1.0"/>
  <p:tag name="KSO_WM_TEMPLATE_ASSEMBLE_GROUPID" val="5fb1e09930a0f79ad1c42d18"/>
  <p:tag name="KSO_WM_TEMPLATE_ASSEMBLE_XID" val="5fb1e09930a0f79ad1c42d18"/>
  <p:tag name="KSO_WM_TEMPLATE_CATEGORY" val="diagram"/>
  <p:tag name="KSO_WM_TEMPLATE_INDEX" val="20208634"/>
  <p:tag name="KSO_WM_UNIT_BLOCK" val="0"/>
  <p:tag name="KSO_WM_UNIT_COMPATIBLE" val="0"/>
  <p:tag name="KSO_WM_UNIT_DEC_AREA_ID" val="54453765f0ec47c49060bdc22adf5647"/>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634_1*i*1"/>
  <p:tag name="KSO_WM_UNIT_INDEX" val="1"/>
  <p:tag name="KSO_WM_UNIT_LAYERLEVEL" val="1"/>
  <p:tag name="KSO_WM_UNIT_LINE_FILL_TYPE" val="2"/>
  <p:tag name="KSO_WM_UNIT_LINE_FORE_SCHEMECOLOR_INDEX" val="8"/>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198"/>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4cbc9b2fced405c9fc7a719d189a8f1&quot;,&quot;fill_align&quot;:&quot;lm&quot;,&quot;text_align&quot;:&quot;lm&quot;,&quot;text_direction&quot;:&quot;horizontal&quot;,&quot;chip_types&quot;:[&quot;header&quot;]},{&quot;fill_id&quot;:&quot;1641beb94b174bc5b8c5cae3a60b9066&quot;,&quot;fill_align&quot;:&quot;cm&quot;,&quot;text_align&quot;:&quot;cm&quot;,&quot;text_direction&quot;:&quot;horizontal&quot;,&quot;chip_types&quot;:[&quot;diagram&quot;,&quot;picture&quot;,&quot;chart&quot;,&quot;table&quot;,&quot;video&quot;],&quot;support_features&quot;:[&quot;collage&quot;,&quot;carousel&quot;]},{&quot;fill_id&quot;:&quot;761bca9824704649a9042d2619b77ad2&quot;,&quot;fill_align&quot;:&quot;cm&quot;,&quot;text_align&quot;:&quot;lm&quot;,&quot;text_direction&quot;:&quot;horizontal&quot;,&quot;chip_types&quot;:[&quot;text&quot;]}],[{&quot;fill_id&quot;:&quot;c4cbc9b2fced405c9fc7a719d189a8f1&quot;,&quot;fill_align&quot;:&quot;lm&quot;,&quot;text_align&quot;:&quot;lm&quot;,&quot;text_direction&quot;:&quot;horizontal&quot;,&quot;chip_types&quot;:[&quot;header&quot;]},{&quot;fill_id&quot;:&quot;1641beb94b174bc5b8c5cae3a60b9066&quot;,&quot;fill_align&quot;:&quot;cm&quot;,&quot;text_align&quot;:&quot;lm&quot;,&quot;text_direction&quot;:&quot;horizontal&quot;,&quot;chip_types&quot;:[&quot;text&quot;]},{&quot;fill_id&quot;:&quot;761bca9824704649a9042d2619b77ad2&quot;,&quot;fill_align&quot;:&quot;cm&quot;,&quot;text_align&quot;:&quot;cm&quot;,&quot;text_direction&quot;:&quot;horizontal&quot;,&quot;chip_types&quot;:[&quot;picture&quot;]}]]"/>
  <p:tag name="KSO_WM_CHIP_GROUPID" val="5f0e73c28050c250ba65b21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e73c28050c250ba65b21a"/>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20928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7-20T10:44:18&quot;,&quot;maxSize&quot;:{&quot;size1&quot;:22.199999999999999},&quot;minSize&quot;:{&quot;size1&quot;:20},&quot;normalSize&quot;:{&quot;size1&quot;:20},&quot;subLayout&quot;:[{&quot;id&quot;:&quot;2020-07-20T10:44:18&quot;,&quot;margin&quot;:{&quot;bottom&quot;:0,&quot;left&quot;:2.1170001029968262,&quot;right&quot;:2.1170001029968262,&quot;top&quot;:1.2699999809265137},&quot;type&quot;:0},{&quot;direction&quot;:1,&quot;id&quot;:&quot;2020-07-20T10:44:18&quot;,&quot;maxSize&quot;:{&quot;size1&quot;:61.299999999999997},&quot;minSize&quot;:{&quot;size1&quot;:61.299999999999997},&quot;normalSize&quot;:{&quot;size1&quot;:61.299999999999997},&quot;subLayout&quot;:[{&quot;id&quot;:&quot;2020-07-20T10:44:18&quot;,&quot;margin&quot;:{&quot;bottom&quot;:1.6929999589920044,&quot;left&quot;:2.1170001029968262,&quot;right&quot;:0.026000002399086952,&quot;top&quot;:1.6929999589920044},&quot;type&quot;:0},{&quot;id&quot;:&quot;2020-07-20T10:44:18&quot;,&quot;margin&quot;:{&quot;bottom&quot;:1.6929999589920044,&quot;left&quot;:1.2439998388290405,&quot;right&quot;:2.1170001029968262,&quot;top&quot;:1.6929999589920044},&quot;type&quot;:0}],&quot;type&quot;:0}],&quot;type&quot;:0}"/>
  <p:tag name="KSO_WM_SLIDE_POSITION" val="0*48"/>
  <p:tag name="KSO_WM_SLIDE_RATIO" val="1.777778"/>
  <p:tag name="KSO_WM_SLIDE_SIZE" val="960*444"/>
  <p:tag name="KSO_WM_SLIDE_SUBTYPE" val="picTxt"/>
  <p:tag name="KSO_WM_SLIDE_SUPPORT_FEATURE_TYPE" val="0"/>
  <p:tag name="KSO_WM_SLIDE_TYPE" val="text"/>
  <p:tag name="KSO_WM_TAG_VERSION" val="1.0"/>
  <p:tag name="KSO_WM_TEMPLATE_ASSEMBLE_GROUPID" val="5f1505028050c250ba65d2cd"/>
  <p:tag name="KSO_WM_TEMPLATE_ASSEMBLE_XID" val="5f1505028050c250ba65d2cd"/>
  <p:tag name="KSO_WM_TEMPLATE_CATEGORY" val="diagram"/>
  <p:tag name="KSO_WM_TEMPLATE_COLOR_TYPE" val="1"/>
  <p:tag name="KSO_WM_TEMPLATE_INDEX" val="20209281"/>
  <p:tag name="KSO_WM_TEMPLATE_JOB_ID" val="2"/>
  <p:tag name="KSO_WM_TEMPLATE_MASTER_TYPE" val="0"/>
  <p:tag name="KSO_WM_TEMPLATE_OUTLINE_ID" val="15"/>
  <p:tag name="KSO_WM_TEMPLATE_SCENE_ID" val="1"/>
  <p:tag name="KSO_WM_TEMPLATE_SUBCATEGORY" val="21"/>
  <p:tag name="KSO_WM_TEMPLATE_THUMBS_INDEX" val="1、6、10、14、20、26、27、28、29、31"/>
  <p:tag name="KSO_WM_TEMPLATE_TOPIC_DEFAULT" val="1"/>
  <p:tag name="KSO_WM_TEMPLATE_TOPIC_ID" val="2869567"/>
</p:tagLst>
</file>

<file path=ppt/tags/tag180.xml><?xml version="1.0" encoding="utf-8"?>
<p:tagLst xmlns:a="http://schemas.openxmlformats.org/drawingml/2006/main" xmlns:r="http://schemas.openxmlformats.org/officeDocument/2006/relationships" xmlns:p="http://schemas.openxmlformats.org/presentationml/2006/main">
  <p:tag name="KSO_WM_ASSEMBLE_CHIP_INDEX" val="59c388006a9f48a896a68f0862d24c46"/>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b1e09930a0f79ad1c42d18"/>
  <p:tag name="KSO_WM_TEMPLATE_ASSEMBLE_XID" val="5fb1e09930a0f79ad1c42d18"/>
  <p:tag name="KSO_WM_TEMPLATE_CATEGORY" val="diagram"/>
  <p:tag name="KSO_WM_TEMPLATE_INDEX" val="20208634"/>
  <p:tag name="KSO_WM_UNIT_COMPATIBLE" val="1"/>
  <p:tag name="KSO_WM_UNIT_DEC_AREA_ID" val="51db4ca5d8ec4893a86b15128b521e9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634_1*d*1"/>
  <p:tag name="KSO_WM_UNIT_INDEX" val="1"/>
  <p:tag name="KSO_WM_UNIT_LAYERLEVEL" val="1"/>
  <p:tag name="KSO_WM_UNIT_PICTURE_CLIP_FLAG" val="0"/>
  <p:tag name="KSO_WM_UNIT_PLACING_PICTURE" val="59c388006a9f48a896a68f0862d24c46"/>
  <p:tag name="KSO_WM_UNIT_SM_LIMIT_TYPE" val="2"/>
  <p:tag name="KSO_WM_UNIT_TYPE" val="d"/>
  <p:tag name="KSO_WM_UNIT_VALUE" val="1269*1523"/>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a1da491bb0086638ab7"/>
  <p:tag name="KSO_WM_CHIP_XID" val="5ef20a1da491bb0086638ab8"/>
  <p:tag name="KSO_WM_TAG_VERSION" val="1.0"/>
  <p:tag name="KSO_WM_TEMPLATE_ASSEMBLE_GROUPID" val="5fb1e09930a0f79ad1c42d18"/>
  <p:tag name="KSO_WM_TEMPLATE_ASSEMBLE_XID" val="5fb1e09930a0f79ad1c42d18"/>
  <p:tag name="KSO_WM_TEMPLATE_CATEGORY" val="diagram"/>
  <p:tag name="KSO_WM_TEMPLATE_INDEX" val="20208634"/>
  <p:tag name="KSO_WM_UNIT_BLOCK" val="0"/>
  <p:tag name="KSO_WM_UNIT_COMPATIBLE" val="0"/>
  <p:tag name="KSO_WM_UNIT_DEC_AREA_ID" val="d5ab7708f9cd41638f0235d691b813e3"/>
  <p:tag name="KSO_WM_UNIT_DECORATE_INFO" val="{&quot;DecorateInfoH&quot;:{&quot;IsAbs&quot;:true},&quot;DecorateInfoW&quot;:{&quot;IsAbs&quot;:true},&quot;DecorateInfoX&quot;:{&quot;IsAbs&quot;:true,&quot;Pos&quot;:1},&quot;DecorateInfoY&quot;:{&quot;IsAbs&quot;:true,&quot;Pos&quot;:1},&quot;ReferentInfo&quot;:{&quot;Id&quot;:&quot;aac99d865d59444092a467ef2425f8a3&quot;,&quot;X&quot;:{&quot;Pos&quot;:1},&quot;Y&quot;:{&quot;Pos&quot;:1}},&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8634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54"/>
</p:tagLst>
</file>

<file path=ppt/tags/tag182.xml><?xml version="1.0" encoding="utf-8"?>
<p:tagLst xmlns:a="http://schemas.openxmlformats.org/drawingml/2006/main" xmlns:r="http://schemas.openxmlformats.org/officeDocument/2006/relationships" xmlns:p="http://schemas.openxmlformats.org/presentationml/2006/main">
  <p:tag name="KSO_WM_ASSEMBLE_CHIP_INDEX" val="941e2cd602c245d8812e017610a08a39"/>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e09930a0f79ad1c42d18"/>
  <p:tag name="KSO_WM_TEMPLATE_ASSEMBLE_XID" val="5fb1e09930a0f79ad1c42d18"/>
  <p:tag name="KSO_WM_TEMPLATE_CATEGORY" val="diagram"/>
  <p:tag name="KSO_WM_TEMPLATE_INDEX" val="20208634"/>
  <p:tag name="KSO_WM_UNIT_BLOCK" val="0"/>
  <p:tag name="KSO_WM_UNIT_COMPATIBLE" val="0"/>
  <p:tag name="KSO_WM_UNIT_DEC_AREA_ID" val="aac99d865d59444092a467ef2425f8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34_1*f*2"/>
  <p:tag name="KSO_WM_UNIT_INDEX" val="2"/>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4"/>
</p:tagLst>
</file>

<file path=ppt/tags/tag183.xml><?xml version="1.0" encoding="utf-8"?>
<p:tagLst xmlns:a="http://schemas.openxmlformats.org/drawingml/2006/main" xmlns:r="http://schemas.openxmlformats.org/officeDocument/2006/relationships" xmlns:p="http://schemas.openxmlformats.org/presentationml/2006/main">
  <p:tag name="KSO_WM_ASSEMBLE_CHIP_INDEX" val="2c7f93d8a40b437c9bfb343838cd97a5"/>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1e09930a0f79ad1c42d18"/>
  <p:tag name="KSO_WM_TEMPLATE_ASSEMBLE_XID" val="5fb1e09930a0f79ad1c42d18"/>
  <p:tag name="KSO_WM_TEMPLATE_CATEGORY" val="diagram"/>
  <p:tag name="KSO_WM_TEMPLATE_INDEX" val="20208634"/>
  <p:tag name="KSO_WM_UNIT_BLOCK" val="0"/>
  <p:tag name="KSO_WM_UNIT_COMPATIBLE" val="0"/>
  <p:tag name="KSO_WM_UNIT_DEC_AREA_ID" val="4056119e7d05426c8e745d07e3b6258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84.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4d9e2e0793bc4ca0b72121d8c913aa35&quot;,&quot;fill_align&quot;:&quot;cm&quot;,&quot;text_align&quot;:&quot;cm&quot;,&quot;text_direction&quot;:&quot;horizontal&quot;,&quot;chip_types&quot;:[&quot;pictext&quot;,&quot;picture&quot;,&quot;chart&quot;,&quot;table&quot;]},{&quot;fill_id&quot;:&quot;bbdf01f1b92e49d78e86056d2f3bc513&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968e478fb0c58a9456"/>
  <p:tag name="KSO_WM_SLIDE_BACKGROUND" val="[&quot;navigation&quot;]"/>
  <p:tag name="KSO_WM_SLIDE_BACKGROUND_TYPE" val="navigation"/>
  <p:tag name="KSO_WM_SLIDE_BK_DARK_LIGHT" val="2"/>
  <p:tag name="KSO_WM_SLIDE_ID" val="diagram20211184_1"/>
  <p:tag name="KSO_WM_SLIDE_INDEX" val="1"/>
  <p:tag name="KSO_WM_SLIDE_ITEM_CNT" val="0"/>
  <p:tag name="KSO_WM_SLIDE_LAYOUT" val="a_d_f"/>
  <p:tag name="KSO_WM_SLIDE_LAYOUT_CNT" val="1_1_1"/>
  <p:tag name="KSO_WM_SLIDE_LAYOUT_INFO" val="{&quot;id&quot;:&quot;2020-11-10T14:43:5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0T14:43:55&quot;,&quot;margin&quot;:{&quot;bottom&quot;:0.44999998807907104,&quot;left&quot;:0.84700000286102295,&quot;right&quot;:0.84600001573562622,&quot;top&quot;:0.42300000786781311},&quot;type&quot;:0},{&quot;direction&quot;:1,&quot;id&quot;:&quot;2020-11-10T14:43:55&quot;,&quot;maxSize&quot;:{&quot;size1&quot;:44.899618616687562},&quot;minSize&quot;:{&quot;size1&quot;:44.899618616687562},&quot;normalSize&quot;:{&quot;size1&quot;:44.899618616687562},&quot;subLayout&quot;:[{&quot;id&quot;:&quot;2020-11-10T14:43:55&quot;,&quot;margin&quot;:{&quot;bottom&quot;:3.3870000839233398,&quot;left&quot;:2.9630000591278076,&quot;right&quot;:2.9630000591278076,&quot;top&quot;:3.3870000839233398},&quot;type&quot;:0},{&quot;id&quot;:&quot;2020-11-10T14:43:55&quot;,&quot;margin&quot;:{&quot;bottom&quot;:5.0799999237060547,&quot;left&quot;:2.1170001029968262,&quot;right&quot;:2.1170001029968262,&quot;top&quot;:5.5029997825622559},&quot;type&quot;:0}],&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faa36ab0f63d42c4847731d"/>
  <p:tag name="KSO_WM_TEMPLATE_ASSEMBLE_XID" val="5faa36ab0f63d42c4847731d"/>
  <p:tag name="KSO_WM_TEMPLATE_CATEGORY" val="diagram"/>
  <p:tag name="KSO_WM_TEMPLATE_COLOR_TYPE" val="1"/>
  <p:tag name="KSO_WM_TEMPLATE_INDEX" val="20211184"/>
  <p:tag name="KSO_WM_TEMPLATE_MASTER_TYPE" val="0"/>
  <p:tag name="KSO_WM_TEMPLATE_SUBCATEGORY" val="21"/>
  <p:tag name="KSO_WM_TEMPLATE_THUMBS_INDEX" val="1、4、7、12、13、14、15、16、17、18、20、24、25、28、33、36、40、43、44"/>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9147eb99afc044f7af2648005f4ff66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2"/>
  <p:tag name="KSO_WM_UNIT_INDEX" val="2"/>
  <p:tag name="KSO_WM_UNIT_LAYERLEVEL" val="1"/>
  <p:tag name="KSO_WM_UNIT_LINE_FILL_TYPE" val="2"/>
  <p:tag name="KSO_WM_UNIT_LINE_FORE_SCHEMECOLOR_INDEX" val="1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88"/>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73396cf5e9d04042a26cb7584d0882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88"/>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7196135bcbac4253a665a00abefe142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19"/>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9f6239f1c2a448929e07055046d7044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5"/>
  <p:tag name="KSO_WM_UNIT_INDEX" val="5"/>
  <p:tag name="KSO_WM_UNIT_LAYERLEVEL" val="1"/>
  <p:tag name="KSO_WM_UNIT_SM_LIMIT_TYPE" val="1"/>
  <p:tag name="KSO_WM_UNIT_TYPE" val="i"/>
</p:tagLst>
</file>

<file path=ppt/tags/tag19.xml><?xml version="1.0" encoding="utf-8"?>
<p:tagLst xmlns:a="http://schemas.openxmlformats.org/drawingml/2006/main" xmlns:r="http://schemas.openxmlformats.org/officeDocument/2006/relationships" xmlns:p="http://schemas.openxmlformats.org/presentationml/2006/main">
  <p:tag name="KSO_WM_ASSEMBLE_CHIP_INDEX" val="d0073f15715942c3a2f0b2f253cf8117"/>
  <p:tag name="KSO_WM_BEAUTIFY_FLAG" val="#wm#"/>
  <p:tag name="KSO_WM_CHIP_GROUPID" val="5e7881253197e252a37019b5"/>
  <p:tag name="KSO_WM_CHIP_XID" val="5e7881253197e252a37019b6"/>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026e5cb51dc641cc9cfdad777fba1b06"/>
  <p:tag name="KSO_WM_UNIT_DEFAULT_FONT" val="24;44;4"/>
  <p:tag name="KSO_WM_UNIT_DIAGRAM_ISNUMVISUAL" val="0"/>
  <p:tag name="KSO_WM_UNIT_DIAGRAM_ISREFERUNIT" val="0"/>
  <p:tag name="KSO_WM_UNIT_HIGHLIGHT" val="0"/>
  <p:tag name="KSO_WM_UNIT_ID" val="diagram2020928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3"/>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16cc829949db46ec922691ed797455c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8"/>
  <p:tag name="KSO_WM_UNIT_INDEX" val="8"/>
  <p:tag name="KSO_WM_UNIT_LAYERLEVEL" val="1"/>
  <p:tag name="KSO_WM_UNIT_SM_LIMIT_TYPE" val="1"/>
  <p:tag name="KSO_WM_UNIT_TYPE" val="i"/>
</p:tagLst>
</file>

<file path=ppt/tags/tag191.xml><?xml version="1.0" encoding="utf-8"?>
<p:tagLst xmlns:a="http://schemas.openxmlformats.org/drawingml/2006/main" xmlns:r="http://schemas.openxmlformats.org/officeDocument/2006/relationships" xmlns:p="http://schemas.openxmlformats.org/presentationml/2006/main">
  <p:tag name="KSO_WM_ASSEMBLE_CHIP_INDEX" val="f7e63f1db2af481a94fb50146306a3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2c2d128985684702bd39464d2358bea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2"/>
</p:tagLst>
</file>

<file path=ppt/tags/tag192.xml><?xml version="1.0" encoding="utf-8"?>
<p:tagLst xmlns:a="http://schemas.openxmlformats.org/drawingml/2006/main" xmlns:r="http://schemas.openxmlformats.org/officeDocument/2006/relationships" xmlns:p="http://schemas.openxmlformats.org/presentationml/2006/main">
  <p:tag name="KSO_WM_ASSEMBLE_CHIP_INDEX" val="14c441c24a6a4a11b578cafe95f14b0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03395af684344213bbd2201f0774064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5e12d69f226b47249e6ac9c7eaa11a4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9"/>
  <p:tag name="KSO_WM_UNIT_INDEX" val="9"/>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f66dbedc9f7a4adbb5193b3acfd723c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4_1*i*10"/>
  <p:tag name="KSO_WM_UNIT_INDEX" val="10"/>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24266ae78fba4d2688e71033631fe25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4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e843e2d12833433fb2cbceee6ec4ba2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7"/>
  <p:tag name="KSO_WM_UNIT_INDEX" val="7"/>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97.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4d9e2e0793bc4ca0b72121d8c913aa35&quot;,&quot;fill_align&quot;:&quot;cm&quot;,&quot;text_align&quot;:&quot;cm&quot;,&quot;text_direction&quot;:&quot;horizontal&quot;,&quot;chip_types&quot;:[&quot;pictext&quot;,&quot;picture&quot;,&quot;chart&quot;,&quot;table&quot;]},{&quot;fill_id&quot;:&quot;bbdf01f1b92e49d78e86056d2f3bc513&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968e478fb0c58a9456"/>
  <p:tag name="KSO_WM_SLIDE_BACKGROUND" val="[&quot;navigation&quot;]"/>
  <p:tag name="KSO_WM_SLIDE_BACKGROUND_TYPE" val="navigation"/>
  <p:tag name="KSO_WM_SLIDE_BK_DARK_LIGHT" val="2"/>
  <p:tag name="KSO_WM_SLIDE_ID" val="diagram20211184_1"/>
  <p:tag name="KSO_WM_SLIDE_INDEX" val="1"/>
  <p:tag name="KSO_WM_SLIDE_ITEM_CNT" val="0"/>
  <p:tag name="KSO_WM_SLIDE_LAYOUT" val="a_d_f"/>
  <p:tag name="KSO_WM_SLIDE_LAYOUT_CNT" val="1_1_1"/>
  <p:tag name="KSO_WM_SLIDE_LAYOUT_INFO" val="{&quot;id&quot;:&quot;2020-11-10T14:43:5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0T14:43:55&quot;,&quot;margin&quot;:{&quot;bottom&quot;:0.44999998807907104,&quot;left&quot;:0.84700000286102295,&quot;right&quot;:0.84600001573562622,&quot;top&quot;:0.42300000786781311},&quot;type&quot;:0},{&quot;direction&quot;:1,&quot;id&quot;:&quot;2020-11-10T14:43:55&quot;,&quot;maxSize&quot;:{&quot;size1&quot;:44.899618616687562},&quot;minSize&quot;:{&quot;size1&quot;:44.899618616687562},&quot;normalSize&quot;:{&quot;size1&quot;:44.899618616687562},&quot;subLayout&quot;:[{&quot;id&quot;:&quot;2020-11-10T14:43:55&quot;,&quot;margin&quot;:{&quot;bottom&quot;:3.3870000839233398,&quot;left&quot;:2.9630000591278076,&quot;right&quot;:2.9630000591278076,&quot;top&quot;:3.3870000839233398},&quot;type&quot;:0},{&quot;id&quot;:&quot;2020-11-10T14:43:55&quot;,&quot;margin&quot;:{&quot;bottom&quot;:5.0799999237060547,&quot;left&quot;:2.1170001029968262,&quot;right&quot;:2.1170001029968262,&quot;top&quot;:5.5029997825622559},&quot;type&quot;:0}],&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faa36ab0f63d42c4847731d"/>
  <p:tag name="KSO_WM_TEMPLATE_ASSEMBLE_XID" val="5faa36ab0f63d42c4847731d"/>
  <p:tag name="KSO_WM_TEMPLATE_CATEGORY" val="diagram"/>
  <p:tag name="KSO_WM_TEMPLATE_COLOR_TYPE" val="1"/>
  <p:tag name="KSO_WM_TEMPLATE_INDEX" val="20211184"/>
  <p:tag name="KSO_WM_TEMPLATE_MASTER_TYPE" val="0"/>
  <p:tag name="KSO_WM_TEMPLATE_SUBCATEGORY" val="21"/>
  <p:tag name="KSO_WM_TEMPLATE_THUMBS_INDEX" val="1、4、7、12、13、14、15、16、17、18、20、24、25、28、33、36、40、43、44"/>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9147eb99afc044f7af2648005f4ff66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2"/>
  <p:tag name="KSO_WM_UNIT_INDEX" val="2"/>
  <p:tag name="KSO_WM_UNIT_LAYERLEVEL" val="1"/>
  <p:tag name="KSO_WM_UNIT_LINE_FILL_TYPE" val="2"/>
  <p:tag name="KSO_WM_UNIT_LINE_FORE_SCHEMECOLOR_INDEX" val="1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88"/>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105,&quot;width&quot;:13650}"/>
</p:tagLst>
</file>

<file path=ppt/tags/tag20.xml><?xml version="1.0" encoding="utf-8"?>
<p:tagLst xmlns:a="http://schemas.openxmlformats.org/drawingml/2006/main" xmlns:r="http://schemas.openxmlformats.org/officeDocument/2006/relationships" xmlns:p="http://schemas.openxmlformats.org/presentationml/2006/main">
  <p:tag name="KSO_WM_ASSEMBLE_CHIP_INDEX" val="9a861b9fab6d4f74a18f81adfa504956"/>
  <p:tag name="KSO_WM_BEAUTIFY_FLAG" val="#wm#"/>
  <p:tag name="KSO_WM_CHIP_GROUPID" val="5e6b05596848fb12bee65ac8"/>
  <p:tag name="KSO_WM_CHIP_XID" val="5e6b05596848fb12bee65aca"/>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646d350c2af0473ca5995d1b2553585b"/>
  <p:tag name="KSO_WM_UNIT_DEFAULT_FONT" val="14;20;2"/>
  <p:tag name="KSO_WM_UNIT_DIAGRAM_ISNUMVISUAL" val="0"/>
  <p:tag name="KSO_WM_UNIT_DIAGRAM_ISREFERUNIT" val="0"/>
  <p:tag name="KSO_WM_UNIT_HIGHLIGHT" val="0"/>
  <p:tag name="KSO_WM_UNIT_ID" val="diagram2020928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48"/>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73396cf5e9d04042a26cb7584d0882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88"/>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7196135bcbac4253a665a00abefe142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19"/>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9f6239f1c2a448929e07055046d7044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5"/>
  <p:tag name="KSO_WM_UNIT_INDEX" val="5"/>
  <p:tag name="KSO_WM_UNIT_LAYERLEVEL" val="1"/>
  <p:tag name="KSO_WM_UNIT_SM_LIMIT_TYPE" val="1"/>
  <p:tag name="KSO_WM_UNIT_TYPE" val="i"/>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16cc829949db46ec922691ed797455c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8"/>
  <p:tag name="KSO_WM_UNIT_INDEX" val="8"/>
  <p:tag name="KSO_WM_UNIT_LAYERLEVEL" val="1"/>
  <p:tag name="KSO_WM_UNIT_SM_LIMIT_TYPE" val="1"/>
  <p:tag name="KSO_WM_UNIT_TYPE" val="i"/>
</p:tagLst>
</file>

<file path=ppt/tags/tag204.xml><?xml version="1.0" encoding="utf-8"?>
<p:tagLst xmlns:a="http://schemas.openxmlformats.org/drawingml/2006/main" xmlns:r="http://schemas.openxmlformats.org/officeDocument/2006/relationships" xmlns:p="http://schemas.openxmlformats.org/presentationml/2006/main">
  <p:tag name="KSO_WM_ASSEMBLE_CHIP_INDEX" val="f7e63f1db2af481a94fb50146306a3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2c2d128985684702bd39464d2358bea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2"/>
</p:tagLst>
</file>

<file path=ppt/tags/tag205.xml><?xml version="1.0" encoding="utf-8"?>
<p:tagLst xmlns:a="http://schemas.openxmlformats.org/drawingml/2006/main" xmlns:r="http://schemas.openxmlformats.org/officeDocument/2006/relationships" xmlns:p="http://schemas.openxmlformats.org/presentationml/2006/main">
  <p:tag name="KSO_WM_ASSEMBLE_CHIP_INDEX" val="14c441c24a6a4a11b578cafe95f14b0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03395af684344213bbd2201f0774064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5e12d69f226b47249e6ac9c7eaa11a4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9"/>
  <p:tag name="KSO_WM_UNIT_INDEX" val="9"/>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f66dbedc9f7a4adbb5193b3acfd723c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4_1*i*10"/>
  <p:tag name="KSO_WM_UNIT_INDEX" val="10"/>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24266ae78fba4d2688e71033631fe25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4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e843e2d12833433fb2cbceee6ec4ba2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7"/>
  <p:tag name="KSO_WM_UNIT_INDEX" val="7"/>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3c28050c250ba65b219"/>
  <p:tag name="KSO_WM_CHIP_XID" val="5f0e73c28050c250ba65b21a"/>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28c9ca5f17864299ba4d1e9c5d0c1f50"/>
  <p:tag name="KSO_WM_UNIT_DECORATE_INFO" val="{&quot;DecorateInfoH&quot;:{&quot;IsAbs&quot;:true},&quot;DecorateInfoW&quot;:{&quot;IsAbs&quot;:true},&quot;DecorateInfoX&quot;:{&quot;IsAbs&quot;:true,&quot;Pos&quot;:1},&quot;DecorateInfoY&quot;:{&quot;IsAbs&quot;:true,&quot;Pos&quot;:0},&quot;ReferentInfo&quot;:{&quot;Id&quot;:&quot;026e5cb51dc641cc9cfdad777fba1b06&quot;,&quot;X&quot;:{&quot;Pos&quot;:1},&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281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210.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4d9e2e0793bc4ca0b72121d8c913aa35&quot;,&quot;fill_align&quot;:&quot;cm&quot;,&quot;text_align&quot;:&quot;cm&quot;,&quot;text_direction&quot;:&quot;horizontal&quot;,&quot;chip_types&quot;:[&quot;pictext&quot;,&quot;picture&quot;,&quot;chart&quot;,&quot;table&quot;]},{&quot;fill_id&quot;:&quot;bbdf01f1b92e49d78e86056d2f3bc513&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968e478fb0c58a9456"/>
  <p:tag name="KSO_WM_SLIDE_BACKGROUND" val="[&quot;navigation&quot;]"/>
  <p:tag name="KSO_WM_SLIDE_BACKGROUND_TYPE" val="navigation"/>
  <p:tag name="KSO_WM_SLIDE_BK_DARK_LIGHT" val="2"/>
  <p:tag name="KSO_WM_SLIDE_ID" val="diagram20211184_1"/>
  <p:tag name="KSO_WM_SLIDE_INDEX" val="1"/>
  <p:tag name="KSO_WM_SLIDE_ITEM_CNT" val="0"/>
  <p:tag name="KSO_WM_SLIDE_LAYOUT" val="a_d_f"/>
  <p:tag name="KSO_WM_SLIDE_LAYOUT_CNT" val="1_1_1"/>
  <p:tag name="KSO_WM_SLIDE_LAYOUT_INFO" val="{&quot;id&quot;:&quot;2020-11-10T14:43:5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0T14:43:55&quot;,&quot;margin&quot;:{&quot;bottom&quot;:0.44999998807907104,&quot;left&quot;:0.84700000286102295,&quot;right&quot;:0.84600001573562622,&quot;top&quot;:0.42300000786781311},&quot;type&quot;:0},{&quot;direction&quot;:1,&quot;id&quot;:&quot;2020-11-10T14:43:55&quot;,&quot;maxSize&quot;:{&quot;size1&quot;:44.899618616687562},&quot;minSize&quot;:{&quot;size1&quot;:44.899618616687562},&quot;normalSize&quot;:{&quot;size1&quot;:44.899618616687562},&quot;subLayout&quot;:[{&quot;id&quot;:&quot;2020-11-10T14:43:55&quot;,&quot;margin&quot;:{&quot;bottom&quot;:3.3870000839233398,&quot;left&quot;:2.9630000591278076,&quot;right&quot;:2.9630000591278076,&quot;top&quot;:3.3870000839233398},&quot;type&quot;:0},{&quot;id&quot;:&quot;2020-11-10T14:43:55&quot;,&quot;margin&quot;:{&quot;bottom&quot;:5.0799999237060547,&quot;left&quot;:2.1170001029968262,&quot;right&quot;:2.1170001029968262,&quot;top&quot;:5.5029997825622559},&quot;type&quot;:0}],&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faa36ab0f63d42c4847731d"/>
  <p:tag name="KSO_WM_TEMPLATE_ASSEMBLE_XID" val="5faa36ab0f63d42c4847731d"/>
  <p:tag name="KSO_WM_TEMPLATE_CATEGORY" val="diagram"/>
  <p:tag name="KSO_WM_TEMPLATE_COLOR_TYPE" val="1"/>
  <p:tag name="KSO_WM_TEMPLATE_INDEX" val="20211184"/>
  <p:tag name="KSO_WM_TEMPLATE_MASTER_TYPE" val="0"/>
  <p:tag name="KSO_WM_TEMPLATE_SUBCATEGORY" val="21"/>
  <p:tag name="KSO_WM_TEMPLATE_THUMBS_INDEX" val="1、4、7、12、13、14、15、16、17、18、20、24、25、28、33、36、40、43、44"/>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9147eb99afc044f7af2648005f4ff66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2"/>
  <p:tag name="KSO_WM_UNIT_INDEX" val="2"/>
  <p:tag name="KSO_WM_UNIT_LAYERLEVEL" val="1"/>
  <p:tag name="KSO_WM_UNIT_LINE_FILL_TYPE" val="2"/>
  <p:tag name="KSO_WM_UNIT_LINE_FORE_SCHEMECOLOR_INDEX" val="1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88"/>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73396cf5e9d04042a26cb7584d0882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88"/>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7196135bcbac4253a665a00abefe142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19"/>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9f6239f1c2a448929e07055046d7044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5"/>
  <p:tag name="KSO_WM_UNIT_INDEX" val="5"/>
  <p:tag name="KSO_WM_UNIT_LAYERLEVEL" val="1"/>
  <p:tag name="KSO_WM_UNIT_SM_LIMIT_TYPE" val="1"/>
  <p:tag name="KSO_WM_UNIT_TYPE" val="i"/>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16cc829949db46ec922691ed797455c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8"/>
  <p:tag name="KSO_WM_UNIT_INDEX" val="8"/>
  <p:tag name="KSO_WM_UNIT_LAYERLEVEL" val="1"/>
  <p:tag name="KSO_WM_UNIT_SM_LIMIT_TYPE" val="1"/>
  <p:tag name="KSO_WM_UNIT_TYPE" val="i"/>
</p:tagLst>
</file>

<file path=ppt/tags/tag217.xml><?xml version="1.0" encoding="utf-8"?>
<p:tagLst xmlns:a="http://schemas.openxmlformats.org/drawingml/2006/main" xmlns:r="http://schemas.openxmlformats.org/officeDocument/2006/relationships" xmlns:p="http://schemas.openxmlformats.org/presentationml/2006/main">
  <p:tag name="KSO_WM_ASSEMBLE_CHIP_INDEX" val="f7e63f1db2af481a94fb50146306a3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2c2d128985684702bd39464d2358bea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2"/>
</p:tagLst>
</file>

<file path=ppt/tags/tag218.xml><?xml version="1.0" encoding="utf-8"?>
<p:tagLst xmlns:a="http://schemas.openxmlformats.org/drawingml/2006/main" xmlns:r="http://schemas.openxmlformats.org/officeDocument/2006/relationships" xmlns:p="http://schemas.openxmlformats.org/presentationml/2006/main">
  <p:tag name="KSO_WM_ASSEMBLE_CHIP_INDEX" val="14c441c24a6a4a11b578cafe95f14b0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03395af684344213bbd2201f0774064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5e12d69f226b47249e6ac9c7eaa11a4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9"/>
  <p:tag name="KSO_WM_UNIT_INDEX" val="9"/>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2.xml><?xml version="1.0" encoding="utf-8"?>
<p:tagLst xmlns:a="http://schemas.openxmlformats.org/drawingml/2006/main" xmlns:r="http://schemas.openxmlformats.org/officeDocument/2006/relationships" xmlns:p="http://schemas.openxmlformats.org/presentationml/2006/main">
  <p:tag name="KSO_WM_ASSEMBLE_CHIP_INDEX" val="9a861b9fab6d4f74a18f81adfa504956"/>
  <p:tag name="KSO_WM_BEAUTIFY_FLAG" val="#wm#"/>
  <p:tag name="KSO_WM_CHIP_GROUPID" val="5e6b05596848fb12bee65ac8"/>
  <p:tag name="KSO_WM_CHIP_XID" val="5e6b05596848fb12bee65aca"/>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646d350c2af0473ca5995d1b2553585b"/>
  <p:tag name="KSO_WM_UNIT_DEFAULT_FONT" val="14;20;2"/>
  <p:tag name="KSO_WM_UNIT_DIAGRAM_ISNUMVISUAL" val="0"/>
  <p:tag name="KSO_WM_UNIT_DIAGRAM_ISREFERUNIT" val="0"/>
  <p:tag name="KSO_WM_UNIT_HIGHLIGHT" val="0"/>
  <p:tag name="KSO_WM_UNIT_ID" val="diagram2020928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48"/>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f66dbedc9f7a4adbb5193b3acfd723c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4_1*i*10"/>
  <p:tag name="KSO_WM_UNIT_INDEX" val="10"/>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24266ae78fba4d2688e71033631fe25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4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e843e2d12833433fb2cbceee6ec4ba2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7"/>
  <p:tag name="KSO_WM_UNIT_INDEX" val="7"/>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23.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4d9e2e0793bc4ca0b72121d8c913aa35&quot;,&quot;fill_align&quot;:&quot;cm&quot;,&quot;text_align&quot;:&quot;cm&quot;,&quot;text_direction&quot;:&quot;horizontal&quot;,&quot;chip_types&quot;:[&quot;pictext&quot;,&quot;picture&quot;,&quot;chart&quot;,&quot;table&quot;]},{&quot;fill_id&quot;:&quot;bbdf01f1b92e49d78e86056d2f3bc513&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968e478fb0c58a9456"/>
  <p:tag name="KSO_WM_SLIDE_BACKGROUND" val="[&quot;navigation&quot;]"/>
  <p:tag name="KSO_WM_SLIDE_BACKGROUND_TYPE" val="navigation"/>
  <p:tag name="KSO_WM_SLIDE_BK_DARK_LIGHT" val="2"/>
  <p:tag name="KSO_WM_SLIDE_ID" val="diagram20211184_1"/>
  <p:tag name="KSO_WM_SLIDE_INDEX" val="1"/>
  <p:tag name="KSO_WM_SLIDE_ITEM_CNT" val="0"/>
  <p:tag name="KSO_WM_SLIDE_LAYOUT" val="a_d_f"/>
  <p:tag name="KSO_WM_SLIDE_LAYOUT_CNT" val="1_1_1"/>
  <p:tag name="KSO_WM_SLIDE_LAYOUT_INFO" val="{&quot;id&quot;:&quot;2020-11-10T14:43:5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0T14:43:55&quot;,&quot;margin&quot;:{&quot;bottom&quot;:0.44999998807907104,&quot;left&quot;:0.84700000286102295,&quot;right&quot;:0.84600001573562622,&quot;top&quot;:0.42300000786781311},&quot;type&quot;:0},{&quot;direction&quot;:1,&quot;id&quot;:&quot;2020-11-10T14:43:55&quot;,&quot;maxSize&quot;:{&quot;size1&quot;:44.899618616687562},&quot;minSize&quot;:{&quot;size1&quot;:44.899618616687562},&quot;normalSize&quot;:{&quot;size1&quot;:44.899618616687562},&quot;subLayout&quot;:[{&quot;id&quot;:&quot;2020-11-10T14:43:55&quot;,&quot;margin&quot;:{&quot;bottom&quot;:3.3870000839233398,&quot;left&quot;:2.9630000591278076,&quot;right&quot;:2.9630000591278076,&quot;top&quot;:3.3870000839233398},&quot;type&quot;:0},{&quot;id&quot;:&quot;2020-11-10T14:43:55&quot;,&quot;margin&quot;:{&quot;bottom&quot;:5.0799999237060547,&quot;left&quot;:2.1170001029968262,&quot;right&quot;:2.1170001029968262,&quot;top&quot;:5.5029997825622559},&quot;type&quot;:0}],&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faa36ab0f63d42c4847731d"/>
  <p:tag name="KSO_WM_TEMPLATE_ASSEMBLE_XID" val="5faa36ab0f63d42c4847731d"/>
  <p:tag name="KSO_WM_TEMPLATE_CATEGORY" val="diagram"/>
  <p:tag name="KSO_WM_TEMPLATE_COLOR_TYPE" val="1"/>
  <p:tag name="KSO_WM_TEMPLATE_INDEX" val="20211184"/>
  <p:tag name="KSO_WM_TEMPLATE_MASTER_TYPE" val="0"/>
  <p:tag name="KSO_WM_TEMPLATE_SUBCATEGORY" val="21"/>
  <p:tag name="KSO_WM_TEMPLATE_THUMBS_INDEX" val="1、4、7、12、13、14、15、16、17、18、20、24、25、28、33、36、40、43、44"/>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9147eb99afc044f7af2648005f4ff66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2"/>
  <p:tag name="KSO_WM_UNIT_INDEX" val="2"/>
  <p:tag name="KSO_WM_UNIT_LAYERLEVEL" val="1"/>
  <p:tag name="KSO_WM_UNIT_LINE_FILL_TYPE" val="2"/>
  <p:tag name="KSO_WM_UNIT_LINE_FORE_SCHEMECOLOR_INDEX" val="1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88"/>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73396cf5e9d04042a26cb7584d0882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88"/>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7196135bcbac4253a665a00abefe142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19"/>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9f6239f1c2a448929e07055046d7044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5"/>
  <p:tag name="KSO_WM_UNIT_INDEX" val="5"/>
  <p:tag name="KSO_WM_UNIT_LAYERLEVEL" val="1"/>
  <p:tag name="KSO_WM_UNIT_SM_LIMIT_TYPE" val="1"/>
  <p:tag name="KSO_WM_UNIT_TYPE" val="i"/>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16cc829949db46ec922691ed797455c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8"/>
  <p:tag name="KSO_WM_UNIT_INDEX" val="8"/>
  <p:tag name="KSO_WM_UNIT_LAYERLEVEL" val="1"/>
  <p:tag name="KSO_WM_UNIT_SM_LIMIT_TYPE" val="1"/>
  <p:tag name="KSO_WM_UNIT_TYPE" val="i"/>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4cbc9b2fced405c9fc7a719d189a8f1&quot;,&quot;fill_align&quot;:&quot;lm&quot;,&quot;text_align&quot;:&quot;lm&quot;,&quot;text_direction&quot;:&quot;horizontal&quot;,&quot;chip_types&quot;:[&quot;header&quot;]},{&quot;fill_id&quot;:&quot;1641beb94b174bc5b8c5cae3a60b9066&quot;,&quot;fill_align&quot;:&quot;cm&quot;,&quot;text_align&quot;:&quot;cm&quot;,&quot;text_direction&quot;:&quot;horizontal&quot;,&quot;chip_types&quot;:[&quot;diagram&quot;,&quot;picture&quot;,&quot;chart&quot;,&quot;table&quot;,&quot;video&quot;],&quot;support_features&quot;:[&quot;collage&quot;,&quot;carousel&quot;]},{&quot;fill_id&quot;:&quot;761bca9824704649a9042d2619b77ad2&quot;,&quot;fill_align&quot;:&quot;cm&quot;,&quot;text_align&quot;:&quot;lm&quot;,&quot;text_direction&quot;:&quot;horizontal&quot;,&quot;chip_types&quot;:[&quot;text&quot;]}],[{&quot;fill_id&quot;:&quot;c4cbc9b2fced405c9fc7a719d189a8f1&quot;,&quot;fill_align&quot;:&quot;lm&quot;,&quot;text_align&quot;:&quot;lm&quot;,&quot;text_direction&quot;:&quot;horizontal&quot;,&quot;chip_types&quot;:[&quot;header&quot;]},{&quot;fill_id&quot;:&quot;1641beb94b174bc5b8c5cae3a60b9066&quot;,&quot;fill_align&quot;:&quot;cm&quot;,&quot;text_align&quot;:&quot;lm&quot;,&quot;text_direction&quot;:&quot;horizontal&quot;,&quot;chip_types&quot;:[&quot;text&quot;]},{&quot;fill_id&quot;:&quot;761bca9824704649a9042d2619b77ad2&quot;,&quot;fill_align&quot;:&quot;cm&quot;,&quot;text_align&quot;:&quot;cm&quot;,&quot;text_direction&quot;:&quot;horizontal&quot;,&quot;chip_types&quot;:[&quot;picture&quot;]}]]"/>
  <p:tag name="KSO_WM_CHIP_GROUPID" val="5f0e73c28050c250ba65b21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e73c28050c250ba65b21a"/>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20928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7-20T10:44:18&quot;,&quot;maxSize&quot;:{&quot;size1&quot;:22.199999999999999},&quot;minSize&quot;:{&quot;size1&quot;:20},&quot;normalSize&quot;:{&quot;size1&quot;:20},&quot;subLayout&quot;:[{&quot;id&quot;:&quot;2020-07-20T10:44:18&quot;,&quot;margin&quot;:{&quot;bottom&quot;:0,&quot;left&quot;:2.1170001029968262,&quot;right&quot;:2.1170001029968262,&quot;top&quot;:1.2699999809265137},&quot;type&quot;:0},{&quot;direction&quot;:1,&quot;id&quot;:&quot;2020-07-20T10:44:18&quot;,&quot;maxSize&quot;:{&quot;size1&quot;:61.299999999999997},&quot;minSize&quot;:{&quot;size1&quot;:61.299999999999997},&quot;normalSize&quot;:{&quot;size1&quot;:61.299999999999997},&quot;subLayout&quot;:[{&quot;id&quot;:&quot;2020-07-20T10:44:18&quot;,&quot;margin&quot;:{&quot;bottom&quot;:1.6929999589920044,&quot;left&quot;:2.1170001029968262,&quot;right&quot;:0.026000002399086952,&quot;top&quot;:1.6929999589920044},&quot;type&quot;:0},{&quot;id&quot;:&quot;2020-07-20T10:44:18&quot;,&quot;margin&quot;:{&quot;bottom&quot;:1.6929999589920044,&quot;left&quot;:1.2439998388290405,&quot;right&quot;:2.1170001029968262,&quot;top&quot;:1.6929999589920044},&quot;type&quot;:0}],&quot;type&quot;:0}],&quot;type&quot;:0}"/>
  <p:tag name="KSO_WM_SLIDE_POSITION" val="0*48"/>
  <p:tag name="KSO_WM_SLIDE_RATIO" val="1.777778"/>
  <p:tag name="KSO_WM_SLIDE_SIZE" val="960*444"/>
  <p:tag name="KSO_WM_SLIDE_SUBTYPE" val="picTxt"/>
  <p:tag name="KSO_WM_SLIDE_SUPPORT_FEATURE_TYPE" val="0"/>
  <p:tag name="KSO_WM_SLIDE_TYPE" val="text"/>
  <p:tag name="KSO_WM_TAG_VERSION" val="1.0"/>
  <p:tag name="KSO_WM_TEMPLATE_ASSEMBLE_GROUPID" val="5f1505028050c250ba65d2cd"/>
  <p:tag name="KSO_WM_TEMPLATE_ASSEMBLE_XID" val="5f1505028050c250ba65d2cd"/>
  <p:tag name="KSO_WM_TEMPLATE_CATEGORY" val="diagram"/>
  <p:tag name="KSO_WM_TEMPLATE_COLOR_TYPE" val="1"/>
  <p:tag name="KSO_WM_TEMPLATE_INDEX" val="20209281"/>
  <p:tag name="KSO_WM_TEMPLATE_JOB_ID" val="2"/>
  <p:tag name="KSO_WM_TEMPLATE_MASTER_TYPE" val="0"/>
  <p:tag name="KSO_WM_TEMPLATE_OUTLINE_ID" val="15"/>
  <p:tag name="KSO_WM_TEMPLATE_SCENE_ID" val="1"/>
  <p:tag name="KSO_WM_TEMPLATE_SUBCATEGORY" val="21"/>
  <p:tag name="KSO_WM_TEMPLATE_THUMBS_INDEX" val="1、6、10、14、20、26、27、28、29、31"/>
  <p:tag name="KSO_WM_TEMPLATE_TOPIC_DEFAULT" val="1"/>
  <p:tag name="KSO_WM_TEMPLATE_TOPIC_ID" val="2869567"/>
</p:tagLst>
</file>

<file path=ppt/tags/tag230.xml><?xml version="1.0" encoding="utf-8"?>
<p:tagLst xmlns:a="http://schemas.openxmlformats.org/drawingml/2006/main" xmlns:r="http://schemas.openxmlformats.org/officeDocument/2006/relationships" xmlns:p="http://schemas.openxmlformats.org/presentationml/2006/main">
  <p:tag name="KSO_WM_ASSEMBLE_CHIP_INDEX" val="f7e63f1db2af481a94fb50146306a3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2c2d128985684702bd39464d2358bea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2"/>
</p:tagLst>
</file>

<file path=ppt/tags/tag231.xml><?xml version="1.0" encoding="utf-8"?>
<p:tagLst xmlns:a="http://schemas.openxmlformats.org/drawingml/2006/main" xmlns:r="http://schemas.openxmlformats.org/officeDocument/2006/relationships" xmlns:p="http://schemas.openxmlformats.org/presentationml/2006/main">
  <p:tag name="KSO_WM_ASSEMBLE_CHIP_INDEX" val="14c441c24a6a4a11b578cafe95f14b0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03395af684344213bbd2201f0774064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5e12d69f226b47249e6ac9c7eaa11a4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9"/>
  <p:tag name="KSO_WM_UNIT_INDEX" val="9"/>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f66dbedc9f7a4adbb5193b3acfd723c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4_1*i*10"/>
  <p:tag name="KSO_WM_UNIT_INDEX" val="10"/>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24266ae78fba4d2688e71033631fe25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4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e843e2d12833433fb2cbceee6ec4ba2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7"/>
  <p:tag name="KSO_WM_UNIT_INDEX" val="7"/>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36.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4d9e2e0793bc4ca0b72121d8c913aa35&quot;,&quot;fill_align&quot;:&quot;cm&quot;,&quot;text_align&quot;:&quot;cm&quot;,&quot;text_direction&quot;:&quot;horizontal&quot;,&quot;chip_types&quot;:[&quot;pictext&quot;,&quot;picture&quot;,&quot;chart&quot;,&quot;table&quot;]},{&quot;fill_id&quot;:&quot;bbdf01f1b92e49d78e86056d2f3bc513&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968e478fb0c58a9456"/>
  <p:tag name="KSO_WM_SLIDE_BACKGROUND" val="[&quot;navigation&quot;]"/>
  <p:tag name="KSO_WM_SLIDE_BACKGROUND_TYPE" val="navigation"/>
  <p:tag name="KSO_WM_SLIDE_BK_DARK_LIGHT" val="2"/>
  <p:tag name="KSO_WM_SLIDE_ID" val="diagram20211184_1"/>
  <p:tag name="KSO_WM_SLIDE_INDEX" val="1"/>
  <p:tag name="KSO_WM_SLIDE_ITEM_CNT" val="0"/>
  <p:tag name="KSO_WM_SLIDE_LAYOUT" val="a_d_f"/>
  <p:tag name="KSO_WM_SLIDE_LAYOUT_CNT" val="1_1_1"/>
  <p:tag name="KSO_WM_SLIDE_LAYOUT_INFO" val="{&quot;id&quot;:&quot;2020-11-10T14:43:5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11-10T14:43:55&quot;,&quot;margin&quot;:{&quot;bottom&quot;:0.44999998807907104,&quot;left&quot;:0.84700000286102295,&quot;right&quot;:0.84600001573562622,&quot;top&quot;:0.42300000786781311},&quot;type&quot;:0},{&quot;direction&quot;:1,&quot;id&quot;:&quot;2020-11-10T14:43:55&quot;,&quot;maxSize&quot;:{&quot;size1&quot;:44.899618616687562},&quot;minSize&quot;:{&quot;size1&quot;:44.899618616687562},&quot;normalSize&quot;:{&quot;size1&quot;:44.899618616687562},&quot;subLayout&quot;:[{&quot;id&quot;:&quot;2020-11-10T14:43:55&quot;,&quot;margin&quot;:{&quot;bottom&quot;:3.3870000839233398,&quot;left&quot;:2.9630000591278076,&quot;right&quot;:2.9630000591278076,&quot;top&quot;:3.3870000839233398},&quot;type&quot;:0},{&quot;id&quot;:&quot;2020-11-10T14:43:55&quot;,&quot;margin&quot;:{&quot;bottom&quot;:5.0799999237060547,&quot;left&quot;:2.1170001029968262,&quot;right&quot;:2.1170001029968262,&quot;top&quot;:5.5029997825622559},&quot;type&quot;:0}],&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faa36ab0f63d42c4847731d"/>
  <p:tag name="KSO_WM_TEMPLATE_ASSEMBLE_XID" val="5faa36ab0f63d42c4847731d"/>
  <p:tag name="KSO_WM_TEMPLATE_CATEGORY" val="diagram"/>
  <p:tag name="KSO_WM_TEMPLATE_COLOR_TYPE" val="1"/>
  <p:tag name="KSO_WM_TEMPLATE_INDEX" val="20211184"/>
  <p:tag name="KSO_WM_TEMPLATE_MASTER_TYPE" val="0"/>
  <p:tag name="KSO_WM_TEMPLATE_SUBCATEGORY" val="21"/>
  <p:tag name="KSO_WM_TEMPLATE_THUMBS_INDEX" val="1、4、7、12、13、14、15、16、17、18、20、24、25、28、33、36、40、43、44"/>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9147eb99afc044f7af2648005f4ff66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2"/>
  <p:tag name="KSO_WM_UNIT_INDEX" val="2"/>
  <p:tag name="KSO_WM_UNIT_LAYERLEVEL" val="1"/>
  <p:tag name="KSO_WM_UNIT_LINE_FILL_TYPE" val="2"/>
  <p:tag name="KSO_WM_UNIT_LINE_FORE_SCHEMECOLOR_INDEX" val="1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88"/>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73396cf5e9d04042a26cb7584d0882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88"/>
</p:tagLst>
</file>

<file path=ppt/tags/tag24.xml><?xml version="1.0" encoding="utf-8"?>
<p:tagLst xmlns:a="http://schemas.openxmlformats.org/drawingml/2006/main" xmlns:r="http://schemas.openxmlformats.org/officeDocument/2006/relationships" xmlns:p="http://schemas.openxmlformats.org/presentationml/2006/main">
  <p:tag name="KSO_WM_ASSEMBLE_CHIP_INDEX" val="d0073f15715942c3a2f0b2f253cf8117"/>
  <p:tag name="KSO_WM_BEAUTIFY_FLAG" val="#wm#"/>
  <p:tag name="KSO_WM_CHIP_GROUPID" val="5e7881253197e252a37019b5"/>
  <p:tag name="KSO_WM_CHIP_XID" val="5e7881253197e252a37019b6"/>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026e5cb51dc641cc9cfdad777fba1b06"/>
  <p:tag name="KSO_WM_UNIT_DEFAULT_FONT" val="24;44;4"/>
  <p:tag name="KSO_WM_UNIT_DIAGRAM_ISNUMVISUAL" val="0"/>
  <p:tag name="KSO_WM_UNIT_DIAGRAM_ISREFERUNIT" val="0"/>
  <p:tag name="KSO_WM_UNIT_HIGHLIGHT" val="0"/>
  <p:tag name="KSO_WM_UNIT_ID" val="diagram2020928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3"/>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7196135bcbac4253a665a00abefe142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19"/>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9f6239f1c2a448929e07055046d7044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5"/>
  <p:tag name="KSO_WM_UNIT_INDEX" val="5"/>
  <p:tag name="KSO_WM_UNIT_LAYERLEVEL" val="1"/>
  <p:tag name="KSO_WM_UNIT_SM_LIMIT_TYPE" val="1"/>
  <p:tag name="KSO_WM_UNIT_TYPE" val="i"/>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16cc829949db46ec922691ed797455c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84_1*i*8"/>
  <p:tag name="KSO_WM_UNIT_INDEX" val="8"/>
  <p:tag name="KSO_WM_UNIT_LAYERLEVEL" val="1"/>
  <p:tag name="KSO_WM_UNIT_SM_LIMIT_TYPE" val="1"/>
  <p:tag name="KSO_WM_UNIT_TYPE" val="i"/>
</p:tagLst>
</file>

<file path=ppt/tags/tag243.xml><?xml version="1.0" encoding="utf-8"?>
<p:tagLst xmlns:a="http://schemas.openxmlformats.org/drawingml/2006/main" xmlns:r="http://schemas.openxmlformats.org/officeDocument/2006/relationships" xmlns:p="http://schemas.openxmlformats.org/presentationml/2006/main">
  <p:tag name="KSO_WM_ASSEMBLE_CHIP_INDEX" val="f7e63f1db2af481a94fb50146306a3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2c2d128985684702bd39464d2358bea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1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2"/>
</p:tagLst>
</file>

<file path=ppt/tags/tag244.xml><?xml version="1.0" encoding="utf-8"?>
<p:tagLst xmlns:a="http://schemas.openxmlformats.org/drawingml/2006/main" xmlns:r="http://schemas.openxmlformats.org/officeDocument/2006/relationships" xmlns:p="http://schemas.openxmlformats.org/presentationml/2006/main">
  <p:tag name="KSO_WM_ASSEMBLE_CHIP_INDEX" val="14c441c24a6a4a11b578cafe95f14b0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03395af684344213bbd2201f0774064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1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5e12d69f226b47249e6ac9c7eaa11a4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9"/>
  <p:tag name="KSO_WM_UNIT_INDEX" val="9"/>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f66dbedc9f7a4adbb5193b3acfd723c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4_1*i*10"/>
  <p:tag name="KSO_WM_UNIT_INDEX" val="10"/>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24266ae78fba4d2688e71033631fe25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84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68e478fb0c58a9456"/>
  <p:tag name="KSO_WM_TAG_VERSION" val="1.0"/>
  <p:tag name="KSO_WM_TEMPLATE_ASSEMBLE_GROUPID" val="5faa36ab0f63d42c4847731d"/>
  <p:tag name="KSO_WM_TEMPLATE_ASSEMBLE_XID" val="5faa36ab0f63d42c4847731d"/>
  <p:tag name="KSO_WM_TEMPLATE_CATEGORY" val="diagram"/>
  <p:tag name="KSO_WM_TEMPLATE_INDEX" val="20211184"/>
  <p:tag name="KSO_WM_UNIT_BLOCK" val="0"/>
  <p:tag name="KSO_WM_UNIT_COMPATIBLE" val="0"/>
  <p:tag name="KSO_WM_UNIT_DEC_AREA_ID" val="e843e2d12833433fb2cbceee6ec4ba2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184_1*i*7"/>
  <p:tag name="KSO_WM_UNIT_INDEX" val="7"/>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25.xml><?xml version="1.0" encoding="utf-8"?>
<p:tagLst xmlns:a="http://schemas.openxmlformats.org/drawingml/2006/main" xmlns:r="http://schemas.openxmlformats.org/officeDocument/2006/relationships" xmlns:p="http://schemas.openxmlformats.org/presentationml/2006/main">
  <p:tag name="KSO_WM_ASSEMBLE_CHIP_INDEX" val="9a861b9fab6d4f74a18f81adfa504956"/>
  <p:tag name="KSO_WM_BEAUTIFY_FLAG" val="#wm#"/>
  <p:tag name="KSO_WM_CHIP_GROUPID" val="5e6b05596848fb12bee65ac8"/>
  <p:tag name="KSO_WM_CHIP_XID" val="5e6b05596848fb12bee65aca"/>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646d350c2af0473ca5995d1b2553585b"/>
  <p:tag name="KSO_WM_UNIT_DEFAULT_FONT" val="14;20;2"/>
  <p:tag name="KSO_WM_UNIT_DIAGRAM_ISNUMVISUAL" val="0"/>
  <p:tag name="KSO_WM_UNIT_DIAGRAM_ISREFERUNIT" val="0"/>
  <p:tag name="KSO_WM_UNIT_HIGHLIGHT" val="0"/>
  <p:tag name="KSO_WM_UNIT_ID" val="diagram2020928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48"/>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3c28050c250ba65b219"/>
  <p:tag name="KSO_WM_CHIP_XID" val="5f0e73c28050c250ba65b21a"/>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28c9ca5f17864299ba4d1e9c5d0c1f50"/>
  <p:tag name="KSO_WM_UNIT_DECORATE_INFO" val="{&quot;DecorateInfoH&quot;:{&quot;IsAbs&quot;:true},&quot;DecorateInfoW&quot;:{&quot;IsAbs&quot;:true},&quot;DecorateInfoX&quot;:{&quot;IsAbs&quot;:true,&quot;Pos&quot;:1},&quot;DecorateInfoY&quot;:{&quot;IsAbs&quot;:true,&quot;Pos&quot;:0},&quot;ReferentInfo&quot;:{&quot;Id&quot;:&quot;026e5cb51dc641cc9cfdad777fba1b06&quot;,&quot;X&quot;:{&quot;Pos&quot;:1},&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281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27.xml><?xml version="1.0" encoding="utf-8"?>
<p:tagLst xmlns:a="http://schemas.openxmlformats.org/drawingml/2006/main" xmlns:r="http://schemas.openxmlformats.org/officeDocument/2006/relationships" xmlns:p="http://schemas.openxmlformats.org/presentationml/2006/main">
  <p:tag name="KSO_WM_ASSEMBLE_CHIP_INDEX" val="9a861b9fab6d4f74a18f81adfa504956"/>
  <p:tag name="KSO_WM_BEAUTIFY_FLAG" val="#wm#"/>
  <p:tag name="KSO_WM_CHIP_GROUPID" val="5e6b05596848fb12bee65ac8"/>
  <p:tag name="KSO_WM_CHIP_XID" val="5e6b05596848fb12bee65aca"/>
  <p:tag name="KSO_WM_TAG_VERSION" val="1.0"/>
  <p:tag name="KSO_WM_TEMPLATE_ASSEMBLE_GROUPID" val="5f1505028050c250ba65d2cd"/>
  <p:tag name="KSO_WM_TEMPLATE_ASSEMBLE_XID" val="5f1505028050c250ba65d2cd"/>
  <p:tag name="KSO_WM_TEMPLATE_CATEGORY" val="diagram"/>
  <p:tag name="KSO_WM_TEMPLATE_INDEX" val="20209281"/>
  <p:tag name="KSO_WM_UNIT_BLOCK" val="0"/>
  <p:tag name="KSO_WM_UNIT_COMPATIBLE" val="0"/>
  <p:tag name="KSO_WM_UNIT_DEC_AREA_ID" val="646d350c2af0473ca5995d1b2553585b"/>
  <p:tag name="KSO_WM_UNIT_DEFAULT_FONT" val="14;20;2"/>
  <p:tag name="KSO_WM_UNIT_DIAGRAM_ISNUMVISUAL" val="0"/>
  <p:tag name="KSO_WM_UNIT_DIAGRAM_ISREFERUNIT" val="0"/>
  <p:tag name="KSO_WM_UNIT_HIGHLIGHT" val="0"/>
  <p:tag name="KSO_WM_UNIT_ID" val="diagram2020928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48"/>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ffb5608610af488dac2993d329f4f04a&quot;,&quot;fill_align&quot;:&quot;lb&quot;,&quot;chip_types&quot;:[&quot;header&quot;]},{&quot;text_align&quot;:&quot;lt&quot;,&quot;text_direction&quot;:&quot;horizontal&quot;,&quot;support_big_font&quot;:false,&quot;fill_id&quot;:&quot;19321385f4cc4a6ea310068d8ebccc22&quot;,&quot;fill_align&quot;:&quot;lt&quot;,&quot;chip_types&quot;:[&quot;text&quot;]},{&quot;text_align&quot;:&quot;lm&quot;,&quot;text_direction&quot;:&quot;horizontal&quot;,&quot;support_features&quot;:[&quot;collage&quot;,&quot;carousel&quot;],&quot;support_big_font&quot;:true,&quot;fill_id&quot;:&quot;8371d3f3a5204144b372af03a665a3ab&quot;,&quot;fill_align&quot;:&quot;lm&quot;,&quot;chip_types&quot;:[&quot;diagram&quot;,&quot;pictext&quot;,&quot;text&quot;,&quot;picture&quot;,&quot;chart&quot;,&quot;table&quot;]}]]"/>
  <p:tag name="KSO_WM_CHIP_GROUPID" val="5ef20630a491bb0086638a07"/>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630a491bb0086638a08"/>
  <p:tag name="KSO_WM_SLIDE_BACKGROUND" val="[&quot;leftRight&quot;]"/>
  <p:tag name="KSO_WM_SLIDE_BACKGROUND_TYPE" val="leftRight"/>
  <p:tag name="KSO_WM_SLIDE_BK_DARK_LIGHT" val="2"/>
  <p:tag name="KSO_WM_SLIDE_CAN_ADD_NAVIGATION" val="1"/>
  <p:tag name="KSO_WM_SLIDE_ID" val="diagram20211062_1"/>
  <p:tag name="KSO_WM_SLIDE_INDEX" val="1"/>
  <p:tag name="KSO_WM_SLIDE_ITEM_CNT" val="0"/>
  <p:tag name="KSO_WM_SLIDE_LAYOUT" val="a_f"/>
  <p:tag name="KSO_WM_SLIDE_LAYOUT_CNT" val="1_2"/>
  <p:tag name="KSO_WM_SLIDE_LAYOUT_INFO" val="{&quot;direction&quot;:1,&quot;id&quot;:&quot;2020-10-28T21:03:57&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10-28T21:03:57&quot;,&quot;maxSize&quot;:{&quot;size1&quot;:43.299999999999997},&quot;minSize&quot;:{&quot;size1&quot;:31.100000000000001},&quot;normalSize&quot;:{&quot;size1&quot;:39},&quot;subLayout&quot;:[{&quot;id&quot;:&quot;2020-10-28T21:03:57&quot;,&quot;margin&quot;:{&quot;bottom&quot;:0.026000002399086952,&quot;left&quot;:1.2699999809265137,&quot;right&quot;:1.2699999809265137,&quot;top&quot;:4.445000171661377},&quot;type&quot;:0},{&quot;id&quot;:&quot;2020-10-28T21:03:57&quot;,&quot;margin&quot;:{&quot;bottom&quot;:2.9630000591278076,&quot;left&quot;:1.2699999809265137,&quot;right&quot;:1.2699999809265137,&quot;top&quot;:0.81999999284744263},&quot;type&quot;:0}],&quot;type&quot;:0},{&quot;id&quot;:&quot;2020-10-28T21:03:57&quot;,&quot;margin&quot;:{&quot;bottom&quot;:4.2329998016357422,&quot;left&quot;:1.6929999589920044,&quot;right&quot;:1.6929999589920044,&quot;top&quot;:4.2329998016357422},&quot;type&quot;:0}],&quot;type&quot;:0}"/>
  <p:tag name="KSO_WM_SLIDE_POSITION" val="0*0"/>
  <p:tag name="KSO_WM_SLIDE_RATIO" val="1.777778"/>
  <p:tag name="KSO_WM_SLIDE_SIZE" val="912*540"/>
  <p:tag name="KSO_WM_SLIDE_SUBTYPE" val="pureTxt"/>
  <p:tag name="KSO_WM_SLIDE_SUPPORT_FEATURE_TYPE" val="0"/>
  <p:tag name="KSO_WM_SLIDE_TYPE" val="text"/>
  <p:tag name="KSO_WM_TAG_VERSION" val="1.0"/>
  <p:tag name="KSO_WM_TEMPLATE_ASSEMBLE_GROUPID" val="5f996c3ce01a7e847d6eddca"/>
  <p:tag name="KSO_WM_TEMPLATE_ASSEMBLE_XID" val="5f996c3ce01a7e847d6eddca"/>
  <p:tag name="KSO_WM_TEMPLATE_CATEGORY" val="diagram"/>
  <p:tag name="KSO_WM_TEMPLATE_COLOR_TYPE" val="1"/>
  <p:tag name="KSO_WM_TEMPLATE_INDEX" val="20211062"/>
  <p:tag name="KSO_WM_TEMPLATE_MASTER_TYPE" val="0"/>
  <p:tag name="KSO_WM_TEMPLATE_SUBCATEGORY" val="2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TEMPLATE_ASSEMBLE_GROUPID" val="5f996c3ce01a7e847d6eddca"/>
  <p:tag name="KSO_WM_TEMPLATE_ASSEMBLE_XID" val="5f996c3ce01a7e847d6eddca"/>
  <p:tag name="KSO_WM_TEMPLATE_CATEGORY" val="diagram"/>
  <p:tag name="KSO_WM_TEMPLATE_INDEX" val="20211062"/>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06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3677946713be46388f666fab032183a9&quot;,&quot;fill_align&quot;:&quot;cm&quot;,&quot;chip_types&quot;:[&quot;picture&quot;]},{&quot;text_align&quot;:&quot;lm&quot;,&quot;text_direction&quot;:&quot;horizontal&quot;,&quot;support_big_font&quot;:true,&quot;fill_id&quot;:&quot;10ac3afb38e2416bb2cc8a531c8cc6a2&quot;,&quot;fill_align&quot;:&quot;cm&quot;,&quot;chip_types&quot;:[&quot;text&quot;,&quot;header&quot;]}],[{&quot;text_align&quot;:&quot;cm&quot;,&quot;text_direction&quot;:&quot;horizontal&quot;,&quot;support_features&quot;:[&quot;collage&quot;,&quot;carousel&quot;],&quot;support_big_font&quot;:false,&quot;fill_id&quot;:&quot;3677946713be46388f666fab032183a9&quot;,&quot;fill_align&quot;:&quot;cm&quot;,&quot;chip_types&quot;:[&quot;picture&quot;]},{&quot;text_align&quot;:&quot;cm&quot;,&quot;text_direction&quot;:&quot;horizontal&quot;,&quot;support_big_font&quot;:true,&quot;fill_id&quot;:&quot;10ac3afb38e2416bb2cc8a531c8cc6a2&quot;,&quot;fill_align&quot;:&quot;cm&quot;,&quot;chip_types&quot;:[&quot;text&quot;,&quot;header&quot;]}]]"/>
  <p:tag name="KSO_WM_CHIP_GROUPID" val="5f6db1f49c98c299aacce6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1f49c98c299aacce6b0"/>
  <p:tag name="KSO_WM_SLIDE_BACKGROUND" val="[&quot;general&quot;]"/>
  <p:tag name="KSO_WM_SLIDE_BACKGROUND_TYPE" val="general"/>
  <p:tag name="KSO_WM_SLIDE_BK_DARK_LIGHT" val="2"/>
  <p:tag name="KSO_WM_SLIDE_CAN_ADD_NAVIGATION" val="1"/>
  <p:tag name="KSO_WM_SLIDE_ID" val="diagram20211374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1-10T14:41:38&quot;,&quot;maxSize&quot;:{&quot;size1&quot;:60},&quot;minSize&quot;:{&quot;size1&quot;:47.700000000000003},&quot;normalSize&quot;:{&quot;size1&quot;:47.700000000000003},&quot;subLayout&quot;:[{&quot;id&quot;:&quot;2020-11-10T14:41:38&quot;,&quot;margin&quot;:{&quot;bottom&quot;:0.82499998807907104,&quot;left&quot;:0.86799997091293335,&quot;right&quot;:0.026000002399086952,&quot;top&quot;:0.86799997091293335},&quot;type&quot;:0},{&quot;id&quot;:&quot;2020-11-10T14:41:38&quot;,&quot;margin&quot;:{&quot;bottom&quot;:4.2329998016357422,&quot;left&quot;:1.6460000276565552,&quot;right&quot;:2.5399999618530273,&quot;top&quot;:4.2329998016357422},&quot;type&quot;:0}],&quot;type&quot;:0}"/>
  <p:tag name="KSO_WM_SLIDE_POSITION" val="24*24"/>
  <p:tag name="KSO_WM_SLIDE_RATIO" val="1.777778"/>
  <p:tag name="KSO_WM_SLIDE_SIZE" val="912*492"/>
  <p:tag name="KSO_WM_SLIDE_SUBTYPE" val="picTxt"/>
  <p:tag name="KSO_WM_SLIDE_SUPPORT_FEATURE_TYPE" val="3"/>
  <p:tag name="KSO_WM_SLIDE_TYPE" val="text"/>
  <p:tag name="KSO_WM_TAG_VERSION" val="1.0"/>
  <p:tag name="KSO_WM_TEMPLATE_ASSEMBLE_GROUPID" val="5faa36220f63d42c484772b9"/>
  <p:tag name="KSO_WM_TEMPLATE_ASSEMBLE_XID" val="5faa36220f63d42c484772b9"/>
  <p:tag name="KSO_WM_TEMPLATE_CATEGORY" val="diagram"/>
  <p:tag name="KSO_WM_TEMPLATE_COLOR_TYPE" val="1"/>
  <p:tag name="KSO_WM_TEMPLATE_INDEX" val="20211374"/>
  <p:tag name="KSO_WM_TEMPLATE_MASTER_TYPE" val="0"/>
  <p:tag name="KSO_WM_TEMPLATE_SUBCATEGORY" val="2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630a491bb0086638a07"/>
  <p:tag name="KSO_WM_CHIP_XID" val="5ef20630a491bb0086638a08"/>
  <p:tag name="KSO_WM_TAG_VERSION" val="1.0"/>
  <p:tag name="KSO_WM_TEMPLATE_ASSEMBLE_GROUPID" val="5f996c3ce01a7e847d6eddca"/>
  <p:tag name="KSO_WM_TEMPLATE_ASSEMBLE_XID" val="5f996c3ce01a7e847d6eddca"/>
  <p:tag name="KSO_WM_TEMPLATE_CATEGORY" val="diagram"/>
  <p:tag name="KSO_WM_TEMPLATE_INDEX" val="20211062"/>
  <p:tag name="KSO_WM_UNIT_BLOCK" val="0"/>
  <p:tag name="KSO_WM_UNIT_COMPATIBLE" val="0"/>
  <p:tag name="KSO_WM_UNIT_DEC_AREA_ID" val="55bea95d2f5a4ec19a36d3aa87f8b409"/>
  <p:tag name="KSO_WM_UNIT_DECORATE_INFO" val="{&quot;DecorateInfoH&quot;:{&quot;IsAbs&quot;:true},&quot;DecorateInfoW&quot;:{&quot;IsAbs&quot;:true},&quot;DecorateInfoX&quot;:{&quot;IsAbs&quot;:true,&quot;Pos&quot;:2},&quot;DecorateInfoY&quot;:{&quot;IsAbs&quot;:true,&quot;Pos&quot;:2},&quot;ReferentInfo&quot;:{&quot;Id&quot;:&quot;c6cda66534f24dc0bc990ffa7885e0bf&quot;,&quot;X&quot;:{&quot;Pos&quot;:2},&quot;Y&quot;:{&quot;Pos&quot;:0}},&quot;whChangeMode&quot;:0}"/>
  <p:tag name="KSO_WM_UNIT_DIAGRAM_ISNUMVISUAL" val="0"/>
  <p:tag name="KSO_WM_UNIT_DIAGRAM_ISREFERUNIT" val="0"/>
  <p:tag name="KSO_WM_UNIT_HIGHLIGHT" val="0"/>
  <p:tag name="KSO_WM_UNIT_ID" val="diagram20211062_1*i*2"/>
  <p:tag name="KSO_WM_UNIT_INDEX" val="2"/>
  <p:tag name="KSO_WM_UNIT_LAYERLEVEL" val="1"/>
  <p:tag name="KSO_WM_UNIT_SM_LIMIT_TYPE" val="0"/>
  <p:tag name="KSO_WM_UNIT_TYPE" val="i"/>
</p:tagLst>
</file>

<file path=ppt/tags/tag31.xml><?xml version="1.0" encoding="utf-8"?>
<p:tagLst xmlns:a="http://schemas.openxmlformats.org/drawingml/2006/main" xmlns:r="http://schemas.openxmlformats.org/officeDocument/2006/relationships" xmlns:p="http://schemas.openxmlformats.org/presentationml/2006/main">
  <p:tag name="KSO_WM_ASSEMBLE_CHIP_INDEX" val="140a79ed0df042a4b81c3566519f5e75"/>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96c3ce01a7e847d6eddca"/>
  <p:tag name="KSO_WM_TEMPLATE_ASSEMBLE_XID" val="5f996c3ce01a7e847d6eddca"/>
  <p:tag name="KSO_WM_TEMPLATE_CATEGORY" val="diagram"/>
  <p:tag name="KSO_WM_TEMPLATE_INDEX" val="20211062"/>
  <p:tag name="KSO_WM_UNIT_BLOCK" val="0"/>
  <p:tag name="KSO_WM_UNIT_COMPATIBLE" val="0"/>
  <p:tag name="KSO_WM_UNIT_DEC_AREA_ID" val="4734c1ed1a714228867a3f56e53c6f2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62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7"/>
</p:tagLst>
</file>

<file path=ppt/tags/tag32.xml><?xml version="1.0" encoding="utf-8"?>
<p:tagLst xmlns:a="http://schemas.openxmlformats.org/drawingml/2006/main" xmlns:r="http://schemas.openxmlformats.org/officeDocument/2006/relationships" xmlns:p="http://schemas.openxmlformats.org/presentationml/2006/main">
  <p:tag name="KSO_WM_ASSEMBLE_CHIP_INDEX" val="5d65a1151f13472895204a0ee6f6b99a"/>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6c3ce01a7e847d6eddca"/>
  <p:tag name="KSO_WM_TEMPLATE_ASSEMBLE_XID" val="5f996c3ce01a7e847d6eddca"/>
  <p:tag name="KSO_WM_TEMPLATE_CATEGORY" val="diagram"/>
  <p:tag name="KSO_WM_TEMPLATE_INDEX" val="20211062"/>
  <p:tag name="KSO_WM_UNIT_BLOCK" val="0"/>
  <p:tag name="KSO_WM_UNIT_COMPATIBLE" val="0"/>
  <p:tag name="KSO_WM_UNIT_DEC_AREA_ID" val="dc3502d89bbb4ef7821553adcec6f0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62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33.xml><?xml version="1.0" encoding="utf-8"?>
<p:tagLst xmlns:a="http://schemas.openxmlformats.org/drawingml/2006/main" xmlns:r="http://schemas.openxmlformats.org/officeDocument/2006/relationships" xmlns:p="http://schemas.openxmlformats.org/presentationml/2006/main">
  <p:tag name="KSO_WM_ASSEMBLE_CHIP_INDEX" val="0d56a768bcf946a08b86053de642ae45"/>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96c3ce01a7e847d6eddca"/>
  <p:tag name="KSO_WM_TEMPLATE_ASSEMBLE_XID" val="5f996c3ce01a7e847d6eddca"/>
  <p:tag name="KSO_WM_TEMPLATE_CATEGORY" val="diagram"/>
  <p:tag name="KSO_WM_TEMPLATE_INDEX" val="20211062"/>
  <p:tag name="KSO_WM_UNIT_BLOCK" val="0"/>
  <p:tag name="KSO_WM_UNIT_COMPATIBLE" val="0"/>
  <p:tag name="KSO_WM_UNIT_DEC_AREA_ID" val="c6cda66534f24dc0bc990ffa7885e0b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6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3"/>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3580e29b016b4dcda3286bb0b882052d&quot;,&quot;fill_align&quot;:&quot;cm&quot;,&quot;chip_types&quot;:[&quot;header&quot;]},{&quot;text_align&quot;:&quot;lm&quot;,&quot;text_direction&quot;:&quot;horizontal&quot;,&quot;support_features&quot;:[&quot;collage&quot;,&quot;carousel&quot;],&quot;support_big_font&quot;:true,&quot;fill_id&quot;:&quot;25688265ffd74483ae74c58af25f9c18&quot;,&quot;fill_align&quot;:&quot;lm&quot;,&quot;chip_types&quot;:[&quot;diagram&quot;,&quot;pictext&quot;,&quot;text&quot;,&quot;picture&quot;,&quot;chart&quot;,&quot;table&quot;,&quot;video&quot;]},{&quot;text_align&quot;:&quot;lm&quot;,&quot;text_direction&quot;:&quot;horizontal&quot;,&quot;support_features&quot;:[&quot;collage&quot;,&quot;carousel&quot;],&quot;support_big_font&quot;:true,&quot;fill_id&quot;:&quot;e491dc5185054151a9aa8f4d9f859d53&quot;,&quot;fill_align&quot;:&quot;lm&quot;,&quot;chip_types&quot;:[&quot;diagram&quot;,&quot;pictext&quot;,&quot;text&quot;,&quot;picture&quot;,&quot;chart&quot;,&quot;table&quot;,&quot;video&quot;]}]]"/>
  <p:tag name="KSO_WM_CHIP_GROUPID" val="5eeda9c7aa51720c6c8f4f4f"/>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a9c7aa51720c6c8f4f50"/>
  <p:tag name="KSO_WM_SLIDE_BACKGROUND" val="[&quot;topBottom&quot;]"/>
  <p:tag name="KSO_WM_SLIDE_BACKGROUND_TYPE" val="topBottom"/>
  <p:tag name="KSO_WM_SLIDE_BK_DARK_LIGHT" val="2"/>
  <p:tag name="KSO_WM_SLIDE_ID" val="diagram20208780_1"/>
  <p:tag name="KSO_WM_SLIDE_INDEX" val="1"/>
  <p:tag name="KSO_WM_SLIDE_ITEM_CNT" val="0"/>
  <p:tag name="KSO_WM_SLIDE_LAYOUT" val="a_d_f"/>
  <p:tag name="KSO_WM_SLIDE_LAYOUT_CNT" val="1_1_1"/>
  <p:tag name="KSO_WM_SLIDE_LAYOUT_INFO" val="{&quot;id&quot;:&quot;2020-10-13T20:30:50&quot;,&quot;maxSize&quot;:{&quot;size1&quot;:22.199999999999999},&quot;minSize&quot;:{&quot;size1&quot;:22.199999999999999},&quot;normalSize&quot;:{&quot;size1&quot;:22.199999999999999},&quot;subLayout&quot;:[{&quot;id&quot;:&quot;2020-10-13T20:30:50&quot;,&quot;margin&quot;:{&quot;bottom&quot;:0.026000002399086952,&quot;left&quot;:1.6929999589920044,&quot;right&quot;:1.6929999589920044,&quot;top&quot;:1.2699999809265137},&quot;type&quot;:0},{&quot;backgroundInfo&quot;:[{&quot;bottom&quot;:0,&quot;bottomAbs&quot;:false,&quot;left&quot;:0,&quot;leftAbs&quot;:false,&quot;right&quot;:0,&quot;rightAbs&quot;:false,&quot;top&quot;:0.085812285500000002,&quot;topAbs&quot;:false,&quot;type&quot;:&quot;topBottom&quot;}],&quot;direction&quot;:1,&quot;id&quot;:&quot;2020-10-13T20:30:50&quot;,&quot;maxSize&quot;:{&quot;size1&quot;:61.299999999999997},&quot;minSize&quot;:{&quot;size1&quot;:38.799999999999997},&quot;normalSize&quot;:{&quot;size1&quot;:61.299999999999997},&quot;subLayout&quot;:[{&quot;id&quot;:&quot;2020-10-13T20:30:50&quot;,&quot;margin&quot;:{&quot;bottom&quot;:1.6929999589920044,&quot;left&quot;:1.6929999589920044,&quot;right&quot;:0.026000002399086952,&quot;top&quot;:2.9630000591278076},&quot;type&quot;:0},{&quot;id&quot;:&quot;2020-10-13T20:30:50&quot;,&quot;margin&quot;:{&quot;bottom&quot;:1.6929999589920044,&quot;left&quot;:1.6670000553131104,&quot;right&quot;:1.6929999589920044,&quot;top&quot;:2.9630000591278076},&quot;type&quot;:0}],&quot;type&quot;:0}],&quot;type&quot;:0}"/>
  <p:tag name="KSO_WM_SLIDE_POSITION" val="0*48"/>
  <p:tag name="KSO_WM_SLIDE_RATIO" val="1.777778"/>
  <p:tag name="KSO_WM_SLIDE_SIZE" val="960*492"/>
  <p:tag name="KSO_WM_SLIDE_SUBTYPE" val="picTxt"/>
  <p:tag name="KSO_WM_SLIDE_SUPPORT_FEATURE_TYPE" val="3"/>
  <p:tag name="KSO_WM_SLIDE_TYPE" val="text"/>
  <p:tag name="KSO_WM_TAG_VERSION" val="1.0"/>
  <p:tag name="KSO_WM_TEMPLATE_ASSEMBLE_GROUPID" val="5f859df88e8cfd571b8bd309"/>
  <p:tag name="KSO_WM_TEMPLATE_ASSEMBLE_XID" val="5f859df88e8cfd571b8bd309"/>
  <p:tag name="KSO_WM_TEMPLATE_CATEGORY" val="diagram"/>
  <p:tag name="KSO_WM_TEMPLATE_COLOR_TYPE" val="1"/>
  <p:tag name="KSO_WM_TEMPLATE_INDEX" val="20208780"/>
  <p:tag name="KSO_WM_TEMPLATE_MASTER_TYPE" val="0"/>
  <p:tag name="KSO_WM_TEMPLATE_SUBCATEGORY" val="2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TEMPLATE_ASSEMBLE_GROUPID" val="5f859df88e8cfd571b8bd309"/>
  <p:tag name="KSO_WM_TEMPLATE_ASSEMBLE_XID" val="5f859df88e8cfd571b8bd309"/>
  <p:tag name="KSO_WM_TEMPLATE_CATEGORY" val="diagram"/>
  <p:tag name="KSO_WM_TEMPLATE_INDEX" val="2020878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878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954"/>
</p:tagLst>
</file>

<file path=ppt/tags/tag36.xml><?xml version="1.0" encoding="utf-8"?>
<p:tagLst xmlns:a="http://schemas.openxmlformats.org/drawingml/2006/main" xmlns:r="http://schemas.openxmlformats.org/officeDocument/2006/relationships" xmlns:p="http://schemas.openxmlformats.org/presentationml/2006/main">
  <p:tag name="KSO_WM_ASSEMBLE_CHIP_INDEX" val="64adc233789e45eebec5fd7d9177c5b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859df88e8cfd571b8bd309"/>
  <p:tag name="KSO_WM_TEMPLATE_ASSEMBLE_XID" val="5f859df88e8cfd571b8bd309"/>
  <p:tag name="KSO_WM_TEMPLATE_CATEGORY" val="diagram"/>
  <p:tag name="KSO_WM_TEMPLATE_INDEX" val="20208780"/>
  <p:tag name="KSO_WM_UNIT_BLOCK" val="0"/>
  <p:tag name="KSO_WM_UNIT_COMPATIBLE" val="0"/>
  <p:tag name="KSO_WM_UNIT_DEC_AREA_ID" val="c4b35371bddb4d0a83ee4f39cf1225f4"/>
  <p:tag name="KSO_WM_UNIT_DECORATE_INFO" val=""/>
  <p:tag name="KSO_WM_UNIT_DEFAULT_FONT" val="24;44;4"/>
  <p:tag name="KSO_WM_UNIT_DIAGRAM_ISNUMVISUAL" val="0"/>
  <p:tag name="KSO_WM_UNIT_DIAGRAM_ISREFERUNIT" val="0"/>
  <p:tag name="KSO_WM_UNIT_HIGHLIGHT" val="0"/>
  <p:tag name="KSO_WM_UNIT_ID" val="diagram2020878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4"/>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691_1*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f*1_1_1"/>
  <p:tag name="KSO_WM_UNIT_INDEX" val="1_1_1"/>
  <p:tag name="KSO_WM_UNIT_LAYERLEVEL" val="1_1_1"/>
  <p:tag name="KSO_WM_UNIT_NOCLEAR" val="0"/>
  <p:tag name="KSO_WM_UNIT_PRESET_TEXT" val="单击在此输入正文，准确理解你所传达的信息。单击在此输入正文准确理解你所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54"/>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a*1_1_1"/>
  <p:tag name="KSO_WM_UNIT_INDEX" val="1_1_1"/>
  <p:tag name="KSO_WM_UNIT_ISCONTENTSTITLE" val="0"/>
  <p:tag name="KSO_WM_UNIT_ISNUMDGMTITLE" val="0"/>
  <p:tag name="KSO_WM_UNIT_LAYERLEVEL" val="1_1_1"/>
  <p:tag name="KSO_WM_UNIT_NOCLEAR" val="0"/>
  <p:tag name="KSO_WM_UNIT_PRESET_TEXT" val="单击添加标题"/>
  <p:tag name="KSO_WM_UNIT_TEXT_FILL_FORE_SCHEMECOLOR_INDEX" val="13"/>
  <p:tag name="KSO_WM_UNIT_TEXT_FILL_FORE_SCHEMECOLOR_INDEX_BRIGHTNESS" val="0"/>
  <p:tag name="KSO_WM_UNIT_TEXT_FILL_TYPE" val="1"/>
  <p:tag name="KSO_WM_UNIT_TYPE" val="l_h_a"/>
  <p:tag name="KSO_WM_UNIT_USESOURCEFORMAT_APPLY" val="1"/>
  <p:tag name="KSO_WM_UNIT_VALUE" val="8"/>
</p:tagLst>
</file>

<file path=ppt/tags/tag4.xml><?xml version="1.0" encoding="utf-8"?>
<p:tagLst xmlns:a="http://schemas.openxmlformats.org/drawingml/2006/main" xmlns:r="http://schemas.openxmlformats.org/officeDocument/2006/relationships" xmlns:p="http://schemas.openxmlformats.org/presentationml/2006/main">
  <p:tag name="KSO_WM_ASSEMBLE_CHIP_INDEX" val="84c8b1d1601849f09d8468a4d7bf19ce"/>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a36220f63d42c484772b9"/>
  <p:tag name="KSO_WM_TEMPLATE_ASSEMBLE_XID" val="5faa36220f63d42c484772b9"/>
  <p:tag name="KSO_WM_TEMPLATE_CATEGORY" val="diagram"/>
  <p:tag name="KSO_WM_TEMPLATE_INDEX" val="20211374"/>
  <p:tag name="KSO_WM_UNIT_COMPATIBLE" val="1"/>
  <p:tag name="KSO_WM_UNIT_DEC_AREA_ID" val="fe086e475b1a4a72bdb38075f73e665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374_1*d*1"/>
  <p:tag name="KSO_WM_UNIT_INDEX" val="1"/>
  <p:tag name="KSO_WM_UNIT_LAYERLEVEL" val="1"/>
  <p:tag name="KSO_WM_UNIT_PLACING_PICTURE" val="84c8b1d1601849f09d8468a4d7bf19ce"/>
  <p:tag name="KSO_WM_UNIT_SM_LIMIT_TYPE" val="0"/>
  <p:tag name="KSO_WM_UNIT_TYPE" val="d"/>
  <p:tag name="KSO_WM_UNIT_VALUE" val="1734*1523"/>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691_1*l_h_i*1_2_2"/>
  <p:tag name="KSO_WM_UNIT_INDEX" val="1_2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a*1_2_1"/>
  <p:tag name="KSO_WM_UNIT_INDEX" val="1_2_1"/>
  <p:tag name="KSO_WM_UNIT_ISCONTENTSTITLE" val="0"/>
  <p:tag name="KSO_WM_UNIT_ISNUMDGMTITLE" val="0"/>
  <p:tag name="KSO_WM_UNIT_LAYERLEVEL" val="1_1_1"/>
  <p:tag name="KSO_WM_UNIT_NOCLEAR" val="0"/>
  <p:tag name="KSO_WM_UNIT_PRESET_TEXT" val="单击添加标题"/>
  <p:tag name="KSO_WM_UNIT_TEXT_FILL_FORE_SCHEMECOLOR_INDEX" val="13"/>
  <p:tag name="KSO_WM_UNIT_TEXT_FILL_FORE_SCHEMECOLOR_INDEX_BRIGHTNESS" val="0"/>
  <p:tag name="KSO_WM_UNIT_TEXT_FILL_TYPE" val="1"/>
  <p:tag name="KSO_WM_UNIT_TYPE" val="l_h_a"/>
  <p:tag name="KSO_WM_UNIT_USESOURCEFORMAT_APPLY" val="1"/>
  <p:tag name="KSO_WM_UNIT_VALUE" val="8"/>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f*1_1_1"/>
  <p:tag name="KSO_WM_UNIT_INDEX" val="1_1_1"/>
  <p:tag name="KSO_WM_UNIT_LAYERLEVEL" val="1_1_1"/>
  <p:tag name="KSO_WM_UNIT_NOCLEAR" val="0"/>
  <p:tag name="KSO_WM_UNIT_PRESET_TEXT" val="单击在此输入正文，准确理解你所传达的信息。单击在此输入正文准确理解你所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54"/>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691_1*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691_1*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691_1*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691_1*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691_1*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a*1_1_1"/>
  <p:tag name="KSO_WM_UNIT_INDEX" val="1_1_1"/>
  <p:tag name="KSO_WM_UNIT_ISCONTENTSTITLE" val="0"/>
  <p:tag name="KSO_WM_UNIT_ISNUMDGMTITLE" val="0"/>
  <p:tag name="KSO_WM_UNIT_LAYERLEVEL" val="1_1_1"/>
  <p:tag name="KSO_WM_UNIT_NOCLEAR" val="0"/>
  <p:tag name="KSO_WM_UNIT_PRESET_TEXT" val="单击添加标题"/>
  <p:tag name="KSO_WM_UNIT_TEXT_FILL_FORE_SCHEMECOLOR_INDEX" val="13"/>
  <p:tag name="KSO_WM_UNIT_TEXT_FILL_FORE_SCHEMECOLOR_INDEX_BRIGHTNESS" val="0"/>
  <p:tag name="KSO_WM_UNIT_TEXT_FILL_TYPE" val="1"/>
  <p:tag name="KSO_WM_UNIT_TYPE" val="l_h_a"/>
  <p:tag name="KSO_WM_UNIT_USESOURCEFORMAT_APPLY" val="1"/>
  <p:tag name="KSO_WM_UNIT_VALUE" val="8"/>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a*1_1_1"/>
  <p:tag name="KSO_WM_UNIT_INDEX" val="1_1_1"/>
  <p:tag name="KSO_WM_UNIT_ISCONTENTSTITLE" val="0"/>
  <p:tag name="KSO_WM_UNIT_ISNUMDGMTITLE" val="0"/>
  <p:tag name="KSO_WM_UNIT_LAYERLEVEL" val="1_1_1"/>
  <p:tag name="KSO_WM_UNIT_NOCLEAR" val="0"/>
  <p:tag name="KSO_WM_UNIT_PRESET_TEXT" val="单击添加标题"/>
  <p:tag name="KSO_WM_UNIT_TEXT_FILL_FORE_SCHEMECOLOR_INDEX" val="13"/>
  <p:tag name="KSO_WM_UNIT_TEXT_FILL_FORE_SCHEMECOLOR_INDEX_BRIGHTNESS" val="0"/>
  <p:tag name="KSO_WM_UNIT_TEXT_FILL_TYPE" val="1"/>
  <p:tag name="KSO_WM_UNIT_TYPE" val="l_h_a"/>
  <p:tag name="KSO_WM_UNIT_USESOURCEFORMAT_APPLY" val="1"/>
  <p:tag name="KSO_WM_UNIT_VALUE" val="8"/>
</p:tagLst>
</file>

<file path=ppt/tags/tag5.xml><?xml version="1.0" encoding="utf-8"?>
<p:tagLst xmlns:a="http://schemas.openxmlformats.org/drawingml/2006/main" xmlns:r="http://schemas.openxmlformats.org/officeDocument/2006/relationships" xmlns:p="http://schemas.openxmlformats.org/presentationml/2006/main">
  <p:tag name="KSO_WM_ASSEMBLE_CHIP_INDEX" val="714831b91e65445aa7a1c3e04b3b19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a36220f63d42c484772b9"/>
  <p:tag name="KSO_WM_TEMPLATE_ASSEMBLE_XID" val="5faa36220f63d42c484772b9"/>
  <p:tag name="KSO_WM_TEMPLATE_CATEGORY" val="diagram"/>
  <p:tag name="KSO_WM_TEMPLATE_INDEX" val="20211374"/>
  <p:tag name="KSO_WM_UNIT_BLOCK" val="0"/>
  <p:tag name="KSO_WM_UNIT_COMPATIBLE" val="0"/>
  <p:tag name="KSO_WM_UNIT_DEC_AREA_ID" val="b3a72714b78a4c51b4908644b8c7443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137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0"/>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a*1_1_1"/>
  <p:tag name="KSO_WM_UNIT_INDEX" val="1_1_1"/>
  <p:tag name="KSO_WM_UNIT_ISCONTENTSTITLE" val="0"/>
  <p:tag name="KSO_WM_UNIT_ISNUMDGMTITLE" val="0"/>
  <p:tag name="KSO_WM_UNIT_LAYERLEVEL" val="1_1_1"/>
  <p:tag name="KSO_WM_UNIT_NOCLEAR" val="0"/>
  <p:tag name="KSO_WM_UNIT_PRESET_TEXT" val="单击添加标题"/>
  <p:tag name="KSO_WM_UNIT_TEXT_FILL_FORE_SCHEMECOLOR_INDEX" val="13"/>
  <p:tag name="KSO_WM_UNIT_TEXT_FILL_FORE_SCHEMECOLOR_INDEX_BRIGHTNESS" val="0"/>
  <p:tag name="KSO_WM_UNIT_TEXT_FILL_TYPE" val="1"/>
  <p:tag name="KSO_WM_UNIT_TYPE" val="l_h_a"/>
  <p:tag name="KSO_WM_UNIT_USESOURCEFORMAT_APPLY" val="1"/>
  <p:tag name="KSO_WM_UNIT_VALUE" val="8"/>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a*1_1_1"/>
  <p:tag name="KSO_WM_UNIT_INDEX" val="1_1_1"/>
  <p:tag name="KSO_WM_UNIT_ISCONTENTSTITLE" val="0"/>
  <p:tag name="KSO_WM_UNIT_ISNUMDGMTITLE" val="0"/>
  <p:tag name="KSO_WM_UNIT_LAYERLEVEL" val="1_1_1"/>
  <p:tag name="KSO_WM_UNIT_NOCLEAR" val="0"/>
  <p:tag name="KSO_WM_UNIT_PRESET_TEXT" val="单击添加标题"/>
  <p:tag name="KSO_WM_UNIT_TEXT_FILL_FORE_SCHEMECOLOR_INDEX" val="13"/>
  <p:tag name="KSO_WM_UNIT_TEXT_FILL_FORE_SCHEMECOLOR_INDEX_BRIGHTNESS" val="0"/>
  <p:tag name="KSO_WM_UNIT_TEXT_FILL_TYPE" val="1"/>
  <p:tag name="KSO_WM_UNIT_TYPE" val="l_h_a"/>
  <p:tag name="KSO_WM_UNIT_USESOURCEFORMAT_APPLY" val="1"/>
  <p:tag name="KSO_WM_UNIT_VALUE" val="8"/>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a*1_1_1"/>
  <p:tag name="KSO_WM_UNIT_INDEX" val="1_1_1"/>
  <p:tag name="KSO_WM_UNIT_ISCONTENTSTITLE" val="0"/>
  <p:tag name="KSO_WM_UNIT_ISNUMDGMTITLE" val="0"/>
  <p:tag name="KSO_WM_UNIT_LAYERLEVEL" val="1_1_1"/>
  <p:tag name="KSO_WM_UNIT_NOCLEAR" val="0"/>
  <p:tag name="KSO_WM_UNIT_PRESET_TEXT" val="单击添加标题"/>
  <p:tag name="KSO_WM_UNIT_TEXT_FILL_FORE_SCHEMECOLOR_INDEX" val="13"/>
  <p:tag name="KSO_WM_UNIT_TEXT_FILL_FORE_SCHEMECOLOR_INDEX_BRIGHTNESS" val="0"/>
  <p:tag name="KSO_WM_UNIT_TEXT_FILL_TYPE" val="1"/>
  <p:tag name="KSO_WM_UNIT_TYPE" val="l_h_a"/>
  <p:tag name="KSO_WM_UNIT_USESOURCEFORMAT_APPLY" val="1"/>
  <p:tag name="KSO_WM_UNIT_VALUE" val="8"/>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f*1_1_1"/>
  <p:tag name="KSO_WM_UNIT_INDEX" val="1_1_1"/>
  <p:tag name="KSO_WM_UNIT_LAYERLEVEL" val="1_1_1"/>
  <p:tag name="KSO_WM_UNIT_NOCLEAR" val="0"/>
  <p:tag name="KSO_WM_UNIT_PRESET_TEXT" val="单击在此输入正文，准确理解你所传达的信息。单击在此输入正文准确理解你所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54"/>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f*1_1_1"/>
  <p:tag name="KSO_WM_UNIT_INDEX" val="1_1_1"/>
  <p:tag name="KSO_WM_UNIT_LAYERLEVEL" val="1_1_1"/>
  <p:tag name="KSO_WM_UNIT_NOCLEAR" val="0"/>
  <p:tag name="KSO_WM_UNIT_PRESET_TEXT" val="单击在此输入正文，准确理解你所传达的信息。单击在此输入正文准确理解你所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54"/>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f*1_1_1"/>
  <p:tag name="KSO_WM_UNIT_INDEX" val="1_1_1"/>
  <p:tag name="KSO_WM_UNIT_LAYERLEVEL" val="1_1_1"/>
  <p:tag name="KSO_WM_UNIT_NOCLEAR" val="0"/>
  <p:tag name="KSO_WM_UNIT_PRESET_TEXT" val="单击在此输入正文，准确理解你所传达的信息。单击在此输入正文准确理解你所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54"/>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f*1_1_1"/>
  <p:tag name="KSO_WM_UNIT_INDEX" val="1_1_1"/>
  <p:tag name="KSO_WM_UNIT_LAYERLEVEL" val="1_1_1"/>
  <p:tag name="KSO_WM_UNIT_NOCLEAR" val="0"/>
  <p:tag name="KSO_WM_UNIT_PRESET_TEXT" val="单击在此输入正文，准确理解你所传达的信息。单击在此输入正文准确理解你所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54"/>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f*1_1_1"/>
  <p:tag name="KSO_WM_UNIT_INDEX" val="1_1_1"/>
  <p:tag name="KSO_WM_UNIT_LAYERLEVEL" val="1_1_1"/>
  <p:tag name="KSO_WM_UNIT_NOCLEAR" val="0"/>
  <p:tag name="KSO_WM_UNIT_PRESET_TEXT" val="单击在此输入正文，准确理解你所传达的信息。单击在此输入正文准确理解你所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54"/>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3580e29b016b4dcda3286bb0b882052d&quot;,&quot;fill_align&quot;:&quot;cm&quot;,&quot;chip_types&quot;:[&quot;header&quot;]},{&quot;text_align&quot;:&quot;lm&quot;,&quot;text_direction&quot;:&quot;horizontal&quot;,&quot;support_features&quot;:[&quot;collage&quot;,&quot;carousel&quot;],&quot;support_big_font&quot;:true,&quot;fill_id&quot;:&quot;25688265ffd74483ae74c58af25f9c18&quot;,&quot;fill_align&quot;:&quot;lm&quot;,&quot;chip_types&quot;:[&quot;diagram&quot;,&quot;pictext&quot;,&quot;text&quot;,&quot;picture&quot;,&quot;chart&quot;,&quot;table&quot;,&quot;video&quot;]},{&quot;text_align&quot;:&quot;lm&quot;,&quot;text_direction&quot;:&quot;horizontal&quot;,&quot;support_features&quot;:[&quot;collage&quot;,&quot;carousel&quot;],&quot;support_big_font&quot;:true,&quot;fill_id&quot;:&quot;e491dc5185054151a9aa8f4d9f859d53&quot;,&quot;fill_align&quot;:&quot;lm&quot;,&quot;chip_types&quot;:[&quot;diagram&quot;,&quot;pictext&quot;,&quot;text&quot;,&quot;picture&quot;,&quot;chart&quot;,&quot;table&quot;,&quot;video&quot;]}]]"/>
  <p:tag name="KSO_WM_CHIP_GROUPID" val="5eeda9c7aa51720c6c8f4f4f"/>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a9c7aa51720c6c8f4f50"/>
  <p:tag name="KSO_WM_SLIDE_BACKGROUND" val="[&quot;topBottom&quot;]"/>
  <p:tag name="KSO_WM_SLIDE_BACKGROUND_TYPE" val="topBottom"/>
  <p:tag name="KSO_WM_SLIDE_BK_DARK_LIGHT" val="2"/>
  <p:tag name="KSO_WM_SLIDE_ID" val="diagram20208780_1"/>
  <p:tag name="KSO_WM_SLIDE_INDEX" val="1"/>
  <p:tag name="KSO_WM_SLIDE_ITEM_CNT" val="0"/>
  <p:tag name="KSO_WM_SLIDE_LAYOUT" val="a_d_f"/>
  <p:tag name="KSO_WM_SLIDE_LAYOUT_CNT" val="1_1_1"/>
  <p:tag name="KSO_WM_SLIDE_LAYOUT_INFO" val="{&quot;id&quot;:&quot;2020-10-13T20:30:50&quot;,&quot;maxSize&quot;:{&quot;size1&quot;:22.199999999999999},&quot;minSize&quot;:{&quot;size1&quot;:22.199999999999999},&quot;normalSize&quot;:{&quot;size1&quot;:22.199999999999999},&quot;subLayout&quot;:[{&quot;id&quot;:&quot;2020-10-13T20:30:50&quot;,&quot;margin&quot;:{&quot;bottom&quot;:0.026000002399086952,&quot;left&quot;:1.6929999589920044,&quot;right&quot;:1.6929999589920044,&quot;top&quot;:1.2699999809265137},&quot;type&quot;:0},{&quot;backgroundInfo&quot;:[{&quot;bottom&quot;:0,&quot;bottomAbs&quot;:false,&quot;left&quot;:0,&quot;leftAbs&quot;:false,&quot;right&quot;:0,&quot;rightAbs&quot;:false,&quot;top&quot;:0.085812285500000002,&quot;topAbs&quot;:false,&quot;type&quot;:&quot;topBottom&quot;}],&quot;direction&quot;:1,&quot;id&quot;:&quot;2020-10-13T20:30:50&quot;,&quot;maxSize&quot;:{&quot;size1&quot;:61.299999999999997},&quot;minSize&quot;:{&quot;size1&quot;:38.799999999999997},&quot;normalSize&quot;:{&quot;size1&quot;:61.299999999999997},&quot;subLayout&quot;:[{&quot;id&quot;:&quot;2020-10-13T20:30:50&quot;,&quot;margin&quot;:{&quot;bottom&quot;:1.6929999589920044,&quot;left&quot;:1.6929999589920044,&quot;right&quot;:0.026000002399086952,&quot;top&quot;:2.9630000591278076},&quot;type&quot;:0},{&quot;id&quot;:&quot;2020-10-13T20:30:50&quot;,&quot;margin&quot;:{&quot;bottom&quot;:1.6929999589920044,&quot;left&quot;:1.6670000553131104,&quot;right&quot;:1.6929999589920044,&quot;top&quot;:2.9630000591278076},&quot;type&quot;:0}],&quot;type&quot;:0}],&quot;type&quot;:0}"/>
  <p:tag name="KSO_WM_SLIDE_POSITION" val="0*48"/>
  <p:tag name="KSO_WM_SLIDE_RATIO" val="1.777778"/>
  <p:tag name="KSO_WM_SLIDE_SIZE" val="960*492"/>
  <p:tag name="KSO_WM_SLIDE_SUBTYPE" val="picTxt"/>
  <p:tag name="KSO_WM_SLIDE_SUPPORT_FEATURE_TYPE" val="3"/>
  <p:tag name="KSO_WM_SLIDE_TYPE" val="text"/>
  <p:tag name="KSO_WM_TAG_VERSION" val="1.0"/>
  <p:tag name="KSO_WM_TEMPLATE_ASSEMBLE_GROUPID" val="5f859df88e8cfd571b8bd309"/>
  <p:tag name="KSO_WM_TEMPLATE_ASSEMBLE_XID" val="5f859df88e8cfd571b8bd309"/>
  <p:tag name="KSO_WM_TEMPLATE_CATEGORY" val="diagram"/>
  <p:tag name="KSO_WM_TEMPLATE_COLOR_TYPE" val="1"/>
  <p:tag name="KSO_WM_TEMPLATE_INDEX" val="20208780"/>
  <p:tag name="KSO_WM_TEMPLATE_MASTER_TYPE" val="0"/>
  <p:tag name="KSO_WM_TEMPLATE_SUBCATEGORY" val="2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TEMPLATE_ASSEMBLE_GROUPID" val="5f859df88e8cfd571b8bd309"/>
  <p:tag name="KSO_WM_TEMPLATE_ASSEMBLE_XID" val="5f859df88e8cfd571b8bd309"/>
  <p:tag name="KSO_WM_TEMPLATE_CATEGORY" val="diagram"/>
  <p:tag name="KSO_WM_TEMPLATE_INDEX" val="2020878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878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954"/>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db1f49c98c299aacce6af"/>
  <p:tag name="KSO_WM_CHIP_XID" val="5f6db1f49c98c299aacce6b0"/>
  <p:tag name="KSO_WM_TAG_VERSION" val="1.0"/>
  <p:tag name="KSO_WM_TEMPLATE_ASSEMBLE_GROUPID" val="5faa36220f63d42c484772b9"/>
  <p:tag name="KSO_WM_TEMPLATE_ASSEMBLE_XID" val="5faa36220f63d42c484772b9"/>
  <p:tag name="KSO_WM_TEMPLATE_CATEGORY" val="diagram"/>
  <p:tag name="KSO_WM_TEMPLATE_INDEX" val="20211374"/>
  <p:tag name="KSO_WM_UNIT_BLOCK" val="0"/>
  <p:tag name="KSO_WM_UNIT_COMPATIBLE" val="0"/>
  <p:tag name="KSO_WM_UNIT_DEC_AREA_ID" val="a70ddfdcb3c64a239e5702c6dc41047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374_1*i*1"/>
  <p:tag name="KSO_WM_UNIT_INDEX" val="1"/>
  <p:tag name="KSO_WM_UNIT_LAYERLEVEL" val="1"/>
  <p:tag name="KSO_WM_UNIT_LINE_FILL_TYPE" val="2"/>
  <p:tag name="KSO_WM_UNIT_LINE_FORE_SCHEMECOLOR_INDEX" val="13"/>
  <p:tag name="KSO_WM_UNIT_LINE_FORE_SCHEMECOLOR_INDEX_BRIGHTNESS" val="0"/>
  <p:tag name="KSO_WM_UNIT_SM_LIMIT_TYPE" val="1"/>
  <p:tag name="KSO_WM_UNIT_TYPE" val="i"/>
</p:tagLst>
</file>

<file path=ppt/tags/tag60.xml><?xml version="1.0" encoding="utf-8"?>
<p:tagLst xmlns:a="http://schemas.openxmlformats.org/drawingml/2006/main" xmlns:r="http://schemas.openxmlformats.org/officeDocument/2006/relationships" xmlns:p="http://schemas.openxmlformats.org/presentationml/2006/main">
  <p:tag name="KSO_WM_ASSEMBLE_CHIP_INDEX" val="64adc233789e45eebec5fd7d9177c5b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859df88e8cfd571b8bd309"/>
  <p:tag name="KSO_WM_TEMPLATE_ASSEMBLE_XID" val="5f859df88e8cfd571b8bd309"/>
  <p:tag name="KSO_WM_TEMPLATE_CATEGORY" val="diagram"/>
  <p:tag name="KSO_WM_TEMPLATE_INDEX" val="20208780"/>
  <p:tag name="KSO_WM_UNIT_BLOCK" val="0"/>
  <p:tag name="KSO_WM_UNIT_COMPATIBLE" val="0"/>
  <p:tag name="KSO_WM_UNIT_DEC_AREA_ID" val="c4b35371bddb4d0a83ee4f39cf1225f4"/>
  <p:tag name="KSO_WM_UNIT_DECORATE_INFO" val=""/>
  <p:tag name="KSO_WM_UNIT_DEFAULT_FONT" val="24;44;4"/>
  <p:tag name="KSO_WM_UNIT_DIAGRAM_ISNUMVISUAL" val="0"/>
  <p:tag name="KSO_WM_UNIT_DIAGRAM_ISREFERUNIT" val="0"/>
  <p:tag name="KSO_WM_UNIT_HIGHLIGHT" val="0"/>
  <p:tag name="KSO_WM_UNIT_ID" val="diagram2020878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4"/>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691_1*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f*1_1_1"/>
  <p:tag name="KSO_WM_UNIT_INDEX" val="1_1_1"/>
  <p:tag name="KSO_WM_UNIT_LAYERLEVEL" val="1_1_1"/>
  <p:tag name="KSO_WM_UNIT_NOCLEAR" val="0"/>
  <p:tag name="KSO_WM_UNIT_PRESET_TEXT" val="单击在此输入正文，准确理解你所传达的信息。单击在此输入正文准确理解你所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54"/>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a*1_1_1"/>
  <p:tag name="KSO_WM_UNIT_INDEX" val="1_1_1"/>
  <p:tag name="KSO_WM_UNIT_ISCONTENTSTITLE" val="0"/>
  <p:tag name="KSO_WM_UNIT_ISNUMDGMTITLE" val="0"/>
  <p:tag name="KSO_WM_UNIT_LAYERLEVEL" val="1_1_1"/>
  <p:tag name="KSO_WM_UNIT_NOCLEAR" val="0"/>
  <p:tag name="KSO_WM_UNIT_PRESET_TEXT" val="单击添加标题"/>
  <p:tag name="KSO_WM_UNIT_TEXT_FILL_FORE_SCHEMECOLOR_INDEX" val="13"/>
  <p:tag name="KSO_WM_UNIT_TEXT_FILL_FORE_SCHEMECOLOR_INDEX_BRIGHTNESS" val="0"/>
  <p:tag name="KSO_WM_UNIT_TEXT_FILL_TYPE" val="1"/>
  <p:tag name="KSO_WM_UNIT_TYPE" val="l_h_a"/>
  <p:tag name="KSO_WM_UNIT_USESOURCEFORMAT_APPLY" val="1"/>
  <p:tag name="KSO_WM_UNIT_VALUE" val="8"/>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f*1_1_1"/>
  <p:tag name="KSO_WM_UNIT_INDEX" val="1_1_1"/>
  <p:tag name="KSO_WM_UNIT_LAYERLEVEL" val="1_1_1"/>
  <p:tag name="KSO_WM_UNIT_NOCLEAR" val="0"/>
  <p:tag name="KSO_WM_UNIT_PRESET_TEXT" val="单击在此输入正文，准确理解你所传达的信息。单击在此输入正文准确理解你所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54"/>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f*1_1_1"/>
  <p:tag name="KSO_WM_UNIT_INDEX" val="1_1_1"/>
  <p:tag name="KSO_WM_UNIT_LAYERLEVEL" val="1_1_1"/>
  <p:tag name="KSO_WM_UNIT_NOCLEAR" val="0"/>
  <p:tag name="KSO_WM_UNIT_PRESET_TEXT" val="单击在此输入正文，准确理解你所传达的信息。单击在此输入正文准确理解你所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54"/>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3580e29b016b4dcda3286bb0b882052d&quot;,&quot;fill_align&quot;:&quot;cm&quot;,&quot;chip_types&quot;:[&quot;header&quot;]},{&quot;text_align&quot;:&quot;lm&quot;,&quot;text_direction&quot;:&quot;horizontal&quot;,&quot;support_features&quot;:[&quot;collage&quot;,&quot;carousel&quot;],&quot;support_big_font&quot;:true,&quot;fill_id&quot;:&quot;25688265ffd74483ae74c58af25f9c18&quot;,&quot;fill_align&quot;:&quot;lm&quot;,&quot;chip_types&quot;:[&quot;diagram&quot;,&quot;pictext&quot;,&quot;text&quot;,&quot;picture&quot;,&quot;chart&quot;,&quot;table&quot;,&quot;video&quot;]},{&quot;text_align&quot;:&quot;lm&quot;,&quot;text_direction&quot;:&quot;horizontal&quot;,&quot;support_features&quot;:[&quot;collage&quot;,&quot;carousel&quot;],&quot;support_big_font&quot;:true,&quot;fill_id&quot;:&quot;e491dc5185054151a9aa8f4d9f859d53&quot;,&quot;fill_align&quot;:&quot;lm&quot;,&quot;chip_types&quot;:[&quot;diagram&quot;,&quot;pictext&quot;,&quot;text&quot;,&quot;picture&quot;,&quot;chart&quot;,&quot;table&quot;,&quot;video&quot;]}]]"/>
  <p:tag name="KSO_WM_CHIP_GROUPID" val="5eeda9c7aa51720c6c8f4f4f"/>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a9c7aa51720c6c8f4f50"/>
  <p:tag name="KSO_WM_SLIDE_BACKGROUND" val="[&quot;topBottom&quot;]"/>
  <p:tag name="KSO_WM_SLIDE_BACKGROUND_TYPE" val="topBottom"/>
  <p:tag name="KSO_WM_SLIDE_BK_DARK_LIGHT" val="2"/>
  <p:tag name="KSO_WM_SLIDE_ID" val="diagram20208780_1"/>
  <p:tag name="KSO_WM_SLIDE_INDEX" val="1"/>
  <p:tag name="KSO_WM_SLIDE_ITEM_CNT" val="0"/>
  <p:tag name="KSO_WM_SLIDE_LAYOUT" val="a_d_f"/>
  <p:tag name="KSO_WM_SLIDE_LAYOUT_CNT" val="1_1_1"/>
  <p:tag name="KSO_WM_SLIDE_LAYOUT_INFO" val="{&quot;id&quot;:&quot;2020-10-13T20:30:50&quot;,&quot;maxSize&quot;:{&quot;size1&quot;:22.199999999999999},&quot;minSize&quot;:{&quot;size1&quot;:22.199999999999999},&quot;normalSize&quot;:{&quot;size1&quot;:22.199999999999999},&quot;subLayout&quot;:[{&quot;id&quot;:&quot;2020-10-13T20:30:50&quot;,&quot;margin&quot;:{&quot;bottom&quot;:0.026000002399086952,&quot;left&quot;:1.6929999589920044,&quot;right&quot;:1.6929999589920044,&quot;top&quot;:1.2699999809265137},&quot;type&quot;:0},{&quot;backgroundInfo&quot;:[{&quot;bottom&quot;:0,&quot;bottomAbs&quot;:false,&quot;left&quot;:0,&quot;leftAbs&quot;:false,&quot;right&quot;:0,&quot;rightAbs&quot;:false,&quot;top&quot;:0.085812285500000002,&quot;topAbs&quot;:false,&quot;type&quot;:&quot;topBottom&quot;}],&quot;direction&quot;:1,&quot;id&quot;:&quot;2020-10-13T20:30:50&quot;,&quot;maxSize&quot;:{&quot;size1&quot;:61.299999999999997},&quot;minSize&quot;:{&quot;size1&quot;:38.799999999999997},&quot;normalSize&quot;:{&quot;size1&quot;:61.299999999999997},&quot;subLayout&quot;:[{&quot;id&quot;:&quot;2020-10-13T20:30:50&quot;,&quot;margin&quot;:{&quot;bottom&quot;:1.6929999589920044,&quot;left&quot;:1.6929999589920044,&quot;right&quot;:0.026000002399086952,&quot;top&quot;:2.9630000591278076},&quot;type&quot;:0},{&quot;id&quot;:&quot;2020-10-13T20:30:50&quot;,&quot;margin&quot;:{&quot;bottom&quot;:1.6929999589920044,&quot;left&quot;:1.6670000553131104,&quot;right&quot;:1.6929999589920044,&quot;top&quot;:2.9630000591278076},&quot;type&quot;:0}],&quot;type&quot;:0}],&quot;type&quot;:0}"/>
  <p:tag name="KSO_WM_SLIDE_POSITION" val="0*48"/>
  <p:tag name="KSO_WM_SLIDE_RATIO" val="1.777778"/>
  <p:tag name="KSO_WM_SLIDE_SIZE" val="960*492"/>
  <p:tag name="KSO_WM_SLIDE_SUBTYPE" val="picTxt"/>
  <p:tag name="KSO_WM_SLIDE_SUPPORT_FEATURE_TYPE" val="3"/>
  <p:tag name="KSO_WM_SLIDE_TYPE" val="text"/>
  <p:tag name="KSO_WM_TAG_VERSION" val="1.0"/>
  <p:tag name="KSO_WM_TEMPLATE_ASSEMBLE_GROUPID" val="5f859df88e8cfd571b8bd309"/>
  <p:tag name="KSO_WM_TEMPLATE_ASSEMBLE_XID" val="5f859df88e8cfd571b8bd309"/>
  <p:tag name="KSO_WM_TEMPLATE_CATEGORY" val="diagram"/>
  <p:tag name="KSO_WM_TEMPLATE_COLOR_TYPE" val="1"/>
  <p:tag name="KSO_WM_TEMPLATE_INDEX" val="20208780"/>
  <p:tag name="KSO_WM_TEMPLATE_MASTER_TYPE" val="0"/>
  <p:tag name="KSO_WM_TEMPLATE_SUBCATEGORY" val="2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TEMPLATE_ASSEMBLE_GROUPID" val="5f859df88e8cfd571b8bd309"/>
  <p:tag name="KSO_WM_TEMPLATE_ASSEMBLE_XID" val="5f859df88e8cfd571b8bd309"/>
  <p:tag name="KSO_WM_TEMPLATE_CATEGORY" val="diagram"/>
  <p:tag name="KSO_WM_TEMPLATE_INDEX" val="2020878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878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954"/>
</p:tagLst>
</file>

<file path=ppt/tags/tag68.xml><?xml version="1.0" encoding="utf-8"?>
<p:tagLst xmlns:a="http://schemas.openxmlformats.org/drawingml/2006/main" xmlns:r="http://schemas.openxmlformats.org/officeDocument/2006/relationships" xmlns:p="http://schemas.openxmlformats.org/presentationml/2006/main">
  <p:tag name="KSO_WM_ASSEMBLE_CHIP_INDEX" val="64adc233789e45eebec5fd7d9177c5b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859df88e8cfd571b8bd309"/>
  <p:tag name="KSO_WM_TEMPLATE_ASSEMBLE_XID" val="5f859df88e8cfd571b8bd309"/>
  <p:tag name="KSO_WM_TEMPLATE_CATEGORY" val="diagram"/>
  <p:tag name="KSO_WM_TEMPLATE_INDEX" val="20208780"/>
  <p:tag name="KSO_WM_UNIT_BLOCK" val="0"/>
  <p:tag name="KSO_WM_UNIT_COMPATIBLE" val="0"/>
  <p:tag name="KSO_WM_UNIT_DEC_AREA_ID" val="c4b35371bddb4d0a83ee4f39cf1225f4"/>
  <p:tag name="KSO_WM_UNIT_DECORATE_INFO" val=""/>
  <p:tag name="KSO_WM_UNIT_DEFAULT_FONT" val="24;44;4"/>
  <p:tag name="KSO_WM_UNIT_DIAGRAM_ISNUMVISUAL" val="0"/>
  <p:tag name="KSO_WM_UNIT_DIAGRAM_ISREFERUNIT" val="0"/>
  <p:tag name="KSO_WM_UNIT_HIGHLIGHT" val="0"/>
  <p:tag name="KSO_WM_UNIT_ID" val="diagram2020878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4"/>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691_1*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db1f49c98c299aacce6af"/>
  <p:tag name="KSO_WM_CHIP_XID" val="5f6db1f49c98c299aacce6b0"/>
  <p:tag name="KSO_WM_TAG_VERSION" val="1.0"/>
  <p:tag name="KSO_WM_TEMPLATE_ASSEMBLE_GROUPID" val="5faa36220f63d42c484772b9"/>
  <p:tag name="KSO_WM_TEMPLATE_ASSEMBLE_XID" val="5faa36220f63d42c484772b9"/>
  <p:tag name="KSO_WM_TEMPLATE_CATEGORY" val="diagram"/>
  <p:tag name="KSO_WM_TEMPLATE_INDEX" val="20211374"/>
  <p:tag name="KSO_WM_UNIT_BLOCK" val="0"/>
  <p:tag name="KSO_WM_UNIT_COMPATIBLE" val="0"/>
  <p:tag name="KSO_WM_UNIT_DEC_AREA_ID" val="f1d05f5920ab4faa98c6ac4ec217b8e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374_1*i*2"/>
  <p:tag name="KSO_WM_UNIT_INDEX" val="2"/>
  <p:tag name="KSO_WM_UNIT_LAYERLEVEL" val="1"/>
  <p:tag name="KSO_WM_UNIT_LINE_FILL_TYPE" val="2"/>
  <p:tag name="KSO_WM_UNIT_LINE_FORE_SCHEMECOLOR_INDEX" val="13"/>
  <p:tag name="KSO_WM_UNIT_LINE_FORE_SCHEMECOLOR_INDEX_BRIGHTNESS" val="0"/>
  <p:tag name="KSO_WM_UNIT_SM_LIMIT_TYPE" val="1"/>
  <p:tag name="KSO_WM_UNIT_TYPE" val="i"/>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f*1_1_1"/>
  <p:tag name="KSO_WM_UNIT_INDEX" val="1_1_1"/>
  <p:tag name="KSO_WM_UNIT_LAYERLEVEL" val="1_1_1"/>
  <p:tag name="KSO_WM_UNIT_NOCLEAR" val="0"/>
  <p:tag name="KSO_WM_UNIT_PRESET_TEXT" val="单击在此输入正文，准确理解你所传达的信息。单击在此输入正文准确理解你所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54"/>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691"/>
  <p:tag name="KSO_WM_UNIT_COMPATIBLE" val="0"/>
  <p:tag name="KSO_WM_UNIT_DIAGRAM_ISNUMVISUAL" val="0"/>
  <p:tag name="KSO_WM_UNIT_DIAGRAM_ISREFERUNIT" val="0"/>
  <p:tag name="KSO_WM_UNIT_HIGHLIGHT" val="0"/>
  <p:tag name="KSO_WM_UNIT_ID" val="diagram20210691_1*l_h_a*1_1_1"/>
  <p:tag name="KSO_WM_UNIT_INDEX" val="1_1_1"/>
  <p:tag name="KSO_WM_UNIT_ISCONTENTSTITLE" val="0"/>
  <p:tag name="KSO_WM_UNIT_ISNUMDGMTITLE" val="0"/>
  <p:tag name="KSO_WM_UNIT_LAYERLEVEL" val="1_1_1"/>
  <p:tag name="KSO_WM_UNIT_NOCLEAR" val="0"/>
  <p:tag name="KSO_WM_UNIT_PRESET_TEXT" val="单击添加标题"/>
  <p:tag name="KSO_WM_UNIT_TEXT_FILL_FORE_SCHEMECOLOR_INDEX" val="13"/>
  <p:tag name="KSO_WM_UNIT_TEXT_FILL_FORE_SCHEMECOLOR_INDEX_BRIGHTNESS" val="0"/>
  <p:tag name="KSO_WM_UNIT_TEXT_FILL_TYPE" val="1"/>
  <p:tag name="KSO_WM_UNIT_TYPE" val="l_h_a"/>
  <p:tag name="KSO_WM_UNIT_USESOURCEFORMAT_APPLY" val="1"/>
  <p:tag name="KSO_WM_UNIT_VALUE" val="8"/>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3580e29b016b4dcda3286bb0b882052d&quot;,&quot;fill_align&quot;:&quot;cm&quot;,&quot;chip_types&quot;:[&quot;header&quot;]},{&quot;text_align&quot;:&quot;lm&quot;,&quot;text_direction&quot;:&quot;horizontal&quot;,&quot;support_features&quot;:[&quot;collage&quot;,&quot;carousel&quot;],&quot;support_big_font&quot;:true,&quot;fill_id&quot;:&quot;25688265ffd74483ae74c58af25f9c18&quot;,&quot;fill_align&quot;:&quot;lm&quot;,&quot;chip_types&quot;:[&quot;diagram&quot;,&quot;pictext&quot;,&quot;text&quot;,&quot;picture&quot;,&quot;chart&quot;,&quot;table&quot;,&quot;video&quot;]},{&quot;text_align&quot;:&quot;lm&quot;,&quot;text_direction&quot;:&quot;horizontal&quot;,&quot;support_features&quot;:[&quot;collage&quot;,&quot;carousel&quot;],&quot;support_big_font&quot;:true,&quot;fill_id&quot;:&quot;e491dc5185054151a9aa8f4d9f859d53&quot;,&quot;fill_align&quot;:&quot;lm&quot;,&quot;chip_types&quot;:[&quot;diagram&quot;,&quot;pictext&quot;,&quot;text&quot;,&quot;picture&quot;,&quot;chart&quot;,&quot;table&quot;,&quot;video&quot;]}]]"/>
  <p:tag name="KSO_WM_CHIP_GROUPID" val="5eeda9c7aa51720c6c8f4f4f"/>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a9c7aa51720c6c8f4f50"/>
  <p:tag name="KSO_WM_SLIDE_BACKGROUND" val="[&quot;topBottom&quot;]"/>
  <p:tag name="KSO_WM_SLIDE_BACKGROUND_TYPE" val="topBottom"/>
  <p:tag name="KSO_WM_SLIDE_BK_DARK_LIGHT" val="2"/>
  <p:tag name="KSO_WM_SLIDE_ID" val="diagram20208778_1"/>
  <p:tag name="KSO_WM_SLIDE_INDEX" val="1"/>
  <p:tag name="KSO_WM_SLIDE_ITEM_CNT" val="0"/>
  <p:tag name="KSO_WM_SLIDE_LAYOUT" val="a_f"/>
  <p:tag name="KSO_WM_SLIDE_LAYOUT_CNT" val="1_2"/>
  <p:tag name="KSO_WM_SLIDE_LAYOUT_INFO" val="{&quot;id&quot;:&quot;2020-10-13T20:30:55&quot;,&quot;maxSize&quot;:{&quot;size1&quot;:23.310836929745143},&quot;minSize&quot;:{&quot;size1&quot;:23.310836929745143},&quot;normalSize&quot;:{&quot;size1&quot;:23.310836929745143},&quot;subLayout&quot;:[{&quot;id&quot;:&quot;2020-10-13T20:30:55&quot;,&quot;margin&quot;:{&quot;bottom&quot;:0.026000002399086952,&quot;left&quot;:1.6929999589920044,&quot;right&quot;:1.6929999589920044,&quot;top&quot;:1.2699999809265137},&quot;type&quot;:0},{&quot;backgroundInfo&quot;:[{&quot;bottom&quot;:0,&quot;bottomAbs&quot;:false,&quot;left&quot;:0,&quot;leftAbs&quot;:false,&quot;right&quot;:0,&quot;rightAbs&quot;:false,&quot;top&quot;:0.085812285500000002,&quot;topAbs&quot;:false,&quot;type&quot;:&quot;topBottom&quot;}],&quot;direction&quot;:1,&quot;id&quot;:&quot;2020-10-13T20:30:55&quot;,&quot;maxSize&quot;:{&quot;size1&quot;:61.299692440032956},&quot;minSize&quot;:{&quot;size1&quot;:38.799692440032956},&quot;normalSize&quot;:{&quot;size1&quot;:61.299692440032956},&quot;subLayout&quot;:[{&quot;id&quot;:&quot;2020-10-13T20:30:55&quot;,&quot;margin&quot;:{&quot;bottom&quot;:1.6929999589920044,&quot;left&quot;:1.6929999589920044,&quot;right&quot;:0.026000002399086952,&quot;top&quot;:2.9630000591278076},&quot;type&quot;:0},{&quot;id&quot;:&quot;2020-10-13T20:30:55&quot;,&quot;margin&quot;:{&quot;bottom&quot;:1.6929999589920044,&quot;left&quot;:1.6670000553131104,&quot;right&quot;:1.6929999589920044,&quot;top&quot;:2.9630000591278076},&quot;type&quot;:0}],&quot;type&quot;:0}],&quot;type&quot;:0}"/>
  <p:tag name="KSO_WM_SLIDE_POSITION" val="0*48"/>
  <p:tag name="KSO_WM_SLIDE_RATIO" val="1.777778"/>
  <p:tag name="KSO_WM_SLIDE_SIZE" val="960*492"/>
  <p:tag name="KSO_WM_SLIDE_SUBTYPE" val="pureTxt"/>
  <p:tag name="KSO_WM_SLIDE_SUPPORT_FEATURE_TYPE" val="0"/>
  <p:tag name="KSO_WM_SLIDE_TYPE" val="text"/>
  <p:tag name="KSO_WM_TAG_VERSION" val="1.0"/>
  <p:tag name="KSO_WM_TEMPLATE_ASSEMBLE_GROUPID" val="5f859df88e8cfd571b8bd30d"/>
  <p:tag name="KSO_WM_TEMPLATE_ASSEMBLE_XID" val="5f859df88e8cfd571b8bd30d"/>
  <p:tag name="KSO_WM_TEMPLATE_CATEGORY" val="diagram"/>
  <p:tag name="KSO_WM_TEMPLATE_COLOR_TYPE" val="1"/>
  <p:tag name="KSO_WM_TEMPLATE_INDEX" val="20208778"/>
  <p:tag name="KSO_WM_TEMPLATE_MASTER_TYPE" val="0"/>
  <p:tag name="KSO_WM_TEMPLATE_SUBCATEGORY" val="2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TEMPLATE_ASSEMBLE_GROUPID" val="5f859df88e8cfd571b8bd30d"/>
  <p:tag name="KSO_WM_TEMPLATE_ASSEMBLE_XID" val="5f859df88e8cfd571b8bd30d"/>
  <p:tag name="KSO_WM_TEMPLATE_CATEGORY" val="diagram"/>
  <p:tag name="KSO_WM_TEMPLATE_INDEX" val="20208778"/>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8778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954"/>
</p:tagLst>
</file>

<file path=ppt/tags/tag74.xml><?xml version="1.0" encoding="utf-8"?>
<p:tagLst xmlns:a="http://schemas.openxmlformats.org/drawingml/2006/main" xmlns:r="http://schemas.openxmlformats.org/officeDocument/2006/relationships" xmlns:p="http://schemas.openxmlformats.org/presentationml/2006/main">
  <p:tag name="KSO_WM_ASSEMBLE_CHIP_INDEX" val="d8ff8283b48148ebbe9d0b50fc402429"/>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859df88e8cfd571b8bd30d"/>
  <p:tag name="KSO_WM_TEMPLATE_ASSEMBLE_XID" val="5f859df88e8cfd571b8bd30d"/>
  <p:tag name="KSO_WM_TEMPLATE_CATEGORY" val="diagram"/>
  <p:tag name="KSO_WM_TEMPLATE_INDEX" val="20208778"/>
  <p:tag name="KSO_WM_UNIT_BLOCK" val="0"/>
  <p:tag name="KSO_WM_UNIT_COMPATIBLE" val="0"/>
  <p:tag name="KSO_WM_UNIT_DEC_AREA_ID" val="7c96727ffa194487809ea7e2664d19c7"/>
  <p:tag name="KSO_WM_UNIT_DECORATE_INFO" val=""/>
  <p:tag name="KSO_WM_UNIT_DEFAULT_FONT" val="24;44;4"/>
  <p:tag name="KSO_WM_UNIT_DIAGRAM_ISNUMVISUAL" val="0"/>
  <p:tag name="KSO_WM_UNIT_DIAGRAM_ISREFERUNIT" val="0"/>
  <p:tag name="KSO_WM_UNIT_HIGHLIGHT" val="0"/>
  <p:tag name="KSO_WM_UNIT_ID" val="diagram2020877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4"/>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true,&quot;fill_id&quot;:&quot;cf9b73648b7a412b8baf769e5847bf39&quot;,&quot;fill_align&quot;:&quot;lb&quot;,&quot;chip_types&quot;:[&quot;header&quot;]},{&quot;text_align&quot;:&quot;lt&quot;,&quot;text_direction&quot;:&quot;horizontal&quot;,&quot;support_big_font&quot;:true,&quot;fill_id&quot;:&quot;7b8baaa7df5c421e9b45f5d9d332ba83&quot;,&quot;fill_align&quot;:&quot;lt&quot;,&quot;chip_types&quot;:[&quot;text&quot;]},{&quot;text_align&quot;:&quot;cm&quot;,&quot;text_direction&quot;:&quot;horizontal&quot;,&quot;support_big_font&quot;:false,&quot;fill_id&quot;:&quot;ef8157b86c6f4523a5bfddf5d30ae854&quot;,&quot;fill_align&quot;:&quot;cm&quot;,&quot;chip_types&quot;:[&quot;picture&quot;]}]]"/>
  <p:tag name="KSO_WM_CHIP_GROUPID" val="5ef31f54c6295c63c1a2e06e"/>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31f54c6295c63c1a2e06f"/>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0:00:58&quot;,&quot;maxSize&quot;:{&quot;size1&quot;:52.399634822209677},&quot;minSize&quot;:{&quot;size1&quot;:52.399634822209677},&quot;normalSize&quot;:{&quot;size1&quot;:52.399634822209677},&quot;subLayout&quot;:[{&quot;id&quot;:&quot;2020-10-29T10:00:58&quot;,&quot;maxSize&quot;:{&quot;size1&quot;:53.74931873383035},&quot;minSize&quot;:{&quot;size1&quot;:35.949318733830346},&quot;normalSize&quot;:{&quot;size1&quot;:44.649318733830349},&quot;subLayout&quot;:[{&quot;id&quot;:&quot;2020-10-29T10:00:58&quot;,&quot;margin&quot;:{&quot;bottom&quot;:0.81999999284744263,&quot;left&quot;:1.6929999589920044,&quot;right&quot;:1.6670000553131104,&quot;top&quot;:4.2329998016357422},&quot;type&quot;:0},{&quot;id&quot;:&quot;2020-10-29T10:00:58&quot;,&quot;margin&quot;:{&quot;bottom&quot;:4.2329998016357422,&quot;left&quot;:1.6929999589920044,&quot;right&quot;:1.6670000553131104,&quot;top&quot;:0.026000002399086952},&quot;type&quot;:0}],&quot;type&quot;:0},{&quot;id&quot;:&quot;2020-10-29T10:00:58&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9a225ae01a7e847d6fd2ce"/>
  <p:tag name="KSO_WM_TEMPLATE_ASSEMBLE_XID" val="5f9a225ae01a7e847d6fd2ce"/>
  <p:tag name="KSO_WM_TEMPLATE_CATEGORY" val="diagram"/>
  <p:tag name="KSO_WM_TEMPLATE_COLOR_TYPE" val="1"/>
  <p:tag name="KSO_WM_TEMPLATE_INDEX" val="20211020"/>
  <p:tag name="KSO_WM_TEMPLATE_MASTER_TYPE" val="0"/>
  <p:tag name="KSO_WM_TEMPLATE_SUBCATEGORY" val="2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1},&quot;Y&quot;:{&quot;Pos&quot;:1}},&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22"/>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1cc4171d435c414fa7f894dafc037af6"/>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65fa71dd7df143339912257190a04830&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79.xml><?xml version="1.0" encoding="utf-8"?>
<p:tagLst xmlns:a="http://schemas.openxmlformats.org/drawingml/2006/main" xmlns:r="http://schemas.openxmlformats.org/officeDocument/2006/relationships" xmlns:p="http://schemas.openxmlformats.org/presentationml/2006/main">
  <p:tag name="KSO_WM_ASSEMBLE_CHIP_INDEX" val="6482f3b301f9400da50d852c14423653"/>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65fa71dd7df143339912257190a048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db1f49c98c299aacce6af"/>
  <p:tag name="KSO_WM_CHIP_XID" val="5f6db1f49c98c299aacce6b0"/>
  <p:tag name="KSO_WM_TAG_VERSION" val="1.0"/>
  <p:tag name="KSO_WM_TEMPLATE_ASSEMBLE_GROUPID" val="5faa36220f63d42c484772b9"/>
  <p:tag name="KSO_WM_TEMPLATE_ASSEMBLE_XID" val="5faa36220f63d42c484772b9"/>
  <p:tag name="KSO_WM_TEMPLATE_CATEGORY" val="diagram"/>
  <p:tag name="KSO_WM_TEMPLATE_INDEX" val="20211374"/>
  <p:tag name="KSO_WM_UNIT_BLOCK" val="0"/>
  <p:tag name="KSO_WM_UNIT_COMPATIBLE" val="0"/>
  <p:tag name="KSO_WM_UNIT_DEC_AREA_ID" val="7507b5e27a4f4e699ba58557b5cab2e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374_1*i*3"/>
  <p:tag name="KSO_WM_UNIT_INDEX" val="3"/>
  <p:tag name="KSO_WM_UNIT_LAYERLEVEL" val="1"/>
  <p:tag name="KSO_WM_UNIT_LINE_FILL_TYPE" val="2"/>
  <p:tag name="KSO_WM_UNIT_LINE_FORE_SCHEMECOLOR_INDEX" val="13"/>
  <p:tag name="KSO_WM_UNIT_LINE_FORE_SCHEMECOLOR_INDEX_BRIGHTNESS" val="0"/>
  <p:tag name="KSO_WM_UNIT_SM_LIMIT_TYPE" val="1"/>
  <p:tag name="KSO_WM_UNIT_TYPE" val="i"/>
</p:tagLst>
</file>

<file path=ppt/tags/tag80.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81.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true,&quot;fill_id&quot;:&quot;cf9b73648b7a412b8baf769e5847bf39&quot;,&quot;fill_align&quot;:&quot;lb&quot;,&quot;chip_types&quot;:[&quot;header&quot;]},{&quot;text_align&quot;:&quot;lt&quot;,&quot;text_direction&quot;:&quot;horizontal&quot;,&quot;support_big_font&quot;:true,&quot;fill_id&quot;:&quot;7b8baaa7df5c421e9b45f5d9d332ba83&quot;,&quot;fill_align&quot;:&quot;lt&quot;,&quot;chip_types&quot;:[&quot;text&quot;]},{&quot;text_align&quot;:&quot;cm&quot;,&quot;text_direction&quot;:&quot;horizontal&quot;,&quot;support_big_font&quot;:false,&quot;fill_id&quot;:&quot;ef8157b86c6f4523a5bfddf5d30ae854&quot;,&quot;fill_align&quot;:&quot;cm&quot;,&quot;chip_types&quot;:[&quot;picture&quot;]}]]"/>
  <p:tag name="KSO_WM_CHIP_GROUPID" val="5ef31f54c6295c63c1a2e06e"/>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31f54c6295c63c1a2e06f"/>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0:00:58&quot;,&quot;maxSize&quot;:{&quot;size1&quot;:52.399634822209677},&quot;minSize&quot;:{&quot;size1&quot;:52.399634822209677},&quot;normalSize&quot;:{&quot;size1&quot;:52.399634822209677},&quot;subLayout&quot;:[{&quot;id&quot;:&quot;2020-10-29T10:00:58&quot;,&quot;maxSize&quot;:{&quot;size1&quot;:53.74931873383035},&quot;minSize&quot;:{&quot;size1&quot;:35.949318733830346},&quot;normalSize&quot;:{&quot;size1&quot;:44.649318733830349},&quot;subLayout&quot;:[{&quot;id&quot;:&quot;2020-10-29T10:00:58&quot;,&quot;margin&quot;:{&quot;bottom&quot;:0.81999999284744263,&quot;left&quot;:1.6929999589920044,&quot;right&quot;:1.6670000553131104,&quot;top&quot;:4.2329998016357422},&quot;type&quot;:0},{&quot;id&quot;:&quot;2020-10-29T10:00:58&quot;,&quot;margin&quot;:{&quot;bottom&quot;:4.2329998016357422,&quot;left&quot;:1.6929999589920044,&quot;right&quot;:1.6670000553131104,&quot;top&quot;:0.026000002399086952},&quot;type&quot;:0}],&quot;type&quot;:0},{&quot;id&quot;:&quot;2020-10-29T10:00:58&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9a225ae01a7e847d6fd2ce"/>
  <p:tag name="KSO_WM_TEMPLATE_ASSEMBLE_XID" val="5f9a225ae01a7e847d6fd2ce"/>
  <p:tag name="KSO_WM_TEMPLATE_CATEGORY" val="diagram"/>
  <p:tag name="KSO_WM_TEMPLATE_COLOR_TYPE" val="1"/>
  <p:tag name="KSO_WM_TEMPLATE_INDEX" val="20211020"/>
  <p:tag name="KSO_WM_TEMPLATE_MASTER_TYPE" val="0"/>
  <p:tag name="KSO_WM_TEMPLATE_SUBCATEGORY" val="2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1},&quot;Y&quot;:{&quot;Pos&quot;:1}},&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22"/>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1cc4171d435c414fa7f894dafc037af6"/>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65fa71dd7df143339912257190a04830&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86.xml><?xml version="1.0" encoding="utf-8"?>
<p:tagLst xmlns:a="http://schemas.openxmlformats.org/drawingml/2006/main" xmlns:r="http://schemas.openxmlformats.org/officeDocument/2006/relationships" xmlns:p="http://schemas.openxmlformats.org/presentationml/2006/main">
  <p:tag name="KSO_WM_ASSEMBLE_CHIP_INDEX" val="6482f3b301f9400da50d852c14423653"/>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65fa71dd7df143339912257190a048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1"/>
</p:tagLst>
</file>

<file path=ppt/tags/tag87.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88.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89.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4cbc9b2fced405c9fc7a719d189a8f1&quot;,&quot;fill_align&quot;:&quot;lm&quot;,&quot;text_align&quot;:&quot;lm&quot;,&quot;text_direction&quot;:&quot;horizontal&quot;,&quot;chip_types&quot;:[&quot;header&quot;]},{&quot;fill_id&quot;:&quot;1641beb94b174bc5b8c5cae3a60b9066&quot;,&quot;fill_align&quot;:&quot;cm&quot;,&quot;text_align&quot;:&quot;cm&quot;,&quot;text_direction&quot;:&quot;horizontal&quot;,&quot;chip_types&quot;:[&quot;diagram&quot;,&quot;picture&quot;,&quot;chart&quot;,&quot;table&quot;,&quot;video&quot;],&quot;support_features&quot;:[&quot;collage&quot;,&quot;carousel&quot;]},{&quot;fill_id&quot;:&quot;761bca9824704649a9042d2619b77ad2&quot;,&quot;fill_align&quot;:&quot;cm&quot;,&quot;text_align&quot;:&quot;lm&quot;,&quot;text_direction&quot;:&quot;horizontal&quot;,&quot;chip_types&quot;:[&quot;text&quot;]}],[{&quot;fill_id&quot;:&quot;c4cbc9b2fced405c9fc7a719d189a8f1&quot;,&quot;fill_align&quot;:&quot;lm&quot;,&quot;text_align&quot;:&quot;lm&quot;,&quot;text_direction&quot;:&quot;horizontal&quot;,&quot;chip_types&quot;:[&quot;header&quot;]},{&quot;fill_id&quot;:&quot;1641beb94b174bc5b8c5cae3a60b9066&quot;,&quot;fill_align&quot;:&quot;cm&quot;,&quot;text_align&quot;:&quot;lm&quot;,&quot;text_direction&quot;:&quot;horizontal&quot;,&quot;chip_types&quot;:[&quot;text&quot;]},{&quot;fill_id&quot;:&quot;761bca9824704649a9042d2619b77ad2&quot;,&quot;fill_align&quot;:&quot;cm&quot;,&quot;text_align&quot;:&quot;cm&quot;,&quot;text_direction&quot;:&quot;horizontal&quot;,&quot;chip_types&quot;:[&quot;picture&quot;]}]]"/>
  <p:tag name="KSO_WM_CHIP_GROUPID" val="5f0e73c28050c250ba65b21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e73c28050c250ba65b21a"/>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20928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7-20T10:44:18&quot;,&quot;maxSize&quot;:{&quot;size1&quot;:22.199999999999999},&quot;minSize&quot;:{&quot;size1&quot;:20},&quot;normalSize&quot;:{&quot;size1&quot;:20},&quot;subLayout&quot;:[{&quot;id&quot;:&quot;2020-07-20T10:44:18&quot;,&quot;margin&quot;:{&quot;bottom&quot;:0,&quot;left&quot;:2.1170001029968262,&quot;right&quot;:2.1170001029968262,&quot;top&quot;:1.2699999809265137},&quot;type&quot;:0},{&quot;direction&quot;:1,&quot;id&quot;:&quot;2020-07-20T10:44:18&quot;,&quot;maxSize&quot;:{&quot;size1&quot;:61.299999999999997},&quot;minSize&quot;:{&quot;size1&quot;:61.299999999999997},&quot;normalSize&quot;:{&quot;size1&quot;:61.299999999999997},&quot;subLayout&quot;:[{&quot;id&quot;:&quot;2020-07-20T10:44:18&quot;,&quot;margin&quot;:{&quot;bottom&quot;:1.6929999589920044,&quot;left&quot;:2.1170001029968262,&quot;right&quot;:0.026000002399086952,&quot;top&quot;:1.6929999589920044},&quot;type&quot;:0},{&quot;id&quot;:&quot;2020-07-20T10:44:18&quot;,&quot;margin&quot;:{&quot;bottom&quot;:1.6929999589920044,&quot;left&quot;:1.2439998388290405,&quot;right&quot;:2.1170001029968262,&quot;top&quot;:1.6929999589920044},&quot;type&quot;:0}],&quot;type&quot;:0}],&quot;type&quot;:0}"/>
  <p:tag name="KSO_WM_SLIDE_POSITION" val="0*48"/>
  <p:tag name="KSO_WM_SLIDE_RATIO" val="1.777778"/>
  <p:tag name="KSO_WM_SLIDE_SIZE" val="960*444"/>
  <p:tag name="KSO_WM_SLIDE_SUBTYPE" val="picTxt"/>
  <p:tag name="KSO_WM_SLIDE_SUPPORT_FEATURE_TYPE" val="0"/>
  <p:tag name="KSO_WM_SLIDE_TYPE" val="text"/>
  <p:tag name="KSO_WM_TAG_VERSION" val="1.0"/>
  <p:tag name="KSO_WM_TEMPLATE_ASSEMBLE_GROUPID" val="5f1505028050c250ba65d2cd"/>
  <p:tag name="KSO_WM_TEMPLATE_ASSEMBLE_XID" val="5f1505028050c250ba65d2cd"/>
  <p:tag name="KSO_WM_TEMPLATE_CATEGORY" val="diagram"/>
  <p:tag name="KSO_WM_TEMPLATE_COLOR_TYPE" val="1"/>
  <p:tag name="KSO_WM_TEMPLATE_INDEX" val="20209281"/>
  <p:tag name="KSO_WM_TEMPLATE_JOB_ID" val="2"/>
  <p:tag name="KSO_WM_TEMPLATE_MASTER_TYPE" val="0"/>
  <p:tag name="KSO_WM_TEMPLATE_OUTLINE_ID" val="15"/>
  <p:tag name="KSO_WM_TEMPLATE_SCENE_ID" val="1"/>
  <p:tag name="KSO_WM_TEMPLATE_SUBCATEGORY" val="21"/>
  <p:tag name="KSO_WM_TEMPLATE_THUMBS_INDEX" val="1、6、10、14、20、26、27、28、29、31"/>
  <p:tag name="KSO_WM_TEMPLATE_TOPIC_DEFAULT" val="1"/>
  <p:tag name="KSO_WM_TEMPLATE_TOPIC_ID" val="2869567"/>
</p:tagLst>
</file>

<file path=ppt/tags/tag90.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true,&quot;fill_id&quot;:&quot;cf9b73648b7a412b8baf769e5847bf39&quot;,&quot;fill_align&quot;:&quot;lb&quot;,&quot;chip_types&quot;:[&quot;header&quot;]},{&quot;text_align&quot;:&quot;lt&quot;,&quot;text_direction&quot;:&quot;horizontal&quot;,&quot;support_big_font&quot;:true,&quot;fill_id&quot;:&quot;7b8baaa7df5c421e9b45f5d9d332ba83&quot;,&quot;fill_align&quot;:&quot;lt&quot;,&quot;chip_types&quot;:[&quot;text&quot;]},{&quot;text_align&quot;:&quot;cm&quot;,&quot;text_direction&quot;:&quot;horizontal&quot;,&quot;support_big_font&quot;:false,&quot;fill_id&quot;:&quot;ef8157b86c6f4523a5bfddf5d30ae854&quot;,&quot;fill_align&quot;:&quot;cm&quot;,&quot;chip_types&quot;:[&quot;picture&quot;]}]]"/>
  <p:tag name="KSO_WM_CHIP_GROUPID" val="5ef31f54c6295c63c1a2e06e"/>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31f54c6295c63c1a2e06f"/>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0:00:58&quot;,&quot;maxSize&quot;:{&quot;size1&quot;:52.399634822209677},&quot;minSize&quot;:{&quot;size1&quot;:52.399634822209677},&quot;normalSize&quot;:{&quot;size1&quot;:52.399634822209677},&quot;subLayout&quot;:[{&quot;id&quot;:&quot;2020-10-29T10:00:58&quot;,&quot;maxSize&quot;:{&quot;size1&quot;:53.74931873383035},&quot;minSize&quot;:{&quot;size1&quot;:35.949318733830346},&quot;normalSize&quot;:{&quot;size1&quot;:44.649318733830349},&quot;subLayout&quot;:[{&quot;id&quot;:&quot;2020-10-29T10:00:58&quot;,&quot;margin&quot;:{&quot;bottom&quot;:0.81999999284744263,&quot;left&quot;:1.6929999589920044,&quot;right&quot;:1.6670000553131104,&quot;top&quot;:4.2329998016357422},&quot;type&quot;:0},{&quot;id&quot;:&quot;2020-10-29T10:00:58&quot;,&quot;margin&quot;:{&quot;bottom&quot;:4.2329998016357422,&quot;left&quot;:1.6929999589920044,&quot;right&quot;:1.6670000553131104,&quot;top&quot;:0.026000002399086952},&quot;type&quot;:0}],&quot;type&quot;:0},{&quot;id&quot;:&quot;2020-10-29T10:00:58&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9a225ae01a7e847d6fd2ce"/>
  <p:tag name="KSO_WM_TEMPLATE_ASSEMBLE_XID" val="5f9a225ae01a7e847d6fd2ce"/>
  <p:tag name="KSO_WM_TEMPLATE_CATEGORY" val="diagram"/>
  <p:tag name="KSO_WM_TEMPLATE_COLOR_TYPE" val="1"/>
  <p:tag name="KSO_WM_TEMPLATE_INDEX" val="20211020"/>
  <p:tag name="KSO_WM_TEMPLATE_MASTER_TYPE" val="0"/>
  <p:tag name="KSO_WM_TEMPLATE_SUBCATEGORY" val="2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1},&quot;Y&quot;:{&quot;Pos&quot;:1}},&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22"/>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2"/>
  <p:tag name="KSO_WM_UNIT_TYPE" val="i"/>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1cc4171d435c414fa7f894dafc037af6"/>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65fa71dd7df143339912257190a04830&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95.xml><?xml version="1.0" encoding="utf-8"?>
<p:tagLst xmlns:a="http://schemas.openxmlformats.org/drawingml/2006/main" xmlns:r="http://schemas.openxmlformats.org/officeDocument/2006/relationships" xmlns:p="http://schemas.openxmlformats.org/presentationml/2006/main">
  <p:tag name="KSO_WM_ASSEMBLE_CHIP_INDEX" val="6482f3b301f9400da50d852c14423653"/>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65fa71dd7df143339912257190a048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1"/>
</p:tagLst>
</file>

<file path=ppt/tags/tag96.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97.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98.xml><?xml version="1.0" encoding="utf-8"?>
<p:tagLst xmlns:a="http://schemas.openxmlformats.org/drawingml/2006/main" xmlns:r="http://schemas.openxmlformats.org/officeDocument/2006/relationships" xmlns:p="http://schemas.openxmlformats.org/presentationml/2006/main">
  <p:tag name="KSO_WM_ASSEMBLE_CHIP_INDEX" val="ddf79307aa314196b9f9c3d8bacf0db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a225ae01a7e847d6fd2ce"/>
  <p:tag name="KSO_WM_TEMPLATE_ASSEMBLE_XID" val="5f9a225ae01a7e847d6fd2ce"/>
  <p:tag name="KSO_WM_TEMPLATE_CATEGORY" val="diagram"/>
  <p:tag name="KSO_WM_TEMPLATE_INDEX" val="20211020"/>
  <p:tag name="KSO_WM_UNIT_BLOCK" val="0"/>
  <p:tag name="KSO_WM_UNIT_COMPATIBLE" val="0"/>
  <p:tag name="KSO_WM_UNIT_DEC_AREA_ID" val="1f7a56e420094799a0fb7f23d26a40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true,&quot;fill_id&quot;:&quot;cf9b73648b7a412b8baf769e5847bf39&quot;,&quot;fill_align&quot;:&quot;lb&quot;,&quot;chip_types&quot;:[&quot;header&quot;]},{&quot;text_align&quot;:&quot;lt&quot;,&quot;text_direction&quot;:&quot;horizontal&quot;,&quot;support_big_font&quot;:true,&quot;fill_id&quot;:&quot;7b8baaa7df5c421e9b45f5d9d332ba83&quot;,&quot;fill_align&quot;:&quot;lt&quot;,&quot;chip_types&quot;:[&quot;text&quot;]},{&quot;text_align&quot;:&quot;cm&quot;,&quot;text_direction&quot;:&quot;horizontal&quot;,&quot;support_big_font&quot;:false,&quot;fill_id&quot;:&quot;ef8157b86c6f4523a5bfddf5d30ae854&quot;,&quot;fill_align&quot;:&quot;cm&quot;,&quot;chip_types&quot;:[&quot;picture&quot;]}]]"/>
  <p:tag name="KSO_WM_CHIP_GROUPID" val="5ef31f54c6295c63c1a2e06e"/>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31f54c6295c63c1a2e06f"/>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0:00:58&quot;,&quot;maxSize&quot;:{&quot;size1&quot;:52.399634822209677},&quot;minSize&quot;:{&quot;size1&quot;:52.399634822209677},&quot;normalSize&quot;:{&quot;size1&quot;:52.399634822209677},&quot;subLayout&quot;:[{&quot;id&quot;:&quot;2020-10-29T10:00:58&quot;,&quot;maxSize&quot;:{&quot;size1&quot;:53.74931873383035},&quot;minSize&quot;:{&quot;size1&quot;:35.949318733830346},&quot;normalSize&quot;:{&quot;size1&quot;:44.649318733830349},&quot;subLayout&quot;:[{&quot;id&quot;:&quot;2020-10-29T10:00:58&quot;,&quot;margin&quot;:{&quot;bottom&quot;:0.81999999284744263,&quot;left&quot;:1.6929999589920044,&quot;right&quot;:1.6670000553131104,&quot;top&quot;:4.2329998016357422},&quot;type&quot;:0},{&quot;id&quot;:&quot;2020-10-29T10:00:58&quot;,&quot;margin&quot;:{&quot;bottom&quot;:4.2329998016357422,&quot;left&quot;:1.6929999589920044,&quot;right&quot;:1.6670000553131104,&quot;top&quot;:0.026000002399086952},&quot;type&quot;:0}],&quot;type&quot;:0},{&quot;id&quot;:&quot;2020-10-29T10:00:58&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9a225ae01a7e847d6fd2ce"/>
  <p:tag name="KSO_WM_TEMPLATE_ASSEMBLE_XID" val="5f9a225ae01a7e847d6fd2ce"/>
  <p:tag name="KSO_WM_TEMPLATE_CATEGORY" val="diagram"/>
  <p:tag name="KSO_WM_TEMPLATE_COLOR_TYPE" val="1"/>
  <p:tag name="KSO_WM_TEMPLATE_INDEX" val="20211020"/>
  <p:tag name="KSO_WM_TEMPLATE_MASTER_TYPE" val="0"/>
  <p:tag name="KSO_WM_TEMPLATE_SUBCATEGORY" val="21"/>
</p:tagLst>
</file>

<file path=ppt/theme/theme1.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3893</Words>
  <Application>Microsoft Office PowerPoint</Application>
  <PresentationFormat>自定义</PresentationFormat>
  <Paragraphs>168</Paragraphs>
  <Slides>46</Slides>
  <Notes>8</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自定义设计方案</vt:lpstr>
      <vt:lpstr>PowerPoint 演示文稿</vt:lpstr>
      <vt:lpstr>PowerPoint 演示文稿</vt:lpstr>
      <vt:lpstr>PowerPoint 演示文稿</vt:lpstr>
      <vt:lpstr>  戏剧的含义</vt:lpstr>
      <vt:lpstr>  戏剧的分类</vt:lpstr>
      <vt:lpstr>戏剧的三大要素</vt:lpstr>
      <vt:lpstr>PowerPoint 演示文稿</vt:lpstr>
      <vt:lpstr>戏剧名词术语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cp:lastPrinted>2020-11-25T13:04:33Z</cp:lastPrinted>
  <dcterms:created xsi:type="dcterms:W3CDTF">2020-11-25T13:04:33Z</dcterms:created>
  <dcterms:modified xsi:type="dcterms:W3CDTF">2020-12-16T05:14:26Z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