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wav" ContentType="audio/x-wav"/>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437" r:id="rId3"/>
    <p:sldId id="438" r:id="rId4"/>
    <p:sldId id="489" r:id="rId5"/>
    <p:sldId id="490" r:id="rId6"/>
    <p:sldId id="439" r:id="rId7"/>
    <p:sldId id="461" r:id="rId8"/>
    <p:sldId id="491" r:id="rId9"/>
    <p:sldId id="495" r:id="rId10"/>
    <p:sldId id="455" r:id="rId11"/>
    <p:sldId id="444" r:id="rId12"/>
    <p:sldId id="493" r:id="rId13"/>
    <p:sldId id="494" r:id="rId14"/>
    <p:sldId id="497" r:id="rId15"/>
    <p:sldId id="498" r:id="rId16"/>
    <p:sldId id="496" r:id="rId17"/>
    <p:sldId id="499" r:id="rId18"/>
    <p:sldId id="500" r:id="rId19"/>
    <p:sldId id="501" r:id="rId20"/>
    <p:sldId id="464" r:id="rId21"/>
    <p:sldId id="483" r:id="rId22"/>
    <p:sldId id="440" r:id="rId23"/>
    <p:sldId id="484" r:id="rId24"/>
    <p:sldId id="445" r:id="rId25"/>
    <p:sldId id="452" r:id="rId26"/>
    <p:sldId id="485" r:id="rId27"/>
    <p:sldId id="486" r:id="rId28"/>
    <p:sldId id="446" r:id="rId29"/>
    <p:sldId id="503" r:id="rId30"/>
    <p:sldId id="504" r:id="rId31"/>
    <p:sldId id="505" r:id="rId32"/>
    <p:sldId id="506" r:id="rId33"/>
    <p:sldId id="508" r:id="rId34"/>
    <p:sldId id="507" r:id="rId35"/>
    <p:sldId id="492" r:id="rId36"/>
    <p:sldId id="457" r:id="rId37"/>
    <p:sldId id="456" r:id="rId38"/>
    <p:sldId id="481" r:id="rId39"/>
    <p:sldId id="462" r:id="rId40"/>
    <p:sldId id="482" r:id="rId41"/>
    <p:sldId id="488" r:id="rId42"/>
    <p:sldId id="502" r:id="rId43"/>
  </p:sldIdLst>
  <p:sldSz cx="12192000" cy="6858000"/>
  <p:notesSz cx="6858000" cy="9144000"/>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p:scale>
          <a:sx n="100" d="100"/>
          <a:sy n="100" d="100"/>
        </p:scale>
        <p:origin x="-936" y="-402"/>
      </p:cViewPr>
      <p:guideLst>
        <p:guide orient="horz" pos="2132"/>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tags" Target="tags/tag2.xml" /><Relationship Id="rId45" Type="http://schemas.openxmlformats.org/officeDocument/2006/relationships/presProps" Target="presProps.xml" /><Relationship Id="rId46" Type="http://schemas.openxmlformats.org/officeDocument/2006/relationships/viewProps" Target="viewProps.xml" /><Relationship Id="rId47" Type="http://schemas.openxmlformats.org/officeDocument/2006/relationships/theme" Target="theme/theme1.xml" /><Relationship Id="rId48"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1048835"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1048836"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C1D47DC-A94C-40E8-BEFD-547CA9331977}" type="datetimeFigureOut">
              <a:rPr lang="zh-CN" altLang="en-US" smtClean="0"/>
              <a:t/>
            </a:fld>
            <a:endParaRPr lang="zh-CN" altLang="en-US"/>
          </a:p>
        </p:txBody>
      </p:sp>
      <p:sp>
        <p:nvSpPr>
          <p:cNvPr id="1048837"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1048838"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048839"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1048840"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AF77DD6-1BAF-4341-BE35-0A246A06F3AE}"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40.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048584" name="幻灯片图像占位符 1"/>
          <p:cNvSpPr>
            <a:spLocks noGrp="1" noRot="1" noChangeAspect="1"/>
          </p:cNvSpPr>
          <p:nvPr>
            <p:ph type="sldImg"/>
          </p:nvPr>
        </p:nvSpPr>
        <p:spPr/>
      </p:sp>
      <p:sp>
        <p:nvSpPr>
          <p:cNvPr id="1048585" name="备注占位符 2"/>
          <p:cNvSpPr>
            <a:spLocks noGrp="1"/>
          </p:cNvSpPr>
          <p:nvPr>
            <p:ph type="body" idx="1"/>
          </p:nvPr>
        </p:nvSpPr>
        <p:spPr/>
        <p:txBody>
          <a:bodyPr/>
          <a:lstStyle/>
          <a:p>
            <a:endParaRPr lang="zh-CN" altLang="en-US"/>
          </a:p>
        </p:txBody>
      </p:sp>
      <p:sp>
        <p:nvSpPr>
          <p:cNvPr id="1048586" name="灯片编号占位符 3"/>
          <p:cNvSpPr>
            <a:spLocks noGrp="1"/>
          </p:cNvSpPr>
          <p:nvPr>
            <p:ph type="sldNum" sz="quarter" idx="10"/>
          </p:nvPr>
        </p:nvSpPr>
        <p:spPr/>
        <p:txBody>
          <a:bodyPr/>
          <a:lstStyle/>
          <a:p>
            <a:fld id="{4D403085-13CC-4673-81CA-DFCC095EED64}" type="slidenum">
              <a:rPr lang="zh-CN" altLang="en-US" smtClean="0">
                <a:solidFill>
                  <a:prstClr val="black"/>
                </a:solidFill>
              </a:rPr>
              <a:t>1</a:t>
            </a:fld>
            <a:endParaRPr lang="zh-CN" alt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048696" name="幻灯片图像占位符 1"/>
          <p:cNvSpPr>
            <a:spLocks noGrp="1" noRot="1" noChangeAspect="1"/>
          </p:cNvSpPr>
          <p:nvPr>
            <p:ph type="sldImg"/>
          </p:nvPr>
        </p:nvSpPr>
        <p:spPr/>
      </p:sp>
      <p:sp>
        <p:nvSpPr>
          <p:cNvPr id="1048697" name="备注占位符 2"/>
          <p:cNvSpPr>
            <a:spLocks noGrp="1"/>
          </p:cNvSpPr>
          <p:nvPr>
            <p:ph type="body" idx="1"/>
          </p:nvPr>
        </p:nvSpPr>
        <p:spPr/>
        <p:txBody>
          <a:bodyPr/>
          <a:lstStyle/>
          <a:p>
            <a:endParaRPr lang="zh-CN" altLang="en-US"/>
          </a:p>
        </p:txBody>
      </p:sp>
      <p:sp>
        <p:nvSpPr>
          <p:cNvPr id="1048698" name="灯片编号占位符 3"/>
          <p:cNvSpPr>
            <a:spLocks noGrp="1"/>
          </p:cNvSpPr>
          <p:nvPr>
            <p:ph type="sldNum" sz="quarter" idx="10"/>
          </p:nvPr>
        </p:nvSpPr>
        <p:spPr/>
        <p:txBody>
          <a:bodyPr/>
          <a:lstStyle/>
          <a:p>
            <a:fld id="{2868EB6F-31B9-40B4-8CE8-E215F2820829}" type="slidenum">
              <a:rPr lang="zh-CN" altLang="en-US" smtClean="0">
                <a:solidFill>
                  <a:prstClr val="black"/>
                </a:solidFill>
              </a:rPr>
              <a:t>23</a:t>
            </a:fld>
            <a:endParaRPr lang="zh-CN" alt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048764" name="幻灯片图像占位符 1"/>
          <p:cNvSpPr>
            <a:spLocks noGrp="1" noRot="1" noChangeAspect="1"/>
          </p:cNvSpPr>
          <p:nvPr>
            <p:ph type="sldImg"/>
          </p:nvPr>
        </p:nvSpPr>
        <p:spPr/>
      </p:sp>
      <p:sp>
        <p:nvSpPr>
          <p:cNvPr id="1048765" name="备注占位符 2"/>
          <p:cNvSpPr>
            <a:spLocks noGrp="1"/>
          </p:cNvSpPr>
          <p:nvPr>
            <p:ph type="body" idx="1"/>
          </p:nvPr>
        </p:nvSpPr>
        <p:spPr/>
        <p:txBody>
          <a:bodyPr/>
          <a:lstStyle/>
          <a:p>
            <a:endParaRPr lang="zh-CN" altLang="en-US"/>
          </a:p>
        </p:txBody>
      </p:sp>
      <p:sp>
        <p:nvSpPr>
          <p:cNvPr id="1048766" name="灯片编号占位符 3"/>
          <p:cNvSpPr>
            <a:spLocks noGrp="1"/>
          </p:cNvSpPr>
          <p:nvPr>
            <p:ph type="sldNum" sz="quarter" idx="10"/>
          </p:nvPr>
        </p:nvSpPr>
        <p:spPr/>
        <p:txBody>
          <a:bodyPr/>
          <a:lstStyle/>
          <a:p>
            <a:fld id="{2868EB6F-31B9-40B4-8CE8-E215F2820829}" type="slidenum">
              <a:rPr lang="zh-CN" altLang="en-US" smtClean="0">
                <a:solidFill>
                  <a:prstClr val="black"/>
                </a:solidFill>
              </a:rPr>
              <a:t>24</a:t>
            </a:fld>
            <a:endParaRPr lang="zh-CN" alt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048764" name="幻灯片图像占位符 1"/>
          <p:cNvSpPr>
            <a:spLocks noGrp="1" noRot="1" noChangeAspect="1"/>
          </p:cNvSpPr>
          <p:nvPr>
            <p:ph type="sldImg"/>
          </p:nvPr>
        </p:nvSpPr>
        <p:spPr/>
      </p:sp>
      <p:sp>
        <p:nvSpPr>
          <p:cNvPr id="1048765" name="备注占位符 2"/>
          <p:cNvSpPr>
            <a:spLocks noGrp="1"/>
          </p:cNvSpPr>
          <p:nvPr>
            <p:ph type="body" idx="1"/>
          </p:nvPr>
        </p:nvSpPr>
        <p:spPr/>
        <p:txBody>
          <a:bodyPr/>
          <a:lstStyle/>
          <a:p>
            <a:endParaRPr lang="zh-CN" altLang="en-US"/>
          </a:p>
        </p:txBody>
      </p:sp>
      <p:sp>
        <p:nvSpPr>
          <p:cNvPr id="1048766" name="灯片编号占位符 3"/>
          <p:cNvSpPr>
            <a:spLocks noGrp="1"/>
          </p:cNvSpPr>
          <p:nvPr>
            <p:ph type="sldNum" sz="quarter" idx="10"/>
          </p:nvPr>
        </p:nvSpPr>
        <p:spPr/>
        <p:txBody>
          <a:bodyPr/>
          <a:lstStyle/>
          <a:p>
            <a:fld id="{2868EB6F-31B9-40B4-8CE8-E215F2820829}" type="slidenum">
              <a:rPr lang="zh-CN" altLang="en-US" smtClean="0">
                <a:solidFill>
                  <a:prstClr val="black"/>
                </a:solidFill>
              </a:rPr>
              <a:t>25</a:t>
            </a:fld>
            <a:endParaRPr lang="zh-CN" alt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048764" name="幻灯片图像占位符 1"/>
          <p:cNvSpPr>
            <a:spLocks noGrp="1" noRot="1" noChangeAspect="1"/>
          </p:cNvSpPr>
          <p:nvPr>
            <p:ph type="sldImg"/>
          </p:nvPr>
        </p:nvSpPr>
        <p:spPr/>
      </p:sp>
      <p:sp>
        <p:nvSpPr>
          <p:cNvPr id="1048765" name="备注占位符 2"/>
          <p:cNvSpPr>
            <a:spLocks noGrp="1"/>
          </p:cNvSpPr>
          <p:nvPr>
            <p:ph type="body" idx="1"/>
          </p:nvPr>
        </p:nvSpPr>
        <p:spPr/>
        <p:txBody>
          <a:bodyPr/>
          <a:lstStyle/>
          <a:p>
            <a:endParaRPr lang="zh-CN" altLang="en-US"/>
          </a:p>
        </p:txBody>
      </p:sp>
      <p:sp>
        <p:nvSpPr>
          <p:cNvPr id="1048766" name="灯片编号占位符 3"/>
          <p:cNvSpPr>
            <a:spLocks noGrp="1"/>
          </p:cNvSpPr>
          <p:nvPr>
            <p:ph type="sldNum" sz="quarter" idx="10"/>
          </p:nvPr>
        </p:nvSpPr>
        <p:spPr/>
        <p:txBody>
          <a:bodyPr/>
          <a:lstStyle/>
          <a:p>
            <a:fld id="{2868EB6F-31B9-40B4-8CE8-E215F2820829}" type="slidenum">
              <a:rPr lang="zh-CN" altLang="en-US" smtClean="0">
                <a:solidFill>
                  <a:prstClr val="black"/>
                </a:solidFill>
              </a:rPr>
              <a:t>26</a:t>
            </a:fld>
            <a:endParaRPr lang="zh-CN" alt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048721" name="幻灯片图像占位符 1"/>
          <p:cNvSpPr>
            <a:spLocks noGrp="1" noRot="1" noChangeAspect="1"/>
          </p:cNvSpPr>
          <p:nvPr>
            <p:ph type="sldImg"/>
          </p:nvPr>
        </p:nvSpPr>
        <p:spPr/>
      </p:sp>
      <p:sp>
        <p:nvSpPr>
          <p:cNvPr id="1048722" name="备注占位符 2"/>
          <p:cNvSpPr>
            <a:spLocks noGrp="1"/>
          </p:cNvSpPr>
          <p:nvPr>
            <p:ph type="body" idx="1"/>
          </p:nvPr>
        </p:nvSpPr>
        <p:spPr/>
        <p:txBody>
          <a:bodyPr/>
          <a:lstStyle/>
          <a:p>
            <a:endParaRPr lang="zh-CN" altLang="en-US"/>
          </a:p>
        </p:txBody>
      </p:sp>
      <p:sp>
        <p:nvSpPr>
          <p:cNvPr id="1048723" name="灯片编号占位符 3"/>
          <p:cNvSpPr>
            <a:spLocks noGrp="1"/>
          </p:cNvSpPr>
          <p:nvPr>
            <p:ph type="sldNum" sz="quarter" idx="10"/>
          </p:nvPr>
        </p:nvSpPr>
        <p:spPr/>
        <p:txBody>
          <a:bodyPr/>
          <a:lstStyle/>
          <a:p>
            <a:fld id="{2868EB6F-31B9-40B4-8CE8-E215F2820829}" type="slidenum">
              <a:rPr lang="zh-CN" altLang="en-US" smtClean="0">
                <a:solidFill>
                  <a:prstClr val="black"/>
                </a:solidFill>
              </a:rPr>
              <a:t>27</a:t>
            </a:fld>
            <a:endParaRPr lang="zh-CN" alt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048584" name="幻灯片图像占位符 1"/>
          <p:cNvSpPr>
            <a:spLocks noGrp="1" noRot="1" noChangeAspect="1"/>
          </p:cNvSpPr>
          <p:nvPr>
            <p:ph type="sldImg"/>
          </p:nvPr>
        </p:nvSpPr>
        <p:spPr/>
      </p:sp>
      <p:sp>
        <p:nvSpPr>
          <p:cNvPr id="1048585" name="备注占位符 2"/>
          <p:cNvSpPr>
            <a:spLocks noGrp="1"/>
          </p:cNvSpPr>
          <p:nvPr>
            <p:ph type="body" idx="1"/>
          </p:nvPr>
        </p:nvSpPr>
        <p:spPr/>
        <p:txBody>
          <a:bodyPr/>
          <a:lstStyle/>
          <a:p>
            <a:endParaRPr lang="zh-CN" altLang="en-US"/>
          </a:p>
        </p:txBody>
      </p:sp>
      <p:sp>
        <p:nvSpPr>
          <p:cNvPr id="1048586" name="灯片编号占位符 3"/>
          <p:cNvSpPr>
            <a:spLocks noGrp="1"/>
          </p:cNvSpPr>
          <p:nvPr>
            <p:ph type="sldNum" sz="quarter" idx="10"/>
          </p:nvPr>
        </p:nvSpPr>
        <p:spPr/>
        <p:txBody>
          <a:bodyPr/>
          <a:lstStyle/>
          <a:p>
            <a:fld id="{4D403085-13CC-4673-81CA-DFCC095EED64}" type="slidenum">
              <a:rPr lang="zh-CN" altLang="en-US" smtClean="0">
                <a:solidFill>
                  <a:prstClr val="black"/>
                </a:solidFill>
              </a:rPr>
              <a:t>28</a:t>
            </a:fld>
            <a:endParaRPr lang="zh-CN" alt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048602" name="幻灯片图像占位符 1"/>
          <p:cNvSpPr>
            <a:spLocks noGrp="1" noRot="1" noChangeAspect="1"/>
          </p:cNvSpPr>
          <p:nvPr>
            <p:ph type="sldImg"/>
          </p:nvPr>
        </p:nvSpPr>
        <p:spPr/>
      </p:sp>
      <p:sp>
        <p:nvSpPr>
          <p:cNvPr id="1048603" name="备注占位符 2"/>
          <p:cNvSpPr>
            <a:spLocks noGrp="1"/>
          </p:cNvSpPr>
          <p:nvPr>
            <p:ph type="body" idx="1"/>
          </p:nvPr>
        </p:nvSpPr>
        <p:spPr/>
        <p:txBody>
          <a:bodyPr/>
          <a:lstStyle/>
          <a:p>
            <a:endParaRPr lang="zh-CN" altLang="en-US"/>
          </a:p>
        </p:txBody>
      </p:sp>
      <p:sp>
        <p:nvSpPr>
          <p:cNvPr id="1048604" name="灯片编号占位符 3"/>
          <p:cNvSpPr>
            <a:spLocks noGrp="1"/>
          </p:cNvSpPr>
          <p:nvPr>
            <p:ph type="sldNum" sz="quarter" idx="10"/>
          </p:nvPr>
        </p:nvSpPr>
        <p:spPr/>
        <p:txBody>
          <a:bodyPr/>
          <a:lstStyle/>
          <a:p>
            <a:fld id="{2868EB6F-31B9-40B4-8CE8-E215F2820829}" type="slidenum">
              <a:rPr lang="zh-CN" altLang="en-US" smtClean="0">
                <a:solidFill>
                  <a:prstClr val="black"/>
                </a:solidFill>
              </a:rPr>
              <a:t>29</a:t>
            </a:fld>
            <a:endParaRPr lang="zh-CN" alt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048764" name="幻灯片图像占位符 1"/>
          <p:cNvSpPr>
            <a:spLocks noGrp="1" noRot="1" noChangeAspect="1"/>
          </p:cNvSpPr>
          <p:nvPr>
            <p:ph type="sldImg"/>
          </p:nvPr>
        </p:nvSpPr>
        <p:spPr/>
      </p:sp>
      <p:sp>
        <p:nvSpPr>
          <p:cNvPr id="1048765" name="备注占位符 2"/>
          <p:cNvSpPr>
            <a:spLocks noGrp="1"/>
          </p:cNvSpPr>
          <p:nvPr>
            <p:ph type="body" idx="1"/>
          </p:nvPr>
        </p:nvSpPr>
        <p:spPr/>
        <p:txBody>
          <a:bodyPr/>
          <a:lstStyle/>
          <a:p>
            <a:endParaRPr lang="zh-CN" altLang="en-US"/>
          </a:p>
        </p:txBody>
      </p:sp>
      <p:sp>
        <p:nvSpPr>
          <p:cNvPr id="1048766" name="灯片编号占位符 3"/>
          <p:cNvSpPr>
            <a:spLocks noGrp="1"/>
          </p:cNvSpPr>
          <p:nvPr>
            <p:ph type="sldNum" sz="quarter" idx="10"/>
          </p:nvPr>
        </p:nvSpPr>
        <p:spPr/>
        <p:txBody>
          <a:bodyPr/>
          <a:lstStyle/>
          <a:p>
            <a:fld id="{2868EB6F-31B9-40B4-8CE8-E215F2820829}" type="slidenum">
              <a:rPr lang="zh-CN" altLang="en-US" smtClean="0">
                <a:solidFill>
                  <a:prstClr val="black"/>
                </a:solidFill>
              </a:rPr>
              <a:t>40</a:t>
            </a:fld>
            <a:endParaRPr lang="zh-CN"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048602" name="幻灯片图像占位符 1"/>
          <p:cNvSpPr>
            <a:spLocks noGrp="1" noRot="1" noChangeAspect="1"/>
          </p:cNvSpPr>
          <p:nvPr>
            <p:ph type="sldImg"/>
          </p:nvPr>
        </p:nvSpPr>
        <p:spPr/>
      </p:sp>
      <p:sp>
        <p:nvSpPr>
          <p:cNvPr id="1048603" name="备注占位符 2"/>
          <p:cNvSpPr>
            <a:spLocks noGrp="1"/>
          </p:cNvSpPr>
          <p:nvPr>
            <p:ph type="body" idx="1"/>
          </p:nvPr>
        </p:nvSpPr>
        <p:spPr/>
        <p:txBody>
          <a:bodyPr/>
          <a:lstStyle/>
          <a:p>
            <a:endParaRPr lang="zh-CN" altLang="en-US"/>
          </a:p>
        </p:txBody>
      </p:sp>
      <p:sp>
        <p:nvSpPr>
          <p:cNvPr id="1048604" name="灯片编号占位符 3"/>
          <p:cNvSpPr>
            <a:spLocks noGrp="1"/>
          </p:cNvSpPr>
          <p:nvPr>
            <p:ph type="sldNum" sz="quarter" idx="10"/>
          </p:nvPr>
        </p:nvSpPr>
        <p:spPr/>
        <p:txBody>
          <a:bodyPr/>
          <a:lstStyle/>
          <a:p>
            <a:fld id="{2868EB6F-31B9-40B4-8CE8-E215F2820829}" type="slidenum">
              <a:rPr lang="zh-CN" altLang="en-US" smtClean="0">
                <a:solidFill>
                  <a:prstClr val="black"/>
                </a:solidFill>
              </a:rPr>
              <a:t>2</a:t>
            </a:fld>
            <a:endParaRPr lang="zh-CN" alt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048616" name="幻灯片图像占位符 1"/>
          <p:cNvSpPr>
            <a:spLocks noGrp="1" noRot="1" noChangeAspect="1"/>
          </p:cNvSpPr>
          <p:nvPr>
            <p:ph type="sldImg"/>
          </p:nvPr>
        </p:nvSpPr>
        <p:spPr/>
      </p:sp>
      <p:sp>
        <p:nvSpPr>
          <p:cNvPr id="1048617" name="备注占位符 2"/>
          <p:cNvSpPr>
            <a:spLocks noGrp="1"/>
          </p:cNvSpPr>
          <p:nvPr>
            <p:ph type="body" idx="1"/>
          </p:nvPr>
        </p:nvSpPr>
        <p:spPr/>
        <p:txBody>
          <a:bodyPr/>
          <a:lstStyle/>
          <a:p>
            <a:endParaRPr lang="zh-CN" altLang="en-US"/>
          </a:p>
        </p:txBody>
      </p:sp>
      <p:sp>
        <p:nvSpPr>
          <p:cNvPr id="1048618" name="灯片编号占位符 3"/>
          <p:cNvSpPr>
            <a:spLocks noGrp="1"/>
          </p:cNvSpPr>
          <p:nvPr>
            <p:ph type="sldNum" sz="quarter" idx="10"/>
          </p:nvPr>
        </p:nvSpPr>
        <p:spPr/>
        <p:txBody>
          <a:bodyPr/>
          <a:lstStyle/>
          <a:p>
            <a:fld id="{2868EB6F-31B9-40B4-8CE8-E215F2820829}" type="slidenum">
              <a:rPr lang="zh-CN" altLang="en-US" smtClean="0">
                <a:solidFill>
                  <a:prstClr val="black"/>
                </a:solidFill>
              </a:rPr>
              <a:t>5</a:t>
            </a:fld>
            <a:endParaRPr lang="zh-CN" alt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048584" name="幻灯片图像占位符 1"/>
          <p:cNvSpPr>
            <a:spLocks noGrp="1" noRot="1" noChangeAspect="1"/>
          </p:cNvSpPr>
          <p:nvPr>
            <p:ph type="sldImg"/>
          </p:nvPr>
        </p:nvSpPr>
        <p:spPr/>
      </p:sp>
      <p:sp>
        <p:nvSpPr>
          <p:cNvPr id="1048585" name="备注占位符 2"/>
          <p:cNvSpPr>
            <a:spLocks noGrp="1"/>
          </p:cNvSpPr>
          <p:nvPr>
            <p:ph type="body" idx="1"/>
          </p:nvPr>
        </p:nvSpPr>
        <p:spPr/>
        <p:txBody>
          <a:bodyPr/>
          <a:lstStyle/>
          <a:p>
            <a:endParaRPr lang="zh-CN" altLang="en-US"/>
          </a:p>
        </p:txBody>
      </p:sp>
      <p:sp>
        <p:nvSpPr>
          <p:cNvPr id="1048586" name="灯片编号占位符 3"/>
          <p:cNvSpPr>
            <a:spLocks noGrp="1"/>
          </p:cNvSpPr>
          <p:nvPr>
            <p:ph type="sldNum" sz="quarter" idx="10"/>
          </p:nvPr>
        </p:nvSpPr>
        <p:spPr/>
        <p:txBody>
          <a:bodyPr/>
          <a:lstStyle/>
          <a:p>
            <a:fld id="{4D403085-13CC-4673-81CA-DFCC095EED64}" type="slidenum">
              <a:rPr lang="zh-CN" altLang="en-US" smtClean="0">
                <a:solidFill>
                  <a:prstClr val="black"/>
                </a:solidFill>
              </a:rPr>
              <a:t>7</a:t>
            </a:fld>
            <a:endParaRPr lang="zh-CN" alt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048602" name="幻灯片图像占位符 1"/>
          <p:cNvSpPr>
            <a:spLocks noGrp="1" noRot="1" noChangeAspect="1"/>
          </p:cNvSpPr>
          <p:nvPr>
            <p:ph type="sldImg"/>
          </p:nvPr>
        </p:nvSpPr>
        <p:spPr/>
      </p:sp>
      <p:sp>
        <p:nvSpPr>
          <p:cNvPr id="1048603" name="备注占位符 2"/>
          <p:cNvSpPr>
            <a:spLocks noGrp="1"/>
          </p:cNvSpPr>
          <p:nvPr>
            <p:ph type="body" idx="1"/>
          </p:nvPr>
        </p:nvSpPr>
        <p:spPr/>
        <p:txBody>
          <a:bodyPr/>
          <a:lstStyle/>
          <a:p>
            <a:endParaRPr lang="zh-CN" altLang="en-US"/>
          </a:p>
        </p:txBody>
      </p:sp>
      <p:sp>
        <p:nvSpPr>
          <p:cNvPr id="1048604" name="灯片编号占位符 3"/>
          <p:cNvSpPr>
            <a:spLocks noGrp="1"/>
          </p:cNvSpPr>
          <p:nvPr>
            <p:ph type="sldNum" sz="quarter" idx="10"/>
          </p:nvPr>
        </p:nvSpPr>
        <p:spPr/>
        <p:txBody>
          <a:bodyPr/>
          <a:lstStyle/>
          <a:p>
            <a:fld id="{2868EB6F-31B9-40B4-8CE8-E215F2820829}" type="slidenum">
              <a:rPr lang="zh-CN" altLang="en-US" smtClean="0">
                <a:solidFill>
                  <a:prstClr val="black"/>
                </a:solidFill>
              </a:rPr>
              <a:t>8</a:t>
            </a:fld>
            <a:endParaRPr lang="zh-CN" alt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048678" name="幻灯片图像占位符 1"/>
          <p:cNvSpPr>
            <a:spLocks noGrp="1" noRot="1" noChangeAspect="1"/>
          </p:cNvSpPr>
          <p:nvPr>
            <p:ph type="sldImg"/>
          </p:nvPr>
        </p:nvSpPr>
        <p:spPr/>
      </p:sp>
      <p:sp>
        <p:nvSpPr>
          <p:cNvPr id="1048679" name="备注占位符 2"/>
          <p:cNvSpPr>
            <a:spLocks noGrp="1"/>
          </p:cNvSpPr>
          <p:nvPr>
            <p:ph type="body" idx="1"/>
          </p:nvPr>
        </p:nvSpPr>
        <p:spPr/>
        <p:txBody>
          <a:bodyPr/>
          <a:lstStyle/>
          <a:p>
            <a:endParaRPr lang="zh-CN" altLang="en-US"/>
          </a:p>
        </p:txBody>
      </p:sp>
      <p:sp>
        <p:nvSpPr>
          <p:cNvPr id="1048680" name="灯片编号占位符 3"/>
          <p:cNvSpPr>
            <a:spLocks noGrp="1"/>
          </p:cNvSpPr>
          <p:nvPr>
            <p:ph type="sldNum" sz="quarter" idx="10"/>
          </p:nvPr>
        </p:nvSpPr>
        <p:spPr/>
        <p:txBody>
          <a:bodyPr/>
          <a:lstStyle/>
          <a:p>
            <a:fld id="{2868EB6F-31B9-40B4-8CE8-E215F2820829}" type="slidenum">
              <a:rPr lang="zh-CN" altLang="en-US" smtClean="0">
                <a:solidFill>
                  <a:prstClr val="black"/>
                </a:solidFill>
              </a:rPr>
              <a:t>10</a:t>
            </a:fld>
            <a:endParaRPr lang="zh-CN" alt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048623" name="幻灯片图像占位符 1"/>
          <p:cNvSpPr>
            <a:spLocks noGrp="1" noRot="1" noChangeAspect="1"/>
          </p:cNvSpPr>
          <p:nvPr>
            <p:ph type="sldImg"/>
          </p:nvPr>
        </p:nvSpPr>
        <p:spPr/>
      </p:sp>
      <p:sp>
        <p:nvSpPr>
          <p:cNvPr id="1048624" name="备注占位符 2"/>
          <p:cNvSpPr>
            <a:spLocks noGrp="1"/>
          </p:cNvSpPr>
          <p:nvPr>
            <p:ph type="body" idx="1"/>
          </p:nvPr>
        </p:nvSpPr>
        <p:spPr/>
        <p:txBody>
          <a:bodyPr/>
          <a:lstStyle/>
          <a:p>
            <a:endParaRPr lang="zh-CN" altLang="en-US"/>
          </a:p>
        </p:txBody>
      </p:sp>
      <p:sp>
        <p:nvSpPr>
          <p:cNvPr id="1048625" name="灯片编号占位符 3"/>
          <p:cNvSpPr>
            <a:spLocks noGrp="1"/>
          </p:cNvSpPr>
          <p:nvPr>
            <p:ph type="sldNum" sz="quarter" idx="10"/>
          </p:nvPr>
        </p:nvSpPr>
        <p:spPr/>
        <p:txBody>
          <a:bodyPr/>
          <a:lstStyle/>
          <a:p>
            <a:fld id="{2868EB6F-31B9-40B4-8CE8-E215F2820829}" type="slidenum">
              <a:rPr lang="zh-CN" altLang="en-US" smtClean="0">
                <a:solidFill>
                  <a:prstClr val="black"/>
                </a:solidFill>
              </a:rPr>
              <a:t>21</a:t>
            </a:fld>
            <a:endParaRPr lang="zh-CN" alt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048623" name="幻灯片图像占位符 1"/>
          <p:cNvSpPr>
            <a:spLocks noGrp="1" noRot="1" noChangeAspect="1"/>
          </p:cNvSpPr>
          <p:nvPr>
            <p:ph type="sldImg"/>
          </p:nvPr>
        </p:nvSpPr>
        <p:spPr/>
      </p:sp>
      <p:sp>
        <p:nvSpPr>
          <p:cNvPr id="1048624" name="备注占位符 2"/>
          <p:cNvSpPr>
            <a:spLocks noGrp="1"/>
          </p:cNvSpPr>
          <p:nvPr>
            <p:ph type="body" idx="1"/>
          </p:nvPr>
        </p:nvSpPr>
        <p:spPr/>
        <p:txBody>
          <a:bodyPr/>
          <a:lstStyle/>
          <a:p>
            <a:endParaRPr lang="zh-CN" altLang="en-US"/>
          </a:p>
        </p:txBody>
      </p:sp>
      <p:sp>
        <p:nvSpPr>
          <p:cNvPr id="1048625" name="灯片编号占位符 3"/>
          <p:cNvSpPr>
            <a:spLocks noGrp="1"/>
          </p:cNvSpPr>
          <p:nvPr>
            <p:ph type="sldNum" sz="quarter" idx="10"/>
          </p:nvPr>
        </p:nvSpPr>
        <p:spPr/>
        <p:txBody>
          <a:bodyPr/>
          <a:lstStyle/>
          <a:p>
            <a:fld id="{2868EB6F-31B9-40B4-8CE8-E215F2820829}" type="slidenum">
              <a:rPr lang="zh-CN" altLang="en-US" smtClean="0">
                <a:solidFill>
                  <a:prstClr val="black"/>
                </a:solidFill>
              </a:rPr>
              <a:t>22</a:t>
            </a:fld>
            <a:endParaRPr lang="zh-CN" altLang="en-US">
              <a:solidFill>
                <a:prstClr val="black"/>
              </a:solidFill>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_自定义版式">
    <p:spTree>
      <p:nvGrpSpPr>
        <p:cNvPr id="1" name=""/>
        <p:cNvGrpSpPr/>
        <p:nvPr/>
      </p:nvGrpSpPr>
      <p:grpSpPr>
        <a:xfrm>
          <a:off x="0" y="0"/>
          <a:ext cx="0" cy="0"/>
        </a:xfrm>
      </p:grpSpPr>
      <p:sp>
        <p:nvSpPr>
          <p:cNvPr id="1048587" name="图片占位符 9"/>
          <p:cNvSpPr>
            <a:spLocks noGrp="1"/>
          </p:cNvSpPr>
          <p:nvPr>
            <p:ph type="pic" sz="quarter" idx="14"/>
          </p:nvPr>
        </p:nvSpPr>
        <p:spPr>
          <a:xfrm>
            <a:off x="6801394" y="1802674"/>
            <a:ext cx="4584590" cy="1959429"/>
          </a:xfrm>
          <a:prstGeom prst="rect">
            <a:avLst/>
          </a:prstGeom>
        </p:spPr>
        <p:txBody>
          <a:bodyPr/>
          <a:lstStyle/>
          <a:p/>
        </p:txBody>
      </p:sp>
      <p:sp>
        <p:nvSpPr>
          <p:cNvPr id="1048588" name="图片占位符 9"/>
          <p:cNvSpPr>
            <a:spLocks noGrp="1"/>
          </p:cNvSpPr>
          <p:nvPr>
            <p:ph type="pic" sz="quarter" idx="15"/>
          </p:nvPr>
        </p:nvSpPr>
        <p:spPr>
          <a:xfrm>
            <a:off x="7319555" y="4084320"/>
            <a:ext cx="3339737" cy="1976845"/>
          </a:xfrm>
          <a:prstGeom prst="rect">
            <a:avLst/>
          </a:prstGeom>
        </p:spPr>
        <p:txBody>
          <a:bodyPr/>
          <a:lstStyle/>
          <a:p/>
        </p:txBody>
      </p:sp>
      <p:sp>
        <p:nvSpPr>
          <p:cNvPr id="1048589" name="矩形 3"/>
          <p:cNvSpPr/>
          <p:nvPr userDrawn="1"/>
        </p:nvSpPr>
        <p:spPr>
          <a:xfrm>
            <a:off x="148389" y="148389"/>
            <a:ext cx="11875169" cy="654517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2097154" name="图片 3"/>
          <p:cNvPicPr>
            <a:picLocks noChangeAspect="1"/>
          </p:cNvPicPr>
          <p:nvPr userDrawn="1"/>
        </p:nvPicPr>
        <p:blipFill>
          <a:blip r:embed="rId1"/>
          <a:stretch>
            <a:fillRect/>
          </a:stretch>
        </p:blipFill>
        <p:spPr>
          <a:xfrm>
            <a:off x="11015663" y="357298"/>
            <a:ext cx="771525" cy="450851"/>
          </a:xfrm>
          <a:prstGeom prst="rect">
            <a:avLst/>
          </a:prstGeom>
          <a:noFill/>
          <a:ln w="9525">
            <a:noFill/>
          </a:ln>
        </p:spPr>
      </p:pic>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3_自定义版式">
    <p:spTree>
      <p:nvGrpSpPr>
        <p:cNvPr id="1" name=""/>
        <p:cNvGrpSpPr/>
        <p:nvPr/>
      </p:nvGrpSpPr>
      <p:grpSpPr>
        <a:xfrm>
          <a:off x="0" y="0"/>
          <a:ext cx="0" cy="0"/>
        </a:xfrm>
      </p:grpSpPr>
      <p:sp>
        <p:nvSpPr>
          <p:cNvPr id="1048819" name="图片占位符 9"/>
          <p:cNvSpPr>
            <a:spLocks noGrp="1"/>
          </p:cNvSpPr>
          <p:nvPr>
            <p:ph type="pic" sz="quarter" idx="15"/>
          </p:nvPr>
        </p:nvSpPr>
        <p:spPr>
          <a:xfrm>
            <a:off x="8456022" y="3004458"/>
            <a:ext cx="2307001" cy="2223045"/>
          </a:xfrm>
          <a:prstGeom prst="ellipse">
            <a:avLst/>
          </a:prstGeom>
        </p:spPr>
        <p:txBody>
          <a:bodyPr/>
          <a:lstStyle/>
          <a:p/>
        </p:txBody>
      </p:sp>
      <p:sp>
        <p:nvSpPr>
          <p:cNvPr id="1048820" name="图片占位符 9"/>
          <p:cNvSpPr>
            <a:spLocks noGrp="1"/>
          </p:cNvSpPr>
          <p:nvPr>
            <p:ph type="pic" sz="quarter" idx="16"/>
          </p:nvPr>
        </p:nvSpPr>
        <p:spPr>
          <a:xfrm>
            <a:off x="7602582" y="1537063"/>
            <a:ext cx="2307001" cy="2223045"/>
          </a:xfrm>
          <a:prstGeom prst="ellipse">
            <a:avLst/>
          </a:prstGeom>
        </p:spPr>
        <p:txBody>
          <a:bodyPr/>
          <a:lstStyle/>
          <a:p/>
        </p:txBody>
      </p:sp>
      <p:sp>
        <p:nvSpPr>
          <p:cNvPr id="1048821" name="图片占位符 9"/>
          <p:cNvSpPr>
            <a:spLocks noGrp="1"/>
          </p:cNvSpPr>
          <p:nvPr>
            <p:ph type="pic" sz="quarter" idx="17"/>
          </p:nvPr>
        </p:nvSpPr>
        <p:spPr>
          <a:xfrm>
            <a:off x="6727371" y="2987040"/>
            <a:ext cx="2307001" cy="2223045"/>
          </a:xfrm>
          <a:prstGeom prst="ellipse">
            <a:avLst/>
          </a:prstGeom>
        </p:spPr>
        <p:txBody>
          <a:bodyPr/>
          <a:lstStyle/>
          <a:p/>
        </p:txBody>
      </p:sp>
      <p:sp>
        <p:nvSpPr>
          <p:cNvPr id="1048822" name="矩形 4"/>
          <p:cNvSpPr/>
          <p:nvPr userDrawn="1"/>
        </p:nvSpPr>
        <p:spPr>
          <a:xfrm>
            <a:off x="148389" y="148389"/>
            <a:ext cx="11875169" cy="654517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4_自定义版式">
    <p:spTree>
      <p:nvGrpSpPr>
        <p:cNvPr id="1" name=""/>
        <p:cNvGrpSpPr/>
        <p:nvPr/>
      </p:nvGrpSpPr>
      <p:grpSpPr>
        <a:xfrm>
          <a:off x="0" y="0"/>
          <a:ext cx="0" cy="0"/>
        </a:xfrm>
      </p:grpSpPr>
      <p:sp>
        <p:nvSpPr>
          <p:cNvPr id="1048787" name="图片占位符 9"/>
          <p:cNvSpPr>
            <a:spLocks noGrp="1"/>
          </p:cNvSpPr>
          <p:nvPr>
            <p:ph type="pic" sz="quarter" idx="13"/>
          </p:nvPr>
        </p:nvSpPr>
        <p:spPr>
          <a:xfrm>
            <a:off x="1632858" y="1306283"/>
            <a:ext cx="2116182" cy="4389123"/>
          </a:xfrm>
          <a:prstGeom prst="flowChartAlternateProcess">
            <a:avLst/>
          </a:prstGeom>
        </p:spPr>
        <p:txBody>
          <a:bodyPr/>
          <a:lstStyle/>
          <a:p/>
        </p:txBody>
      </p:sp>
      <p:sp>
        <p:nvSpPr>
          <p:cNvPr id="1048788" name="图片占位符 9"/>
          <p:cNvSpPr>
            <a:spLocks noGrp="1"/>
          </p:cNvSpPr>
          <p:nvPr>
            <p:ph type="pic" sz="quarter" idx="14"/>
          </p:nvPr>
        </p:nvSpPr>
        <p:spPr>
          <a:xfrm>
            <a:off x="8264435" y="1275803"/>
            <a:ext cx="2116182" cy="4389123"/>
          </a:xfrm>
          <a:prstGeom prst="flowChartAlternateProcess">
            <a:avLst/>
          </a:prstGeom>
        </p:spPr>
        <p:txBody>
          <a:bodyPr/>
          <a:lstStyle/>
          <a:p/>
        </p:txBody>
      </p:sp>
      <p:sp>
        <p:nvSpPr>
          <p:cNvPr id="1048789" name="矩形 3"/>
          <p:cNvSpPr/>
          <p:nvPr userDrawn="1"/>
        </p:nvSpPr>
        <p:spPr>
          <a:xfrm>
            <a:off x="148389" y="148389"/>
            <a:ext cx="11875169" cy="654517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5_自定义版式">
    <p:spTree>
      <p:nvGrpSpPr>
        <p:cNvPr id="1" name=""/>
        <p:cNvGrpSpPr/>
        <p:nvPr/>
      </p:nvGrpSpPr>
      <p:grpSpPr>
        <a:xfrm>
          <a:off x="0" y="0"/>
          <a:ext cx="0" cy="0"/>
        </a:xfrm>
      </p:grpSpPr>
      <p:sp>
        <p:nvSpPr>
          <p:cNvPr id="1048810" name="图片占位符 9"/>
          <p:cNvSpPr>
            <a:spLocks noGrp="1"/>
          </p:cNvSpPr>
          <p:nvPr>
            <p:ph type="pic" sz="quarter" idx="13"/>
          </p:nvPr>
        </p:nvSpPr>
        <p:spPr>
          <a:xfrm>
            <a:off x="2197530" y="2612569"/>
            <a:ext cx="1825830" cy="1959431"/>
          </a:xfrm>
          <a:prstGeom prst="flowChartAlternateProcess">
            <a:avLst/>
          </a:prstGeom>
        </p:spPr>
        <p:txBody>
          <a:bodyPr/>
          <a:lstStyle/>
          <a:p/>
        </p:txBody>
      </p:sp>
      <p:sp>
        <p:nvSpPr>
          <p:cNvPr id="1048811" name="图片占位符 9"/>
          <p:cNvSpPr>
            <a:spLocks noGrp="1"/>
          </p:cNvSpPr>
          <p:nvPr>
            <p:ph type="pic" sz="quarter" idx="14"/>
          </p:nvPr>
        </p:nvSpPr>
        <p:spPr>
          <a:xfrm>
            <a:off x="4450080" y="1876694"/>
            <a:ext cx="3074125" cy="3299066"/>
          </a:xfrm>
          <a:prstGeom prst="flowChartAlternateProcess">
            <a:avLst/>
          </a:prstGeom>
        </p:spPr>
        <p:txBody>
          <a:bodyPr/>
          <a:lstStyle/>
          <a:p/>
        </p:txBody>
      </p:sp>
      <p:sp>
        <p:nvSpPr>
          <p:cNvPr id="1048812" name="图片占位符 9"/>
          <p:cNvSpPr>
            <a:spLocks noGrp="1"/>
          </p:cNvSpPr>
          <p:nvPr>
            <p:ph type="pic" sz="quarter" idx="15"/>
          </p:nvPr>
        </p:nvSpPr>
        <p:spPr>
          <a:xfrm>
            <a:off x="7940833" y="2608215"/>
            <a:ext cx="1825830" cy="1959431"/>
          </a:xfrm>
          <a:prstGeom prst="flowChartAlternateProcess">
            <a:avLst/>
          </a:prstGeom>
        </p:spPr>
        <p:txBody>
          <a:bodyPr/>
          <a:lstStyle/>
          <a:p/>
        </p:txBody>
      </p:sp>
      <p:sp>
        <p:nvSpPr>
          <p:cNvPr id="1048813" name="矩形 4"/>
          <p:cNvSpPr/>
          <p:nvPr userDrawn="1"/>
        </p:nvSpPr>
        <p:spPr>
          <a:xfrm>
            <a:off x="148389" y="148389"/>
            <a:ext cx="11875169" cy="654517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空白">
    <p:spTree>
      <p:nvGrpSpPr>
        <p:cNvPr id="1" name=""/>
        <p:cNvGrpSpPr/>
        <p:nvPr/>
      </p:nvGrpSpPr>
      <p:grpSpPr>
        <a:xfrm>
          <a:off x="0" y="0"/>
          <a:ext cx="0" cy="0"/>
        </a:xfrm>
      </p:grpSpPr>
      <p:sp>
        <p:nvSpPr>
          <p:cNvPr id="1048576" name="图片占位符 18"/>
          <p:cNvSpPr>
            <a:spLocks noGrp="1"/>
          </p:cNvSpPr>
          <p:nvPr>
            <p:ph type="pic" sz="quarter" idx="13"/>
          </p:nvPr>
        </p:nvSpPr>
        <p:spPr>
          <a:xfrm>
            <a:off x="0" y="0"/>
            <a:ext cx="12191999" cy="2272937"/>
          </a:xfrm>
          <a:prstGeom prst="rect">
            <a:avLst/>
          </a:prstGeom>
        </p:spPr>
        <p:txBody>
          <a:bodyPr/>
          <a:lstStyle/>
          <a:p/>
        </p:txBody>
      </p:sp>
      <p:sp>
        <p:nvSpPr>
          <p:cNvPr id="1048577" name="矩形 2"/>
          <p:cNvSpPr/>
          <p:nvPr userDrawn="1"/>
        </p:nvSpPr>
        <p:spPr>
          <a:xfrm>
            <a:off x="148389" y="148389"/>
            <a:ext cx="11875169" cy="654517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幻灯片">
    <p:spTree>
      <p:nvGrpSpPr>
        <p:cNvPr id="1" name=""/>
        <p:cNvGrpSpPr/>
        <p:nvPr/>
      </p:nvGrpSpPr>
      <p:grpSpPr>
        <a:xfrm>
          <a:off x="0" y="0"/>
          <a:ext cx="0" cy="0"/>
        </a:xfrm>
      </p:grpSpPr>
      <p:sp>
        <p:nvSpPr>
          <p:cNvPr id="1048826" name="图片占位符 8"/>
          <p:cNvSpPr>
            <a:spLocks noGrp="1"/>
          </p:cNvSpPr>
          <p:nvPr>
            <p:ph type="pic" sz="quarter" idx="12"/>
          </p:nvPr>
        </p:nvSpPr>
        <p:spPr>
          <a:xfrm>
            <a:off x="4459005" y="1822587"/>
            <a:ext cx="3261144" cy="3322404"/>
          </a:xfrm>
          <a:prstGeom prst="ellipse">
            <a:avLst/>
          </a:prstGeom>
        </p:spPr>
        <p:txBody>
          <a:bodyPr wrap="square">
            <a:noAutofit/>
          </a:bodyPr>
          <a:lstStyle/>
          <a:p>
            <a:endParaRPr lang="zh-CN" altLang="en-US"/>
          </a:p>
        </p:txBody>
      </p:sp>
      <p:sp>
        <p:nvSpPr>
          <p:cNvPr id="1048827" name="矩形 2"/>
          <p:cNvSpPr/>
          <p:nvPr userDrawn="1"/>
        </p:nvSpPr>
        <p:spPr>
          <a:xfrm>
            <a:off x="148389" y="148389"/>
            <a:ext cx="11875169" cy="654517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7_自定义版式">
    <p:spTree>
      <p:nvGrpSpPr>
        <p:cNvPr id="1" name=""/>
        <p:cNvGrpSpPr/>
        <p:nvPr/>
      </p:nvGrpSpPr>
      <p:grpSpPr>
        <a:xfrm>
          <a:off x="0" y="0"/>
          <a:ext cx="0" cy="0"/>
        </a:xfrm>
      </p:grpSpPr>
      <p:sp>
        <p:nvSpPr>
          <p:cNvPr id="1048794" name="图片占位符 8"/>
          <p:cNvSpPr>
            <a:spLocks noGrp="1"/>
          </p:cNvSpPr>
          <p:nvPr>
            <p:ph type="pic" sz="quarter" idx="14"/>
          </p:nvPr>
        </p:nvSpPr>
        <p:spPr>
          <a:xfrm>
            <a:off x="1541419" y="1894113"/>
            <a:ext cx="2323538" cy="3709853"/>
          </a:xfrm>
          <a:custGeom>
            <a:gdLst>
              <a:gd name="connsiteX0" fmla="*/ 0 w 9390742"/>
              <a:gd name="connsiteY0" fmla="*/ 0 h 2354942"/>
              <a:gd name="connsiteX1" fmla="*/ 9390742 w 9390742"/>
              <a:gd name="connsiteY1" fmla="*/ 0 h 2354942"/>
              <a:gd name="connsiteX2" fmla="*/ 9390742 w 9390742"/>
              <a:gd name="connsiteY2" fmla="*/ 2354942 h 2354942"/>
              <a:gd name="connsiteX3" fmla="*/ 0 w 9390742"/>
              <a:gd name="connsiteY3" fmla="*/ 2354942 h 2354942"/>
            </a:gdLst>
            <a:cxnLst>
              <a:cxn ang="0">
                <a:pos x="connsiteX0" y="connsiteY0"/>
              </a:cxn>
              <a:cxn ang="0">
                <a:pos x="connsiteX1" y="connsiteY1"/>
              </a:cxn>
              <a:cxn ang="0">
                <a:pos x="connsiteX2" y="connsiteY2"/>
              </a:cxn>
              <a:cxn ang="0">
                <a:pos x="connsiteX3" y="connsiteY3"/>
              </a:cxn>
            </a:cxnLst>
            <a:rect l="l" t="t" r="r" b="b"/>
            <a:pathLst>
              <a:path w="9390742" h="2354942">
                <a:moveTo>
                  <a:pt x="0" y="0"/>
                </a:moveTo>
                <a:lnTo>
                  <a:pt x="9390742" y="0"/>
                </a:lnTo>
                <a:lnTo>
                  <a:pt x="9390742" y="2354942"/>
                </a:lnTo>
                <a:lnTo>
                  <a:pt x="0" y="2354942"/>
                </a:lnTo>
                <a:close/>
              </a:path>
            </a:pathLst>
          </a:custGeom>
        </p:spPr>
        <p:txBody>
          <a:bodyPr wrap="square">
            <a:noAutofit/>
          </a:bodyPr>
          <a:lstStyle/>
          <a:p>
            <a:endParaRPr lang="zh-CN" altLang="en-US"/>
          </a:p>
        </p:txBody>
      </p:sp>
      <p:sp>
        <p:nvSpPr>
          <p:cNvPr id="1048795" name="矩形 3"/>
          <p:cNvSpPr/>
          <p:nvPr userDrawn="1"/>
        </p:nvSpPr>
        <p:spPr>
          <a:xfrm>
            <a:off x="148389" y="148389"/>
            <a:ext cx="11875169" cy="654517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3_标题和内容">
    <p:spTree>
      <p:nvGrpSpPr>
        <p:cNvPr id="1" name=""/>
        <p:cNvGrpSpPr/>
        <p:nvPr/>
      </p:nvGrpSpPr>
      <p:grpSpPr>
        <a:xfrm>
          <a:off x="0" y="0"/>
          <a:ext cx="0" cy="0"/>
        </a:xfrm>
      </p:grpSpPr>
      <p:sp>
        <p:nvSpPr>
          <p:cNvPr id="1048831" name="图片占位符 8"/>
          <p:cNvSpPr>
            <a:spLocks noGrp="1"/>
          </p:cNvSpPr>
          <p:nvPr>
            <p:ph type="pic" sz="quarter" idx="14"/>
          </p:nvPr>
        </p:nvSpPr>
        <p:spPr>
          <a:xfrm>
            <a:off x="5852161" y="1685108"/>
            <a:ext cx="3605347" cy="2011681"/>
          </a:xfrm>
          <a:custGeom>
            <a:gdLst>
              <a:gd name="connsiteX0" fmla="*/ 0 w 9390742"/>
              <a:gd name="connsiteY0" fmla="*/ 0 h 2354942"/>
              <a:gd name="connsiteX1" fmla="*/ 9390742 w 9390742"/>
              <a:gd name="connsiteY1" fmla="*/ 0 h 2354942"/>
              <a:gd name="connsiteX2" fmla="*/ 9390742 w 9390742"/>
              <a:gd name="connsiteY2" fmla="*/ 2354942 h 2354942"/>
              <a:gd name="connsiteX3" fmla="*/ 0 w 9390742"/>
              <a:gd name="connsiteY3" fmla="*/ 2354942 h 2354942"/>
            </a:gdLst>
            <a:cxnLst>
              <a:cxn ang="0">
                <a:pos x="connsiteX0" y="connsiteY0"/>
              </a:cxn>
              <a:cxn ang="0">
                <a:pos x="connsiteX1" y="connsiteY1"/>
              </a:cxn>
              <a:cxn ang="0">
                <a:pos x="connsiteX2" y="connsiteY2"/>
              </a:cxn>
              <a:cxn ang="0">
                <a:pos x="connsiteX3" y="connsiteY3"/>
              </a:cxn>
            </a:cxnLst>
            <a:rect l="l" t="t" r="r" b="b"/>
            <a:pathLst>
              <a:path w="9390742" h="2354942">
                <a:moveTo>
                  <a:pt x="0" y="0"/>
                </a:moveTo>
                <a:lnTo>
                  <a:pt x="9390742" y="0"/>
                </a:lnTo>
                <a:lnTo>
                  <a:pt x="9390742" y="2354942"/>
                </a:lnTo>
                <a:lnTo>
                  <a:pt x="0" y="2354942"/>
                </a:lnTo>
                <a:close/>
              </a:path>
            </a:pathLst>
          </a:custGeom>
        </p:spPr>
        <p:txBody>
          <a:bodyPr wrap="square">
            <a:noAutofit/>
          </a:bodyPr>
          <a:lstStyle/>
          <a:p>
            <a:endParaRPr lang="zh-CN" altLang="en-US"/>
          </a:p>
        </p:txBody>
      </p:sp>
      <p:sp>
        <p:nvSpPr>
          <p:cNvPr id="1048832" name="图片占位符 8"/>
          <p:cNvSpPr>
            <a:spLocks noGrp="1"/>
          </p:cNvSpPr>
          <p:nvPr>
            <p:ph type="pic" sz="quarter" idx="15"/>
          </p:nvPr>
        </p:nvSpPr>
        <p:spPr>
          <a:xfrm>
            <a:off x="5860870" y="3796936"/>
            <a:ext cx="3605347" cy="2011681"/>
          </a:xfrm>
          <a:custGeom>
            <a:gdLst>
              <a:gd name="connsiteX0" fmla="*/ 0 w 9390742"/>
              <a:gd name="connsiteY0" fmla="*/ 0 h 2354942"/>
              <a:gd name="connsiteX1" fmla="*/ 9390742 w 9390742"/>
              <a:gd name="connsiteY1" fmla="*/ 0 h 2354942"/>
              <a:gd name="connsiteX2" fmla="*/ 9390742 w 9390742"/>
              <a:gd name="connsiteY2" fmla="*/ 2354942 h 2354942"/>
              <a:gd name="connsiteX3" fmla="*/ 0 w 9390742"/>
              <a:gd name="connsiteY3" fmla="*/ 2354942 h 2354942"/>
            </a:gdLst>
            <a:cxnLst>
              <a:cxn ang="0">
                <a:pos x="connsiteX0" y="connsiteY0"/>
              </a:cxn>
              <a:cxn ang="0">
                <a:pos x="connsiteX1" y="connsiteY1"/>
              </a:cxn>
              <a:cxn ang="0">
                <a:pos x="connsiteX2" y="connsiteY2"/>
              </a:cxn>
              <a:cxn ang="0">
                <a:pos x="connsiteX3" y="connsiteY3"/>
              </a:cxn>
            </a:cxnLst>
            <a:rect l="l" t="t" r="r" b="b"/>
            <a:pathLst>
              <a:path w="9390742" h="2354942">
                <a:moveTo>
                  <a:pt x="0" y="0"/>
                </a:moveTo>
                <a:lnTo>
                  <a:pt x="9390742" y="0"/>
                </a:lnTo>
                <a:lnTo>
                  <a:pt x="9390742" y="2354942"/>
                </a:lnTo>
                <a:lnTo>
                  <a:pt x="0" y="2354942"/>
                </a:lnTo>
                <a:close/>
              </a:path>
            </a:pathLst>
          </a:custGeom>
        </p:spPr>
        <p:txBody>
          <a:bodyPr wrap="square">
            <a:noAutofit/>
          </a:bodyPr>
          <a:lstStyle/>
          <a:p>
            <a:endParaRPr lang="zh-CN" altLang="en-US"/>
          </a:p>
        </p:txBody>
      </p:sp>
      <p:sp>
        <p:nvSpPr>
          <p:cNvPr id="1048833" name="图片占位符 8"/>
          <p:cNvSpPr>
            <a:spLocks noGrp="1"/>
          </p:cNvSpPr>
          <p:nvPr>
            <p:ph type="pic" sz="quarter" idx="16"/>
          </p:nvPr>
        </p:nvSpPr>
        <p:spPr>
          <a:xfrm>
            <a:off x="9531533" y="1667691"/>
            <a:ext cx="1924594" cy="4158343"/>
          </a:xfrm>
          <a:custGeom>
            <a:gdLst>
              <a:gd name="connsiteX0" fmla="*/ 0 w 9390742"/>
              <a:gd name="connsiteY0" fmla="*/ 0 h 2354942"/>
              <a:gd name="connsiteX1" fmla="*/ 9390742 w 9390742"/>
              <a:gd name="connsiteY1" fmla="*/ 0 h 2354942"/>
              <a:gd name="connsiteX2" fmla="*/ 9390742 w 9390742"/>
              <a:gd name="connsiteY2" fmla="*/ 2354942 h 2354942"/>
              <a:gd name="connsiteX3" fmla="*/ 0 w 9390742"/>
              <a:gd name="connsiteY3" fmla="*/ 2354942 h 2354942"/>
            </a:gdLst>
            <a:cxnLst>
              <a:cxn ang="0">
                <a:pos x="connsiteX0" y="connsiteY0"/>
              </a:cxn>
              <a:cxn ang="0">
                <a:pos x="connsiteX1" y="connsiteY1"/>
              </a:cxn>
              <a:cxn ang="0">
                <a:pos x="connsiteX2" y="connsiteY2"/>
              </a:cxn>
              <a:cxn ang="0">
                <a:pos x="connsiteX3" y="connsiteY3"/>
              </a:cxn>
            </a:cxnLst>
            <a:rect l="l" t="t" r="r" b="b"/>
            <a:pathLst>
              <a:path w="9390742" h="2354942">
                <a:moveTo>
                  <a:pt x="0" y="0"/>
                </a:moveTo>
                <a:lnTo>
                  <a:pt x="9390742" y="0"/>
                </a:lnTo>
                <a:lnTo>
                  <a:pt x="9390742" y="2354942"/>
                </a:lnTo>
                <a:lnTo>
                  <a:pt x="0" y="2354942"/>
                </a:lnTo>
                <a:close/>
              </a:path>
            </a:pathLst>
          </a:custGeom>
        </p:spPr>
        <p:txBody>
          <a:bodyPr wrap="square">
            <a:noAutofit/>
          </a:bodyPr>
          <a:lstStyle/>
          <a:p>
            <a:endParaRPr lang="zh-CN" altLang="en-US"/>
          </a:p>
        </p:txBody>
      </p:sp>
      <p:sp>
        <p:nvSpPr>
          <p:cNvPr id="1048834" name="矩形 4"/>
          <p:cNvSpPr/>
          <p:nvPr userDrawn="1"/>
        </p:nvSpPr>
        <p:spPr>
          <a:xfrm>
            <a:off x="148389" y="148389"/>
            <a:ext cx="11875169" cy="654517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9_自定义版式">
    <p:spTree>
      <p:nvGrpSpPr>
        <p:cNvPr id="1" name=""/>
        <p:cNvGrpSpPr/>
        <p:nvPr/>
      </p:nvGrpSpPr>
      <p:grpSpPr>
        <a:xfrm>
          <a:off x="0" y="0"/>
          <a:ext cx="0" cy="0"/>
        </a:xfrm>
      </p:grpSpPr>
      <p:sp>
        <p:nvSpPr>
          <p:cNvPr id="1048808" name="图片占位符 8"/>
          <p:cNvSpPr>
            <a:spLocks noGrp="1"/>
          </p:cNvSpPr>
          <p:nvPr>
            <p:ph type="pic" sz="quarter" idx="14"/>
          </p:nvPr>
        </p:nvSpPr>
        <p:spPr>
          <a:xfrm>
            <a:off x="1084218" y="1071154"/>
            <a:ext cx="5656216" cy="4767943"/>
          </a:xfrm>
          <a:custGeom>
            <a:gdLst>
              <a:gd name="connsiteX0" fmla="*/ 0 w 9390742"/>
              <a:gd name="connsiteY0" fmla="*/ 0 h 2354942"/>
              <a:gd name="connsiteX1" fmla="*/ 9390742 w 9390742"/>
              <a:gd name="connsiteY1" fmla="*/ 0 h 2354942"/>
              <a:gd name="connsiteX2" fmla="*/ 9390742 w 9390742"/>
              <a:gd name="connsiteY2" fmla="*/ 2354942 h 2354942"/>
              <a:gd name="connsiteX3" fmla="*/ 0 w 9390742"/>
              <a:gd name="connsiteY3" fmla="*/ 2354942 h 2354942"/>
            </a:gdLst>
            <a:cxnLst>
              <a:cxn ang="0">
                <a:pos x="connsiteX0" y="connsiteY0"/>
              </a:cxn>
              <a:cxn ang="0">
                <a:pos x="connsiteX1" y="connsiteY1"/>
              </a:cxn>
              <a:cxn ang="0">
                <a:pos x="connsiteX2" y="connsiteY2"/>
              </a:cxn>
              <a:cxn ang="0">
                <a:pos x="connsiteX3" y="connsiteY3"/>
              </a:cxn>
            </a:cxnLst>
            <a:rect l="l" t="t" r="r" b="b"/>
            <a:pathLst>
              <a:path w="9390742" h="2354942">
                <a:moveTo>
                  <a:pt x="0" y="0"/>
                </a:moveTo>
                <a:lnTo>
                  <a:pt x="9390742" y="0"/>
                </a:lnTo>
                <a:lnTo>
                  <a:pt x="9390742" y="2354942"/>
                </a:lnTo>
                <a:lnTo>
                  <a:pt x="0" y="2354942"/>
                </a:lnTo>
                <a:close/>
              </a:path>
            </a:pathLst>
          </a:custGeom>
        </p:spPr>
        <p:txBody>
          <a:bodyPr wrap="square">
            <a:noAutofit/>
          </a:bodyPr>
          <a:lstStyle/>
          <a:p>
            <a:endParaRPr lang="zh-CN" altLang="en-US"/>
          </a:p>
        </p:txBody>
      </p:sp>
      <p:sp>
        <p:nvSpPr>
          <p:cNvPr id="1048809" name="矩形 2"/>
          <p:cNvSpPr/>
          <p:nvPr userDrawn="1"/>
        </p:nvSpPr>
        <p:spPr>
          <a:xfrm>
            <a:off x="148389" y="148389"/>
            <a:ext cx="11875169" cy="654517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两栏内容">
    <p:spTree>
      <p:nvGrpSpPr>
        <p:cNvPr id="1" name=""/>
        <p:cNvGrpSpPr/>
        <p:nvPr/>
      </p:nvGrpSpPr>
      <p:grpSpPr>
        <a:xfrm>
          <a:off x="0" y="0"/>
          <a:ext cx="0" cy="0"/>
        </a:xfrm>
      </p:grpSpPr>
      <p:sp>
        <p:nvSpPr>
          <p:cNvPr id="1048779" name="图片占位符 8"/>
          <p:cNvSpPr>
            <a:spLocks noGrp="1"/>
          </p:cNvSpPr>
          <p:nvPr>
            <p:ph type="pic" sz="quarter" idx="15"/>
          </p:nvPr>
        </p:nvSpPr>
        <p:spPr>
          <a:xfrm>
            <a:off x="4228016" y="1928945"/>
            <a:ext cx="3387631" cy="3479077"/>
          </a:xfrm>
          <a:prstGeom prst="diamond">
            <a:avLst/>
          </a:prstGeom>
        </p:spPr>
        <p:txBody>
          <a:bodyPr wrap="square">
            <a:noAutofit/>
          </a:bodyPr>
          <a:lstStyle/>
          <a:p>
            <a:endParaRPr lang="zh-CN" altLang="en-US"/>
          </a:p>
        </p:txBody>
      </p:sp>
      <p:sp>
        <p:nvSpPr>
          <p:cNvPr id="1048780" name="图片占位符 8"/>
          <p:cNvSpPr>
            <a:spLocks noGrp="1"/>
          </p:cNvSpPr>
          <p:nvPr>
            <p:ph type="pic" sz="quarter" idx="16"/>
          </p:nvPr>
        </p:nvSpPr>
        <p:spPr>
          <a:xfrm>
            <a:off x="3468003" y="2834640"/>
            <a:ext cx="1589938" cy="1632857"/>
          </a:xfrm>
          <a:prstGeom prst="diamond">
            <a:avLst/>
          </a:prstGeom>
        </p:spPr>
        <p:txBody>
          <a:bodyPr wrap="square">
            <a:noAutofit/>
          </a:bodyPr>
          <a:lstStyle/>
          <a:p>
            <a:endParaRPr lang="zh-CN" altLang="en-US"/>
          </a:p>
        </p:txBody>
      </p:sp>
      <p:sp>
        <p:nvSpPr>
          <p:cNvPr id="1048781" name="图片占位符 8"/>
          <p:cNvSpPr>
            <a:spLocks noGrp="1"/>
          </p:cNvSpPr>
          <p:nvPr>
            <p:ph type="pic" sz="quarter" idx="17"/>
          </p:nvPr>
        </p:nvSpPr>
        <p:spPr>
          <a:xfrm>
            <a:off x="6799000" y="2847704"/>
            <a:ext cx="1539061" cy="1580606"/>
          </a:xfrm>
          <a:prstGeom prst="diamond">
            <a:avLst/>
          </a:prstGeom>
        </p:spPr>
        <p:txBody>
          <a:bodyPr wrap="square">
            <a:noAutofit/>
          </a:bodyPr>
          <a:lstStyle/>
          <a:p>
            <a:endParaRPr lang="zh-CN" altLang="en-US"/>
          </a:p>
        </p:txBody>
      </p:sp>
      <p:sp>
        <p:nvSpPr>
          <p:cNvPr id="1048782" name="矩形 4"/>
          <p:cNvSpPr/>
          <p:nvPr userDrawn="1"/>
        </p:nvSpPr>
        <p:spPr>
          <a:xfrm>
            <a:off x="148389" y="148389"/>
            <a:ext cx="11875169" cy="654517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9_自定义版式">
    <p:spTree>
      <p:nvGrpSpPr>
        <p:cNvPr id="1" name=""/>
        <p:cNvGrpSpPr/>
        <p:nvPr/>
      </p:nvGrpSpPr>
      <p:grpSpPr>
        <a:xfrm>
          <a:off x="0" y="0"/>
          <a:ext cx="0" cy="0"/>
        </a:xfrm>
      </p:grpSpPr>
      <p:sp>
        <p:nvSpPr>
          <p:cNvPr id="1048803" name="图片占位符 8"/>
          <p:cNvSpPr>
            <a:spLocks noGrp="1"/>
          </p:cNvSpPr>
          <p:nvPr>
            <p:ph type="pic" sz="quarter" idx="12"/>
          </p:nvPr>
        </p:nvSpPr>
        <p:spPr>
          <a:xfrm>
            <a:off x="1585177" y="1691958"/>
            <a:ext cx="3980918" cy="4055699"/>
          </a:xfrm>
          <a:prstGeom prst="ellipse">
            <a:avLst/>
          </a:prstGeom>
        </p:spPr>
        <p:txBody>
          <a:bodyPr wrap="square">
            <a:noAutofit/>
          </a:bodyPr>
          <a:lstStyle/>
          <a:p>
            <a:endParaRPr lang="zh-CN" altLang="en-US"/>
          </a:p>
        </p:txBody>
      </p:sp>
      <p:sp>
        <p:nvSpPr>
          <p:cNvPr id="1048804" name="矩形 2"/>
          <p:cNvSpPr/>
          <p:nvPr userDrawn="1"/>
        </p:nvSpPr>
        <p:spPr>
          <a:xfrm>
            <a:off x="148389" y="148389"/>
            <a:ext cx="11875169" cy="654517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_自定义版式">
    <p:spTree>
      <p:nvGrpSpPr>
        <p:cNvPr id="1" name=""/>
        <p:cNvGrpSpPr/>
        <p:nvPr/>
      </p:nvGrpSpPr>
      <p:grpSpPr>
        <a:xfrm>
          <a:off x="0" y="0"/>
          <a:ext cx="0" cy="0"/>
        </a:xfrm>
      </p:grpSpPr>
      <p:sp>
        <p:nvSpPr>
          <p:cNvPr id="1048814" name="图片占位符 9"/>
          <p:cNvSpPr>
            <a:spLocks noGrp="1"/>
          </p:cNvSpPr>
          <p:nvPr>
            <p:ph type="pic" sz="quarter" idx="14"/>
          </p:nvPr>
        </p:nvSpPr>
        <p:spPr>
          <a:xfrm>
            <a:off x="1249680" y="2259875"/>
            <a:ext cx="4014651" cy="1685108"/>
          </a:xfrm>
          <a:prstGeom prst="rect">
            <a:avLst/>
          </a:prstGeom>
        </p:spPr>
        <p:txBody>
          <a:bodyPr/>
          <a:lstStyle/>
          <a:p/>
        </p:txBody>
      </p:sp>
      <p:sp>
        <p:nvSpPr>
          <p:cNvPr id="1048815" name="图片占位符 9"/>
          <p:cNvSpPr>
            <a:spLocks noGrp="1"/>
          </p:cNvSpPr>
          <p:nvPr>
            <p:ph type="pic" sz="quarter" idx="15"/>
          </p:nvPr>
        </p:nvSpPr>
        <p:spPr>
          <a:xfrm>
            <a:off x="2103121" y="4267200"/>
            <a:ext cx="9470570" cy="1872343"/>
          </a:xfrm>
          <a:prstGeom prst="rect">
            <a:avLst/>
          </a:prstGeom>
        </p:spPr>
        <p:txBody>
          <a:bodyPr/>
          <a:lstStyle/>
          <a:p/>
        </p:txBody>
      </p:sp>
      <p:sp>
        <p:nvSpPr>
          <p:cNvPr id="1048816" name="矩形 3"/>
          <p:cNvSpPr/>
          <p:nvPr userDrawn="1"/>
        </p:nvSpPr>
        <p:spPr>
          <a:xfrm>
            <a:off x="148389" y="148389"/>
            <a:ext cx="11875169" cy="654517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0_自定义版式">
    <p:spTree>
      <p:nvGrpSpPr>
        <p:cNvPr id="1" name=""/>
        <p:cNvGrpSpPr/>
        <p:nvPr/>
      </p:nvGrpSpPr>
      <p:grpSpPr>
        <a:xfrm>
          <a:off x="0" y="0"/>
          <a:ext cx="0" cy="0"/>
        </a:xfrm>
      </p:grpSpPr>
      <p:sp>
        <p:nvSpPr>
          <p:cNvPr id="1048817" name="图片占位符 8"/>
          <p:cNvSpPr>
            <a:spLocks noGrp="1"/>
          </p:cNvSpPr>
          <p:nvPr>
            <p:ph type="pic" sz="quarter" idx="15"/>
          </p:nvPr>
        </p:nvSpPr>
        <p:spPr>
          <a:xfrm>
            <a:off x="1345474" y="1580606"/>
            <a:ext cx="4950823" cy="4101737"/>
          </a:xfrm>
          <a:custGeom>
            <a:gdLst>
              <a:gd name="connsiteX0" fmla="*/ 0 w 9390742"/>
              <a:gd name="connsiteY0" fmla="*/ 0 h 2354942"/>
              <a:gd name="connsiteX1" fmla="*/ 9390742 w 9390742"/>
              <a:gd name="connsiteY1" fmla="*/ 0 h 2354942"/>
              <a:gd name="connsiteX2" fmla="*/ 9390742 w 9390742"/>
              <a:gd name="connsiteY2" fmla="*/ 2354942 h 2354942"/>
              <a:gd name="connsiteX3" fmla="*/ 0 w 9390742"/>
              <a:gd name="connsiteY3" fmla="*/ 2354942 h 2354942"/>
            </a:gdLst>
            <a:cxnLst>
              <a:cxn ang="0">
                <a:pos x="connsiteX0" y="connsiteY0"/>
              </a:cxn>
              <a:cxn ang="0">
                <a:pos x="connsiteX1" y="connsiteY1"/>
              </a:cxn>
              <a:cxn ang="0">
                <a:pos x="connsiteX2" y="connsiteY2"/>
              </a:cxn>
              <a:cxn ang="0">
                <a:pos x="connsiteX3" y="connsiteY3"/>
              </a:cxn>
            </a:cxnLst>
            <a:rect l="l" t="t" r="r" b="b"/>
            <a:pathLst>
              <a:path w="9390742" h="2354942">
                <a:moveTo>
                  <a:pt x="0" y="0"/>
                </a:moveTo>
                <a:lnTo>
                  <a:pt x="9390742" y="0"/>
                </a:lnTo>
                <a:lnTo>
                  <a:pt x="9390742" y="2354942"/>
                </a:lnTo>
                <a:lnTo>
                  <a:pt x="0" y="2354942"/>
                </a:lnTo>
                <a:close/>
              </a:path>
            </a:pathLst>
          </a:custGeom>
        </p:spPr>
        <p:txBody>
          <a:bodyPr wrap="square">
            <a:noAutofit/>
          </a:bodyPr>
          <a:lstStyle/>
          <a:p>
            <a:endParaRPr lang="zh-CN" altLang="en-US"/>
          </a:p>
        </p:txBody>
      </p:sp>
      <p:sp>
        <p:nvSpPr>
          <p:cNvPr id="1048818" name="矩形 2"/>
          <p:cNvSpPr/>
          <p:nvPr userDrawn="1"/>
        </p:nvSpPr>
        <p:spPr>
          <a:xfrm>
            <a:off x="148389" y="148389"/>
            <a:ext cx="11875169" cy="654517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比较">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1_自定义版式">
    <p:spTree>
      <p:nvGrpSpPr>
        <p:cNvPr id="1" name=""/>
        <p:cNvGrpSpPr/>
        <p:nvPr/>
      </p:nvGrpSpPr>
      <p:grpSpPr>
        <a:xfrm>
          <a:off x="0" y="0"/>
          <a:ext cx="0" cy="0"/>
        </a:xfrm>
      </p:grpSpPr>
      <p:sp>
        <p:nvSpPr>
          <p:cNvPr id="1048796" name="图片占位符 9"/>
          <p:cNvSpPr>
            <a:spLocks noGrp="1"/>
          </p:cNvSpPr>
          <p:nvPr>
            <p:ph type="pic" sz="quarter" idx="13"/>
          </p:nvPr>
        </p:nvSpPr>
        <p:spPr>
          <a:xfrm>
            <a:off x="7667896" y="1606731"/>
            <a:ext cx="3801291" cy="4206240"/>
          </a:xfrm>
          <a:prstGeom prst="rect">
            <a:avLst/>
          </a:prstGeom>
        </p:spPr>
        <p:txBody>
          <a:bodyPr/>
          <a:lstStyle/>
          <a:p/>
        </p:txBody>
      </p:sp>
      <p:sp>
        <p:nvSpPr>
          <p:cNvPr id="1048797" name="图片占位符 9"/>
          <p:cNvSpPr>
            <a:spLocks noGrp="1"/>
          </p:cNvSpPr>
          <p:nvPr>
            <p:ph type="pic" sz="quarter" idx="16"/>
          </p:nvPr>
        </p:nvSpPr>
        <p:spPr>
          <a:xfrm>
            <a:off x="3191030" y="1706882"/>
            <a:ext cx="1911422" cy="1841862"/>
          </a:xfrm>
          <a:prstGeom prst="ellipse">
            <a:avLst/>
          </a:prstGeom>
        </p:spPr>
        <p:txBody>
          <a:bodyPr/>
          <a:lstStyle/>
          <a:p/>
        </p:txBody>
      </p:sp>
      <p:sp>
        <p:nvSpPr>
          <p:cNvPr id="1048798" name="矩形 4"/>
          <p:cNvSpPr/>
          <p:nvPr userDrawn="1"/>
        </p:nvSpPr>
        <p:spPr>
          <a:xfrm>
            <a:off x="148389" y="148389"/>
            <a:ext cx="11875169" cy="654517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0_自定义版式">
    <p:spTree>
      <p:nvGrpSpPr>
        <p:cNvPr id="1" name=""/>
        <p:cNvGrpSpPr/>
        <p:nvPr/>
      </p:nvGrpSpPr>
      <p:grpSpPr>
        <a:xfrm>
          <a:off x="0" y="0"/>
          <a:ext cx="0" cy="0"/>
        </a:xfrm>
      </p:grpSpPr>
      <p:sp>
        <p:nvSpPr>
          <p:cNvPr id="1048823" name="图片占位符 9"/>
          <p:cNvSpPr>
            <a:spLocks noGrp="1"/>
          </p:cNvSpPr>
          <p:nvPr>
            <p:ph type="pic" sz="quarter" idx="15"/>
          </p:nvPr>
        </p:nvSpPr>
        <p:spPr>
          <a:xfrm>
            <a:off x="1353521" y="3344092"/>
            <a:ext cx="3009473" cy="2899953"/>
          </a:xfrm>
          <a:prstGeom prst="ellipse">
            <a:avLst/>
          </a:prstGeom>
        </p:spPr>
        <p:txBody>
          <a:bodyPr/>
          <a:lstStyle/>
          <a:p/>
        </p:txBody>
      </p:sp>
      <p:sp>
        <p:nvSpPr>
          <p:cNvPr id="1048824" name="图片占位符 9"/>
          <p:cNvSpPr>
            <a:spLocks noGrp="1"/>
          </p:cNvSpPr>
          <p:nvPr>
            <p:ph type="pic" sz="quarter" idx="16"/>
          </p:nvPr>
        </p:nvSpPr>
        <p:spPr>
          <a:xfrm rot="17564792">
            <a:off x="6087291" y="1541417"/>
            <a:ext cx="4885509" cy="4857985"/>
          </a:xfrm>
          <a:prstGeom prst="chord">
            <a:avLst/>
          </a:prstGeom>
        </p:spPr>
        <p:txBody>
          <a:bodyPr/>
          <a:lstStyle/>
          <a:p/>
        </p:txBody>
      </p:sp>
      <p:sp>
        <p:nvSpPr>
          <p:cNvPr id="1048825" name="矩形 4"/>
          <p:cNvSpPr/>
          <p:nvPr userDrawn="1"/>
        </p:nvSpPr>
        <p:spPr>
          <a:xfrm>
            <a:off x="148389" y="148389"/>
            <a:ext cx="11875169" cy="654517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2_自定义版式">
    <p:spTree>
      <p:nvGrpSpPr>
        <p:cNvPr id="1" name=""/>
        <p:cNvGrpSpPr/>
        <p:nvPr/>
      </p:nvGrpSpPr>
      <p:grpSpPr>
        <a:xfrm>
          <a:off x="0" y="0"/>
          <a:ext cx="0" cy="0"/>
        </a:xfrm>
      </p:grpSpPr>
      <p:sp>
        <p:nvSpPr>
          <p:cNvPr id="1048799" name="图片占位符 9"/>
          <p:cNvSpPr>
            <a:spLocks noGrp="1"/>
          </p:cNvSpPr>
          <p:nvPr>
            <p:ph type="pic" sz="quarter" idx="15"/>
          </p:nvPr>
        </p:nvSpPr>
        <p:spPr>
          <a:xfrm>
            <a:off x="1013887" y="3069773"/>
            <a:ext cx="1911422" cy="1841862"/>
          </a:xfrm>
          <a:prstGeom prst="ellipse">
            <a:avLst/>
          </a:prstGeom>
        </p:spPr>
        <p:txBody>
          <a:bodyPr/>
          <a:lstStyle/>
          <a:p/>
        </p:txBody>
      </p:sp>
      <p:sp>
        <p:nvSpPr>
          <p:cNvPr id="1048800" name="图片占位符 9"/>
          <p:cNvSpPr>
            <a:spLocks noGrp="1"/>
          </p:cNvSpPr>
          <p:nvPr>
            <p:ph type="pic" sz="quarter" idx="16"/>
          </p:nvPr>
        </p:nvSpPr>
        <p:spPr>
          <a:xfrm>
            <a:off x="4040115" y="1275807"/>
            <a:ext cx="1911422" cy="1841862"/>
          </a:xfrm>
          <a:prstGeom prst="ellipse">
            <a:avLst/>
          </a:prstGeom>
        </p:spPr>
        <p:txBody>
          <a:bodyPr/>
          <a:lstStyle/>
          <a:p/>
        </p:txBody>
      </p:sp>
      <p:sp>
        <p:nvSpPr>
          <p:cNvPr id="1048801" name="图片占位符 9"/>
          <p:cNvSpPr>
            <a:spLocks noGrp="1"/>
          </p:cNvSpPr>
          <p:nvPr>
            <p:ph type="pic" sz="quarter" idx="17"/>
          </p:nvPr>
        </p:nvSpPr>
        <p:spPr>
          <a:xfrm>
            <a:off x="6522059" y="3627121"/>
            <a:ext cx="1911422" cy="1841862"/>
          </a:xfrm>
          <a:prstGeom prst="ellipse">
            <a:avLst/>
          </a:prstGeom>
        </p:spPr>
        <p:txBody>
          <a:bodyPr/>
          <a:lstStyle/>
          <a:p/>
        </p:txBody>
      </p:sp>
      <p:sp>
        <p:nvSpPr>
          <p:cNvPr id="1048802" name="矩形 6"/>
          <p:cNvSpPr/>
          <p:nvPr userDrawn="1"/>
        </p:nvSpPr>
        <p:spPr>
          <a:xfrm>
            <a:off x="148389" y="148389"/>
            <a:ext cx="11875169" cy="654517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3_自定义版式">
    <p:spTree>
      <p:nvGrpSpPr>
        <p:cNvPr id="1" name=""/>
        <p:cNvGrpSpPr/>
        <p:nvPr/>
      </p:nvGrpSpPr>
      <p:grpSpPr>
        <a:xfrm>
          <a:off x="0" y="0"/>
          <a:ext cx="0" cy="0"/>
        </a:xfrm>
      </p:grpSpPr>
      <p:sp>
        <p:nvSpPr>
          <p:cNvPr id="1048783" name="图片占位符 9"/>
          <p:cNvSpPr>
            <a:spLocks noGrp="1"/>
          </p:cNvSpPr>
          <p:nvPr>
            <p:ph type="pic" sz="quarter" idx="13"/>
          </p:nvPr>
        </p:nvSpPr>
        <p:spPr>
          <a:xfrm>
            <a:off x="574765" y="1920239"/>
            <a:ext cx="3043646" cy="1977778"/>
          </a:xfrm>
          <a:prstGeom prst="flowChartAlternateProcess">
            <a:avLst/>
          </a:prstGeom>
        </p:spPr>
        <p:txBody>
          <a:bodyPr/>
          <a:lstStyle/>
          <a:p/>
        </p:txBody>
      </p:sp>
      <p:sp>
        <p:nvSpPr>
          <p:cNvPr id="1048784" name="图片占位符 9"/>
          <p:cNvSpPr>
            <a:spLocks noGrp="1"/>
          </p:cNvSpPr>
          <p:nvPr>
            <p:ph type="pic" sz="quarter" idx="14"/>
          </p:nvPr>
        </p:nvSpPr>
        <p:spPr>
          <a:xfrm>
            <a:off x="4659085" y="1915885"/>
            <a:ext cx="3043646" cy="1977778"/>
          </a:xfrm>
          <a:prstGeom prst="flowChartAlternateProcess">
            <a:avLst/>
          </a:prstGeom>
        </p:spPr>
        <p:txBody>
          <a:bodyPr/>
          <a:lstStyle/>
          <a:p/>
        </p:txBody>
      </p:sp>
      <p:sp>
        <p:nvSpPr>
          <p:cNvPr id="1048785" name="图片占位符 9"/>
          <p:cNvSpPr>
            <a:spLocks noGrp="1"/>
          </p:cNvSpPr>
          <p:nvPr>
            <p:ph type="pic" sz="quarter" idx="15"/>
          </p:nvPr>
        </p:nvSpPr>
        <p:spPr>
          <a:xfrm>
            <a:off x="8512628" y="1889759"/>
            <a:ext cx="3043646" cy="1977778"/>
          </a:xfrm>
          <a:prstGeom prst="flowChartAlternateProcess">
            <a:avLst/>
          </a:prstGeom>
        </p:spPr>
        <p:txBody>
          <a:bodyPr/>
          <a:lstStyle/>
          <a:p/>
        </p:txBody>
      </p:sp>
      <p:sp>
        <p:nvSpPr>
          <p:cNvPr id="1048786" name="矩形 5"/>
          <p:cNvSpPr/>
          <p:nvPr userDrawn="1"/>
        </p:nvSpPr>
        <p:spPr>
          <a:xfrm>
            <a:off x="148389" y="148389"/>
            <a:ext cx="11875169" cy="654517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6_自定义版式">
    <p:spTree>
      <p:nvGrpSpPr>
        <p:cNvPr id="1" name=""/>
        <p:cNvGrpSpPr/>
        <p:nvPr/>
      </p:nvGrpSpPr>
      <p:grpSpPr>
        <a:xfrm>
          <a:off x="0" y="0"/>
          <a:ext cx="0" cy="0"/>
        </a:xfrm>
      </p:grpSpPr>
      <p:sp>
        <p:nvSpPr>
          <p:cNvPr id="1048805" name="图片占位符 9"/>
          <p:cNvSpPr>
            <a:spLocks noGrp="1"/>
          </p:cNvSpPr>
          <p:nvPr>
            <p:ph type="pic" sz="quarter" idx="13"/>
          </p:nvPr>
        </p:nvSpPr>
        <p:spPr>
          <a:xfrm>
            <a:off x="1371599" y="1894111"/>
            <a:ext cx="2429692" cy="3905795"/>
          </a:xfrm>
          <a:prstGeom prst="flowChartAlternateProcess">
            <a:avLst/>
          </a:prstGeom>
        </p:spPr>
        <p:txBody>
          <a:bodyPr/>
          <a:lstStyle/>
          <a:p/>
        </p:txBody>
      </p:sp>
      <p:sp>
        <p:nvSpPr>
          <p:cNvPr id="1048806" name="图片占位符 9"/>
          <p:cNvSpPr>
            <a:spLocks noGrp="1"/>
          </p:cNvSpPr>
          <p:nvPr>
            <p:ph type="pic" sz="quarter" idx="14"/>
          </p:nvPr>
        </p:nvSpPr>
        <p:spPr>
          <a:xfrm>
            <a:off x="7119257" y="4127862"/>
            <a:ext cx="3043646" cy="1571898"/>
          </a:xfrm>
          <a:prstGeom prst="flowChartAlternateProcess">
            <a:avLst/>
          </a:prstGeom>
        </p:spPr>
        <p:txBody>
          <a:bodyPr/>
          <a:lstStyle/>
          <a:p/>
        </p:txBody>
      </p:sp>
      <p:sp>
        <p:nvSpPr>
          <p:cNvPr id="1048807" name="矩形 3"/>
          <p:cNvSpPr/>
          <p:nvPr userDrawn="1"/>
        </p:nvSpPr>
        <p:spPr>
          <a:xfrm>
            <a:off x="148389" y="148389"/>
            <a:ext cx="11875169" cy="654517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0_自定义版式">
    <p:spTree>
      <p:nvGrpSpPr>
        <p:cNvPr id="1" name=""/>
        <p:cNvGrpSpPr/>
        <p:nvPr/>
      </p:nvGrpSpPr>
      <p:grpSpPr>
        <a:xfrm>
          <a:off x="0" y="0"/>
          <a:ext cx="0" cy="0"/>
        </a:xfrm>
      </p:grpSpPr>
      <p:sp>
        <p:nvSpPr>
          <p:cNvPr id="1048828" name="图片占位符 9"/>
          <p:cNvSpPr>
            <a:spLocks noGrp="1"/>
          </p:cNvSpPr>
          <p:nvPr>
            <p:ph type="pic" sz="quarter" idx="13"/>
          </p:nvPr>
        </p:nvSpPr>
        <p:spPr>
          <a:xfrm>
            <a:off x="7367452" y="1698169"/>
            <a:ext cx="3409405" cy="3474721"/>
          </a:xfrm>
          <a:prstGeom prst="flowChartAlternateProcess">
            <a:avLst/>
          </a:prstGeom>
        </p:spPr>
        <p:txBody>
          <a:bodyPr/>
          <a:lstStyle/>
          <a:p/>
        </p:txBody>
      </p:sp>
      <p:sp>
        <p:nvSpPr>
          <p:cNvPr id="1048829" name="图片占位符 9"/>
          <p:cNvSpPr>
            <a:spLocks noGrp="1"/>
          </p:cNvSpPr>
          <p:nvPr>
            <p:ph type="pic" sz="quarter" idx="14"/>
          </p:nvPr>
        </p:nvSpPr>
        <p:spPr>
          <a:xfrm>
            <a:off x="1526218" y="4010297"/>
            <a:ext cx="3111095" cy="1606732"/>
          </a:xfrm>
          <a:prstGeom prst="flowChartAlternateProcess">
            <a:avLst/>
          </a:prstGeom>
        </p:spPr>
        <p:txBody>
          <a:bodyPr/>
          <a:lstStyle/>
          <a:p/>
        </p:txBody>
      </p:sp>
      <p:sp>
        <p:nvSpPr>
          <p:cNvPr id="1048830" name="矩形 3"/>
          <p:cNvSpPr/>
          <p:nvPr userDrawn="1"/>
        </p:nvSpPr>
        <p:spPr>
          <a:xfrm>
            <a:off x="148389" y="148389"/>
            <a:ext cx="11875169" cy="654517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1_自定义版式">
    <p:spTree>
      <p:nvGrpSpPr>
        <p:cNvPr id="1" name=""/>
        <p:cNvGrpSpPr/>
        <p:nvPr/>
      </p:nvGrpSpPr>
      <p:grpSpPr>
        <a:xfrm>
          <a:off x="0" y="0"/>
          <a:ext cx="0" cy="0"/>
        </a:xfrm>
      </p:grpSpPr>
      <p:sp>
        <p:nvSpPr>
          <p:cNvPr id="1048790" name="图片占位符 9"/>
          <p:cNvSpPr>
            <a:spLocks noGrp="1"/>
          </p:cNvSpPr>
          <p:nvPr>
            <p:ph type="pic" sz="quarter" idx="15"/>
          </p:nvPr>
        </p:nvSpPr>
        <p:spPr>
          <a:xfrm>
            <a:off x="1484150" y="3918859"/>
            <a:ext cx="1911422" cy="1841862"/>
          </a:xfrm>
          <a:prstGeom prst="ellipse">
            <a:avLst/>
          </a:prstGeom>
        </p:spPr>
        <p:txBody>
          <a:bodyPr/>
          <a:lstStyle/>
          <a:p/>
        </p:txBody>
      </p:sp>
      <p:sp>
        <p:nvSpPr>
          <p:cNvPr id="1048791" name="图片占位符 9"/>
          <p:cNvSpPr>
            <a:spLocks noGrp="1"/>
          </p:cNvSpPr>
          <p:nvPr>
            <p:ph type="pic" sz="quarter" idx="16"/>
          </p:nvPr>
        </p:nvSpPr>
        <p:spPr>
          <a:xfrm>
            <a:off x="8938687" y="1236619"/>
            <a:ext cx="1911422" cy="1841862"/>
          </a:xfrm>
          <a:prstGeom prst="ellipse">
            <a:avLst/>
          </a:prstGeom>
        </p:spPr>
        <p:txBody>
          <a:bodyPr/>
          <a:lstStyle/>
          <a:p/>
        </p:txBody>
      </p:sp>
      <p:sp>
        <p:nvSpPr>
          <p:cNvPr id="1048792" name="图片占位符 9"/>
          <p:cNvSpPr>
            <a:spLocks noGrp="1"/>
          </p:cNvSpPr>
          <p:nvPr>
            <p:ph type="pic" sz="quarter" idx="17"/>
          </p:nvPr>
        </p:nvSpPr>
        <p:spPr>
          <a:xfrm>
            <a:off x="5006769" y="2542903"/>
            <a:ext cx="1911422" cy="1841862"/>
          </a:xfrm>
          <a:prstGeom prst="ellipse">
            <a:avLst/>
          </a:prstGeom>
        </p:spPr>
        <p:txBody>
          <a:bodyPr/>
          <a:lstStyle/>
          <a:p/>
        </p:txBody>
      </p:sp>
      <p:sp>
        <p:nvSpPr>
          <p:cNvPr id="1048793" name="矩形 4"/>
          <p:cNvSpPr/>
          <p:nvPr userDrawn="1"/>
        </p:nvSpPr>
        <p:spPr>
          <a:xfrm>
            <a:off x="148389" y="148389"/>
            <a:ext cx="11875169" cy="654517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slideLayout" Target="../slideLayouts/slideLayout21.xml" /><Relationship Id="rId22" Type="http://schemas.openxmlformats.org/officeDocument/2006/relationships/image" Target="file:///D:\qq&#25991;&#20214;\712321467\Image\C2C\Image2\%7b75232B38-A165-1FB7-499C-2E1C792CACB5%7d.png" TargetMode="External" /><Relationship Id="rId23" Type="http://schemas.openxmlformats.org/officeDocument/2006/relationships/image" Target="../media/image2.png" /><Relationship Id="rId24"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accent2"/>
        </a:solidFill>
        <a:effectLst/>
      </p:bgPr>
    </p:bg>
    <p:spTree>
      <p:nvGrpSpPr>
        <p:cNvPr id="1" name=""/>
        <p:cNvGrpSpPr/>
        <p:nvPr/>
      </p:nvGrpSpPr>
      <p:grpSpPr>
        <a:xfrm>
          <a:off x="0" y="0"/>
          <a:ext cx="0" cy="0"/>
        </a:xfrm>
      </p:grpSpPr>
      <p:pic>
        <p:nvPicPr>
          <p:cNvPr id="2" name="图片 1073743875" descr="学科网 zxxk.com"/>
          <p:cNvPicPr>
            <a:picLocks noChangeAspect="1"/>
          </p:cNvPicPr>
          <p:nvPr/>
        </p:nvPicPr>
        <p:blipFill>
          <a:blip r:embed="rId23" r:link="rId2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Lst>
  <mc:AlternateContent>
    <mc:Choice xmlns:p14="http://schemas.microsoft.com/office/powerpoint/2010/main" Requires="p14">
      <p:transition spd="slow" p14:dur="1600">
        <p14:gallery dir="l"/>
      </p:transition>
    </mc:Choice>
    <mc:Fallback>
      <p:transition spd="slow">
        <p:fade/>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notesSlide" Target="../notesSlides/notesSlide1.xml" /><Relationship Id="rId3" Type="http://schemas.openxmlformats.org/officeDocument/2006/relationships/image" Target="../media/image3.png" /><Relationship Id="rId4" Type="http://schemas.openxmlformats.org/officeDocument/2006/relationships/image" Target="../media/image4.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6.xml" /><Relationship Id="rId3" Type="http://schemas.openxmlformats.org/officeDocument/2006/relationships/image" Target="../media/image8.png" /><Relationship Id="rId4" Type="http://schemas.openxmlformats.org/officeDocument/2006/relationships/hyperlink" Target="&#25955;&#25991;&#26391;&#35829;&#33655;&#22616;&#26376;&#33394;&#20316;&#32773;&#65306;&#26417;&#33258;&#28165;%20&#36229;&#28165;(720P).qlv" TargetMode="Externa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9.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audio111.wav"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0.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png" /><Relationship Id="rId3" Type="http://schemas.openxmlformats.org/officeDocument/2006/relationships/image" Target="../media/image12.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 Id="rId3" Type="http://schemas.openxmlformats.org/officeDocument/2006/relationships/hyperlink" Target="&#25955;&#25991;&#26391;&#35829;&#33655;&#22616;&#26376;&#33394;&#20316;&#32773;&#65306;&#26417;&#33258;&#28165;%20&#36229;&#28165;(720P).qlv" TargetMode="External" /><Relationship Id="rId4" Type="http://schemas.openxmlformats.org/officeDocument/2006/relationships/image" Target="../media/image5.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7.xml" /><Relationship Id="rId3" Type="http://schemas.openxmlformats.org/officeDocument/2006/relationships/image" Target="../media/image13.png" /><Relationship Id="rId4" Type="http://schemas.openxmlformats.org/officeDocument/2006/relationships/tags" Target="../tags/tag1.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8.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9.xml" /><Relationship Id="rId3" Type="http://schemas.openxmlformats.org/officeDocument/2006/relationships/image" Target="../media/image8.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0.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1.xml" /><Relationship Id="rId3" Type="http://schemas.openxmlformats.org/officeDocument/2006/relationships/image" Target="../media/image7.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2.xml" /><Relationship Id="rId3" Type="http://schemas.openxmlformats.org/officeDocument/2006/relationships/image" Target="../media/image7.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3.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4.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notesSlide" Target="../notesSlides/notesSlide15.xml" /><Relationship Id="rId3" Type="http://schemas.openxmlformats.org/officeDocument/2006/relationships/image" Target="../media/image3.png" /><Relationship Id="rId4" Type="http://schemas.openxmlformats.org/officeDocument/2006/relationships/image" Target="../media/image4.pn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6.xml" /><Relationship Id="rId3" Type="http://schemas.openxmlformats.org/officeDocument/2006/relationships/hyperlink" Target="&#25955;&#25991;&#26391;&#35829;&#33655;&#22616;&#26376;&#33394;&#20316;&#32773;&#65306;&#26417;&#33258;&#28165;%20&#36229;&#28165;(720P).qlv" TargetMode="External" /><Relationship Id="rId4" Type="http://schemas.openxmlformats.org/officeDocument/2006/relationships/image" Target="../media/image5.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pn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hyperlink" Target="&#25955;&#25991;&#26391;&#35829;&#33655;&#22616;&#26376;&#33394;&#20316;&#32773;&#65306;&#26417;&#33258;&#28165;%20&#36229;&#28165;(720P).qlv" TargetMode="Externa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5.png" /><Relationship Id="rId3" Type="http://schemas.openxmlformats.org/officeDocument/2006/relationships/hyperlink" Target="&#25955;&#25991;&#26391;&#35829;&#33655;&#22616;&#26376;&#33394;&#20316;&#32773;&#65306;&#26417;&#33258;&#28165;%20&#36229;&#28165;(720P).qlv" TargetMode="Externa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5.pn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hyperlink" Target="&#25955;&#25991;&#26391;&#35829;&#33655;&#22616;&#26376;&#33394;&#20316;&#32773;&#65306;&#26417;&#33258;&#28165;%20&#36229;&#28165;(720P).qlv" TargetMode="External" /><Relationship Id="rId3" Type="http://schemas.openxmlformats.org/officeDocument/2006/relationships/image" Target="../media/image16.pn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hyperlink" Target="&#25955;&#25991;&#26391;&#35829;&#33655;&#22616;&#26376;&#33394;&#20316;&#32773;&#65306;&#26417;&#33258;&#28165;%20&#36229;&#28165;(720P).qlv" TargetMode="Externa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5.png" /><Relationship Id="rId3" Type="http://schemas.openxmlformats.org/officeDocument/2006/relationships/hyperlink" Target="&#25955;&#25991;&#26391;&#35829;&#33655;&#22616;&#26376;&#33394;&#20316;&#32773;&#65306;&#26417;&#33258;&#28165;%20&#36229;&#28165;(720P).qlv" TargetMode="Externa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7.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7.xml" /><Relationship Id="rId3" Type="http://schemas.openxmlformats.org/officeDocument/2006/relationships/image" Target="../media/image7.png"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7.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xml" /><Relationship Id="rId3" Type="http://schemas.openxmlformats.org/officeDocument/2006/relationships/image" Target="../media/image6.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7.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notesSlide" Target="../notesSlides/notesSlide4.xml" /><Relationship Id="rId3" Type="http://schemas.openxmlformats.org/officeDocument/2006/relationships/image" Target="../media/image3.png" /><Relationship Id="rId4" Type="http://schemas.openxmlformats.org/officeDocument/2006/relationships/image" Target="../media/image4.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xml" /><Relationship Id="rId3" Type="http://schemas.openxmlformats.org/officeDocument/2006/relationships/hyperlink" Target="&#25955;&#25991;&#26391;&#35829;&#33655;&#22616;&#26376;&#33394;&#20316;&#32773;&#65306;&#26417;&#33258;&#28165;%20&#36229;&#28165;(720P).qlv" TargetMode="External" /><Relationship Id="rId4" Type="http://schemas.openxmlformats.org/officeDocument/2006/relationships/image" Target="../media/image5.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hyperlink" Target="&#25955;&#25991;&#26391;&#35829;&#33655;&#22616;&#26376;&#33394;&#20316;&#32773;&#65306;&#26417;&#33258;&#28165;%20&#36229;&#28165;(720P).qlv" TargetMode="Externa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578" name="矩形 13"/>
          <p:cNvSpPr/>
          <p:nvPr/>
        </p:nvSpPr>
        <p:spPr>
          <a:xfrm>
            <a:off x="158750" y="156569"/>
            <a:ext cx="11875169" cy="654517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2097152" name="图片 2"/>
          <p:cNvPicPr>
            <a:picLocks noChangeAspect="1"/>
          </p:cNvPicPr>
          <p:nvPr/>
        </p:nvPicPr>
        <p:blipFill>
          <a:blip r:embed="rId3"/>
          <a:stretch>
            <a:fillRect/>
          </a:stretch>
        </p:blipFill>
        <p:spPr>
          <a:xfrm>
            <a:off x="0" y="1789430"/>
            <a:ext cx="12192000" cy="5068570"/>
          </a:xfrm>
          <a:prstGeom prst="rect">
            <a:avLst/>
          </a:prstGeom>
        </p:spPr>
      </p:pic>
      <p:pic>
        <p:nvPicPr>
          <p:cNvPr id="2097153" name="Picture 4"/>
          <p:cNvPicPr>
            <a:picLocks noChangeAspect="1" noChangeArrowheads="1"/>
          </p:cNvPicPr>
          <p:nvPr/>
        </p:nvPicPr>
        <p:blipFill>
          <a:blip r:embed="rId4"/>
          <a:stretch>
            <a:fillRect/>
          </a:stretch>
        </p:blipFill>
        <p:spPr bwMode="auto">
          <a:xfrm flipH="1">
            <a:off x="10652259" y="5930033"/>
            <a:ext cx="316737" cy="447985"/>
          </a:xfrm>
          <a:prstGeom prst="rect">
            <a:avLst/>
          </a:prstGeom>
          <a:noFill/>
        </p:spPr>
      </p:pic>
      <p:sp>
        <p:nvSpPr>
          <p:cNvPr id="2" name="TextBox 1"/>
          <p:cNvSpPr txBox="1"/>
          <p:nvPr/>
        </p:nvSpPr>
        <p:spPr>
          <a:xfrm>
            <a:off x="1133475" y="752475"/>
            <a:ext cx="9092571" cy="3416320"/>
          </a:xfrm>
          <a:prstGeom prst="rect">
            <a:avLst/>
          </a:prstGeom>
          <a:noFill/>
        </p:spPr>
        <p:txBody>
          <a:bodyPr wrap="square" rtlCol="0">
            <a:spAutoFit/>
          </a:bodyPr>
          <a:lstStyle/>
          <a:p>
            <a:pPr>
              <a:lnSpc>
                <a:spcPct val="200000"/>
              </a:lnSpc>
            </a:pPr>
            <a:r>
              <a:rPr lang="en-US" altLang="zh-CN" sz="5400" b="1" smtClean="0">
                <a:solidFill>
                  <a:schemeClr val="accent1"/>
                </a:solidFill>
              </a:rPr>
              <a:t>《</a:t>
            </a:r>
            <a:r>
              <a:rPr lang="zh-CN" altLang="en-US" sz="5400" b="1" smtClean="0">
                <a:solidFill>
                  <a:schemeClr val="accent1"/>
                </a:solidFill>
              </a:rPr>
              <a:t>故都的秋</a:t>
            </a:r>
            <a:r>
              <a:rPr lang="en-US" altLang="zh-CN" sz="5400" b="1" smtClean="0">
                <a:solidFill>
                  <a:schemeClr val="accent1"/>
                </a:solidFill>
              </a:rPr>
              <a:t>》</a:t>
            </a:r>
            <a:r>
              <a:rPr lang="zh-CN" altLang="en-US" sz="5400" b="1" smtClean="0">
                <a:solidFill>
                  <a:schemeClr val="accent1"/>
                </a:solidFill>
              </a:rPr>
              <a:t>与</a:t>
            </a:r>
            <a:r>
              <a:rPr lang="en-US" altLang="zh-CN" sz="5400" b="1" smtClean="0">
                <a:solidFill>
                  <a:schemeClr val="accent1"/>
                </a:solidFill>
              </a:rPr>
              <a:t>《</a:t>
            </a:r>
            <a:r>
              <a:rPr lang="zh-CN" altLang="en-US" sz="5400" b="1" smtClean="0">
                <a:solidFill>
                  <a:schemeClr val="accent1"/>
                </a:solidFill>
              </a:rPr>
              <a:t>荷塘月色</a:t>
            </a:r>
            <a:r>
              <a:rPr lang="en-US" altLang="zh-CN" sz="5400" b="1" smtClean="0">
                <a:solidFill>
                  <a:schemeClr val="accent1"/>
                </a:solidFill>
              </a:rPr>
              <a:t>》</a:t>
            </a:r>
            <a:endParaRPr lang="en-US" altLang="zh-CN" sz="5400" b="1" smtClean="0">
              <a:solidFill>
                <a:schemeClr val="accent1"/>
              </a:solidFill>
            </a:endParaRPr>
          </a:p>
          <a:p>
            <a:pPr>
              <a:lnSpc>
                <a:spcPct val="200000"/>
              </a:lnSpc>
            </a:pPr>
            <a:r>
              <a:rPr lang="en-US" altLang="zh-CN" sz="5400" b="1">
                <a:solidFill>
                  <a:schemeClr val="accent1"/>
                </a:solidFill>
              </a:rPr>
              <a:t> </a:t>
            </a:r>
            <a:r>
              <a:rPr lang="en-US" altLang="zh-CN" sz="5400" b="1" smtClean="0">
                <a:solidFill>
                  <a:schemeClr val="accent1"/>
                </a:solidFill>
              </a:rPr>
              <a:t>                    </a:t>
            </a:r>
            <a:r>
              <a:rPr lang="zh-CN" altLang="en-US" sz="5400" b="1" smtClean="0">
                <a:solidFill>
                  <a:schemeClr val="accent1"/>
                </a:solidFill>
              </a:rPr>
              <a:t>群文阅读第一课时</a:t>
            </a:r>
            <a:endParaRPr lang="zh-CN" altLang="en-US" sz="5400" b="1">
              <a:solidFill>
                <a:schemeClr val="accent1"/>
              </a:solidFill>
            </a:endParaRPr>
          </a:p>
        </p:txBody>
      </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2097153"/>
                                        </p:tgtEl>
                                        <p:attrNameLst>
                                          <p:attrName>style.visibility</p:attrName>
                                        </p:attrNameLst>
                                      </p:cBhvr>
                                      <p:to>
                                        <p:strVal val="visible"/>
                                      </p:to>
                                    </p:set>
                                    <p:animEffect transition="in" filter="fade">
                                      <p:cBhvr>
                                        <p:cTn id="7" dur="2000"/>
                                        <p:tgtEl>
                                          <p:spTgt spid="20971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97198" name="Picture 2" descr="C:\Users\Administrator\Desktop\88303bd94b425f5906ef5595c1eb2b9c.png"/>
          <p:cNvPicPr>
            <a:picLocks noChangeAspect="1" noChangeArrowheads="1"/>
          </p:cNvPicPr>
          <p:nvPr/>
        </p:nvPicPr>
        <p:blipFill>
          <a:blip r:embed="rId3"/>
          <a:stretch>
            <a:fillRect/>
          </a:stretch>
        </p:blipFill>
        <p:spPr bwMode="auto">
          <a:xfrm>
            <a:off x="9368610" y="1948110"/>
            <a:ext cx="2674732" cy="4928940"/>
          </a:xfrm>
          <a:prstGeom prst="rect">
            <a:avLst/>
          </a:prstGeom>
          <a:noFill/>
        </p:spPr>
      </p:pic>
      <p:sp>
        <p:nvSpPr>
          <p:cNvPr id="50178" name="文本框 88066"/>
          <p:cNvSpPr txBox="1"/>
          <p:nvPr/>
        </p:nvSpPr>
        <p:spPr>
          <a:xfrm>
            <a:off x="1663700" y="3051175"/>
            <a:ext cx="890905" cy="1568450"/>
          </a:xfrm>
          <a:prstGeom prst="rect">
            <a:avLst/>
          </a:prstGeom>
          <a:noFill/>
          <a:ln w="28575" cmpd="sng">
            <a:solidFill>
              <a:schemeClr val="accent1">
                <a:shade val="50000"/>
              </a:schemeClr>
            </a:solidFill>
            <a:prstDash val="solid"/>
          </a:ln>
        </p:spPr>
        <p:txBody>
          <a:bodyPr wrap="square">
            <a:spAutoFit/>
            <a:scene3d>
              <a:camera prst="orthographicFront"/>
              <a:lightRig rig="threePt" dir="t"/>
            </a:scene3d>
          </a:bodyPr>
          <a:lstStyle/>
          <a:p>
            <a:pPr fontAlgn="base">
              <a:spcBef>
                <a:spcPct val="50000"/>
              </a:spcBef>
            </a:pPr>
            <a:r>
              <a:rPr lang="zh-CN" altLang="en-US" sz="4800" b="1" strike="noStrike" noProof="1">
                <a:effectLst/>
                <a:latin typeface="微软雅黑" panose="020b0503020204020204" pitchFamily="34" charset="-122"/>
                <a:ea typeface="微软雅黑" panose="020b0503020204020204" pitchFamily="34" charset="-122"/>
                <a:cs typeface="+mn-cs"/>
              </a:rPr>
              <a:t>朗读</a:t>
            </a:r>
            <a:endParaRPr lang="zh-CN" altLang="en-US" sz="4800" b="1" strike="noStrike" noProof="1">
              <a:effectLst/>
              <a:latin typeface="微软雅黑" panose="020b0503020204020204" pitchFamily="34" charset="-122"/>
              <a:ea typeface="微软雅黑" panose="020b0503020204020204" pitchFamily="34" charset="-122"/>
              <a:cs typeface="+mn-cs"/>
            </a:endParaRPr>
          </a:p>
        </p:txBody>
      </p:sp>
      <p:sp>
        <p:nvSpPr>
          <p:cNvPr id="50179" name="右箭头 88067"/>
          <p:cNvSpPr/>
          <p:nvPr/>
        </p:nvSpPr>
        <p:spPr>
          <a:xfrm>
            <a:off x="2852737" y="3779520"/>
            <a:ext cx="417512" cy="222250"/>
          </a:xfrm>
          <a:prstGeom prst="rightArrow">
            <a:avLst>
              <a:gd name="adj1" fmla="val 50000"/>
              <a:gd name="adj2" fmla="val 75343"/>
            </a:avLst>
          </a:prstGeom>
          <a:solidFill>
            <a:srgbClr val="FFFF00"/>
          </a:solidFill>
          <a:ln w="28575">
            <a:solidFill>
              <a:srgbClr val="910B09"/>
            </a:solidFill>
            <a:round/>
          </a:ln>
        </p:spPr>
        <p:txBody>
          <a:bodyPr anchor="t" anchorCtr="0"/>
          <a:lstStyle>
            <a:lvl1pPr marL="0" indent="0" algn="l" defTabSz="914400" rtl="0" eaLnBrk="1" fontAlgn="base" hangingPunct="1">
              <a:lnSpc>
                <a:spcPct val="100000"/>
              </a:lnSpc>
              <a:spcBef>
                <a:spcPct val="0"/>
              </a:spcBef>
              <a:spcAft>
                <a:spcPct val="0"/>
              </a:spcAft>
              <a:buClrTx/>
              <a:buSzTx/>
              <a:buFontTx/>
              <a:buNone/>
              <a:defRPr lang="zh-CN" altLang="en-US" sz="4000" b="0" i="0" u="none" baseline="0">
                <a:solidFill>
                  <a:schemeClr val="tx1"/>
                </a:solidFill>
                <a:latin typeface="Arial" panose="020b0604020202020204" pitchFamily="34" charset="0"/>
                <a:ea typeface="华文新魏" panose="0201080004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4000" b="0" i="0" u="none" baseline="0">
                <a:solidFill>
                  <a:schemeClr val="tx1"/>
                </a:solidFill>
                <a:latin typeface="Arial" panose="020b0604020202020204" pitchFamily="34" charset="0"/>
                <a:ea typeface="华文新魏" panose="0201080004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4000" b="0" i="0" u="none" baseline="0">
                <a:solidFill>
                  <a:schemeClr val="tx1"/>
                </a:solidFill>
                <a:latin typeface="Arial" panose="020b0604020202020204" pitchFamily="34" charset="0"/>
                <a:ea typeface="华文新魏" panose="0201080004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4000" b="0" i="0" u="none" baseline="0">
                <a:solidFill>
                  <a:schemeClr val="tx1"/>
                </a:solidFill>
                <a:latin typeface="Arial" panose="020b0604020202020204" pitchFamily="34" charset="0"/>
                <a:ea typeface="华文新魏" panose="0201080004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4000" b="0" i="0" u="none" baseline="0">
                <a:solidFill>
                  <a:schemeClr val="tx1"/>
                </a:solidFill>
                <a:latin typeface="Arial" panose="020b0604020202020204" pitchFamily="34" charset="0"/>
                <a:ea typeface="华文新魏" panose="02010800040101010101" pitchFamily="2" charset="-122"/>
              </a:defRPr>
            </a:lvl5pPr>
          </a:lstStyle>
          <a:p>
            <a:pPr lvl="0"/>
            <a:endParaRPr lang="zh-CN" altLang="en-US" sz="4800" b="1">
              <a:effectLst/>
              <a:latin typeface="微软雅黑" panose="020b0503020204020204" pitchFamily="34" charset="-122"/>
              <a:ea typeface="微软雅黑" panose="020b0503020204020204" pitchFamily="34" charset="-122"/>
            </a:endParaRPr>
          </a:p>
        </p:txBody>
      </p:sp>
      <p:sp>
        <p:nvSpPr>
          <p:cNvPr id="50180" name="文本框 88068"/>
          <p:cNvSpPr txBox="1"/>
          <p:nvPr/>
        </p:nvSpPr>
        <p:spPr>
          <a:xfrm>
            <a:off x="3568700" y="3051175"/>
            <a:ext cx="890905" cy="1568450"/>
          </a:xfrm>
          <a:prstGeom prst="rect">
            <a:avLst/>
          </a:prstGeom>
          <a:noFill/>
          <a:ln w="28575" cmpd="sng">
            <a:solidFill>
              <a:schemeClr val="accent1">
                <a:shade val="50000"/>
              </a:schemeClr>
            </a:solidFill>
            <a:prstDash val="solid"/>
          </a:ln>
        </p:spPr>
        <p:txBody>
          <a:bodyPr wrap="square">
            <a:spAutoFit/>
            <a:scene3d>
              <a:camera prst="orthographicFront"/>
              <a:lightRig rig="threePt" dir="t"/>
            </a:scene3d>
          </a:bodyPr>
          <a:lstStyle/>
          <a:p>
            <a:pPr fontAlgn="base">
              <a:spcBef>
                <a:spcPct val="50000"/>
              </a:spcBef>
            </a:pPr>
            <a:r>
              <a:rPr lang="zh-CN" altLang="en-US" sz="4800" b="1" strike="noStrike" noProof="1">
                <a:effectLst/>
                <a:latin typeface="微软雅黑" panose="020b0503020204020204" pitchFamily="34" charset="-122"/>
                <a:ea typeface="微软雅黑" panose="020b0503020204020204" pitchFamily="34" charset="-122"/>
                <a:cs typeface="+mn-cs"/>
              </a:rPr>
              <a:t>感受</a:t>
            </a:r>
            <a:endParaRPr lang="zh-CN" altLang="en-US" sz="4800" b="1" strike="noStrike" noProof="1">
              <a:effectLst/>
              <a:latin typeface="微软雅黑" panose="020b0503020204020204" pitchFamily="34" charset="-122"/>
              <a:ea typeface="微软雅黑" panose="020b0503020204020204" pitchFamily="34" charset="-122"/>
              <a:cs typeface="+mn-cs"/>
            </a:endParaRPr>
          </a:p>
        </p:txBody>
      </p:sp>
      <p:sp>
        <p:nvSpPr>
          <p:cNvPr id="50181" name="右箭头 88069"/>
          <p:cNvSpPr/>
          <p:nvPr/>
        </p:nvSpPr>
        <p:spPr>
          <a:xfrm>
            <a:off x="4771390" y="3779520"/>
            <a:ext cx="428625" cy="222250"/>
          </a:xfrm>
          <a:prstGeom prst="rightArrow">
            <a:avLst>
              <a:gd name="adj1" fmla="val 50000"/>
              <a:gd name="adj2" fmla="val 75286"/>
            </a:avLst>
          </a:prstGeom>
          <a:solidFill>
            <a:srgbClr val="FFFF00"/>
          </a:solidFill>
          <a:ln w="28575">
            <a:solidFill>
              <a:srgbClr val="910B09"/>
            </a:solidFill>
            <a:round/>
          </a:ln>
        </p:spPr>
        <p:txBody>
          <a:bodyPr anchor="t" anchorCtr="0"/>
          <a:lstStyle>
            <a:lvl1pPr marL="0" indent="0" algn="l" defTabSz="914400" rtl="0" eaLnBrk="1" fontAlgn="base" hangingPunct="1">
              <a:lnSpc>
                <a:spcPct val="100000"/>
              </a:lnSpc>
              <a:spcBef>
                <a:spcPct val="0"/>
              </a:spcBef>
              <a:spcAft>
                <a:spcPct val="0"/>
              </a:spcAft>
              <a:buClrTx/>
              <a:buSzTx/>
              <a:buFontTx/>
              <a:buNone/>
              <a:defRPr lang="zh-CN" altLang="en-US" sz="4000" b="0" i="0" u="none" baseline="0">
                <a:solidFill>
                  <a:schemeClr val="tx1"/>
                </a:solidFill>
                <a:latin typeface="Arial" panose="020b0604020202020204" pitchFamily="34" charset="0"/>
                <a:ea typeface="华文新魏" panose="0201080004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4000" b="0" i="0" u="none" baseline="0">
                <a:solidFill>
                  <a:schemeClr val="tx1"/>
                </a:solidFill>
                <a:latin typeface="Arial" panose="020b0604020202020204" pitchFamily="34" charset="0"/>
                <a:ea typeface="华文新魏" panose="0201080004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4000" b="0" i="0" u="none" baseline="0">
                <a:solidFill>
                  <a:schemeClr val="tx1"/>
                </a:solidFill>
                <a:latin typeface="Arial" panose="020b0604020202020204" pitchFamily="34" charset="0"/>
                <a:ea typeface="华文新魏" panose="0201080004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4000" b="0" i="0" u="none" baseline="0">
                <a:solidFill>
                  <a:schemeClr val="tx1"/>
                </a:solidFill>
                <a:latin typeface="Arial" panose="020b0604020202020204" pitchFamily="34" charset="0"/>
                <a:ea typeface="华文新魏" panose="0201080004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4000" b="0" i="0" u="none" baseline="0">
                <a:solidFill>
                  <a:schemeClr val="tx1"/>
                </a:solidFill>
                <a:latin typeface="Arial" panose="020b0604020202020204" pitchFamily="34" charset="0"/>
                <a:ea typeface="华文新魏" panose="02010800040101010101" pitchFamily="2" charset="-122"/>
              </a:defRPr>
            </a:lvl5pPr>
          </a:lstStyle>
          <a:p>
            <a:pPr lvl="0"/>
            <a:endParaRPr lang="zh-CN" altLang="en-US" sz="4800" b="1">
              <a:effectLst/>
              <a:latin typeface="微软雅黑" panose="020b0503020204020204" pitchFamily="34" charset="-122"/>
              <a:ea typeface="微软雅黑" panose="020b0503020204020204" pitchFamily="34" charset="-122"/>
            </a:endParaRPr>
          </a:p>
        </p:txBody>
      </p:sp>
      <p:sp>
        <p:nvSpPr>
          <p:cNvPr id="50182" name="文本框 88070"/>
          <p:cNvSpPr txBox="1"/>
          <p:nvPr/>
        </p:nvSpPr>
        <p:spPr>
          <a:xfrm>
            <a:off x="5530215" y="3051175"/>
            <a:ext cx="890905" cy="1568450"/>
          </a:xfrm>
          <a:prstGeom prst="rect">
            <a:avLst/>
          </a:prstGeom>
          <a:noFill/>
          <a:ln w="28575" cmpd="sng">
            <a:solidFill>
              <a:schemeClr val="accent1">
                <a:shade val="50000"/>
              </a:schemeClr>
            </a:solidFill>
            <a:prstDash val="solid"/>
          </a:ln>
        </p:spPr>
        <p:txBody>
          <a:bodyPr wrap="square">
            <a:spAutoFit/>
            <a:scene3d>
              <a:camera prst="orthographicFront"/>
              <a:lightRig rig="threePt" dir="t"/>
            </a:scene3d>
          </a:bodyPr>
          <a:lstStyle/>
          <a:p>
            <a:pPr fontAlgn="base">
              <a:spcBef>
                <a:spcPct val="50000"/>
              </a:spcBef>
            </a:pPr>
            <a:r>
              <a:rPr lang="zh-CN" altLang="en-US" sz="4800" b="1" strike="noStrike" noProof="1">
                <a:effectLst/>
                <a:latin typeface="微软雅黑" panose="020b0503020204020204" pitchFamily="34" charset="-122"/>
                <a:ea typeface="微软雅黑" panose="020b0503020204020204" pitchFamily="34" charset="-122"/>
                <a:cs typeface="+mn-cs"/>
              </a:rPr>
              <a:t>品味</a:t>
            </a:r>
            <a:endParaRPr lang="zh-CN" altLang="en-US" sz="4800" b="1" strike="noStrike" noProof="1">
              <a:effectLst/>
              <a:latin typeface="微软雅黑" panose="020b0503020204020204" pitchFamily="34" charset="-122"/>
              <a:ea typeface="微软雅黑" panose="020b0503020204020204" pitchFamily="34" charset="-122"/>
              <a:cs typeface="+mn-cs"/>
            </a:endParaRPr>
          </a:p>
        </p:txBody>
      </p:sp>
      <p:sp>
        <p:nvSpPr>
          <p:cNvPr id="50183" name="右箭头 88071"/>
          <p:cNvSpPr/>
          <p:nvPr/>
        </p:nvSpPr>
        <p:spPr>
          <a:xfrm>
            <a:off x="6691630" y="3725545"/>
            <a:ext cx="452438" cy="206375"/>
          </a:xfrm>
          <a:prstGeom prst="rightArrow">
            <a:avLst>
              <a:gd name="adj1" fmla="val 50000"/>
              <a:gd name="adj2" fmla="val 74782"/>
            </a:avLst>
          </a:prstGeom>
          <a:solidFill>
            <a:srgbClr val="FFFF00"/>
          </a:solidFill>
          <a:ln w="28575">
            <a:solidFill>
              <a:srgbClr val="910B09"/>
            </a:solidFill>
            <a:round/>
          </a:ln>
        </p:spPr>
        <p:txBody>
          <a:bodyPr anchor="t" anchorCtr="0"/>
          <a:lstStyle>
            <a:lvl1pPr marL="0" indent="0" algn="l" defTabSz="914400" rtl="0" eaLnBrk="1" fontAlgn="base" hangingPunct="1">
              <a:lnSpc>
                <a:spcPct val="100000"/>
              </a:lnSpc>
              <a:spcBef>
                <a:spcPct val="0"/>
              </a:spcBef>
              <a:spcAft>
                <a:spcPct val="0"/>
              </a:spcAft>
              <a:buClrTx/>
              <a:buSzTx/>
              <a:buFontTx/>
              <a:buNone/>
              <a:defRPr lang="zh-CN" altLang="en-US" sz="4000" b="0" i="0" u="none" baseline="0">
                <a:solidFill>
                  <a:schemeClr val="tx1"/>
                </a:solidFill>
                <a:latin typeface="Arial" panose="020b0604020202020204" pitchFamily="34" charset="0"/>
                <a:ea typeface="华文新魏" panose="0201080004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4000" b="0" i="0" u="none" baseline="0">
                <a:solidFill>
                  <a:schemeClr val="tx1"/>
                </a:solidFill>
                <a:latin typeface="Arial" panose="020b0604020202020204" pitchFamily="34" charset="0"/>
                <a:ea typeface="华文新魏" panose="0201080004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4000" b="0" i="0" u="none" baseline="0">
                <a:solidFill>
                  <a:schemeClr val="tx1"/>
                </a:solidFill>
                <a:latin typeface="Arial" panose="020b0604020202020204" pitchFamily="34" charset="0"/>
                <a:ea typeface="华文新魏" panose="0201080004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4000" b="0" i="0" u="none" baseline="0">
                <a:solidFill>
                  <a:schemeClr val="tx1"/>
                </a:solidFill>
                <a:latin typeface="Arial" panose="020b0604020202020204" pitchFamily="34" charset="0"/>
                <a:ea typeface="华文新魏" panose="0201080004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4000" b="0" i="0" u="none" baseline="0">
                <a:solidFill>
                  <a:schemeClr val="tx1"/>
                </a:solidFill>
                <a:latin typeface="Arial" panose="020b0604020202020204" pitchFamily="34" charset="0"/>
                <a:ea typeface="华文新魏" panose="02010800040101010101" pitchFamily="2" charset="-122"/>
              </a:defRPr>
            </a:lvl5pPr>
          </a:lstStyle>
          <a:p>
            <a:pPr lvl="0"/>
            <a:endParaRPr lang="zh-CN" altLang="en-US" sz="4800" b="1">
              <a:effectLst/>
              <a:latin typeface="微软雅黑" panose="020b0503020204020204" pitchFamily="34" charset="-122"/>
              <a:ea typeface="微软雅黑" panose="020b0503020204020204" pitchFamily="34" charset="-122"/>
            </a:endParaRPr>
          </a:p>
        </p:txBody>
      </p:sp>
      <p:sp>
        <p:nvSpPr>
          <p:cNvPr id="50184" name="文本框 88072"/>
          <p:cNvSpPr txBox="1"/>
          <p:nvPr/>
        </p:nvSpPr>
        <p:spPr>
          <a:xfrm>
            <a:off x="7425055" y="3051175"/>
            <a:ext cx="890905" cy="1568450"/>
          </a:xfrm>
          <a:prstGeom prst="rect">
            <a:avLst/>
          </a:prstGeom>
          <a:noFill/>
          <a:ln w="28575" cmpd="sng">
            <a:solidFill>
              <a:schemeClr val="accent1">
                <a:shade val="50000"/>
              </a:schemeClr>
            </a:solidFill>
            <a:prstDash val="solid"/>
          </a:ln>
        </p:spPr>
        <p:txBody>
          <a:bodyPr wrap="square">
            <a:spAutoFit/>
            <a:scene3d>
              <a:camera prst="orthographicFront"/>
              <a:lightRig rig="threePt" dir="t"/>
            </a:scene3d>
          </a:bodyPr>
          <a:lstStyle/>
          <a:p>
            <a:pPr fontAlgn="base">
              <a:spcBef>
                <a:spcPct val="50000"/>
              </a:spcBef>
            </a:pPr>
            <a:r>
              <a:rPr lang="zh-CN" altLang="en-US" sz="4800" b="1" strike="noStrike" noProof="1">
                <a:effectLst/>
                <a:latin typeface="微软雅黑" panose="020b0503020204020204" pitchFamily="34" charset="-122"/>
                <a:ea typeface="微软雅黑" panose="020b0503020204020204" pitchFamily="34" charset="-122"/>
                <a:cs typeface="+mn-cs"/>
              </a:rPr>
              <a:t>评论</a:t>
            </a:r>
            <a:endParaRPr lang="zh-CN" altLang="en-US" sz="4800" b="1" strike="noStrike" noProof="1">
              <a:effectLst/>
              <a:latin typeface="微软雅黑" panose="020b0503020204020204" pitchFamily="34" charset="-122"/>
              <a:ea typeface="微软雅黑" panose="020b0503020204020204" pitchFamily="34" charset="-122"/>
              <a:cs typeface="+mn-cs"/>
            </a:endParaRPr>
          </a:p>
        </p:txBody>
      </p:sp>
      <p:sp>
        <p:nvSpPr>
          <p:cNvPr id="1048601" name="圆角矩形 11">
            <a:hlinkClick r:id="rId4" action="ppaction://hlinkfile"/>
          </p:cNvPr>
          <p:cNvSpPr/>
          <p:nvPr/>
        </p:nvSpPr>
        <p:spPr>
          <a:xfrm>
            <a:off x="3148330" y="937895"/>
            <a:ext cx="4276725" cy="79629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spcBef>
                <a:spcPct val="50000"/>
              </a:spcBef>
            </a:pPr>
            <a:r>
              <a:rPr lang="zh-CN" altLang="en-US" sz="4000" b="1">
                <a:effectLst/>
                <a:latin typeface="微软雅黑" panose="020b0503020204020204" pitchFamily="34" charset="-122"/>
                <a:ea typeface="微软雅黑" panose="020b0503020204020204" pitchFamily="34" charset="-122"/>
                <a:sym typeface="+mn-ea"/>
              </a:rPr>
              <a:t>散文鉴赏的步骤</a:t>
            </a:r>
            <a:endParaRPr lang="zh-CN" altLang="zh-CN" sz="4000" b="1" smtClean="0">
              <a:latin typeface="微软雅黑" panose="020b0503020204020204" pitchFamily="34" charset="-122"/>
              <a:ea typeface="微软雅黑" panose="020b0503020204020204" pitchFamily="34" charset="-122"/>
              <a:sym typeface="+mn-ea"/>
            </a:endParaRPr>
          </a:p>
        </p:txBody>
      </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5" presetClass="entr" presetSubtype="0" fill="hold" grpId="1" nodeType="clickEffect">
                                  <p:stCondLst>
                                    <p:cond delay="0"/>
                                  </p:stCondLst>
                                  <p:childTnLst>
                                    <p:set>
                                      <p:cBhvr additive="base">
                                        <p:cTn id="6" dur="1" fill="hold">
                                          <p:stCondLst>
                                            <p:cond delay="0"/>
                                          </p:stCondLst>
                                        </p:cTn>
                                        <p:tgtEl>
                                          <p:spTgt spid="50178"/>
                                        </p:tgtEl>
                                        <p:attrNameLst>
                                          <p:attrName>style.visibility</p:attrName>
                                        </p:attrNameLst>
                                      </p:cBhvr>
                                      <p:to>
                                        <p:strVal val="visible"/>
                                      </p:to>
                                    </p:set>
                                    <p:anim calcmode="lin" valueType="num">
                                      <p:cBhvr additive="base">
                                        <p:cTn id="7" dur="1000" fill="hold"/>
                                        <p:tgtEl>
                                          <p:spTgt spid="50178"/>
                                        </p:tgtEl>
                                        <p:attrNameLst>
                                          <p:attrName>ppt_w</p:attrName>
                                        </p:attrNameLst>
                                      </p:cBhvr>
                                      <p:tavLst>
                                        <p:tav tm="0">
                                          <p:val>
                                            <p:fltVal val="0"/>
                                          </p:val>
                                        </p:tav>
                                        <p:tav tm="100000">
                                          <p:val>
                                            <p:strVal val="#ppt_w"/>
                                          </p:val>
                                        </p:tav>
                                      </p:tavLst>
                                    </p:anim>
                                    <p:anim calcmode="lin" valueType="num">
                                      <p:cBhvr additive="base">
                                        <p:cTn id="8" dur="1000" fill="hold"/>
                                        <p:tgtEl>
                                          <p:spTgt spid="50178"/>
                                        </p:tgtEl>
                                        <p:attrNameLst>
                                          <p:attrName>ppt_h</p:attrName>
                                        </p:attrNameLst>
                                      </p:cBhvr>
                                      <p:tavLst>
                                        <p:tav tm="0">
                                          <p:val>
                                            <p:fltVal val="0"/>
                                          </p:val>
                                        </p:tav>
                                        <p:tav tm="100000">
                                          <p:val>
                                            <p:strVal val="#ppt_h"/>
                                          </p:val>
                                        </p:tav>
                                      </p:tavLst>
                                    </p:anim>
                                    <p:anim calcmode="lin" valueType="num">
                                      <p:cBhvr additive="base">
                                        <p:cTn id="9" dur="1000" fill="hold"/>
                                        <p:tgtEl>
                                          <p:spTgt spid="50178"/>
                                        </p:tgtEl>
                                        <p:attrNameLst>
                                          <p:attrName>ppt_x</p:attrName>
                                        </p:attrNameLst>
                                      </p:cBhvr>
                                      <p:tavLst>
                                        <p:tav tm="0" fmla="#ppt_x+(cos(-2*pi*(1-$))*-#ppt_x-sin(-2*pi*(1-$))*(1-#ppt_y))*(1-$)">
                                          <p:val>
                                            <p:fltVal val="0"/>
                                          </p:val>
                                        </p:tav>
                                        <p:tav tm="100000">
                                          <p:val>
                                            <p:fltVal val="1"/>
                                          </p:val>
                                        </p:tav>
                                      </p:tavLst>
                                    </p:anim>
                                    <p:anim calcmode="lin" valueType="num">
                                      <p:cBhvr additive="base">
                                        <p:cTn id="10" dur="1000" fill="hold"/>
                                        <p:tgtEl>
                                          <p:spTgt spid="5017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nodeType="clickPar">
                      <p:stCondLst>
                        <p:cond delay="indefinite"/>
                      </p:stCondLst>
                      <p:childTnLst>
                        <p:par>
                          <p:cTn id="12" fill="hold" nodeType="afterGroup">
                            <p:stCondLst>
                              <p:cond delay="0"/>
                            </p:stCondLst>
                            <p:childTnLst>
                              <p:par>
                                <p:cTn id="13" presetID="12" presetClass="entr" presetSubtype="8" fill="hold" nodeType="clickEffect">
                                  <p:stCondLst>
                                    <p:cond delay="0"/>
                                  </p:stCondLst>
                                  <p:childTnLst>
                                    <p:set>
                                      <p:cBhvr additive="base">
                                        <p:cTn id="14" dur="1" fill="hold">
                                          <p:stCondLst>
                                            <p:cond delay="0"/>
                                          </p:stCondLst>
                                        </p:cTn>
                                        <p:tgtEl>
                                          <p:spTgt spid="50179"/>
                                        </p:tgtEl>
                                        <p:attrNameLst>
                                          <p:attrName>style.visibility</p:attrName>
                                        </p:attrNameLst>
                                      </p:cBhvr>
                                      <p:to>
                                        <p:strVal val="visible"/>
                                      </p:to>
                                    </p:set>
                                    <p:animEffect transition="in" filter="slide(fromLeft)">
                                      <p:cBhvr additive="base">
                                        <p:cTn id="15" dur="500" fill="hold"/>
                                        <p:tgtEl>
                                          <p:spTgt spid="50179"/>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15" presetClass="entr" presetSubtype="0" fill="hold" grpId="2" nodeType="clickEffect">
                                  <p:stCondLst>
                                    <p:cond delay="0"/>
                                  </p:stCondLst>
                                  <p:childTnLst>
                                    <p:set>
                                      <p:cBhvr additive="base">
                                        <p:cTn id="19" dur="1" fill="hold">
                                          <p:stCondLst>
                                            <p:cond delay="0"/>
                                          </p:stCondLst>
                                        </p:cTn>
                                        <p:tgtEl>
                                          <p:spTgt spid="50180"/>
                                        </p:tgtEl>
                                        <p:attrNameLst>
                                          <p:attrName>style.visibility</p:attrName>
                                        </p:attrNameLst>
                                      </p:cBhvr>
                                      <p:to>
                                        <p:strVal val="visible"/>
                                      </p:to>
                                    </p:set>
                                    <p:anim calcmode="lin" valueType="num">
                                      <p:cBhvr additive="base">
                                        <p:cTn id="20" dur="1000" fill="hold"/>
                                        <p:tgtEl>
                                          <p:spTgt spid="50180"/>
                                        </p:tgtEl>
                                        <p:attrNameLst>
                                          <p:attrName>ppt_w</p:attrName>
                                        </p:attrNameLst>
                                      </p:cBhvr>
                                      <p:tavLst>
                                        <p:tav tm="0">
                                          <p:val>
                                            <p:fltVal val="0"/>
                                          </p:val>
                                        </p:tav>
                                        <p:tav tm="100000">
                                          <p:val>
                                            <p:strVal val="#ppt_w"/>
                                          </p:val>
                                        </p:tav>
                                      </p:tavLst>
                                    </p:anim>
                                    <p:anim calcmode="lin" valueType="num">
                                      <p:cBhvr additive="base">
                                        <p:cTn id="21" dur="1000" fill="hold"/>
                                        <p:tgtEl>
                                          <p:spTgt spid="50180"/>
                                        </p:tgtEl>
                                        <p:attrNameLst>
                                          <p:attrName>ppt_h</p:attrName>
                                        </p:attrNameLst>
                                      </p:cBhvr>
                                      <p:tavLst>
                                        <p:tav tm="0">
                                          <p:val>
                                            <p:fltVal val="0"/>
                                          </p:val>
                                        </p:tav>
                                        <p:tav tm="100000">
                                          <p:val>
                                            <p:strVal val="#ppt_h"/>
                                          </p:val>
                                        </p:tav>
                                      </p:tavLst>
                                    </p:anim>
                                    <p:anim calcmode="lin" valueType="num">
                                      <p:cBhvr additive="base">
                                        <p:cTn id="22" dur="1000" fill="hold"/>
                                        <p:tgtEl>
                                          <p:spTgt spid="50180"/>
                                        </p:tgtEl>
                                        <p:attrNameLst>
                                          <p:attrName>ppt_x</p:attrName>
                                        </p:attrNameLst>
                                      </p:cBhvr>
                                      <p:tavLst>
                                        <p:tav tm="0" fmla="#ppt_x+(cos(-2*pi*(1-$))*-#ppt_x-sin(-2*pi*(1-$))*(1-#ppt_y))*(1-$)">
                                          <p:val>
                                            <p:fltVal val="0"/>
                                          </p:val>
                                        </p:tav>
                                        <p:tav tm="100000">
                                          <p:val>
                                            <p:fltVal val="1"/>
                                          </p:val>
                                        </p:tav>
                                      </p:tavLst>
                                    </p:anim>
                                    <p:anim calcmode="lin" valueType="num">
                                      <p:cBhvr additive="base">
                                        <p:cTn id="23" dur="1000" fill="hold"/>
                                        <p:tgtEl>
                                          <p:spTgt spid="5018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12" presetClass="entr" presetSubtype="8" fill="hold" nodeType="clickEffect">
                                  <p:stCondLst>
                                    <p:cond delay="0"/>
                                  </p:stCondLst>
                                  <p:childTnLst>
                                    <p:set>
                                      <p:cBhvr additive="base">
                                        <p:cTn id="27" dur="1" fill="hold">
                                          <p:stCondLst>
                                            <p:cond delay="0"/>
                                          </p:stCondLst>
                                        </p:cTn>
                                        <p:tgtEl>
                                          <p:spTgt spid="50181"/>
                                        </p:tgtEl>
                                        <p:attrNameLst>
                                          <p:attrName>style.visibility</p:attrName>
                                        </p:attrNameLst>
                                      </p:cBhvr>
                                      <p:to>
                                        <p:strVal val="visible"/>
                                      </p:to>
                                    </p:set>
                                    <p:animEffect transition="in" filter="slide(fromLeft)">
                                      <p:cBhvr additive="base">
                                        <p:cTn id="28" dur="500" fill="hold"/>
                                        <p:tgtEl>
                                          <p:spTgt spid="50181"/>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15" presetClass="entr" presetSubtype="0" fill="hold" grpId="3" nodeType="clickEffect">
                                  <p:stCondLst>
                                    <p:cond delay="0"/>
                                  </p:stCondLst>
                                  <p:childTnLst>
                                    <p:set>
                                      <p:cBhvr additive="base">
                                        <p:cTn id="32" dur="1" fill="hold">
                                          <p:stCondLst>
                                            <p:cond delay="0"/>
                                          </p:stCondLst>
                                        </p:cTn>
                                        <p:tgtEl>
                                          <p:spTgt spid="50182"/>
                                        </p:tgtEl>
                                        <p:attrNameLst>
                                          <p:attrName>style.visibility</p:attrName>
                                        </p:attrNameLst>
                                      </p:cBhvr>
                                      <p:to>
                                        <p:strVal val="visible"/>
                                      </p:to>
                                    </p:set>
                                    <p:anim calcmode="lin" valueType="num">
                                      <p:cBhvr additive="base">
                                        <p:cTn id="33" dur="1000" fill="hold"/>
                                        <p:tgtEl>
                                          <p:spTgt spid="50182"/>
                                        </p:tgtEl>
                                        <p:attrNameLst>
                                          <p:attrName>ppt_w</p:attrName>
                                        </p:attrNameLst>
                                      </p:cBhvr>
                                      <p:tavLst>
                                        <p:tav tm="0">
                                          <p:val>
                                            <p:fltVal val="0"/>
                                          </p:val>
                                        </p:tav>
                                        <p:tav tm="100000">
                                          <p:val>
                                            <p:strVal val="#ppt_w"/>
                                          </p:val>
                                        </p:tav>
                                      </p:tavLst>
                                    </p:anim>
                                    <p:anim calcmode="lin" valueType="num">
                                      <p:cBhvr additive="base">
                                        <p:cTn id="34" dur="1000" fill="hold"/>
                                        <p:tgtEl>
                                          <p:spTgt spid="50182"/>
                                        </p:tgtEl>
                                        <p:attrNameLst>
                                          <p:attrName>ppt_h</p:attrName>
                                        </p:attrNameLst>
                                      </p:cBhvr>
                                      <p:tavLst>
                                        <p:tav tm="0">
                                          <p:val>
                                            <p:fltVal val="0"/>
                                          </p:val>
                                        </p:tav>
                                        <p:tav tm="100000">
                                          <p:val>
                                            <p:strVal val="#ppt_h"/>
                                          </p:val>
                                        </p:tav>
                                      </p:tavLst>
                                    </p:anim>
                                    <p:anim calcmode="lin" valueType="num">
                                      <p:cBhvr additive="base">
                                        <p:cTn id="35" dur="1000" fill="hold"/>
                                        <p:tgtEl>
                                          <p:spTgt spid="50182"/>
                                        </p:tgtEl>
                                        <p:attrNameLst>
                                          <p:attrName>ppt_x</p:attrName>
                                        </p:attrNameLst>
                                      </p:cBhvr>
                                      <p:tavLst>
                                        <p:tav tm="0" fmla="#ppt_x+(cos(-2*pi*(1-$))*-#ppt_x-sin(-2*pi*(1-$))*(1-#ppt_y))*(1-$)">
                                          <p:val>
                                            <p:fltVal val="0"/>
                                          </p:val>
                                        </p:tav>
                                        <p:tav tm="100000">
                                          <p:val>
                                            <p:fltVal val="1"/>
                                          </p:val>
                                        </p:tav>
                                      </p:tavLst>
                                    </p:anim>
                                    <p:anim calcmode="lin" valueType="num">
                                      <p:cBhvr additive="base">
                                        <p:cTn id="36" dur="1000" fill="hold"/>
                                        <p:tgtEl>
                                          <p:spTgt spid="5018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7" fill="hold" nodeType="clickPar">
                      <p:stCondLst>
                        <p:cond delay="indefinite"/>
                      </p:stCondLst>
                      <p:childTnLst>
                        <p:par>
                          <p:cTn id="38" fill="hold" nodeType="afterGroup">
                            <p:stCondLst>
                              <p:cond delay="0"/>
                            </p:stCondLst>
                            <p:childTnLst>
                              <p:par>
                                <p:cTn id="39" presetID="12" presetClass="entr" presetSubtype="8" fill="hold" nodeType="clickEffect">
                                  <p:stCondLst>
                                    <p:cond delay="0"/>
                                  </p:stCondLst>
                                  <p:childTnLst>
                                    <p:set>
                                      <p:cBhvr additive="base">
                                        <p:cTn id="40" dur="1" fill="hold">
                                          <p:stCondLst>
                                            <p:cond delay="0"/>
                                          </p:stCondLst>
                                        </p:cTn>
                                        <p:tgtEl>
                                          <p:spTgt spid="50183"/>
                                        </p:tgtEl>
                                        <p:attrNameLst>
                                          <p:attrName>style.visibility</p:attrName>
                                        </p:attrNameLst>
                                      </p:cBhvr>
                                      <p:to>
                                        <p:strVal val="visible"/>
                                      </p:to>
                                    </p:set>
                                    <p:animEffect transition="in" filter="slide(fromLeft)">
                                      <p:cBhvr additive="base">
                                        <p:cTn id="41" dur="500" fill="hold"/>
                                        <p:tgtEl>
                                          <p:spTgt spid="50183"/>
                                        </p:tgtEl>
                                      </p:cBhvr>
                                    </p:animEffect>
                                  </p:childTnLst>
                                </p:cTn>
                              </p:par>
                            </p:childTnLst>
                          </p:cTn>
                        </p:par>
                      </p:childTnLst>
                    </p:cTn>
                  </p:par>
                  <p:par>
                    <p:cTn id="42" fill="hold" nodeType="clickPar">
                      <p:stCondLst>
                        <p:cond delay="indefinite"/>
                      </p:stCondLst>
                      <p:childTnLst>
                        <p:par>
                          <p:cTn id="43" fill="hold" nodeType="afterGroup">
                            <p:stCondLst>
                              <p:cond delay="0"/>
                            </p:stCondLst>
                            <p:childTnLst>
                              <p:par>
                                <p:cTn id="44" presetID="15" presetClass="entr" presetSubtype="0" fill="hold" grpId="4" nodeType="clickEffect">
                                  <p:stCondLst>
                                    <p:cond delay="0"/>
                                  </p:stCondLst>
                                  <p:childTnLst>
                                    <p:set>
                                      <p:cBhvr additive="base">
                                        <p:cTn id="45" dur="1" fill="hold">
                                          <p:stCondLst>
                                            <p:cond delay="0"/>
                                          </p:stCondLst>
                                        </p:cTn>
                                        <p:tgtEl>
                                          <p:spTgt spid="50184"/>
                                        </p:tgtEl>
                                        <p:attrNameLst>
                                          <p:attrName>style.visibility</p:attrName>
                                        </p:attrNameLst>
                                      </p:cBhvr>
                                      <p:to>
                                        <p:strVal val="visible"/>
                                      </p:to>
                                    </p:set>
                                    <p:anim calcmode="lin" valueType="num">
                                      <p:cBhvr additive="base">
                                        <p:cTn id="46" dur="1000" fill="hold"/>
                                        <p:tgtEl>
                                          <p:spTgt spid="50184"/>
                                        </p:tgtEl>
                                        <p:attrNameLst>
                                          <p:attrName>ppt_w</p:attrName>
                                        </p:attrNameLst>
                                      </p:cBhvr>
                                      <p:tavLst>
                                        <p:tav tm="0">
                                          <p:val>
                                            <p:fltVal val="0"/>
                                          </p:val>
                                        </p:tav>
                                        <p:tav tm="100000">
                                          <p:val>
                                            <p:strVal val="#ppt_w"/>
                                          </p:val>
                                        </p:tav>
                                      </p:tavLst>
                                    </p:anim>
                                    <p:anim calcmode="lin" valueType="num">
                                      <p:cBhvr additive="base">
                                        <p:cTn id="47" dur="1000" fill="hold"/>
                                        <p:tgtEl>
                                          <p:spTgt spid="50184"/>
                                        </p:tgtEl>
                                        <p:attrNameLst>
                                          <p:attrName>ppt_h</p:attrName>
                                        </p:attrNameLst>
                                      </p:cBhvr>
                                      <p:tavLst>
                                        <p:tav tm="0">
                                          <p:val>
                                            <p:fltVal val="0"/>
                                          </p:val>
                                        </p:tav>
                                        <p:tav tm="100000">
                                          <p:val>
                                            <p:strVal val="#ppt_h"/>
                                          </p:val>
                                        </p:tav>
                                      </p:tavLst>
                                    </p:anim>
                                    <p:anim calcmode="lin" valueType="num">
                                      <p:cBhvr additive="base">
                                        <p:cTn id="48" dur="1000" fill="hold"/>
                                        <p:tgtEl>
                                          <p:spTgt spid="50184"/>
                                        </p:tgtEl>
                                        <p:attrNameLst>
                                          <p:attrName>ppt_x</p:attrName>
                                        </p:attrNameLst>
                                      </p:cBhvr>
                                      <p:tavLst>
                                        <p:tav tm="0" fmla="#ppt_x+(cos(-2*pi*(1-$))*-#ppt_x-sin(-2*pi*(1-$))*(1-#ppt_y))*(1-$)">
                                          <p:val>
                                            <p:fltVal val="0"/>
                                          </p:val>
                                        </p:tav>
                                        <p:tav tm="100000">
                                          <p:val>
                                            <p:fltVal val="1"/>
                                          </p:val>
                                        </p:tav>
                                      </p:tavLst>
                                    </p:anim>
                                    <p:anim calcmode="lin" valueType="num">
                                      <p:cBhvr additive="base">
                                        <p:cTn id="49" dur="1000" fill="hold"/>
                                        <p:tgtEl>
                                          <p:spTgt spid="5018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1"/>
      <p:bldP spid="50180" grpId="2"/>
      <p:bldP spid="50182" grpId="3"/>
      <p:bldP spid="50184" grpId="4"/>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p:nvPr/>
        </p:nvSpPr>
        <p:spPr>
          <a:xfrm>
            <a:off x="657225" y="238125"/>
            <a:ext cx="8124825" cy="369332"/>
          </a:xfrm>
          <a:prstGeom prst="rect">
            <a:avLst/>
          </a:prstGeom>
          <a:noFill/>
        </p:spPr>
        <p:txBody>
          <a:bodyPr wrap="square" rtlCol="0">
            <a:spAutoFit/>
          </a:bodyPr>
          <a:lstStyle/>
          <a:p>
            <a:endParaRPr lang="zh-CN" alt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47637" y="1852763"/>
            <a:ext cx="7262813" cy="48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304800" y="495300"/>
            <a:ext cx="9572625" cy="1077218"/>
          </a:xfrm>
          <a:prstGeom prst="rect">
            <a:avLst/>
          </a:prstGeom>
          <a:noFill/>
        </p:spPr>
        <p:txBody>
          <a:bodyPr wrap="square" rtlCol="0">
            <a:spAutoFit/>
          </a:bodyPr>
          <a:lstStyle/>
          <a:p>
            <a:r>
              <a:rPr lang="zh-CN" altLang="en-US" sz="3200" smtClean="0">
                <a:solidFill>
                  <a:schemeClr val="accent1"/>
                </a:solidFill>
              </a:rPr>
              <a:t>赏析小院清晨图的景物，具有怎样的特点，表现了作者怎样的情感？</a:t>
            </a:r>
            <a:endParaRPr lang="zh-CN" altLang="en-US" sz="3200">
              <a:solidFill>
                <a:schemeClr val="accent1"/>
              </a:solidFill>
            </a:endParaRPr>
          </a:p>
        </p:txBody>
      </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Rectangle 3"/>
          <p:cNvSpPr>
            <a:spLocks noChangeArrowheads="1"/>
          </p:cNvSpPr>
          <p:nvPr/>
        </p:nvSpPr>
        <p:spPr bwMode="auto">
          <a:xfrm>
            <a:off x="261937" y="1125538"/>
            <a:ext cx="324008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3600" u="none">
                <a:solidFill>
                  <a:srgbClr val="336600"/>
                </a:solidFill>
                <a:latin typeface="Times New Roman" panose="02020603050405020304" pitchFamily="18" charset="0"/>
              </a:rPr>
              <a:t>  一椽破屋  </a:t>
            </a:r>
            <a:r>
              <a:rPr lang="en-US" altLang="zh-CN" sz="3600" u="none">
                <a:solidFill>
                  <a:srgbClr val="336600"/>
                </a:solidFill>
                <a:latin typeface="Times New Roman" panose="02020603050405020304" pitchFamily="18" charset="0"/>
              </a:rPr>
              <a:t>——</a:t>
            </a:r>
            <a:endParaRPr lang="en-US" altLang="zh-CN" sz="3600" u="none">
              <a:solidFill>
                <a:srgbClr val="336600"/>
              </a:solidFill>
              <a:latin typeface="Times New Roman" panose="02020603050405020304" pitchFamily="18" charset="0"/>
            </a:endParaRPr>
          </a:p>
        </p:txBody>
      </p:sp>
      <p:sp>
        <p:nvSpPr>
          <p:cNvPr id="5" name="Rectangle 4"/>
          <p:cNvSpPr>
            <a:spLocks noChangeArrowheads="1"/>
          </p:cNvSpPr>
          <p:nvPr/>
        </p:nvSpPr>
        <p:spPr bwMode="auto">
          <a:xfrm>
            <a:off x="323850" y="4292600"/>
            <a:ext cx="29527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3600" u="none">
                <a:solidFill>
                  <a:srgbClr val="336600"/>
                </a:solidFill>
                <a:latin typeface="Times New Roman" panose="02020603050405020304" pitchFamily="18" charset="0"/>
              </a:rPr>
              <a:t> 破壁腰  </a:t>
            </a:r>
            <a:r>
              <a:rPr lang="en-US" altLang="zh-CN" sz="2400" u="none">
                <a:solidFill>
                  <a:srgbClr val="336600"/>
                </a:solidFill>
                <a:latin typeface="Times New Roman" panose="02020603050405020304" pitchFamily="18" charset="0"/>
              </a:rPr>
              <a:t>—— </a:t>
            </a:r>
            <a:endParaRPr lang="en-US" altLang="zh-CN" sz="2400" u="none">
              <a:solidFill>
                <a:srgbClr val="336600"/>
              </a:solidFill>
              <a:latin typeface="Times New Roman" panose="02020603050405020304" pitchFamily="18" charset="0"/>
            </a:endParaRPr>
          </a:p>
        </p:txBody>
      </p:sp>
      <p:sp>
        <p:nvSpPr>
          <p:cNvPr id="6" name="Rectangle 5"/>
          <p:cNvSpPr>
            <a:spLocks noChangeArrowheads="1"/>
          </p:cNvSpPr>
          <p:nvPr/>
        </p:nvSpPr>
        <p:spPr bwMode="auto">
          <a:xfrm>
            <a:off x="250825" y="2708275"/>
            <a:ext cx="576103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20000"/>
              </a:spcBef>
            </a:pPr>
            <a:r>
              <a:rPr lang="zh-CN" altLang="en-US" sz="3600" u="none">
                <a:solidFill>
                  <a:srgbClr val="336600"/>
                </a:solidFill>
                <a:latin typeface="Times New Roman" panose="02020603050405020304" pitchFamily="18" charset="0"/>
              </a:rPr>
              <a:t>青天下驯鸽的飞声</a:t>
            </a:r>
            <a:r>
              <a:rPr lang="en-US" altLang="zh-CN" sz="3600" u="none">
                <a:solidFill>
                  <a:srgbClr val="336600"/>
                </a:solidFill>
                <a:latin typeface="Times New Roman" panose="02020603050405020304" pitchFamily="18" charset="0"/>
              </a:rPr>
              <a:t>   ——</a:t>
            </a:r>
            <a:endParaRPr lang="en-US" altLang="zh-CN" sz="3600" u="none">
              <a:solidFill>
                <a:srgbClr val="336600"/>
              </a:solidFill>
              <a:latin typeface="Times New Roman" panose="02020603050405020304" pitchFamily="18" charset="0"/>
            </a:endParaRPr>
          </a:p>
        </p:txBody>
      </p:sp>
      <p:sp>
        <p:nvSpPr>
          <p:cNvPr id="7" name="Rectangle 8"/>
          <p:cNvSpPr>
            <a:spLocks noChangeArrowheads="1"/>
          </p:cNvSpPr>
          <p:nvPr/>
        </p:nvSpPr>
        <p:spPr bwMode="auto">
          <a:xfrm>
            <a:off x="5364163" y="1844675"/>
            <a:ext cx="2303462" cy="641350"/>
          </a:xfrm>
          <a:prstGeom prst="rect">
            <a:avLst/>
          </a:prstGeom>
          <a:noFill/>
          <a:ln>
            <a:noFill/>
          </a:ln>
          <a:effectLst/>
        </p:spPr>
        <p:txBody>
          <a:bodyPr>
            <a:spAutoFit/>
          </a:bodyPr>
          <a:lstStyle/>
          <a:p>
            <a:pPr algn="ctr">
              <a:spcBef>
                <a:spcPct val="20000"/>
              </a:spcBef>
              <a:defRPr/>
            </a:pPr>
            <a:r>
              <a:rPr lang="zh-CN" altLang="en-US" sz="3600" u="none">
                <a:solidFill>
                  <a:srgbClr val="CC0000"/>
                </a:solidFill>
                <a:latin typeface="Times New Roman" panose="02020603050405020304" pitchFamily="18" charset="0"/>
                <a:ea typeface="楷体_GB2312" charset="0"/>
                <a:cs typeface="楷体_GB2312" charset="0"/>
              </a:rPr>
              <a:t>  </a:t>
            </a:r>
            <a:r>
              <a:rPr lang="zh-CN" altLang="en-US" sz="3200" b="1" u="none">
                <a:solidFill>
                  <a:srgbClr val="CC0000"/>
                </a:solidFill>
                <a:latin typeface="+mj-ea"/>
                <a:ea typeface="+mj-ea"/>
                <a:cs typeface="楷体_GB2312" charset="0"/>
              </a:rPr>
              <a:t>清爽</a:t>
            </a:r>
            <a:endParaRPr lang="zh-CN" altLang="en-US" sz="3200" b="1" u="none">
              <a:solidFill>
                <a:srgbClr val="CC0000"/>
              </a:solidFill>
              <a:latin typeface="+mj-ea"/>
              <a:ea typeface="+mj-ea"/>
              <a:cs typeface="楷体_GB2312" charset="0"/>
            </a:endParaRPr>
          </a:p>
        </p:txBody>
      </p:sp>
      <p:sp>
        <p:nvSpPr>
          <p:cNvPr id="8" name="Rectangle 9"/>
          <p:cNvSpPr>
            <a:spLocks noChangeArrowheads="1"/>
          </p:cNvSpPr>
          <p:nvPr/>
        </p:nvSpPr>
        <p:spPr bwMode="auto">
          <a:xfrm>
            <a:off x="6156325" y="2708275"/>
            <a:ext cx="1219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20000"/>
              </a:spcBef>
            </a:pPr>
            <a:r>
              <a:rPr lang="zh-CN" altLang="en-US" sz="3600" u="none">
                <a:solidFill>
                  <a:srgbClr val="CC0000"/>
                </a:solidFill>
                <a:latin typeface="Times New Roman" panose="02020603050405020304" pitchFamily="18" charset="0"/>
              </a:rPr>
              <a:t>静谧</a:t>
            </a:r>
            <a:endParaRPr lang="zh-CN" altLang="en-US" sz="3600" u="none">
              <a:solidFill>
                <a:srgbClr val="CC0000"/>
              </a:solidFill>
              <a:latin typeface="Times New Roman" panose="02020603050405020304" pitchFamily="18" charset="0"/>
            </a:endParaRPr>
          </a:p>
        </p:txBody>
      </p:sp>
      <p:sp>
        <p:nvSpPr>
          <p:cNvPr id="9" name="Text Box 10"/>
          <p:cNvSpPr txBox="1">
            <a:spLocks noChangeArrowheads="1"/>
          </p:cNvSpPr>
          <p:nvPr/>
        </p:nvSpPr>
        <p:spPr bwMode="auto">
          <a:xfrm>
            <a:off x="3995738" y="1125538"/>
            <a:ext cx="287813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600" u="none">
                <a:solidFill>
                  <a:srgbClr val="CC0000"/>
                </a:solidFill>
                <a:latin typeface="Times New Roman" panose="02020603050405020304" pitchFamily="18" charset="0"/>
              </a:rPr>
              <a:t>衰败   沧桑感</a:t>
            </a:r>
            <a:endParaRPr lang="zh-CN" altLang="en-US" sz="3600" u="none">
              <a:solidFill>
                <a:srgbClr val="CC0000"/>
              </a:solidFill>
              <a:latin typeface="Times New Roman" panose="02020603050405020304" pitchFamily="18" charset="0"/>
            </a:endParaRPr>
          </a:p>
        </p:txBody>
      </p:sp>
      <p:sp>
        <p:nvSpPr>
          <p:cNvPr id="10" name="Text Box 14"/>
          <p:cNvSpPr txBox="1">
            <a:spLocks noChangeArrowheads="1"/>
          </p:cNvSpPr>
          <p:nvPr/>
        </p:nvSpPr>
        <p:spPr bwMode="auto">
          <a:xfrm>
            <a:off x="5364163" y="5013325"/>
            <a:ext cx="2667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3600" u="none">
                <a:solidFill>
                  <a:srgbClr val="CC0000"/>
                </a:solidFill>
                <a:latin typeface="Times New Roman" panose="02020603050405020304" pitchFamily="18" charset="0"/>
              </a:rPr>
              <a:t> 清闲</a:t>
            </a:r>
            <a:r>
              <a:rPr lang="zh-CN" altLang="en-US" u="none">
                <a:solidFill>
                  <a:srgbClr val="CC0000"/>
                </a:solidFill>
              </a:rPr>
              <a:t>　</a:t>
            </a:r>
            <a:r>
              <a:rPr lang="zh-CN" altLang="en-US" sz="3600" u="none">
                <a:solidFill>
                  <a:srgbClr val="CC0000"/>
                </a:solidFill>
                <a:latin typeface="Times New Roman" panose="02020603050405020304" pitchFamily="18" charset="0"/>
              </a:rPr>
              <a:t>落寞</a:t>
            </a:r>
            <a:endParaRPr lang="zh-CN" altLang="en-US" sz="3600" u="none">
              <a:solidFill>
                <a:srgbClr val="CC0000"/>
              </a:solidFill>
              <a:latin typeface="Times New Roman" panose="02020603050405020304" pitchFamily="18" charset="0"/>
            </a:endParaRPr>
          </a:p>
        </p:txBody>
      </p:sp>
      <p:sp>
        <p:nvSpPr>
          <p:cNvPr id="11" name="Text Box 15"/>
          <p:cNvSpPr txBox="1">
            <a:spLocks noChangeArrowheads="1"/>
          </p:cNvSpPr>
          <p:nvPr/>
        </p:nvSpPr>
        <p:spPr bwMode="auto">
          <a:xfrm>
            <a:off x="468313" y="5732463"/>
            <a:ext cx="21590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600" u="none">
                <a:solidFill>
                  <a:srgbClr val="336600"/>
                </a:solidFill>
                <a:latin typeface="Times New Roman" panose="02020603050405020304" pitchFamily="18" charset="0"/>
              </a:rPr>
              <a:t> 秋草</a:t>
            </a:r>
            <a:r>
              <a:rPr lang="en-US" altLang="zh-CN" sz="3600" u="none">
                <a:solidFill>
                  <a:srgbClr val="336600"/>
                </a:solidFill>
                <a:latin typeface="Times New Roman" panose="02020603050405020304" pitchFamily="18" charset="0"/>
              </a:rPr>
              <a:t>——</a:t>
            </a:r>
            <a:endParaRPr lang="en-US" altLang="zh-CN" sz="3600" u="none">
              <a:solidFill>
                <a:srgbClr val="336600"/>
              </a:solidFill>
              <a:latin typeface="Times New Roman" panose="02020603050405020304" pitchFamily="18" charset="0"/>
            </a:endParaRPr>
          </a:p>
        </p:txBody>
      </p:sp>
      <p:sp>
        <p:nvSpPr>
          <p:cNvPr id="12" name="Text Box 16"/>
          <p:cNvSpPr txBox="1">
            <a:spLocks noChangeArrowheads="1"/>
          </p:cNvSpPr>
          <p:nvPr/>
        </p:nvSpPr>
        <p:spPr bwMode="auto">
          <a:xfrm>
            <a:off x="2555875" y="5805488"/>
            <a:ext cx="25558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3600" u="none">
                <a:solidFill>
                  <a:srgbClr val="CC0000"/>
                </a:solidFill>
                <a:latin typeface="Times New Roman" panose="02020603050405020304" pitchFamily="18" charset="0"/>
              </a:rPr>
              <a:t>萧索</a:t>
            </a:r>
            <a:endParaRPr lang="zh-CN" altLang="en-US" sz="3600" u="none">
              <a:solidFill>
                <a:srgbClr val="CC0000"/>
              </a:solidFill>
              <a:latin typeface="Times New Roman" panose="02020603050405020304" pitchFamily="18" charset="0"/>
            </a:endParaRPr>
          </a:p>
        </p:txBody>
      </p:sp>
      <p:sp>
        <p:nvSpPr>
          <p:cNvPr id="13" name="Text Box 17"/>
          <p:cNvSpPr txBox="1">
            <a:spLocks noChangeArrowheads="1"/>
          </p:cNvSpPr>
          <p:nvPr/>
        </p:nvSpPr>
        <p:spPr bwMode="auto">
          <a:xfrm>
            <a:off x="3059113" y="4292600"/>
            <a:ext cx="15049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3600" u="none">
                <a:solidFill>
                  <a:srgbClr val="CC0000"/>
                </a:solidFill>
                <a:latin typeface="Times New Roman" panose="02020603050405020304" pitchFamily="18" charset="0"/>
              </a:rPr>
              <a:t>残破</a:t>
            </a:r>
            <a:endParaRPr lang="zh-CN" altLang="en-US" sz="3600" u="none">
              <a:solidFill>
                <a:srgbClr val="CC0000"/>
              </a:solidFill>
              <a:latin typeface="Times New Roman" panose="02020603050405020304" pitchFamily="18" charset="0"/>
            </a:endParaRPr>
          </a:p>
        </p:txBody>
      </p:sp>
      <p:sp>
        <p:nvSpPr>
          <p:cNvPr id="14" name="Text Box 21"/>
          <p:cNvSpPr txBox="1">
            <a:spLocks noChangeArrowheads="1"/>
          </p:cNvSpPr>
          <p:nvPr/>
        </p:nvSpPr>
        <p:spPr bwMode="auto">
          <a:xfrm>
            <a:off x="792162" y="309563"/>
            <a:ext cx="2016125" cy="711200"/>
          </a:xfrm>
          <a:prstGeom prst="rect">
            <a:avLst/>
          </a:prstGeom>
          <a:solidFill>
            <a:schemeClr val="bg1"/>
          </a:solidFill>
          <a:ln w="9525">
            <a:solidFill>
              <a:srgbClr val="CC0000"/>
            </a:solidFill>
            <a:miter lim="800000"/>
          </a:ln>
        </p:spPr>
        <p:txBody>
          <a:bodyPr>
            <a:spAutoFit/>
          </a:bodyPr>
          <a:lstStyle/>
          <a:p>
            <a:pPr algn="ctr"/>
            <a:r>
              <a:rPr lang="zh-CN" altLang="en-US" sz="4000">
                <a:solidFill>
                  <a:srgbClr val="CC0066"/>
                </a:solidFill>
                <a:latin typeface="Times New Roman" panose="02020603050405020304" pitchFamily="18" charset="0"/>
                <a:ea typeface="华文行楷" panose="02010800040101010101" pitchFamily="2" charset="-122"/>
              </a:rPr>
              <a:t>品秋味</a:t>
            </a:r>
            <a:endParaRPr lang="zh-CN" altLang="en-US" sz="4000">
              <a:solidFill>
                <a:srgbClr val="CC0066"/>
              </a:solidFill>
              <a:latin typeface="Times New Roman" panose="02020603050405020304" pitchFamily="18" charset="0"/>
              <a:ea typeface="华文行楷" panose="02010800040101010101" pitchFamily="2" charset="-122"/>
            </a:endParaRPr>
          </a:p>
        </p:txBody>
      </p:sp>
      <p:sp>
        <p:nvSpPr>
          <p:cNvPr id="15" name="Rectangle 2"/>
          <p:cNvSpPr>
            <a:spLocks noChangeArrowheads="1"/>
          </p:cNvSpPr>
          <p:nvPr/>
        </p:nvSpPr>
        <p:spPr bwMode="auto">
          <a:xfrm>
            <a:off x="0" y="1844675"/>
            <a:ext cx="64801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3600" u="none">
                <a:solidFill>
                  <a:srgbClr val="336600"/>
                </a:solidFill>
                <a:latin typeface="Times New Roman" panose="02020603050405020304" pitchFamily="18" charset="0"/>
              </a:rPr>
              <a:t>很高很高碧绿的天色 </a:t>
            </a:r>
            <a:r>
              <a:rPr lang="en-US" altLang="zh-CN" sz="3600" u="none">
                <a:solidFill>
                  <a:srgbClr val="336600"/>
                </a:solidFill>
                <a:latin typeface="Times New Roman" panose="02020603050405020304" pitchFamily="18" charset="0"/>
              </a:rPr>
              <a:t>——</a:t>
            </a:r>
            <a:endParaRPr lang="en-US" altLang="zh-CN" sz="3600" u="none">
              <a:solidFill>
                <a:srgbClr val="336600"/>
              </a:solidFill>
              <a:latin typeface="Times New Roman" panose="02020603050405020304" pitchFamily="18" charset="0"/>
            </a:endParaRPr>
          </a:p>
        </p:txBody>
      </p:sp>
      <p:sp>
        <p:nvSpPr>
          <p:cNvPr id="16" name="Rectangle 7"/>
          <p:cNvSpPr>
            <a:spLocks noChangeArrowheads="1"/>
          </p:cNvSpPr>
          <p:nvPr/>
        </p:nvSpPr>
        <p:spPr bwMode="auto">
          <a:xfrm>
            <a:off x="-323850" y="3573463"/>
            <a:ext cx="84947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20000"/>
              </a:spcBef>
            </a:pPr>
            <a:r>
              <a:rPr lang="zh-CN" altLang="en-US" sz="3600" u="none">
                <a:solidFill>
                  <a:srgbClr val="336600"/>
                </a:solidFill>
                <a:latin typeface="Times New Roman" panose="02020603050405020304" pitchFamily="18" charset="0"/>
              </a:rPr>
              <a:t>细数一丝一丝漏下来的日光</a:t>
            </a:r>
            <a:r>
              <a:rPr lang="en-US" altLang="zh-CN" sz="3600" u="none">
                <a:solidFill>
                  <a:srgbClr val="336600"/>
                </a:solidFill>
                <a:latin typeface="Times New Roman" panose="02020603050405020304" pitchFamily="18" charset="0"/>
              </a:rPr>
              <a:t> ——</a:t>
            </a:r>
            <a:endParaRPr lang="en-US" altLang="zh-CN" sz="3600" u="none">
              <a:solidFill>
                <a:srgbClr val="336600"/>
              </a:solidFill>
              <a:latin typeface="Times New Roman" panose="02020603050405020304" pitchFamily="18" charset="0"/>
            </a:endParaRPr>
          </a:p>
        </p:txBody>
      </p:sp>
      <p:sp>
        <p:nvSpPr>
          <p:cNvPr id="17" name="Rectangle 6"/>
          <p:cNvSpPr>
            <a:spLocks noChangeArrowheads="1"/>
          </p:cNvSpPr>
          <p:nvPr/>
        </p:nvSpPr>
        <p:spPr bwMode="auto">
          <a:xfrm>
            <a:off x="0" y="5013325"/>
            <a:ext cx="597376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3600" u="none">
                <a:solidFill>
                  <a:srgbClr val="336600"/>
                </a:solidFill>
                <a:latin typeface="Times New Roman" panose="02020603050405020304" pitchFamily="18" charset="0"/>
              </a:rPr>
              <a:t> 静对牵牛花的蓝朵</a:t>
            </a:r>
            <a:r>
              <a:rPr lang="en-US" altLang="zh-CN" sz="3600" u="none">
                <a:solidFill>
                  <a:srgbClr val="336600"/>
                </a:solidFill>
                <a:latin typeface="Times New Roman" panose="02020603050405020304" pitchFamily="18" charset="0"/>
              </a:rPr>
              <a:t>——</a:t>
            </a:r>
            <a:endParaRPr lang="en-US" altLang="zh-CN" sz="3600" u="none">
              <a:solidFill>
                <a:srgbClr val="336600"/>
              </a:solidFill>
              <a:latin typeface="Times New Roman" panose="02020603050405020304" pitchFamily="18" charset="0"/>
            </a:endParaRPr>
          </a:p>
        </p:txBody>
      </p:sp>
      <p:sp>
        <p:nvSpPr>
          <p:cNvPr id="18" name="Text Box 13"/>
          <p:cNvSpPr txBox="1">
            <a:spLocks noChangeArrowheads="1"/>
          </p:cNvSpPr>
          <p:nvPr/>
        </p:nvSpPr>
        <p:spPr bwMode="auto">
          <a:xfrm>
            <a:off x="6659563" y="3573463"/>
            <a:ext cx="22161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3600" u="none">
                <a:solidFill>
                  <a:srgbClr val="CC0000"/>
                </a:solidFill>
                <a:latin typeface="Times New Roman" panose="02020603050405020304" pitchFamily="18" charset="0"/>
              </a:rPr>
              <a:t>悠闲</a:t>
            </a:r>
            <a:endParaRPr lang="zh-CN" altLang="en-US" sz="3600" u="none">
              <a:solidFill>
                <a:srgbClr val="CC0000"/>
              </a:solidFill>
              <a:latin typeface="Times New Roman" panose="02020603050405020304" pitchFamily="18" charset="0"/>
            </a:endParaRPr>
          </a:p>
        </p:txBody>
      </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000"/>
                                        <p:tgtEl>
                                          <p:spTgt spid="16"/>
                                        </p:tgtEl>
                                      </p:cBhvr>
                                    </p:animEffect>
                                    <p:anim calcmode="lin" valueType="num">
                                      <p:cBhvr>
                                        <p:cTn id="29" dur="1000" fill="hold"/>
                                        <p:tgtEl>
                                          <p:spTgt spid="16"/>
                                        </p:tgtEl>
                                        <p:attrNameLst>
                                          <p:attrName>ppt_x</p:attrName>
                                        </p:attrNameLst>
                                      </p:cBhvr>
                                      <p:tavLst>
                                        <p:tav tm="0">
                                          <p:val>
                                            <p:strVal val="#ppt_x"/>
                                          </p:val>
                                        </p:tav>
                                        <p:tav tm="100000">
                                          <p:val>
                                            <p:strVal val="#ppt_x"/>
                                          </p:val>
                                        </p:tav>
                                      </p:tavLst>
                                    </p:anim>
                                    <p:anim calcmode="lin" valueType="num">
                                      <p:cBhvr>
                                        <p:cTn id="3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1000"/>
                                        <p:tgtEl>
                                          <p:spTgt spid="5"/>
                                        </p:tgtEl>
                                      </p:cBhvr>
                                    </p:animEffect>
                                    <p:anim calcmode="lin" valueType="num">
                                      <p:cBhvr>
                                        <p:cTn id="36" dur="1000" fill="hold"/>
                                        <p:tgtEl>
                                          <p:spTgt spid="5"/>
                                        </p:tgtEl>
                                        <p:attrNameLst>
                                          <p:attrName>ppt_x</p:attrName>
                                        </p:attrNameLst>
                                      </p:cBhvr>
                                      <p:tavLst>
                                        <p:tav tm="0">
                                          <p:val>
                                            <p:strVal val="#ppt_x"/>
                                          </p:val>
                                        </p:tav>
                                        <p:tav tm="100000">
                                          <p:val>
                                            <p:strVal val="#ppt_x"/>
                                          </p:val>
                                        </p:tav>
                                      </p:tavLst>
                                    </p:anim>
                                    <p:anim calcmode="lin" valueType="num">
                                      <p:cBhvr>
                                        <p:cTn id="3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1000"/>
                                        <p:tgtEl>
                                          <p:spTgt spid="17"/>
                                        </p:tgtEl>
                                      </p:cBhvr>
                                    </p:animEffect>
                                    <p:anim calcmode="lin" valueType="num">
                                      <p:cBhvr>
                                        <p:cTn id="43" dur="1000" fill="hold"/>
                                        <p:tgtEl>
                                          <p:spTgt spid="17"/>
                                        </p:tgtEl>
                                        <p:attrNameLst>
                                          <p:attrName>ppt_x</p:attrName>
                                        </p:attrNameLst>
                                      </p:cBhvr>
                                      <p:tavLst>
                                        <p:tav tm="0">
                                          <p:val>
                                            <p:strVal val="#ppt_x"/>
                                          </p:val>
                                        </p:tav>
                                        <p:tav tm="100000">
                                          <p:val>
                                            <p:strVal val="#ppt_x"/>
                                          </p:val>
                                        </p:tav>
                                      </p:tavLst>
                                    </p:anim>
                                    <p:anim calcmode="lin" valueType="num">
                                      <p:cBhvr>
                                        <p:cTn id="4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1000"/>
                                        <p:tgtEl>
                                          <p:spTgt spid="11"/>
                                        </p:tgtEl>
                                      </p:cBhvr>
                                    </p:animEffect>
                                    <p:anim calcmode="lin" valueType="num">
                                      <p:cBhvr>
                                        <p:cTn id="50" dur="1000" fill="hold"/>
                                        <p:tgtEl>
                                          <p:spTgt spid="11"/>
                                        </p:tgtEl>
                                        <p:attrNameLst>
                                          <p:attrName>ppt_x</p:attrName>
                                        </p:attrNameLst>
                                      </p:cBhvr>
                                      <p:tavLst>
                                        <p:tav tm="0">
                                          <p:val>
                                            <p:strVal val="#ppt_x"/>
                                          </p:val>
                                        </p:tav>
                                        <p:tav tm="100000">
                                          <p:val>
                                            <p:strVal val="#ppt_x"/>
                                          </p:val>
                                        </p:tav>
                                      </p:tavLst>
                                    </p:anim>
                                    <p:anim calcmode="lin" valueType="num">
                                      <p:cBhvr>
                                        <p:cTn id="5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52" fill="hold" nodeType="clickPar">
                      <p:stCondLst>
                        <p:cond delay="indefinite"/>
                      </p:stCondLst>
                      <p:childTnLst>
                        <p:par>
                          <p:cTn id="53" fill="hold" nodeType="afterGroup">
                            <p:stCondLst>
                              <p:cond delay="0"/>
                            </p:stCondLst>
                            <p:childTnLst>
                              <p:par>
                                <p:cTn id="54" presetID="5" presetClass="entr" presetSubtype="10" fill="hold" grpId="0" nodeType="click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checkerboard(across)">
                                      <p:cBhvr>
                                        <p:cTn id="56" dur="500"/>
                                        <p:tgtEl>
                                          <p:spTgt spid="9"/>
                                        </p:tgtEl>
                                      </p:cBhvr>
                                    </p:animEffect>
                                  </p:childTnLst>
                                </p:cTn>
                              </p:par>
                            </p:childTnLst>
                          </p:cTn>
                        </p:par>
                      </p:childTnLst>
                    </p:cTn>
                  </p:par>
                  <p:par>
                    <p:cTn id="57" fill="hold" nodeType="clickPar">
                      <p:stCondLst>
                        <p:cond delay="indefinite"/>
                      </p:stCondLst>
                      <p:childTnLst>
                        <p:par>
                          <p:cTn id="58" fill="hold" nodeType="afterGroup">
                            <p:stCondLst>
                              <p:cond delay="0"/>
                            </p:stCondLst>
                            <p:childTnLst>
                              <p:par>
                                <p:cTn id="59" presetID="5" presetClass="entr" presetSubtype="10" fill="hold" grpId="0" nodeType="clickEffect">
                                  <p:stCondLst>
                                    <p:cond delay="0"/>
                                  </p:stCondLst>
                                  <p:childTnLst>
                                    <p:set>
                                      <p:cBhvr>
                                        <p:cTn id="60" dur="1" fill="hold">
                                          <p:stCondLst>
                                            <p:cond delay="0"/>
                                          </p:stCondLst>
                                        </p:cTn>
                                        <p:tgtEl>
                                          <p:spTgt spid="7"/>
                                        </p:tgtEl>
                                        <p:attrNameLst>
                                          <p:attrName>style.visibility</p:attrName>
                                        </p:attrNameLst>
                                      </p:cBhvr>
                                      <p:to>
                                        <p:strVal val="visible"/>
                                      </p:to>
                                    </p:set>
                                    <p:animEffect transition="in" filter="checkerboard(across)">
                                      <p:cBhvr>
                                        <p:cTn id="61" dur="500"/>
                                        <p:tgtEl>
                                          <p:spTgt spid="7"/>
                                        </p:tgtEl>
                                      </p:cBhvr>
                                    </p:animEffect>
                                  </p:childTnLst>
                                </p:cTn>
                              </p:par>
                            </p:childTnLst>
                          </p:cTn>
                        </p:par>
                      </p:childTnLst>
                    </p:cTn>
                  </p:par>
                  <p:par>
                    <p:cTn id="62" fill="hold" nodeType="clickPar">
                      <p:stCondLst>
                        <p:cond delay="indefinite"/>
                      </p:stCondLst>
                      <p:childTnLst>
                        <p:par>
                          <p:cTn id="63" fill="hold" nodeType="afterGroup">
                            <p:stCondLst>
                              <p:cond delay="0"/>
                            </p:stCondLst>
                            <p:childTnLst>
                              <p:par>
                                <p:cTn id="64" presetID="5" presetClass="entr" presetSubtype="10" fill="hold" grpId="0" nodeType="clickEffect">
                                  <p:stCondLst>
                                    <p:cond delay="0"/>
                                  </p:stCondLst>
                                  <p:childTnLst>
                                    <p:set>
                                      <p:cBhvr>
                                        <p:cTn id="65" dur="1" fill="hold">
                                          <p:stCondLst>
                                            <p:cond delay="0"/>
                                          </p:stCondLst>
                                        </p:cTn>
                                        <p:tgtEl>
                                          <p:spTgt spid="8"/>
                                        </p:tgtEl>
                                        <p:attrNameLst>
                                          <p:attrName>style.visibility</p:attrName>
                                        </p:attrNameLst>
                                      </p:cBhvr>
                                      <p:to>
                                        <p:strVal val="visible"/>
                                      </p:to>
                                    </p:set>
                                    <p:animEffect transition="in" filter="checkerboard(across)">
                                      <p:cBhvr>
                                        <p:cTn id="66" dur="500"/>
                                        <p:tgtEl>
                                          <p:spTgt spid="8"/>
                                        </p:tgtEl>
                                      </p:cBhvr>
                                    </p:animEffect>
                                  </p:childTnLst>
                                </p:cTn>
                              </p:par>
                            </p:childTnLst>
                          </p:cTn>
                        </p:par>
                      </p:childTnLst>
                    </p:cTn>
                  </p:par>
                  <p:par>
                    <p:cTn id="67" fill="hold" nodeType="clickPar">
                      <p:stCondLst>
                        <p:cond delay="indefinite"/>
                      </p:stCondLst>
                      <p:childTnLst>
                        <p:par>
                          <p:cTn id="68" fill="hold" nodeType="afterGroup">
                            <p:stCondLst>
                              <p:cond delay="0"/>
                            </p:stCondLst>
                            <p:childTnLst>
                              <p:par>
                                <p:cTn id="69" presetID="5" presetClass="entr" presetSubtype="10"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checkerboard(across)">
                                      <p:cBhvr>
                                        <p:cTn id="71" dur="500"/>
                                        <p:tgtEl>
                                          <p:spTgt spid="18"/>
                                        </p:tgtEl>
                                      </p:cBhvr>
                                    </p:animEffect>
                                  </p:childTnLst>
                                </p:cTn>
                              </p:par>
                            </p:childTnLst>
                          </p:cTn>
                        </p:par>
                      </p:childTnLst>
                    </p:cTn>
                  </p:par>
                  <p:par>
                    <p:cTn id="72" fill="hold" nodeType="clickPar">
                      <p:stCondLst>
                        <p:cond delay="indefinite"/>
                      </p:stCondLst>
                      <p:childTnLst>
                        <p:par>
                          <p:cTn id="73" fill="hold" nodeType="afterGroup">
                            <p:stCondLst>
                              <p:cond delay="0"/>
                            </p:stCondLst>
                            <p:childTnLst>
                              <p:par>
                                <p:cTn id="74" presetID="5" presetClass="entr" presetSubtype="10" fill="hold" nodeType="clickEffect">
                                  <p:stCondLst>
                                    <p:cond delay="0"/>
                                  </p:stCondLst>
                                  <p:childTnLst>
                                    <p:set>
                                      <p:cBhvr>
                                        <p:cTn id="75" dur="1" fill="hold">
                                          <p:stCondLst>
                                            <p:cond delay="0"/>
                                          </p:stCondLst>
                                        </p:cTn>
                                        <p:tgtEl>
                                          <p:spTgt spid="13">
                                            <p:txEl>
                                              <p:pRg st="0" end="0"/>
                                            </p:txEl>
                                          </p:spTgt>
                                        </p:tgtEl>
                                        <p:attrNameLst>
                                          <p:attrName>style.visibility</p:attrName>
                                        </p:attrNameLst>
                                      </p:cBhvr>
                                      <p:to>
                                        <p:strVal val="visible"/>
                                      </p:to>
                                    </p:set>
                                    <p:animEffect transition="in" filter="checkerboard(across)">
                                      <p:cBhvr>
                                        <p:cTn id="76" dur="500"/>
                                        <p:tgtEl>
                                          <p:spTgt spid="13">
                                            <p:txEl>
                                              <p:pRg st="0" end="0"/>
                                            </p:txEl>
                                          </p:spTgt>
                                        </p:tgtEl>
                                      </p:cBhvr>
                                    </p:animEffect>
                                  </p:childTnLst>
                                </p:cTn>
                              </p:par>
                            </p:childTnLst>
                          </p:cTn>
                        </p:par>
                      </p:childTnLst>
                    </p:cTn>
                  </p:par>
                  <p:par>
                    <p:cTn id="77" fill="hold" nodeType="clickPar">
                      <p:stCondLst>
                        <p:cond delay="indefinite"/>
                      </p:stCondLst>
                      <p:childTnLst>
                        <p:par>
                          <p:cTn id="78" fill="hold" nodeType="afterGroup">
                            <p:stCondLst>
                              <p:cond delay="0"/>
                            </p:stCondLst>
                            <p:childTnLst>
                              <p:par>
                                <p:cTn id="79" presetID="5" presetClass="entr" presetSubtype="10" fill="hold" grpId="0" nodeType="clickEffect">
                                  <p:stCondLst>
                                    <p:cond delay="0"/>
                                  </p:stCondLst>
                                  <p:childTnLst>
                                    <p:set>
                                      <p:cBhvr>
                                        <p:cTn id="80" dur="1" fill="hold">
                                          <p:stCondLst>
                                            <p:cond delay="0"/>
                                          </p:stCondLst>
                                        </p:cTn>
                                        <p:tgtEl>
                                          <p:spTgt spid="10"/>
                                        </p:tgtEl>
                                        <p:attrNameLst>
                                          <p:attrName>style.visibility</p:attrName>
                                        </p:attrNameLst>
                                      </p:cBhvr>
                                      <p:to>
                                        <p:strVal val="visible"/>
                                      </p:to>
                                    </p:set>
                                    <p:animEffect transition="in" filter="checkerboard(across)">
                                      <p:cBhvr>
                                        <p:cTn id="81" dur="500"/>
                                        <p:tgtEl>
                                          <p:spTgt spid="10"/>
                                        </p:tgtEl>
                                      </p:cBhvr>
                                    </p:animEffect>
                                  </p:childTnLst>
                                </p:cTn>
                              </p:par>
                            </p:childTnLst>
                          </p:cTn>
                        </p:par>
                      </p:childTnLst>
                    </p:cTn>
                  </p:par>
                  <p:par>
                    <p:cTn id="82" fill="hold" nodeType="clickPar">
                      <p:stCondLst>
                        <p:cond delay="indefinite"/>
                      </p:stCondLst>
                      <p:childTnLst>
                        <p:par>
                          <p:cTn id="83" fill="hold" nodeType="afterGroup">
                            <p:stCondLst>
                              <p:cond delay="0"/>
                            </p:stCondLst>
                            <p:childTnLst>
                              <p:par>
                                <p:cTn id="84" presetID="5" presetClass="entr" presetSubtype="10" fill="hold" grpId="0" nodeType="clickEffect">
                                  <p:stCondLst>
                                    <p:cond delay="0"/>
                                  </p:stCondLst>
                                  <p:childTnLst>
                                    <p:set>
                                      <p:cBhvr>
                                        <p:cTn id="85" dur="1" fill="hold">
                                          <p:stCondLst>
                                            <p:cond delay="0"/>
                                          </p:stCondLst>
                                        </p:cTn>
                                        <p:tgtEl>
                                          <p:spTgt spid="12"/>
                                        </p:tgtEl>
                                        <p:attrNameLst>
                                          <p:attrName>style.visibility</p:attrName>
                                        </p:attrNameLst>
                                      </p:cBhvr>
                                      <p:to>
                                        <p:strVal val="visible"/>
                                      </p:to>
                                    </p:set>
                                    <p:animEffect transition="in" filter="checkerboard(across)">
                                      <p:cBhvr>
                                        <p:cTn id="8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5" grpId="0"/>
      <p:bldP spid="16" grpId="0"/>
      <p:bldP spid="17" grpId="0"/>
      <p:bldP spid="18"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Rectangle 3"/>
          <p:cNvSpPr>
            <a:spLocks noChangeArrowheads="1"/>
          </p:cNvSpPr>
          <p:nvPr/>
        </p:nvSpPr>
        <p:spPr bwMode="auto">
          <a:xfrm>
            <a:off x="250824" y="1268413"/>
            <a:ext cx="10893425" cy="2456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en-US" altLang="zh-CN" sz="3200" u="none">
                <a:latin typeface="宋体" panose="02010600030101010101" pitchFamily="2" charset="-122"/>
              </a:rPr>
              <a:t>  </a:t>
            </a:r>
            <a:r>
              <a:rPr lang="zh-CN" altLang="en-US" sz="3200" u="none">
                <a:latin typeface="宋体" panose="02010600030101010101" pitchFamily="2" charset="-122"/>
              </a:rPr>
              <a:t>说到牵牛花，我以为蓝色或白色为佳，紫黑色次之，淡红者最下。最好，还要在牵牛花底，叫长着几根疏疏落落的尖细且长的秋草，使作陪衬。</a:t>
            </a:r>
            <a:endParaRPr lang="en-US" altLang="zh-CN" sz="3200" u="none">
              <a:latin typeface="宋体" panose="02010600030101010101" pitchFamily="2" charset="-122"/>
            </a:endParaRPr>
          </a:p>
          <a:p>
            <a:pPr>
              <a:lnSpc>
                <a:spcPct val="120000"/>
              </a:lnSpc>
            </a:pPr>
            <a:r>
              <a:rPr lang="en-US" altLang="zh-CN" sz="3200" u="none">
                <a:latin typeface="宋体" panose="02010600030101010101" pitchFamily="2" charset="-122"/>
              </a:rPr>
              <a:t>  </a:t>
            </a:r>
            <a:r>
              <a:rPr lang="zh-CN" altLang="en-US" sz="3200" u="none">
                <a:solidFill>
                  <a:schemeClr val="accent1"/>
                </a:solidFill>
                <a:latin typeface="宋体" panose="02010600030101010101" pitchFamily="2" charset="-122"/>
              </a:rPr>
              <a:t>这反映了作者怎样的心情？</a:t>
            </a:r>
            <a:endParaRPr lang="zh-CN" altLang="en-US" sz="3200" u="none">
              <a:solidFill>
                <a:schemeClr val="accent1"/>
              </a:solidFill>
              <a:latin typeface="宋体" panose="02010600030101010101" pitchFamily="2" charset="-122"/>
            </a:endParaRPr>
          </a:p>
        </p:txBody>
      </p:sp>
      <p:sp>
        <p:nvSpPr>
          <p:cNvPr id="5" name="Text Box 4"/>
          <p:cNvSpPr txBox="1">
            <a:spLocks noChangeArrowheads="1"/>
          </p:cNvSpPr>
          <p:nvPr/>
        </p:nvSpPr>
        <p:spPr bwMode="auto">
          <a:xfrm>
            <a:off x="333375" y="404813"/>
            <a:ext cx="35052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4400" u="none">
                <a:solidFill>
                  <a:srgbClr val="800000"/>
                </a:solidFill>
                <a:latin typeface="Times New Roman" panose="02020603050405020304" pitchFamily="18" charset="0"/>
                <a:ea typeface="隶书"/>
              </a:rPr>
              <a:t>思考与探讨</a:t>
            </a:r>
            <a:endParaRPr lang="zh-CN" altLang="en-US" sz="4400" u="none">
              <a:solidFill>
                <a:srgbClr val="800000"/>
              </a:solidFill>
              <a:latin typeface="Times New Roman" panose="02020603050405020304" pitchFamily="18" charset="0"/>
              <a:ea typeface="隶书"/>
            </a:endParaRPr>
          </a:p>
        </p:txBody>
      </p:sp>
      <p:sp>
        <p:nvSpPr>
          <p:cNvPr id="6" name="Text Box 5"/>
          <p:cNvSpPr txBox="1">
            <a:spLocks noChangeArrowheads="1"/>
          </p:cNvSpPr>
          <p:nvPr/>
        </p:nvSpPr>
        <p:spPr bwMode="auto">
          <a:xfrm>
            <a:off x="898525" y="4062413"/>
            <a:ext cx="4178300" cy="150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zh-CN" altLang="en-US" sz="3200" u="none">
                <a:solidFill>
                  <a:srgbClr val="000099"/>
                </a:solidFill>
              </a:rPr>
              <a:t>蓝色、白色</a:t>
            </a:r>
            <a:r>
              <a:rPr lang="en-US" altLang="zh-CN" sz="3200" u="none">
                <a:solidFill>
                  <a:srgbClr val="000099"/>
                </a:solidFill>
                <a:latin typeface="宋体" panose="02010600030101010101" pitchFamily="2" charset="-122"/>
              </a:rPr>
              <a:t>——</a:t>
            </a:r>
            <a:r>
              <a:rPr lang="zh-CN" altLang="en-US" sz="3200" u="none">
                <a:solidFill>
                  <a:srgbClr val="000099"/>
                </a:solidFill>
              </a:rPr>
              <a:t>冷色</a:t>
            </a:r>
            <a:endParaRPr lang="en-US" altLang="zh-CN" sz="3200" u="none">
              <a:solidFill>
                <a:srgbClr val="000099"/>
              </a:solidFill>
            </a:endParaRPr>
          </a:p>
          <a:p>
            <a:pPr algn="ctr">
              <a:lnSpc>
                <a:spcPct val="120000"/>
              </a:lnSpc>
            </a:pPr>
            <a:r>
              <a:rPr lang="zh-CN" altLang="en-US" sz="3200" u="none">
                <a:solidFill>
                  <a:srgbClr val="000099"/>
                </a:solidFill>
              </a:rPr>
              <a:t>疏疏落落、尖细且长</a:t>
            </a:r>
            <a:endParaRPr lang="zh-CN" altLang="en-US" sz="3200" u="none">
              <a:solidFill>
                <a:srgbClr val="000099"/>
              </a:solidFill>
            </a:endParaRPr>
          </a:p>
        </p:txBody>
      </p:sp>
      <p:sp>
        <p:nvSpPr>
          <p:cNvPr id="7" name="Rectangle 6"/>
          <p:cNvSpPr>
            <a:spLocks noChangeArrowheads="1"/>
          </p:cNvSpPr>
          <p:nvPr/>
        </p:nvSpPr>
        <p:spPr bwMode="auto">
          <a:xfrm>
            <a:off x="5697536" y="4416425"/>
            <a:ext cx="34480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200" u="none">
                <a:solidFill>
                  <a:srgbClr val="FF0000"/>
                </a:solidFill>
              </a:rPr>
              <a:t>孤寂、落寞的情怀</a:t>
            </a:r>
            <a:endParaRPr lang="zh-CN" altLang="en-US" sz="3200" u="none">
              <a:solidFill>
                <a:srgbClr val="FF0000"/>
              </a:solidFill>
            </a:endParaRPr>
          </a:p>
        </p:txBody>
      </p:sp>
      <p:sp>
        <p:nvSpPr>
          <p:cNvPr id="8" name="右大括号 7"/>
          <p:cNvSpPr/>
          <p:nvPr/>
        </p:nvSpPr>
        <p:spPr>
          <a:xfrm>
            <a:off x="4962525" y="4416425"/>
            <a:ext cx="533400" cy="579438"/>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nodeType="clickPar">
                      <p:stCondLst>
                        <p:cond delay="indefinite"/>
                        <p:cond evt="onBegin" delay="0">
                          <p:tn val="10"/>
                        </p:cond>
                      </p:stCondLst>
                      <p:childTnLst>
                        <p:par>
                          <p:cTn id="12" fill="hold" nodeType="afterGroup">
                            <p:stCondLst>
                              <p:cond delay="0"/>
                            </p:stCondLst>
                            <p:childTnLst>
                              <p:par>
                                <p:cTn id="13" presetID="2" presetClass="entr" presetSubtype="8"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 calcmode="lin" valueType="num">
                                      <p:cBhvr additive="base">
                                        <p:cTn id="15" dur="500" fill="hold"/>
                                        <p:tgtEl>
                                          <p:spTgt spid="6">
                                            <p:txEl>
                                              <p:pRg st="0" end="0"/>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7" fill="hold" nodeType="clickPar">
                      <p:stCondLst>
                        <p:cond delay="indefinite"/>
                        <p:cond evt="onBegin" delay="0">
                          <p:tn val="16"/>
                        </p:cond>
                      </p:stCondLst>
                      <p:childTnLst>
                        <p:par>
                          <p:cTn id="18" fill="hold" nodeType="afterGroup">
                            <p:stCondLst>
                              <p:cond delay="0"/>
                            </p:stCondLst>
                            <p:childTnLst>
                              <p:par>
                                <p:cTn id="19" presetID="2" presetClass="entr" presetSubtype="8" fill="hold" nodeType="click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anim calcmode="lin" valueType="num">
                                      <p:cBhvr additive="base">
                                        <p:cTn id="21" dur="500" fill="hold"/>
                                        <p:tgtEl>
                                          <p:spTgt spid="6">
                                            <p:txEl>
                                              <p:pRg st="1" end="1"/>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6">
                                            <p:txEl>
                                              <p:pRg st="1" end="1"/>
                                            </p:txEl>
                                          </p:spTgt>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1+#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 Box 2"/>
          <p:cNvSpPr txBox="1">
            <a:spLocks noChangeArrowheads="1"/>
          </p:cNvSpPr>
          <p:nvPr/>
        </p:nvSpPr>
        <p:spPr bwMode="auto">
          <a:xfrm>
            <a:off x="584200" y="2363787"/>
            <a:ext cx="10102850" cy="2962734"/>
          </a:xfrm>
          <a:prstGeom prst="rect">
            <a:avLst/>
          </a:prstGeom>
          <a:solidFill>
            <a:schemeClr val="accent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3200" u="none">
                <a:solidFill>
                  <a:srgbClr val="000099"/>
                </a:solidFill>
              </a:rPr>
              <a:t>  情感：所描绘的景物无一不显示出环境清幽、萧瑟，透露出作者</a:t>
            </a:r>
            <a:r>
              <a:rPr lang="zh-CN" altLang="en-US" sz="3200" u="none">
                <a:solidFill>
                  <a:srgbClr val="FF0000"/>
                </a:solidFill>
              </a:rPr>
              <a:t>悠闲中的孤寂、落寞</a:t>
            </a:r>
            <a:r>
              <a:rPr lang="zh-CN" altLang="en-US" sz="3200" u="none" smtClean="0">
                <a:solidFill>
                  <a:srgbClr val="000099"/>
                </a:solidFill>
              </a:rPr>
              <a:t>。</a:t>
            </a:r>
            <a:endParaRPr lang="zh-CN" altLang="en-US" sz="3200" u="none">
              <a:solidFill>
                <a:srgbClr val="000099"/>
              </a:solidFill>
            </a:endParaRPr>
          </a:p>
          <a:p>
            <a:pPr>
              <a:lnSpc>
                <a:spcPct val="150000"/>
              </a:lnSpc>
            </a:pPr>
            <a:r>
              <a:rPr lang="en-US" altLang="zh-CN" sz="3200" u="none">
                <a:solidFill>
                  <a:srgbClr val="000099"/>
                </a:solidFill>
              </a:rPr>
              <a:t>  </a:t>
            </a:r>
            <a:r>
              <a:rPr lang="zh-CN" altLang="en-US" sz="3200" u="none">
                <a:solidFill>
                  <a:srgbClr val="000099"/>
                </a:solidFill>
              </a:rPr>
              <a:t>从视觉、听觉两个角度，写出了观赏景物时的心态、动作，表现了作者对</a:t>
            </a:r>
            <a:r>
              <a:rPr lang="zh-CN" altLang="en-US" sz="3200" u="none">
                <a:solidFill>
                  <a:srgbClr val="FF0000"/>
                </a:solidFill>
              </a:rPr>
              <a:t>故都之秋的热爱之情</a:t>
            </a:r>
            <a:r>
              <a:rPr lang="zh-CN" altLang="en-US" sz="3200" u="none">
                <a:solidFill>
                  <a:srgbClr val="000099"/>
                </a:solidFill>
              </a:rPr>
              <a:t>。</a:t>
            </a:r>
            <a:endParaRPr lang="zh-CN" altLang="en-US" sz="3200" u="none">
              <a:solidFill>
                <a:srgbClr val="000099"/>
              </a:solidFill>
            </a:endParaRPr>
          </a:p>
        </p:txBody>
      </p:sp>
      <p:sp>
        <p:nvSpPr>
          <p:cNvPr id="5" name="Text Box 6"/>
          <p:cNvSpPr txBox="1">
            <a:spLocks noChangeArrowheads="1"/>
          </p:cNvSpPr>
          <p:nvPr/>
        </p:nvSpPr>
        <p:spPr bwMode="auto">
          <a:xfrm>
            <a:off x="371476" y="1148651"/>
            <a:ext cx="81153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4000" u="none">
                <a:solidFill>
                  <a:srgbClr val="000099"/>
                </a:solidFill>
              </a:rPr>
              <a:t>以上景物体现了作者怎样的情感？</a:t>
            </a:r>
            <a:endParaRPr lang="zh-CN" altLang="en-US" sz="4000" u="none">
              <a:solidFill>
                <a:srgbClr val="000099"/>
              </a:solidFill>
            </a:endParaRPr>
          </a:p>
        </p:txBody>
      </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p:nvPr/>
        </p:nvSpPr>
        <p:spPr>
          <a:xfrm>
            <a:off x="657225" y="238125"/>
            <a:ext cx="8124825" cy="369332"/>
          </a:xfrm>
          <a:prstGeom prst="rect">
            <a:avLst/>
          </a:prstGeom>
          <a:noFill/>
        </p:spPr>
        <p:txBody>
          <a:bodyPr wrap="square" rtlCol="0">
            <a:spAutoFit/>
          </a:bodyPr>
          <a:lstStyle/>
          <a:p>
            <a:endParaRPr lang="zh-CN" altLang="en-US"/>
          </a:p>
        </p:txBody>
      </p:sp>
      <p:sp>
        <p:nvSpPr>
          <p:cNvPr id="3" name="TextBox 2"/>
          <p:cNvSpPr txBox="1"/>
          <p:nvPr/>
        </p:nvSpPr>
        <p:spPr>
          <a:xfrm>
            <a:off x="304800" y="495300"/>
            <a:ext cx="9572625" cy="1077218"/>
          </a:xfrm>
          <a:prstGeom prst="rect">
            <a:avLst/>
          </a:prstGeom>
          <a:noFill/>
        </p:spPr>
        <p:txBody>
          <a:bodyPr wrap="square" rtlCol="0">
            <a:spAutoFit/>
          </a:bodyPr>
          <a:lstStyle/>
          <a:p>
            <a:r>
              <a:rPr lang="zh-CN" altLang="en-US" sz="3200" smtClean="0">
                <a:solidFill>
                  <a:schemeClr val="accent1"/>
                </a:solidFill>
              </a:rPr>
              <a:t>赏析秋槐落蕊图的景物，具有怎样的特点，表现了作者怎样的情感？</a:t>
            </a:r>
            <a:endParaRPr lang="zh-CN" altLang="en-US" sz="3200">
              <a:solidFill>
                <a:schemeClr val="accent1"/>
              </a:solidFill>
            </a:endParaRPr>
          </a:p>
        </p:txBody>
      </p:sp>
      <p:pic>
        <p:nvPicPr>
          <p:cNvPr id="5" name="Picture 2" descr="can"/>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61925" y="1743968"/>
            <a:ext cx="6534150" cy="490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71450" y="157163"/>
            <a:ext cx="6096000" cy="406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870575" y="2973388"/>
            <a:ext cx="5992813" cy="357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 Box 3"/>
          <p:cNvSpPr txBox="1">
            <a:spLocks noChangeArrowheads="1"/>
          </p:cNvSpPr>
          <p:nvPr/>
        </p:nvSpPr>
        <p:spPr bwMode="auto">
          <a:xfrm>
            <a:off x="180653" y="318077"/>
            <a:ext cx="46402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4400" u="none">
                <a:solidFill>
                  <a:srgbClr val="800000"/>
                </a:solidFill>
                <a:latin typeface="Times New Roman" panose="02020603050405020304" pitchFamily="18" charset="0"/>
                <a:ea typeface="隶书"/>
              </a:rPr>
              <a:t>思考与探讨</a:t>
            </a:r>
            <a:endParaRPr lang="zh-CN" altLang="en-US" sz="4400" u="none">
              <a:solidFill>
                <a:srgbClr val="800000"/>
              </a:solidFill>
              <a:latin typeface="Times New Roman" panose="02020603050405020304" pitchFamily="18" charset="0"/>
              <a:ea typeface="隶书"/>
            </a:endParaRPr>
          </a:p>
        </p:txBody>
      </p:sp>
      <p:sp>
        <p:nvSpPr>
          <p:cNvPr id="5" name="Rectangle 4"/>
          <p:cNvSpPr>
            <a:spLocks noChangeArrowheads="1"/>
          </p:cNvSpPr>
          <p:nvPr/>
        </p:nvSpPr>
        <p:spPr bwMode="auto">
          <a:xfrm>
            <a:off x="1187449" y="4183063"/>
            <a:ext cx="243781" cy="366712"/>
          </a:xfrm>
          <a:prstGeom prst="rect">
            <a:avLst/>
          </a:prstGeom>
          <a:noFill/>
          <a:ln>
            <a:noFill/>
          </a:ln>
          <a:effectLst/>
        </p:spPr>
        <p:txBody>
          <a:bodyPr wrap="square">
            <a:spAutoFit/>
          </a:bodyPr>
          <a:lstStyle/>
          <a:p>
            <a:pPr algn="ctr">
              <a:defRPr/>
            </a:pPr>
            <a:endParaRPr lang="zh-CN" altLang="en-US">
              <a:solidFill>
                <a:srgbClr val="0000FF"/>
              </a:solidFill>
              <a:latin typeface="楷体_GB2312" charset="0"/>
              <a:ea typeface="楷体_GB2312" charset="0"/>
              <a:cs typeface="楷体_GB2312" charset="0"/>
            </a:endParaRPr>
          </a:p>
        </p:txBody>
      </p:sp>
      <p:sp>
        <p:nvSpPr>
          <p:cNvPr id="6" name="Rectangle 5"/>
          <p:cNvSpPr>
            <a:spLocks noChangeArrowheads="1"/>
          </p:cNvSpPr>
          <p:nvPr/>
        </p:nvSpPr>
        <p:spPr bwMode="auto">
          <a:xfrm>
            <a:off x="468311" y="3305175"/>
            <a:ext cx="10675937" cy="2962734"/>
          </a:xfrm>
          <a:prstGeom prst="rect">
            <a:avLst/>
          </a:prstGeom>
          <a:solidFill>
            <a:schemeClr val="accent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3200" u="none">
                <a:solidFill>
                  <a:srgbClr val="000099"/>
                </a:solidFill>
              </a:rPr>
              <a:t>  写落蕊，描绘了视觉形象、触觉形象，给人一种寂静无人，作者独自徘徊的遐想。只有与自然交融，方能流露出内心深处的那份</a:t>
            </a:r>
            <a:r>
              <a:rPr lang="zh-CN" altLang="en-US" sz="3200" u="none">
                <a:solidFill>
                  <a:srgbClr val="000099"/>
                </a:solidFill>
                <a:latin typeface="宋体" panose="02010600030101010101" pitchFamily="2" charset="-122"/>
              </a:rPr>
              <a:t>“</a:t>
            </a:r>
            <a:r>
              <a:rPr lang="zh-CN" altLang="en-US" sz="3200" u="none">
                <a:solidFill>
                  <a:srgbClr val="000099"/>
                </a:solidFill>
              </a:rPr>
              <a:t>流水落花春去也</a:t>
            </a:r>
            <a:r>
              <a:rPr lang="zh-CN" altLang="en-US" sz="3200" u="none">
                <a:solidFill>
                  <a:srgbClr val="000099"/>
                </a:solidFill>
                <a:latin typeface="宋体" panose="02010600030101010101" pitchFamily="2" charset="-122"/>
              </a:rPr>
              <a:t>”</a:t>
            </a:r>
            <a:r>
              <a:rPr lang="zh-CN" altLang="en-US" sz="3200" u="none">
                <a:solidFill>
                  <a:srgbClr val="000099"/>
                </a:solidFill>
              </a:rPr>
              <a:t>，</a:t>
            </a:r>
            <a:r>
              <a:rPr lang="zh-CN" altLang="en-US" sz="3200" u="none">
                <a:solidFill>
                  <a:srgbClr val="000099"/>
                </a:solidFill>
                <a:latin typeface="宋体" panose="02010600030101010101" pitchFamily="2" charset="-122"/>
              </a:rPr>
              <a:t>“</a:t>
            </a:r>
            <a:r>
              <a:rPr lang="zh-CN" altLang="en-US" sz="3200" u="none">
                <a:solidFill>
                  <a:srgbClr val="000099"/>
                </a:solidFill>
              </a:rPr>
              <a:t>无可奈何花落去</a:t>
            </a:r>
            <a:r>
              <a:rPr lang="zh-CN" altLang="en-US" sz="3200" u="none">
                <a:solidFill>
                  <a:srgbClr val="000099"/>
                </a:solidFill>
                <a:latin typeface="宋体" panose="02010600030101010101" pitchFamily="2" charset="-122"/>
              </a:rPr>
              <a:t>”</a:t>
            </a:r>
            <a:r>
              <a:rPr lang="zh-CN" altLang="en-US" sz="3200" u="none">
                <a:solidFill>
                  <a:srgbClr val="000099"/>
                </a:solidFill>
              </a:rPr>
              <a:t> 似的</a:t>
            </a:r>
            <a:r>
              <a:rPr lang="zh-CN" altLang="en-US" sz="3200" u="none">
                <a:solidFill>
                  <a:srgbClr val="FF0000"/>
                </a:solidFill>
              </a:rPr>
              <a:t>寂寞、凄凉</a:t>
            </a:r>
            <a:r>
              <a:rPr lang="zh-CN" altLang="en-US" sz="3200" u="none">
                <a:solidFill>
                  <a:srgbClr val="000099"/>
                </a:solidFill>
              </a:rPr>
              <a:t>情怀。</a:t>
            </a:r>
            <a:endParaRPr lang="zh-CN" altLang="en-US" sz="3200" u="none">
              <a:solidFill>
                <a:srgbClr val="000099"/>
              </a:solidFill>
            </a:endParaRPr>
          </a:p>
        </p:txBody>
      </p:sp>
      <p:sp>
        <p:nvSpPr>
          <p:cNvPr id="7" name="Text Box 2"/>
          <p:cNvSpPr txBox="1">
            <a:spLocks noChangeArrowheads="1"/>
          </p:cNvSpPr>
          <p:nvPr/>
        </p:nvSpPr>
        <p:spPr bwMode="auto">
          <a:xfrm>
            <a:off x="234615" y="1306513"/>
            <a:ext cx="9172575" cy="1791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15000"/>
              </a:lnSpc>
            </a:pPr>
            <a:r>
              <a:rPr lang="zh-CN" altLang="en-US" sz="3200" u="none">
                <a:latin typeface="宋体" panose="02010600030101010101" pitchFamily="2" charset="-122"/>
              </a:rPr>
              <a:t>  像花而又不是花的那一种落蕊</a:t>
            </a:r>
            <a:r>
              <a:rPr lang="en-US" altLang="zh-CN" sz="3200" u="none">
                <a:latin typeface="宋体" panose="02010600030101010101" pitchFamily="2" charset="-122"/>
              </a:rPr>
              <a:t>……</a:t>
            </a:r>
            <a:r>
              <a:rPr lang="zh-CN" altLang="en-US" sz="3200" u="none">
                <a:latin typeface="宋体" panose="02010600030101010101" pitchFamily="2" charset="-122"/>
              </a:rPr>
              <a:t>只能感出</a:t>
            </a:r>
            <a:r>
              <a:rPr lang="zh-CN" altLang="en-US" sz="3200" u="none" smtClean="0">
                <a:latin typeface="宋体" panose="02010600030101010101" pitchFamily="2" charset="-122"/>
              </a:rPr>
              <a:t>一点点</a:t>
            </a:r>
            <a:r>
              <a:rPr lang="zh-CN" altLang="en-US" sz="3200" u="none">
                <a:latin typeface="宋体" panose="02010600030101010101" pitchFamily="2" charset="-122"/>
              </a:rPr>
              <a:t>极微细极柔软的触觉。</a:t>
            </a:r>
            <a:endParaRPr lang="zh-CN" altLang="en-US" sz="3200" u="none">
              <a:latin typeface="宋体" panose="02010600030101010101" pitchFamily="2" charset="-122"/>
            </a:endParaRPr>
          </a:p>
          <a:p>
            <a:pPr>
              <a:lnSpc>
                <a:spcPct val="115000"/>
              </a:lnSpc>
            </a:pPr>
            <a:r>
              <a:rPr lang="zh-CN" altLang="en-US" sz="3200" u="none">
                <a:latin typeface="宋体" panose="02010600030101010101" pitchFamily="2" charset="-122"/>
              </a:rPr>
              <a:t>  作者为什么</a:t>
            </a:r>
            <a:r>
              <a:rPr lang="zh-CN" altLang="en-US" sz="3200" u="none"/>
              <a:t>不写秋槐的高大挺拔，只写其落蕊？</a:t>
            </a:r>
            <a:endParaRPr lang="zh-CN" altLang="en-US" sz="3200" u="none"/>
          </a:p>
        </p:txBody>
      </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Bottom)">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 Box 4"/>
          <p:cNvSpPr txBox="1">
            <a:spLocks noChangeArrowheads="1"/>
          </p:cNvSpPr>
          <p:nvPr/>
        </p:nvSpPr>
        <p:spPr bwMode="auto">
          <a:xfrm>
            <a:off x="647700" y="404813"/>
            <a:ext cx="11029950"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3200" u="none">
                <a:solidFill>
                  <a:srgbClr val="000099"/>
                </a:solidFill>
              </a:rPr>
              <a:t>    </a:t>
            </a:r>
            <a:r>
              <a:rPr lang="zh-CN" altLang="en-US" sz="3200" u="none">
                <a:solidFill>
                  <a:srgbClr val="000099"/>
                </a:solidFill>
              </a:rPr>
              <a:t>扫街的在树影下一阵扫后，灰土上留下来的一条条扫帚的丝纹，看起来既觉得细腻，又觉得清闲，潜意识下并且还觉得有点儿落寞，古人所说的梧桐一叶而天下知秋的遥想，大约也就在这些深沉的地方。 </a:t>
            </a:r>
            <a:endParaRPr lang="zh-CN" altLang="en-US" sz="3200" u="none">
              <a:solidFill>
                <a:srgbClr val="000099"/>
              </a:solidFill>
            </a:endParaRPr>
          </a:p>
        </p:txBody>
      </p:sp>
      <p:sp>
        <p:nvSpPr>
          <p:cNvPr id="5" name="Text Box 5"/>
          <p:cNvSpPr txBox="1">
            <a:spLocks noChangeArrowheads="1"/>
          </p:cNvSpPr>
          <p:nvPr/>
        </p:nvSpPr>
        <p:spPr bwMode="auto">
          <a:xfrm>
            <a:off x="874713" y="2679700"/>
            <a:ext cx="798036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600" u="none"/>
              <a:t>文中“这些深沉的地方”，指的是什么？</a:t>
            </a:r>
            <a:endParaRPr lang="zh-CN" altLang="en-US" sz="3600" u="none"/>
          </a:p>
        </p:txBody>
      </p:sp>
      <p:sp>
        <p:nvSpPr>
          <p:cNvPr id="6" name="Text Box 6"/>
          <p:cNvSpPr txBox="1">
            <a:spLocks noChangeArrowheads="1"/>
          </p:cNvSpPr>
          <p:nvPr/>
        </p:nvSpPr>
        <p:spPr bwMode="auto">
          <a:xfrm>
            <a:off x="874713" y="4216400"/>
            <a:ext cx="953135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u="none" smtClean="0">
                <a:solidFill>
                  <a:srgbClr val="000099"/>
                </a:solidFill>
              </a:rPr>
              <a:t>秋天</a:t>
            </a:r>
            <a:r>
              <a:rPr lang="zh-CN" altLang="en-US" sz="3200" u="none">
                <a:solidFill>
                  <a:srgbClr val="000099"/>
                </a:solidFill>
              </a:rPr>
              <a:t>给人的那种既细腻又清闲且有些落寞的</a:t>
            </a:r>
            <a:endParaRPr lang="zh-CN" altLang="en-US" sz="3200" u="none">
              <a:solidFill>
                <a:srgbClr val="000099"/>
              </a:solidFill>
            </a:endParaRPr>
          </a:p>
          <a:p>
            <a:r>
              <a:rPr lang="zh-CN" altLang="en-US" sz="3200" u="none">
                <a:solidFill>
                  <a:srgbClr val="000099"/>
                </a:solidFill>
              </a:rPr>
              <a:t>情感体验。</a:t>
            </a:r>
            <a:endParaRPr lang="zh-CN" altLang="en-US" sz="3200" u="none">
              <a:solidFill>
                <a:srgbClr val="000099"/>
              </a:solidFill>
            </a:endParaRPr>
          </a:p>
        </p:txBody>
      </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0418" name="Rectangle 2"/>
          <p:cNvSpPr>
            <a:spLocks noGrp="1" noChangeArrowheads="1"/>
          </p:cNvSpPr>
          <p:nvPr/>
        </p:nvSpPr>
        <p:spPr>
          <a:xfrm>
            <a:off x="514349" y="278130"/>
            <a:ext cx="7686675" cy="69215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200" b="1"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朗读</a:t>
            </a:r>
            <a:r>
              <a:rPr lang="en-US" altLang="zh-CN" sz="3200" b="1"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200" b="1"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荷塘月色</a:t>
            </a:r>
            <a:r>
              <a:rPr lang="en-US" altLang="zh-CN" sz="3200" b="1"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200" b="1"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第</a:t>
            </a:r>
            <a:r>
              <a:rPr lang="en-US" altLang="zh-CN" sz="3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3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自然段，思考：</a:t>
            </a:r>
            <a:endParaRPr lang="zh-CN" altLang="en-US" sz="3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0419" name="Rectangle 3"/>
          <p:cNvSpPr>
            <a:spLocks noGrp="1" noChangeArrowheads="1"/>
          </p:cNvSpPr>
          <p:nvPr/>
        </p:nvSpPr>
        <p:spPr>
          <a:xfrm>
            <a:off x="514350" y="1171575"/>
            <a:ext cx="10948670" cy="2686685"/>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lnSpc>
                <a:spcPts val="4360"/>
              </a:lnSpc>
              <a:spcBef>
                <a:spcPct val="0"/>
              </a:spcBef>
              <a:buFontTx/>
              <a:buNone/>
            </a:pP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、这一段写什么景，是从哪些方面来写的？</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ts val="4360"/>
              </a:lnSpc>
              <a:spcBef>
                <a:spcPct val="0"/>
              </a:spcBef>
              <a:buFontTx/>
              <a:buNone/>
            </a:pPr>
            <a:endParaRPr lang="en-US" altLang="zh-CN" sz="2800" b="1">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ts val="4360"/>
              </a:lnSpc>
              <a:spcBef>
                <a:spcPct val="0"/>
              </a:spcBef>
              <a:buFontTx/>
              <a:buNone/>
            </a:pP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、作者是怎样从这些方面描绘月下荷塘美景的：请找出这些句子，展开想象，阅读品味它的妙处。 </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0420" name="Text Box 4"/>
          <p:cNvSpPr txBox="1">
            <a:spLocks noChangeArrowheads="1"/>
          </p:cNvSpPr>
          <p:nvPr/>
        </p:nvSpPr>
        <p:spPr bwMode="auto">
          <a:xfrm>
            <a:off x="824230" y="1806575"/>
            <a:ext cx="10091420" cy="521970"/>
          </a:xfrm>
          <a:prstGeom prst="rect">
            <a:avLst/>
          </a:prstGeom>
          <a:noFill/>
          <a:ln w="9525">
            <a:noFill/>
            <a:miter lim="800000"/>
          </a:ln>
          <a:effectLst/>
        </p:spPr>
        <p:txBody>
          <a:bodyPr wrap="square">
            <a:spAutoFit/>
          </a:bodyPr>
          <a:lstStyle/>
          <a:p>
            <a:pPr>
              <a:spcBef>
                <a:spcPct val="50000"/>
              </a:spcBef>
            </a:pP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月下荷塘美景，写了荷叶、荷花、荷香、荷波、荷韵五个方面 </a:t>
            </a:r>
            <a:endPar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0421" name="Text Box 5"/>
          <p:cNvSpPr txBox="1">
            <a:spLocks noChangeArrowheads="1"/>
          </p:cNvSpPr>
          <p:nvPr/>
        </p:nvSpPr>
        <p:spPr bwMode="auto">
          <a:xfrm>
            <a:off x="637540" y="3621405"/>
            <a:ext cx="11163935" cy="521970"/>
          </a:xfrm>
          <a:prstGeom prst="rect">
            <a:avLst/>
          </a:prstGeom>
          <a:noFill/>
          <a:ln w="9525">
            <a:noFill/>
            <a:miter lim="800000"/>
          </a:ln>
          <a:effectLst/>
        </p:spPr>
        <p:txBody>
          <a:bodyPr wrap="square">
            <a:spAutoFit/>
          </a:bodyPr>
          <a:lstStyle/>
          <a:p>
            <a:pPr>
              <a:spcBef>
                <a:spcPct val="50000"/>
              </a:spcBef>
            </a:pP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①荷叶：</a:t>
            </a:r>
            <a:r>
              <a:rPr lang="zh-CN" altLang="en-US"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“叶子出水很高，像亭亭的舞女的裙。”</a:t>
            </a:r>
            <a:endParaRPr lang="zh-CN" altLang="en-US" sz="2800" b="1">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Text Box 5"/>
          <p:cNvSpPr txBox="1">
            <a:spLocks noChangeArrowheads="1"/>
          </p:cNvSpPr>
          <p:nvPr/>
        </p:nvSpPr>
        <p:spPr bwMode="auto">
          <a:xfrm>
            <a:off x="637540" y="4377690"/>
            <a:ext cx="11163935" cy="1814830"/>
          </a:xfrm>
          <a:prstGeom prst="rect">
            <a:avLst/>
          </a:prstGeom>
          <a:noFill/>
          <a:ln w="9525">
            <a:noFill/>
            <a:miter lim="800000"/>
          </a:ln>
          <a:effectLst/>
        </p:spPr>
        <p:txBody>
          <a:bodyPr wrap="square">
            <a:spAutoFit/>
          </a:bodyPr>
          <a:lstStyle/>
          <a:p>
            <a:pPr>
              <a:spcBef>
                <a:spcPct val="50000"/>
              </a:spcBef>
            </a:pPr>
            <a:r>
              <a:rPr lang="zh-CN" altLang="en-US"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运用</a:t>
            </a: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比喻</a:t>
            </a:r>
            <a:r>
              <a:rPr lang="zh-CN" altLang="en-US"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手法写出荷叶的风姿。</a:t>
            </a:r>
            <a:r>
              <a:rPr lang="zh-CN" altLang="en-US" sz="2800" b="1">
                <a:solidFill>
                  <a:schemeClr val="tx1"/>
                </a:solidFill>
                <a:latin typeface="微软雅黑" panose="020b0503020204020204" pitchFamily="34" charset="-122"/>
                <a:ea typeface="微软雅黑" panose="020b0503020204020204" pitchFamily="34" charset="-122"/>
                <a:sym typeface="+mn-ea"/>
              </a:rPr>
              <a:t>以亭亭的舞女的裙来比喻叶子，有一种舒展、旋转的美。荷叶本是静的，作者想像它是动的，这是</a:t>
            </a:r>
            <a:r>
              <a:rPr lang="zh-CN" altLang="en-US" sz="2800" b="1">
                <a:solidFill>
                  <a:srgbClr val="FF0000"/>
                </a:solidFill>
                <a:latin typeface="微软雅黑" panose="020b0503020204020204" pitchFamily="34" charset="-122"/>
                <a:ea typeface="微软雅黑" panose="020b0503020204020204" pitchFamily="34" charset="-122"/>
                <a:sym typeface="+mn-ea"/>
              </a:rPr>
              <a:t>以动写静，以虚写实</a:t>
            </a:r>
            <a:r>
              <a:rPr lang="zh-CN" altLang="en-US" sz="2800" b="1">
                <a:latin typeface="微软雅黑" panose="020b0503020204020204" pitchFamily="34" charset="-122"/>
                <a:ea typeface="微软雅黑" panose="020b0503020204020204" pitchFamily="34" charset="-122"/>
                <a:sym typeface="+mn-ea"/>
              </a:rPr>
              <a:t>。</a:t>
            </a:r>
            <a:r>
              <a:rPr lang="zh-CN" altLang="en-US" sz="2800" b="1">
                <a:solidFill>
                  <a:schemeClr val="tx1"/>
                </a:solidFill>
                <a:latin typeface="微软雅黑" panose="020b0503020204020204" pitchFamily="34" charset="-122"/>
                <a:ea typeface="微软雅黑" panose="020b0503020204020204" pitchFamily="34" charset="-122"/>
                <a:sym typeface="+mn-ea"/>
              </a:rPr>
              <a:t>叠词</a:t>
            </a:r>
            <a:r>
              <a:rPr lang="zh-CN" altLang="en-US" sz="2800" b="1">
                <a:solidFill>
                  <a:srgbClr val="FF0000"/>
                </a:solidFill>
                <a:latin typeface="微软雅黑" panose="020b0503020204020204" pitchFamily="34" charset="-122"/>
                <a:ea typeface="微软雅黑" panose="020b0503020204020204" pitchFamily="34" charset="-122"/>
                <a:sym typeface="+mn-ea"/>
              </a:rPr>
              <a:t>亭亭</a:t>
            </a:r>
            <a:r>
              <a:rPr lang="zh-CN" altLang="en-US" sz="2800" b="1">
                <a:solidFill>
                  <a:schemeClr val="tx1"/>
                </a:solidFill>
                <a:latin typeface="微软雅黑" panose="020b0503020204020204" pitchFamily="34" charset="-122"/>
                <a:ea typeface="微软雅黑" panose="020b0503020204020204" pitchFamily="34" charset="-122"/>
                <a:sym typeface="+mn-ea"/>
              </a:rPr>
              <a:t>传神地描摹出眼前之景，同时有一种</a:t>
            </a:r>
            <a:r>
              <a:rPr lang="zh-CN" altLang="en-US" sz="2800" b="1">
                <a:solidFill>
                  <a:srgbClr val="FF0000"/>
                </a:solidFill>
                <a:latin typeface="微软雅黑" panose="020b0503020204020204" pitchFamily="34" charset="-122"/>
                <a:ea typeface="微软雅黑" panose="020b0503020204020204" pitchFamily="34" charset="-122"/>
                <a:sym typeface="+mn-ea"/>
              </a:rPr>
              <a:t>韵律美</a:t>
            </a:r>
            <a:r>
              <a:rPr lang="zh-CN" altLang="en-US" sz="2800" b="1">
                <a:solidFill>
                  <a:schemeClr val="accent3"/>
                </a:solidFill>
                <a:latin typeface="微软雅黑" panose="020b0503020204020204" pitchFamily="34" charset="-122"/>
                <a:ea typeface="微软雅黑" panose="020b0503020204020204" pitchFamily="34" charset="-122"/>
                <a:sym typeface="+mn-ea"/>
              </a:rPr>
              <a:t>，</a:t>
            </a:r>
            <a:r>
              <a:rPr lang="zh-CN" altLang="en-US" sz="2800" b="1">
                <a:solidFill>
                  <a:schemeClr val="tx1"/>
                </a:solidFill>
                <a:latin typeface="微软雅黑" panose="020b0503020204020204" pitchFamily="34" charset="-122"/>
                <a:ea typeface="微软雅黑" panose="020b0503020204020204" pitchFamily="34" charset="-122"/>
                <a:sym typeface="+mn-ea"/>
              </a:rPr>
              <a:t>渲染出雅而不俗的语言氛围。</a:t>
            </a:r>
            <a:endParaRPr lang="zh-CN" altLang="en-US"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60420"/>
                                        </p:tgtEl>
                                        <p:attrNameLst>
                                          <p:attrName>style.visibility</p:attrName>
                                        </p:attrNameLst>
                                      </p:cBhvr>
                                      <p:to>
                                        <p:strVal val="visible"/>
                                      </p:to>
                                    </p:set>
                                    <p:anim calcmode="lin" valueType="num">
                                      <p:cBhvr>
                                        <p:cTn id="7" dur="2000" fill="hold"/>
                                        <p:tgtEl>
                                          <p:spTgt spid="60420"/>
                                        </p:tgtEl>
                                        <p:attrNameLst>
                                          <p:attrName>ppt_w</p:attrName>
                                        </p:attrNameLst>
                                      </p:cBhvr>
                                      <p:tavLst>
                                        <p:tav tm="0">
                                          <p:val>
                                            <p:fltVal val="0"/>
                                          </p:val>
                                        </p:tav>
                                        <p:tav tm="100000">
                                          <p:val>
                                            <p:strVal val="#ppt_w"/>
                                          </p:val>
                                        </p:tav>
                                      </p:tavLst>
                                    </p:anim>
                                    <p:anim calcmode="lin" valueType="num">
                                      <p:cBhvr>
                                        <p:cTn id="8" dur="2000" fill="hold"/>
                                        <p:tgtEl>
                                          <p:spTgt spid="60420"/>
                                        </p:tgtEl>
                                        <p:attrNameLst>
                                          <p:attrName>ppt_h</p:attrName>
                                        </p:attrNameLst>
                                      </p:cBhvr>
                                      <p:tavLst>
                                        <p:tav tm="0">
                                          <p:val>
                                            <p:fltVal val="0"/>
                                          </p:val>
                                        </p:tav>
                                        <p:tav tm="100000">
                                          <p:val>
                                            <p:strVal val="#ppt_h"/>
                                          </p:val>
                                        </p:tav>
                                      </p:tavLst>
                                    </p:anim>
                                    <p:anim calcmode="lin" valueType="num">
                                      <p:cBhvr>
                                        <p:cTn id="9" dur="2000" fill="hold"/>
                                        <p:tgtEl>
                                          <p:spTgt spid="60420"/>
                                        </p:tgtEl>
                                        <p:attrNameLst>
                                          <p:attrName>ppt_x</p:attrName>
                                        </p:attrNameLst>
                                      </p:cBhvr>
                                      <p:tavLst>
                                        <p:tav tm="0" fmla="#ppt_x+(cos(-2*pi*(1-$))*-#ppt_x-sin(-2*pi*(1-$))*(1-#ppt_y))*(1-$)">
                                          <p:val>
                                            <p:fltVal val="0"/>
                                          </p:val>
                                        </p:tav>
                                        <p:tav tm="100000">
                                          <p:val>
                                            <p:fltVal val="1"/>
                                          </p:val>
                                        </p:tav>
                                      </p:tavLst>
                                    </p:anim>
                                    <p:anim calcmode="lin" valueType="num">
                                      <p:cBhvr>
                                        <p:cTn id="10" dur="2000" fill="hold"/>
                                        <p:tgtEl>
                                          <p:spTgt spid="6042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nodeType="clickPar">
                      <p:stCondLst>
                        <p:cond delay="indefinite"/>
                      </p:stCondLst>
                      <p:childTnLst>
                        <p:par>
                          <p:cTn id="12" fill="hold" nodeType="afterGroup">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60421"/>
                                        </p:tgtEl>
                                        <p:attrNameLst>
                                          <p:attrName>style.visibility</p:attrName>
                                        </p:attrNameLst>
                                      </p:cBhvr>
                                      <p:to>
                                        <p:strVal val="visible"/>
                                      </p:to>
                                    </p:set>
                                    <p:anim calcmode="lin" valueType="num">
                                      <p:cBhvr additive="base">
                                        <p:cTn id="15" dur="500" fill="hold"/>
                                        <p:tgtEl>
                                          <p:spTgt spid="60421"/>
                                        </p:tgtEl>
                                        <p:attrNameLst>
                                          <p:attrName>ppt_x</p:attrName>
                                        </p:attrNameLst>
                                      </p:cBhvr>
                                      <p:tavLst>
                                        <p:tav tm="0">
                                          <p:val>
                                            <p:strVal val="#ppt_x"/>
                                          </p:val>
                                        </p:tav>
                                        <p:tav tm="100000">
                                          <p:val>
                                            <p:strVal val="#ppt_x"/>
                                          </p:val>
                                        </p:tav>
                                      </p:tavLst>
                                    </p:anim>
                                    <p:anim calcmode="lin" valueType="num">
                                      <p:cBhvr additive="base">
                                        <p:cTn id="16" dur="500" fill="hold"/>
                                        <p:tgtEl>
                                          <p:spTgt spid="60421"/>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0" grpId="0"/>
      <p:bldP spid="60421" grpId="0"/>
      <p:bldP spid="4"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01" name="圆角矩形 11">
            <a:hlinkClick r:id="rId3" action="ppaction://hlinkfile"/>
          </p:cNvPr>
          <p:cNvSpPr/>
          <p:nvPr/>
        </p:nvSpPr>
        <p:spPr>
          <a:xfrm>
            <a:off x="4524375" y="633730"/>
            <a:ext cx="2304415" cy="79629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smtClean="0">
                <a:latin typeface="微软雅黑" panose="020b0503020204020204" pitchFamily="34" charset="-122"/>
                <a:ea typeface="微软雅黑" panose="020b0503020204020204" pitchFamily="34" charset="-122"/>
              </a:rPr>
              <a:t>学习目标</a:t>
            </a:r>
            <a:endParaRPr lang="zh-CN" altLang="en-US" sz="4000" b="1" smtClean="0">
              <a:latin typeface="微软雅黑" panose="020b0503020204020204" pitchFamily="34" charset="-122"/>
              <a:ea typeface="微软雅黑" panose="020b0503020204020204" pitchFamily="34" charset="-122"/>
            </a:endParaRPr>
          </a:p>
        </p:txBody>
      </p:sp>
      <p:sp>
        <p:nvSpPr>
          <p:cNvPr id="2" name="文本框 1"/>
          <p:cNvSpPr txBox="1"/>
          <p:nvPr/>
        </p:nvSpPr>
        <p:spPr>
          <a:xfrm>
            <a:off x="1387475" y="2219960"/>
            <a:ext cx="9900920" cy="2959977"/>
          </a:xfrm>
          <a:prstGeom prst="rect">
            <a:avLst/>
          </a:prstGeom>
          <a:noFill/>
        </p:spPr>
        <p:txBody>
          <a:bodyPr wrap="square" rtlCol="0" anchor="t">
            <a:spAutoFit/>
          </a:bodyPr>
          <a:lstStyle/>
          <a:p>
            <a:pPr marL="0" marR="0" lvl="0" indent="0" algn="l" defTabSz="914400" rtl="0" fontAlgn="auto">
              <a:lnSpc>
                <a:spcPct val="150000"/>
              </a:lnSpc>
              <a:spcBef>
                <a:spcPct val="0"/>
              </a:spcBef>
              <a:spcAft>
                <a:spcPct val="0"/>
              </a:spcAft>
              <a:buClrTx/>
              <a:buSzTx/>
              <a:buFont typeface="Arial" panose="020b0604020202020204" pitchFamily="34" charset="0"/>
              <a:buNone/>
              <a:defRPr/>
            </a:pPr>
            <a:r>
              <a:rPr lang="en-US" altLang="zh-CN" sz="3200" b="1" noProof="0" smtClean="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3200" b="1" noProof="0" smtClean="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3200" b="1" smtClean="0">
                <a:latin typeface="微软雅黑" panose="020b0503020204020204" pitchFamily="34" charset="-122"/>
                <a:ea typeface="微软雅黑" panose="020b0503020204020204" pitchFamily="34" charset="-122"/>
                <a:cs typeface="微软雅黑" panose="020b0503020204020204" pitchFamily="34" charset="-122"/>
                <a:sym typeface="+mn-ea"/>
              </a:rPr>
              <a:t>阅读文章</a:t>
            </a:r>
            <a:r>
              <a:rPr lang="zh-CN" altLang="en-US" sz="3200" b="1" noProof="0" smtClean="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，梳理两篇文章的结构。</a:t>
            </a:r>
            <a:endParaRPr kumimoji="0" lang="en-US" altLang="zh-CN" sz="3200" b="1" i="0" u="none" strike="noStrike" kern="1200" cap="none" spc="0" normalizeH="0" baseline="0" noProof="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fontAlgn="auto">
              <a:lnSpc>
                <a:spcPct val="150000"/>
              </a:lnSpc>
              <a:spcBef>
                <a:spcPct val="0"/>
              </a:spcBef>
              <a:spcAft>
                <a:spcPct val="0"/>
              </a:spcAft>
              <a:buClrTx/>
              <a:buSzTx/>
              <a:buFont typeface="Arial" panose="020b0604020202020204" pitchFamily="34" charset="0"/>
              <a:buNone/>
              <a:defRPr/>
            </a:pPr>
            <a:r>
              <a:rPr lang="en-US" altLang="zh-CN" sz="3200" b="1" noProof="0" smtClean="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3200" b="1" noProof="0" smtClean="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、学习文中写景的叙事逻辑。</a:t>
            </a:r>
            <a:endParaRPr kumimoji="0" lang="en-US" altLang="zh-CN" sz="3200" b="1" i="0" u="none" strike="noStrike" kern="1200" cap="none" spc="0" normalizeH="0" baseline="0" noProof="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fontAlgn="auto">
              <a:lnSpc>
                <a:spcPct val="150000"/>
              </a:lnSpc>
              <a:spcBef>
                <a:spcPct val="0"/>
              </a:spcBef>
              <a:spcAft>
                <a:spcPct val="0"/>
              </a:spcAft>
              <a:buClrTx/>
              <a:buSzTx/>
              <a:buFont typeface="Arial" panose="020b0604020202020204" pitchFamily="34" charset="0"/>
              <a:buNone/>
              <a:defRPr/>
            </a:pPr>
            <a:r>
              <a:rPr lang="en-US" altLang="zh-CN" sz="3200" b="1" noProof="0" smtClean="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3200" b="1" noProof="0" smtClean="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、通过对比两篇文章的不同叙事方式，理解写景散文的特点。</a:t>
            </a:r>
            <a:endParaRPr lang="zh-CN" altLang="en-US" sz="3200" b="1" noProof="0" smtClean="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097177" name="Picture 2" descr="C:\Users\Administrator\Desktop\795ccd4efcf5c9e6d5bed120609a5f41.png"/>
          <p:cNvPicPr>
            <a:picLocks noChangeAspect="1" noChangeArrowheads="1"/>
          </p:cNvPicPr>
          <p:nvPr/>
        </p:nvPicPr>
        <p:blipFill>
          <a:blip r:embed="rId4"/>
          <a:stretch>
            <a:fillRect/>
          </a:stretch>
        </p:blipFill>
        <p:spPr bwMode="auto">
          <a:xfrm>
            <a:off x="8112269" y="4655419"/>
            <a:ext cx="4080014" cy="2202960"/>
          </a:xfrm>
          <a:prstGeom prst="rect">
            <a:avLst/>
          </a:prstGeom>
          <a:noFill/>
        </p:spPr>
      </p:pic>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16560" y="579755"/>
            <a:ext cx="11358245" cy="1576070"/>
          </a:xfrm>
          <a:prstGeom prst="rect">
            <a:avLst/>
          </a:prstGeom>
          <a:noFill/>
        </p:spPr>
        <p:txBody>
          <a:bodyPr wrap="square" rtlCol="0" anchor="t">
            <a:spAutoFit/>
          </a:bodyPr>
          <a:lstStyle/>
          <a:p>
            <a:pPr fontAlgn="auto">
              <a:lnSpc>
                <a:spcPts val="3860"/>
              </a:lnSpc>
            </a:pPr>
            <a:r>
              <a:rPr lang="zh-CN" altLang="en-US" sz="2800" b="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②</a:t>
            </a: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荷花：</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sym typeface="+mn-ea"/>
              </a:rPr>
              <a:t>“层层的叶子中间，零星地点缀着些白花，有袅娜地开着的，有羞涩地打着朵儿地；正如一粒粒的明珠，又如碧天里的星星，又如刚出浴的美人。”</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547370" y="2437765"/>
            <a:ext cx="11040110" cy="1383665"/>
          </a:xfrm>
          <a:prstGeom prst="rect">
            <a:avLst/>
          </a:prstGeom>
          <a:noFill/>
        </p:spPr>
        <p:txBody>
          <a:bodyPr wrap="square" rtlCol="0" anchor="t">
            <a:spAutoFit/>
          </a:bodyPr>
          <a:lstStyle/>
          <a:p>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运用拟人手法，</a:t>
            </a:r>
            <a:r>
              <a:rPr lang="zh-CN" altLang="en-US" sz="2800" b="1" smtClean="0">
                <a:latin typeface="微软雅黑" panose="020b0503020204020204" pitchFamily="34" charset="-122"/>
                <a:ea typeface="微软雅黑" panose="020b0503020204020204" pitchFamily="34" charset="-122"/>
                <a:cs typeface="微软雅黑" panose="020b0503020204020204" pitchFamily="34" charset="-122"/>
                <a:sym typeface="+mn-ea"/>
              </a:rPr>
              <a:t>“袅娜”</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sym typeface="+mn-ea"/>
              </a:rPr>
              <a:t>写出荷花的饱满盛开状，“羞涩”写荷花含苞待放。这两个词本是用来描写女子娇美姿态、羞涩神情的，现在用来写荷花，</a:t>
            </a: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赋予荷花生命的活力和感情，写出了荷花的情态美。</a:t>
            </a:r>
            <a:endPar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649605" y="4104005"/>
            <a:ext cx="10835640" cy="953135"/>
          </a:xfrm>
          <a:prstGeom prst="rect">
            <a:avLst/>
          </a:prstGeom>
          <a:noFill/>
        </p:spPr>
        <p:txBody>
          <a:bodyPr wrap="square" rtlCol="0" anchor="t">
            <a:spAutoFit/>
          </a:bodyPr>
          <a:lstStyle/>
          <a:p>
            <a:pPr algn="l"/>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用博喻</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sym typeface="+mn-ea"/>
              </a:rPr>
              <a:t>把荷花比做是“一粒粒的明珠”“碧天里的星星”“刚出浴的美人”，</a:t>
            </a: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写出了月光下的荷花的各种姿态。</a:t>
            </a:r>
            <a:endPar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097222" name="Picture 2" descr="C:\Users\Administrator\Desktop\795ccd4efcf5c9e6d5bed120609a5f41.png"/>
          <p:cNvPicPr>
            <a:picLocks noChangeAspect="1" noChangeArrowheads="1"/>
          </p:cNvPicPr>
          <p:nvPr>
            <p:custDataLst>
              <p:tags r:id="rId4"/>
            </p:custDataLst>
          </p:nvPr>
        </p:nvPicPr>
        <p:blipFill>
          <a:blip r:embed="rId3"/>
          <a:stretch>
            <a:fillRect/>
          </a:stretch>
        </p:blipFill>
        <p:spPr bwMode="auto">
          <a:xfrm>
            <a:off x="8586291" y="4911295"/>
            <a:ext cx="3605414" cy="1946705"/>
          </a:xfrm>
          <a:prstGeom prst="rect">
            <a:avLst/>
          </a:prstGeom>
          <a:noFill/>
        </p:spPr>
      </p:pic>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561340" y="524510"/>
            <a:ext cx="10454640" cy="1209675"/>
          </a:xfrm>
          <a:prstGeom prst="rect">
            <a:avLst/>
          </a:prstGeom>
          <a:noFill/>
        </p:spPr>
        <p:txBody>
          <a:bodyPr wrap="square" rtlCol="0" anchor="t">
            <a:spAutoFit/>
          </a:bodyPr>
          <a:lstStyle/>
          <a:p>
            <a:pPr fontAlgn="auto">
              <a:lnSpc>
                <a:spcPts val="4360"/>
              </a:lnSpc>
            </a:pPr>
            <a:r>
              <a:rPr lang="zh-CN" altLang="en-US" sz="2800" b="1" noProof="0" smtClean="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noProof="0" smtClean="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③荷香：</a:t>
            </a:r>
            <a:r>
              <a:rPr lang="zh-CN" altLang="en-US" sz="2800" b="1" noProof="0" smtClean="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“微风过处，送来缕缕清香，仿佛远处高楼上渺茫的歌声似的。”</a:t>
            </a:r>
            <a:endParaRPr lang="zh-CN" altLang="en-US" sz="2800" b="1" noProof="0" smtClean="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nvSpPr>
        <p:spPr>
          <a:xfrm>
            <a:off x="696595" y="2005330"/>
            <a:ext cx="11144250" cy="953135"/>
          </a:xfrm>
          <a:prstGeom prst="rect">
            <a:avLst/>
          </a:prstGeom>
          <a:noFill/>
        </p:spPr>
        <p:txBody>
          <a:bodyPr wrap="square" rtlCol="0" anchor="t">
            <a:spAutoFit/>
          </a:bodyPr>
          <a:lstStyle/>
          <a:p>
            <a:r>
              <a:rPr lang="zh-CN" altLang="en-US" sz="28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通感修辞</a:t>
            </a:r>
            <a:r>
              <a:rPr lang="zh-CN" altLang="en-US" sz="2800" b="1">
                <a:effectLs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，由</a:t>
            </a:r>
            <a:r>
              <a:rPr lang="zh-CN" altLang="en-US" sz="2800" b="1">
                <a:solidFill>
                  <a:schemeClr val="accent3"/>
                </a:solidFill>
                <a:effectLs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嗅觉</a:t>
            </a:r>
            <a:r>
              <a:rPr lang="zh-CN" altLang="en-US" sz="2800" b="1">
                <a:effectLs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向</a:t>
            </a:r>
            <a:r>
              <a:rPr lang="zh-CN" altLang="en-US" sz="2800" b="1">
                <a:solidFill>
                  <a:schemeClr val="accent3"/>
                </a:solidFill>
                <a:effectLs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听觉</a:t>
            </a:r>
            <a:r>
              <a:rPr lang="zh-CN" altLang="en-US" sz="2800" b="1">
                <a:effectLs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转移。“缕缕清香”与“渺茫的歌声”。把“清香”比喻成远处的“歌声”，</a:t>
            </a:r>
            <a:r>
              <a:rPr lang="zh-CN" altLang="en-US" sz="28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烘托</a:t>
            </a:r>
            <a:r>
              <a:rPr lang="zh-CN" altLang="en-US" sz="2800" b="1">
                <a:effectLs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出几分</a:t>
            </a:r>
            <a:r>
              <a:rPr lang="zh-CN" altLang="en-US" sz="28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幽雅</a:t>
            </a:r>
            <a:r>
              <a:rPr lang="zh-CN" altLang="en-US" sz="2800" b="1">
                <a:effectLs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和</a:t>
            </a:r>
            <a:r>
              <a:rPr lang="zh-CN" altLang="en-US" sz="28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宁静</a:t>
            </a:r>
            <a:r>
              <a:rPr lang="zh-CN" altLang="en-US" sz="2800" b="1">
                <a:effectLs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来。  </a:t>
            </a:r>
            <a:endParaRPr lang="zh-CN" altLang="en-US" sz="2800" b="1">
              <a:effectLs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 name="文本框 2"/>
          <p:cNvSpPr txBox="1"/>
          <p:nvPr/>
        </p:nvSpPr>
        <p:spPr>
          <a:xfrm>
            <a:off x="507365" y="3171825"/>
            <a:ext cx="11279505" cy="953135"/>
          </a:xfrm>
          <a:prstGeom prst="rect">
            <a:avLst/>
          </a:prstGeom>
          <a:noFill/>
        </p:spPr>
        <p:txBody>
          <a:bodyPr wrap="square" rtlCol="0" anchor="t">
            <a:spAutoFit/>
          </a:bodyPr>
          <a:lstStyle/>
          <a:p>
            <a:r>
              <a:rPr lang="zh-CN" altLang="en-US" sz="2800" b="1" noProof="0" smtClean="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④荷波：</a:t>
            </a:r>
            <a:r>
              <a:rPr lang="zh-CN" altLang="en-US" sz="2800" b="1" noProof="0" smtClean="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“叶子与花也有一丝的颤动，像闪电般，霎时传过荷塘的那边去了。叶子本是肩并肩密密地挨着，这便宛然有了一道凝碧的波痕。”</a:t>
            </a:r>
            <a:endParaRPr lang="zh-CN" altLang="en-US" sz="2800" b="1" noProof="0" smtClean="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561340" y="4375150"/>
            <a:ext cx="11171555" cy="1814830"/>
          </a:xfrm>
          <a:prstGeom prst="rect">
            <a:avLst/>
          </a:prstGeom>
          <a:noFill/>
        </p:spPr>
        <p:txBody>
          <a:bodyPr wrap="square" rtlCol="0" anchor="t">
            <a:spAutoFit/>
          </a:bodyPr>
          <a:lstStyle/>
          <a:p>
            <a:r>
              <a:rPr lang="zh-CN" altLang="en-US" sz="2800" b="1" noProof="0" smtClean="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运用</a:t>
            </a:r>
            <a:r>
              <a:rPr lang="zh-CN" altLang="en-US" sz="2800" b="1" noProof="0" smtClean="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拟人、比喻</a:t>
            </a:r>
            <a:r>
              <a:rPr lang="zh-CN" altLang="en-US" sz="2800" b="1" noProof="0" smtClean="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的手法，写出微风过处叶花颤动的情状，既有视觉形象，叶子“有一丝的颤动”化为“一道凝碧的波痕”；又有听觉形象，风吹花叶的颤动声音。</a:t>
            </a:r>
            <a:r>
              <a:rPr lang="zh-CN" altLang="en-US" sz="2800" b="1" noProof="0" smtClean="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动静结合，</a:t>
            </a:r>
            <a:r>
              <a:rPr lang="zh-CN" altLang="en-US" sz="2800" b="1" noProof="0" smtClean="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形象地传达出荷塘富有生气的风姿，创造出了清幽恬静的氛</a:t>
            </a:r>
            <a:r>
              <a:rPr lang="zh-CN" altLang="en-US" sz="2800" noProof="0" smtClean="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围。 </a:t>
            </a:r>
            <a:endParaRPr lang="zh-CN" altLang="en-US" sz="2800" noProof="0" smtClean="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600075" y="1292225"/>
            <a:ext cx="10415905" cy="953135"/>
          </a:xfrm>
          <a:prstGeom prst="rect">
            <a:avLst/>
          </a:prstGeom>
          <a:noFill/>
        </p:spPr>
        <p:txBody>
          <a:bodyPr wrap="square" rtlCol="0" anchor="t">
            <a:spAutoFit/>
          </a:bodyPr>
          <a:lstStyle/>
          <a:p>
            <a:r>
              <a:rPr lang="zh-CN" altLang="en-US" sz="2800" b="1" noProof="0" smtClean="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⑤荷韵：</a:t>
            </a:r>
            <a:r>
              <a:rPr lang="zh-CN" altLang="en-US" sz="2800" b="1" noProof="0" smtClean="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“叶子底下是脉脉的流水，遮住了，不能见一些颜色；而叶子却更见风致了。”</a:t>
            </a:r>
            <a:endParaRPr lang="zh-CN" altLang="en-US" sz="2800" b="1" noProof="0" smtClean="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746760" y="2578100"/>
            <a:ext cx="8857615" cy="2584450"/>
          </a:xfrm>
          <a:prstGeom prst="rect">
            <a:avLst/>
          </a:prstGeom>
          <a:noFill/>
        </p:spPr>
        <p:txBody>
          <a:bodyPr wrap="square" rtlCol="0" anchor="t">
            <a:spAutoFit/>
          </a:bodyPr>
          <a:lstStyle/>
          <a:p>
            <a:pPr marL="0" lvl="0" indent="0" algn="l" fontAlgn="auto">
              <a:lnSpc>
                <a:spcPts val="4860"/>
              </a:lnSpc>
            </a:pPr>
            <a:r>
              <a:rPr lang="zh-CN"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运用</a:t>
            </a:r>
            <a:r>
              <a:rPr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拟人，</a:t>
            </a:r>
            <a:r>
              <a:rPr lang="zh-CN" altLang="en-US" sz="2800" b="1" noProof="0" smtClean="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“脉脉”本指默默地用眼神或行动来表情传意，这里用来写流水，塘水在茂密的荷叶下是看不到的，作者却由叶子的“风韵”想象到那叶子下的水“脉脉”有情，真正做到了</a:t>
            </a:r>
            <a:r>
              <a:rPr lang="zh-CN" altLang="en-US" sz="2800" b="1" noProof="0" smtClean="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言有尽而意无穷</a:t>
            </a:r>
            <a:r>
              <a:rPr lang="zh-CN" altLang="en-US" sz="2800" b="1" noProof="0" smtClean="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800" b="1">
              <a:solidFill>
                <a:srgbClr val="0033CC"/>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097207" name="Picture 2" descr="C:\Users\Administrator\Desktop\88303bd94b425f5906ef5595c1eb2b9c.png"/>
          <p:cNvPicPr>
            <a:picLocks noChangeAspect="1" noChangeArrowheads="1"/>
          </p:cNvPicPr>
          <p:nvPr/>
        </p:nvPicPr>
        <p:blipFill>
          <a:blip r:embed="rId3"/>
          <a:stretch>
            <a:fillRect/>
          </a:stretch>
        </p:blipFill>
        <p:spPr bwMode="auto">
          <a:xfrm>
            <a:off x="9674860" y="2331720"/>
            <a:ext cx="2517140" cy="4639310"/>
          </a:xfrm>
          <a:prstGeom prst="rect">
            <a:avLst/>
          </a:prstGeom>
          <a:noFill/>
        </p:spPr>
      </p:pic>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88" name="组合 1"/>
          <p:cNvGrpSpPr/>
          <p:nvPr/>
        </p:nvGrpSpPr>
        <p:grpSpPr>
          <a:xfrm>
            <a:off x="912128" y="387985"/>
            <a:ext cx="9856202" cy="5868168"/>
            <a:chOff x="1727090" y="884038"/>
            <a:chExt cx="7902854" cy="5868443"/>
          </a:xfrm>
        </p:grpSpPr>
        <p:sp>
          <p:nvSpPr>
            <p:cNvPr id="1048681" name="文本框 25600"/>
            <p:cNvSpPr txBox="1"/>
            <p:nvPr/>
          </p:nvSpPr>
          <p:spPr>
            <a:xfrm>
              <a:off x="1727177" y="3726371"/>
              <a:ext cx="453146" cy="996339"/>
            </a:xfrm>
            <a:prstGeom prst="rect">
              <a:avLst/>
            </a:prstGeom>
            <a:noFill/>
            <a:ln w="9525">
              <a:noFill/>
            </a:ln>
          </p:spPr>
          <p:txBody>
            <a:bodyPr vert="eaVert" wrap="square" lIns="67500" tIns="35100" rIns="67500" bIns="35100" anchor="t">
              <a:spAutoFit/>
            </a:bodyPr>
            <a:lstStyle/>
            <a:p>
              <a:pPr defTabSz="0">
                <a:spcBef>
                  <a:spcPts val="2000"/>
                </a:spcBef>
                <a:buClrTx/>
                <a:tabLst>
                  <a:tab pos="0"/>
                  <a:tab pos="263525"/>
                  <a:tab pos="528955"/>
                  <a:tab pos="793750"/>
                  <a:tab pos="1059180"/>
                  <a:tab pos="1323975"/>
                  <a:tab pos="1589405"/>
                  <a:tab pos="1854200"/>
                  <a:tab pos="2119630"/>
                  <a:tab pos="2384425"/>
                  <a:tab pos="2649855"/>
                  <a:tab pos="2914650"/>
                  <a:tab pos="3180080"/>
                  <a:tab pos="3444875"/>
                  <a:tab pos="3710305"/>
                  <a:tab pos="3975100"/>
                  <a:tab pos="4240530"/>
                  <a:tab pos="4505325"/>
                  <a:tab pos="4770755"/>
                  <a:tab pos="5035550"/>
                  <a:tab pos="5300980"/>
                </a:tabLst>
              </a:pPr>
              <a:r>
                <a:rPr lang="en-US" altLang="x-none" sz="2800" b="1" err="1">
                  <a:solidFill>
                    <a:srgbClr val="C00000"/>
                  </a:solidFill>
                  <a:latin typeface="微软雅黑" panose="020b0503020204020204" pitchFamily="34" charset="-122"/>
                  <a:ea typeface="微软雅黑" panose="020b0503020204020204" pitchFamily="34" charset="-122"/>
                </a:rPr>
                <a:t>荷塘</a:t>
              </a:r>
              <a:endParaRPr lang="en-US" altLang="x-none" sz="2800" b="1" err="1">
                <a:solidFill>
                  <a:srgbClr val="C00000"/>
                </a:solidFill>
                <a:latin typeface="微软雅黑" panose="020b0503020204020204" pitchFamily="34" charset="-122"/>
                <a:ea typeface="微软雅黑" panose="020b0503020204020204" pitchFamily="34" charset="-122"/>
              </a:endParaRPr>
            </a:p>
          </p:txBody>
        </p:sp>
        <p:sp>
          <p:nvSpPr>
            <p:cNvPr id="1048682" name="文本框 25601"/>
            <p:cNvSpPr txBox="1"/>
            <p:nvPr/>
          </p:nvSpPr>
          <p:spPr>
            <a:xfrm>
              <a:off x="3873320" y="884038"/>
              <a:ext cx="150489" cy="473521"/>
            </a:xfrm>
            <a:prstGeom prst="rect">
              <a:avLst/>
            </a:prstGeom>
            <a:noFill/>
            <a:ln w="9525">
              <a:noFill/>
            </a:ln>
          </p:spPr>
          <p:txBody>
            <a:bodyPr anchor="t"/>
            <a:lstStyle/>
            <a:p>
              <a:endParaRPr lang="zh-CN" altLang="en-US" sz="2800" b="1">
                <a:latin typeface="微软雅黑" panose="020b0503020204020204" pitchFamily="34" charset="-122"/>
                <a:ea typeface="微软雅黑" panose="020b0503020204020204" pitchFamily="34" charset="-122"/>
              </a:endParaRPr>
            </a:p>
          </p:txBody>
        </p:sp>
        <p:sp>
          <p:nvSpPr>
            <p:cNvPr id="1048683" name="文本框 25603"/>
            <p:cNvSpPr txBox="1"/>
            <p:nvPr/>
          </p:nvSpPr>
          <p:spPr>
            <a:xfrm>
              <a:off x="4023878" y="1727358"/>
              <a:ext cx="3575780" cy="1155754"/>
            </a:xfrm>
            <a:prstGeom prst="rect">
              <a:avLst/>
            </a:prstGeom>
            <a:noFill/>
            <a:ln w="9525">
              <a:noFill/>
            </a:ln>
          </p:spPr>
          <p:txBody>
            <a:bodyPr wrap="square" lIns="67500" tIns="35100" rIns="67500" bIns="35100" anchor="t">
              <a:spAutoFit/>
            </a:bodyPr>
            <a:lstStyle/>
            <a:p>
              <a:pPr defTabSz="0">
                <a:spcBef>
                  <a:spcPts val="1750"/>
                </a:spcBef>
                <a:buClrTx/>
                <a:tabLst>
                  <a:tab pos="0"/>
                  <a:tab pos="263525"/>
                  <a:tab pos="528955"/>
                  <a:tab pos="793750"/>
                  <a:tab pos="1059180"/>
                  <a:tab pos="1323975"/>
                  <a:tab pos="1589405"/>
                  <a:tab pos="1854200"/>
                  <a:tab pos="2119630"/>
                  <a:tab pos="2384425"/>
                  <a:tab pos="2649855"/>
                  <a:tab pos="2914650"/>
                  <a:tab pos="3180080"/>
                  <a:tab pos="3444875"/>
                  <a:tab pos="3710305"/>
                  <a:tab pos="3975100"/>
                  <a:tab pos="4240530"/>
                  <a:tab pos="4505325"/>
                  <a:tab pos="4770755"/>
                  <a:tab pos="5035550"/>
                  <a:tab pos="5300980"/>
                </a:tabLst>
              </a:pPr>
              <a:r>
                <a:rPr lang="en-US" altLang="x-none" sz="2800" b="1" err="1">
                  <a:latin typeface="微软雅黑" panose="020b0503020204020204" pitchFamily="34" charset="-122"/>
                  <a:ea typeface="微软雅黑" panose="020b0503020204020204" pitchFamily="34" charset="-122"/>
                  <a:cs typeface="微软雅黑" panose="020b0503020204020204" pitchFamily="34" charset="-122"/>
                </a:rPr>
                <a:t>零星   袅娜( 拟人 )</a:t>
              </a:r>
              <a:endParaRPr lang="en-US" altLang="x-none" sz="2800" b="1" err="1">
                <a:latin typeface="微软雅黑" panose="020b0503020204020204" pitchFamily="34" charset="-122"/>
                <a:ea typeface="微软雅黑" panose="020b0503020204020204" pitchFamily="34" charset="-122"/>
                <a:cs typeface="微软雅黑" panose="020b0503020204020204" pitchFamily="34" charset="-122"/>
              </a:endParaRPr>
            </a:p>
            <a:p>
              <a:pPr defTabSz="0">
                <a:spcBef>
                  <a:spcPts val="1750"/>
                </a:spcBef>
                <a:buClrTx/>
                <a:tabLst>
                  <a:tab pos="0"/>
                  <a:tab pos="263525"/>
                  <a:tab pos="528955"/>
                  <a:tab pos="793750"/>
                  <a:tab pos="1059180"/>
                  <a:tab pos="1323975"/>
                  <a:tab pos="1589405"/>
                  <a:tab pos="1854200"/>
                  <a:tab pos="2119630"/>
                  <a:tab pos="2384425"/>
                  <a:tab pos="2649855"/>
                  <a:tab pos="2914650"/>
                  <a:tab pos="3180080"/>
                  <a:tab pos="3444875"/>
                  <a:tab pos="3710305"/>
                  <a:tab pos="3975100"/>
                  <a:tab pos="4240530"/>
                  <a:tab pos="4505325"/>
                  <a:tab pos="4770755"/>
                  <a:tab pos="5035550"/>
                  <a:tab pos="5300980"/>
                </a:tabLst>
              </a:pPr>
              <a:r>
                <a:rPr lang="en-US" altLang="x-none" sz="2800" b="1" err="1">
                  <a:latin typeface="微软雅黑" panose="020b0503020204020204" pitchFamily="34" charset="-122"/>
                  <a:ea typeface="微软雅黑" panose="020b0503020204020204" pitchFamily="34" charset="-122"/>
                  <a:cs typeface="微软雅黑" panose="020b0503020204020204" pitchFamily="34" charset="-122"/>
                </a:rPr>
                <a:t>明珠  星星   美人 </a:t>
              </a:r>
              <a:r>
                <a:rPr lang="zh-CN" altLang="en-US" sz="2800" b="1" err="1">
                  <a:latin typeface="微软雅黑" panose="020b0503020204020204" pitchFamily="34" charset="-122"/>
                  <a:ea typeface="微软雅黑" panose="020b0503020204020204" pitchFamily="34" charset="-122"/>
                  <a:cs typeface="微软雅黑" panose="020b0503020204020204" pitchFamily="34" charset="-122"/>
                </a:rPr>
                <a:t>沁人心脾</a:t>
              </a:r>
              <a:endParaRPr lang="zh-CN" altLang="en-US" sz="2800" b="1" err="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48684" name="文本框 25604"/>
            <p:cNvSpPr txBox="1"/>
            <p:nvPr/>
          </p:nvSpPr>
          <p:spPr>
            <a:xfrm>
              <a:off x="4184770" y="3351129"/>
              <a:ext cx="4217821" cy="1155754"/>
            </a:xfrm>
            <a:prstGeom prst="rect">
              <a:avLst/>
            </a:prstGeom>
            <a:noFill/>
            <a:ln w="9525">
              <a:noFill/>
            </a:ln>
          </p:spPr>
          <p:txBody>
            <a:bodyPr wrap="square" lIns="67500" tIns="35100" rIns="67500" bIns="35100" anchor="t">
              <a:spAutoFit/>
            </a:bodyPr>
            <a:lstStyle/>
            <a:p>
              <a:pPr defTabSz="0">
                <a:spcBef>
                  <a:spcPts val="1750"/>
                </a:spcBef>
                <a:buClrTx/>
                <a:tabLst>
                  <a:tab pos="0"/>
                  <a:tab pos="263525"/>
                  <a:tab pos="528955"/>
                  <a:tab pos="793750"/>
                  <a:tab pos="1059180"/>
                  <a:tab pos="1323975"/>
                  <a:tab pos="1589405"/>
                  <a:tab pos="1854200"/>
                  <a:tab pos="2119630"/>
                  <a:tab pos="2384425"/>
                  <a:tab pos="2649855"/>
                  <a:tab pos="2914650"/>
                  <a:tab pos="3180080"/>
                  <a:tab pos="3444875"/>
                  <a:tab pos="3710305"/>
                  <a:tab pos="3975100"/>
                  <a:tab pos="4240530"/>
                  <a:tab pos="4505325"/>
                  <a:tab pos="4770755"/>
                  <a:tab pos="5035550"/>
                  <a:tab pos="5300980"/>
                </a:tabLst>
              </a:pPr>
              <a:r>
                <a:rPr lang="en-US" altLang="x-none" sz="2800" b="1" err="1">
                  <a:latin typeface="微软雅黑" panose="020b0503020204020204" pitchFamily="34" charset="-122"/>
                  <a:ea typeface="微软雅黑" panose="020b0503020204020204" pitchFamily="34" charset="-122"/>
                  <a:cs typeface="微软雅黑" panose="020b0503020204020204" pitchFamily="34" charset="-122"/>
                </a:rPr>
                <a:t>缕缕  </a:t>
              </a:r>
              <a:endParaRPr lang="en-US" altLang="x-none" sz="2800" b="1" err="1">
                <a:latin typeface="微软雅黑" panose="020b0503020204020204" pitchFamily="34" charset="-122"/>
                <a:ea typeface="微软雅黑" panose="020b0503020204020204" pitchFamily="34" charset="-122"/>
                <a:cs typeface="微软雅黑" panose="020b0503020204020204" pitchFamily="34" charset="-122"/>
              </a:endParaRPr>
            </a:p>
            <a:p>
              <a:pPr defTabSz="0">
                <a:spcBef>
                  <a:spcPts val="1750"/>
                </a:spcBef>
                <a:buClrTx/>
                <a:tabLst>
                  <a:tab pos="0"/>
                  <a:tab pos="263525"/>
                  <a:tab pos="528955"/>
                  <a:tab pos="793750"/>
                  <a:tab pos="1059180"/>
                  <a:tab pos="1323975"/>
                  <a:tab pos="1589405"/>
                  <a:tab pos="1854200"/>
                  <a:tab pos="2119630"/>
                  <a:tab pos="2384425"/>
                  <a:tab pos="2649855"/>
                  <a:tab pos="2914650"/>
                  <a:tab pos="3180080"/>
                  <a:tab pos="3444875"/>
                  <a:tab pos="3710305"/>
                  <a:tab pos="3975100"/>
                  <a:tab pos="4240530"/>
                  <a:tab pos="4505325"/>
                  <a:tab pos="4770755"/>
                  <a:tab pos="5035550"/>
                  <a:tab pos="5300980"/>
                </a:tabLst>
              </a:pPr>
              <a:r>
                <a:rPr lang="en-US" altLang="x-none" sz="2800" b="1" err="1">
                  <a:latin typeface="微软雅黑" panose="020b0503020204020204" pitchFamily="34" charset="-122"/>
                  <a:ea typeface="微软雅黑" panose="020b0503020204020204" pitchFamily="34" charset="-122"/>
                  <a:cs typeface="微软雅黑" panose="020b0503020204020204" pitchFamily="34" charset="-122"/>
                </a:rPr>
                <a:t>渺茫的歌声似的( 通感 )</a:t>
              </a:r>
              <a:r>
                <a:rPr lang="zh-CN" altLang="en-US" sz="2800" b="1" err="1">
                  <a:latin typeface="微软雅黑" panose="020b0503020204020204" pitchFamily="34" charset="-122"/>
                  <a:ea typeface="微软雅黑" panose="020b0503020204020204" pitchFamily="34" charset="-122"/>
                  <a:cs typeface="微软雅黑" panose="020b0503020204020204" pitchFamily="34" charset="-122"/>
                </a:rPr>
                <a:t>时断时续</a:t>
              </a:r>
              <a:endParaRPr lang="zh-CN" altLang="en-US" sz="2800" b="1" err="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48685" name="文本框 25605"/>
            <p:cNvSpPr txBox="1"/>
            <p:nvPr/>
          </p:nvSpPr>
          <p:spPr>
            <a:xfrm>
              <a:off x="4301781" y="4507158"/>
              <a:ext cx="1805864" cy="500403"/>
            </a:xfrm>
            <a:prstGeom prst="rect">
              <a:avLst/>
            </a:prstGeom>
            <a:noFill/>
            <a:ln w="9525">
              <a:noFill/>
            </a:ln>
          </p:spPr>
          <p:txBody>
            <a:bodyPr wrap="square" lIns="67500" tIns="35100" rIns="67500" bIns="35100" anchor="t">
              <a:spAutoFit/>
            </a:bodyPr>
            <a:lstStyle/>
            <a:p>
              <a:pPr defTabSz="0">
                <a:spcBef>
                  <a:spcPts val="1750"/>
                </a:spcBef>
                <a:buClrTx/>
                <a:tabLst>
                  <a:tab pos="0"/>
                  <a:tab pos="263525"/>
                  <a:tab pos="528955"/>
                  <a:tab pos="793750"/>
                  <a:tab pos="1059180"/>
                  <a:tab pos="1323975"/>
                  <a:tab pos="1589405"/>
                  <a:tab pos="1854200"/>
                  <a:tab pos="2119630"/>
                  <a:tab pos="2384425"/>
                  <a:tab pos="2649855"/>
                  <a:tab pos="2914650"/>
                  <a:tab pos="3180080"/>
                  <a:tab pos="3444875"/>
                  <a:tab pos="3710305"/>
                  <a:tab pos="3975100"/>
                  <a:tab pos="4240530"/>
                  <a:tab pos="4505325"/>
                  <a:tab pos="4770755"/>
                  <a:tab pos="5035550"/>
                  <a:tab pos="5300980"/>
                </a:tabLst>
              </a:pPr>
              <a:r>
                <a:rPr lang="en-US" altLang="x-none" sz="2800" b="1" err="1">
                  <a:latin typeface="微软雅黑" panose="020b0503020204020204" pitchFamily="34" charset="-122"/>
                  <a:ea typeface="微软雅黑" panose="020b0503020204020204" pitchFamily="34" charset="-122"/>
                </a:rPr>
                <a:t>一道凝碧</a:t>
              </a:r>
              <a:endParaRPr lang="en-US" altLang="x-none" sz="2800" b="1" err="1">
                <a:latin typeface="微软雅黑" panose="020b0503020204020204" pitchFamily="34" charset="-122"/>
                <a:ea typeface="微软雅黑" panose="020b0503020204020204" pitchFamily="34" charset="-122"/>
              </a:endParaRPr>
            </a:p>
          </p:txBody>
        </p:sp>
        <p:sp>
          <p:nvSpPr>
            <p:cNvPr id="1048686" name="文本框 25606"/>
            <p:cNvSpPr txBox="1"/>
            <p:nvPr/>
          </p:nvSpPr>
          <p:spPr>
            <a:xfrm>
              <a:off x="4184770" y="5195890"/>
              <a:ext cx="2167463" cy="500403"/>
            </a:xfrm>
            <a:prstGeom prst="rect">
              <a:avLst/>
            </a:prstGeom>
            <a:noFill/>
            <a:ln w="9525">
              <a:noFill/>
            </a:ln>
          </p:spPr>
          <p:txBody>
            <a:bodyPr wrap="square" lIns="67500" tIns="35100" rIns="67500" bIns="35100" anchor="t">
              <a:spAutoFit/>
            </a:bodyPr>
            <a:lstStyle/>
            <a:p>
              <a:pPr defTabSz="0">
                <a:spcBef>
                  <a:spcPts val="1750"/>
                </a:spcBef>
                <a:buClrTx/>
                <a:tabLst>
                  <a:tab pos="0"/>
                  <a:tab pos="263525"/>
                  <a:tab pos="528955"/>
                  <a:tab pos="793750"/>
                  <a:tab pos="1059180"/>
                  <a:tab pos="1323975"/>
                  <a:tab pos="1589405"/>
                  <a:tab pos="1854200"/>
                  <a:tab pos="2119630"/>
                  <a:tab pos="2384425"/>
                  <a:tab pos="2649855"/>
                  <a:tab pos="2914650"/>
                  <a:tab pos="3180080"/>
                  <a:tab pos="3444875"/>
                  <a:tab pos="3710305"/>
                  <a:tab pos="3975100"/>
                  <a:tab pos="4240530"/>
                  <a:tab pos="4505325"/>
                  <a:tab pos="4770755"/>
                  <a:tab pos="5035550"/>
                  <a:tab pos="5300980"/>
                </a:tabLst>
              </a:pPr>
              <a:r>
                <a:rPr lang="en-US" altLang="x-none" sz="2800" b="1" err="1">
                  <a:latin typeface="微软雅黑" panose="020b0503020204020204" pitchFamily="34" charset="-122"/>
                  <a:ea typeface="微软雅黑" panose="020b0503020204020204" pitchFamily="34" charset="-122"/>
                  <a:cs typeface="微软雅黑" panose="020b0503020204020204" pitchFamily="34" charset="-122"/>
                </a:rPr>
                <a:t>看不见的  脉脉</a:t>
              </a:r>
              <a:endParaRPr lang="en-US" altLang="x-none" sz="2800" b="1" err="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48687" name="文本框 25607"/>
            <p:cNvSpPr txBox="1"/>
            <p:nvPr/>
          </p:nvSpPr>
          <p:spPr>
            <a:xfrm>
              <a:off x="7592357" y="2118030"/>
              <a:ext cx="1058610" cy="500403"/>
            </a:xfrm>
            <a:prstGeom prst="rect">
              <a:avLst/>
            </a:prstGeom>
            <a:noFill/>
            <a:ln w="9525">
              <a:noFill/>
            </a:ln>
          </p:spPr>
          <p:txBody>
            <a:bodyPr wrap="square" lIns="67500" tIns="35100" rIns="67500" bIns="35100" anchor="t">
              <a:spAutoFit/>
            </a:bodyPr>
            <a:lstStyle/>
            <a:p>
              <a:pPr defTabSz="0">
                <a:spcBef>
                  <a:spcPts val="2000"/>
                </a:spcBef>
                <a:buClrTx/>
                <a:tabLst>
                  <a:tab pos="0"/>
                  <a:tab pos="263525"/>
                  <a:tab pos="528955"/>
                  <a:tab pos="793750"/>
                  <a:tab pos="1059180"/>
                  <a:tab pos="1323975"/>
                  <a:tab pos="1589405"/>
                  <a:tab pos="1854200"/>
                  <a:tab pos="2119630"/>
                  <a:tab pos="2384425"/>
                  <a:tab pos="2649855"/>
                  <a:tab pos="2914650"/>
                  <a:tab pos="3180080"/>
                  <a:tab pos="3444875"/>
                  <a:tab pos="3710305"/>
                  <a:tab pos="3975100"/>
                  <a:tab pos="4240530"/>
                  <a:tab pos="4505325"/>
                  <a:tab pos="4770755"/>
                  <a:tab pos="5035550"/>
                  <a:tab pos="5300980"/>
                </a:tabLst>
              </a:pPr>
              <a:r>
                <a:rPr lang="en-US" altLang="x-none" sz="2800" b="1" err="1">
                  <a:solidFill>
                    <a:srgbClr val="C00000"/>
                  </a:solidFill>
                  <a:latin typeface="微软雅黑" panose="020b0503020204020204" pitchFamily="34" charset="-122"/>
                  <a:ea typeface="微软雅黑" panose="020b0503020204020204" pitchFamily="34" charset="-122"/>
                </a:rPr>
                <a:t>静</a:t>
              </a:r>
              <a:endParaRPr lang="en-US" altLang="x-none" sz="2800" b="1" err="1">
                <a:solidFill>
                  <a:srgbClr val="C00000"/>
                </a:solidFill>
                <a:latin typeface="微软雅黑" panose="020b0503020204020204" pitchFamily="34" charset="-122"/>
                <a:ea typeface="微软雅黑" panose="020b0503020204020204" pitchFamily="34" charset="-122"/>
              </a:endParaRPr>
            </a:p>
          </p:txBody>
        </p:sp>
        <p:sp>
          <p:nvSpPr>
            <p:cNvPr id="1048688" name="文本框 25608"/>
            <p:cNvSpPr txBox="1"/>
            <p:nvPr/>
          </p:nvSpPr>
          <p:spPr>
            <a:xfrm>
              <a:off x="7038908" y="4956573"/>
              <a:ext cx="560441" cy="500403"/>
            </a:xfrm>
            <a:prstGeom prst="rect">
              <a:avLst/>
            </a:prstGeom>
            <a:noFill/>
            <a:ln w="9525">
              <a:noFill/>
            </a:ln>
          </p:spPr>
          <p:txBody>
            <a:bodyPr wrap="square" lIns="67500" tIns="35100" rIns="67500" bIns="35100" anchor="t">
              <a:spAutoFit/>
            </a:bodyPr>
            <a:lstStyle/>
            <a:p>
              <a:pPr defTabSz="0">
                <a:spcBef>
                  <a:spcPts val="2000"/>
                </a:spcBef>
                <a:buClrTx/>
                <a:tabLst>
                  <a:tab pos="0"/>
                  <a:tab pos="263525"/>
                  <a:tab pos="528955"/>
                  <a:tab pos="793750"/>
                  <a:tab pos="1059180"/>
                  <a:tab pos="1323975"/>
                  <a:tab pos="1589405"/>
                  <a:tab pos="1854200"/>
                  <a:tab pos="2119630"/>
                  <a:tab pos="2384425"/>
                  <a:tab pos="2649855"/>
                  <a:tab pos="2914650"/>
                  <a:tab pos="3180080"/>
                  <a:tab pos="3444875"/>
                  <a:tab pos="3710305"/>
                  <a:tab pos="3975100"/>
                  <a:tab pos="4240530"/>
                  <a:tab pos="4505325"/>
                  <a:tab pos="4770755"/>
                  <a:tab pos="5035550"/>
                  <a:tab pos="5300980"/>
                </a:tabLst>
              </a:pPr>
              <a:r>
                <a:rPr lang="en-US" altLang="x-none" sz="2800" b="1" err="1">
                  <a:solidFill>
                    <a:srgbClr val="C00000"/>
                  </a:solidFill>
                  <a:latin typeface="微软雅黑" panose="020b0503020204020204" pitchFamily="34" charset="-122"/>
                  <a:ea typeface="微软雅黑" panose="020b0503020204020204" pitchFamily="34" charset="-122"/>
                </a:rPr>
                <a:t>动</a:t>
              </a:r>
              <a:endParaRPr lang="en-US" altLang="x-none" sz="2800" b="1" err="1">
                <a:solidFill>
                  <a:srgbClr val="C00000"/>
                </a:solidFill>
                <a:latin typeface="微软雅黑" panose="020b0503020204020204" pitchFamily="34" charset="-122"/>
                <a:ea typeface="微软雅黑" panose="020b0503020204020204" pitchFamily="34" charset="-122"/>
              </a:endParaRPr>
            </a:p>
          </p:txBody>
        </p:sp>
        <p:sp>
          <p:nvSpPr>
            <p:cNvPr id="1048689" name="右大括号 64"/>
            <p:cNvSpPr/>
            <p:nvPr/>
          </p:nvSpPr>
          <p:spPr>
            <a:xfrm>
              <a:off x="8401818" y="1891447"/>
              <a:ext cx="249085" cy="2615389"/>
            </a:xfrm>
            <a:prstGeom prst="rightBrace">
              <a:avLst>
                <a:gd name="adj1" fmla="val 87500"/>
                <a:gd name="adj2" fmla="val 50000"/>
              </a:avLst>
            </a:prstGeom>
            <a:noFill/>
            <a:ln w="9360" cap="flat" cmpd="sng">
              <a:solidFill>
                <a:srgbClr val="000000"/>
              </a:solidFill>
              <a:prstDash val="solid"/>
              <a:miter/>
              <a:headEnd type="none" w="med" len="med"/>
              <a:tailEnd type="none" w="med" len="med"/>
            </a:ln>
          </p:spPr>
          <p:txBody>
            <a:bodyPr anchor="t"/>
            <a:lstStyle/>
            <a:p>
              <a:endParaRPr lang="zh-CN" altLang="en-US" sz="2800" b="1">
                <a:latin typeface="微软雅黑" panose="020b0503020204020204" pitchFamily="34" charset="-122"/>
                <a:ea typeface="微软雅黑" panose="020b0503020204020204" pitchFamily="34" charset="-122"/>
              </a:endParaRPr>
            </a:p>
          </p:txBody>
        </p:sp>
        <p:sp>
          <p:nvSpPr>
            <p:cNvPr id="1048690" name="文本框 25610"/>
            <p:cNvSpPr txBox="1"/>
            <p:nvPr/>
          </p:nvSpPr>
          <p:spPr>
            <a:xfrm>
              <a:off x="9176798" y="2289291"/>
              <a:ext cx="453146" cy="2117912"/>
            </a:xfrm>
            <a:prstGeom prst="rect">
              <a:avLst/>
            </a:prstGeom>
            <a:noFill/>
            <a:ln w="9525">
              <a:noFill/>
            </a:ln>
          </p:spPr>
          <p:txBody>
            <a:bodyPr vert="eaVert" wrap="square" lIns="67500" tIns="35100" rIns="67500" bIns="35100" anchor="t">
              <a:spAutoFit/>
            </a:bodyPr>
            <a:lstStyle/>
            <a:p>
              <a:pPr defTabSz="0">
                <a:spcBef>
                  <a:spcPts val="2000"/>
                </a:spcBef>
                <a:buClrTx/>
                <a:tabLst>
                  <a:tab pos="0"/>
                  <a:tab pos="263525"/>
                  <a:tab pos="528955"/>
                  <a:tab pos="793750"/>
                  <a:tab pos="1059180"/>
                  <a:tab pos="1323975"/>
                  <a:tab pos="1589405"/>
                  <a:tab pos="1854200"/>
                  <a:tab pos="2119630"/>
                  <a:tab pos="2384425"/>
                  <a:tab pos="2649855"/>
                  <a:tab pos="2914650"/>
                  <a:tab pos="3180080"/>
                  <a:tab pos="3444875"/>
                  <a:tab pos="3710305"/>
                  <a:tab pos="3975100"/>
                  <a:tab pos="4240530"/>
                  <a:tab pos="4505325"/>
                  <a:tab pos="4770755"/>
                  <a:tab pos="5035550"/>
                  <a:tab pos="5300980"/>
                </a:tabLst>
              </a:pPr>
              <a:r>
                <a:rPr lang="en-US" altLang="x-none" sz="2800" b="1" err="1">
                  <a:solidFill>
                    <a:srgbClr val="C00000"/>
                  </a:solidFill>
                  <a:latin typeface="微软雅黑" panose="020b0503020204020204" pitchFamily="34" charset="-122"/>
                  <a:ea typeface="微软雅黑" panose="020b0503020204020204" pitchFamily="34" charset="-122"/>
                </a:rPr>
                <a:t>幽雅宁静</a:t>
              </a:r>
              <a:endParaRPr lang="en-US" altLang="x-none" sz="2800" b="1" err="1">
                <a:solidFill>
                  <a:srgbClr val="C00000"/>
                </a:solidFill>
                <a:latin typeface="微软雅黑" panose="020b0503020204020204" pitchFamily="34" charset="-122"/>
                <a:ea typeface="微软雅黑" panose="020b0503020204020204" pitchFamily="34" charset="-122"/>
              </a:endParaRPr>
            </a:p>
          </p:txBody>
        </p:sp>
        <p:sp>
          <p:nvSpPr>
            <p:cNvPr id="1048691" name="文本框 25611"/>
            <p:cNvSpPr txBox="1"/>
            <p:nvPr/>
          </p:nvSpPr>
          <p:spPr>
            <a:xfrm>
              <a:off x="1727090" y="1675574"/>
              <a:ext cx="453146" cy="2050797"/>
            </a:xfrm>
            <a:prstGeom prst="rect">
              <a:avLst/>
            </a:prstGeom>
            <a:noFill/>
            <a:ln w="9525">
              <a:noFill/>
            </a:ln>
          </p:spPr>
          <p:txBody>
            <a:bodyPr vert="eaVert" wrap="square" lIns="67500" tIns="35100" rIns="67500" bIns="35100" anchor="t">
              <a:spAutoFit/>
            </a:bodyPr>
            <a:lstStyle/>
            <a:p>
              <a:pPr defTabSz="0">
                <a:spcBef>
                  <a:spcPts val="2000"/>
                </a:spcBef>
                <a:buClrTx/>
                <a:tabLst>
                  <a:tab pos="0"/>
                  <a:tab pos="263525"/>
                  <a:tab pos="528955"/>
                  <a:tab pos="793750"/>
                  <a:tab pos="1059180"/>
                  <a:tab pos="1323975"/>
                  <a:tab pos="1589405"/>
                  <a:tab pos="1854200"/>
                  <a:tab pos="2119630"/>
                  <a:tab pos="2384425"/>
                  <a:tab pos="2649855"/>
                  <a:tab pos="2914650"/>
                  <a:tab pos="3180080"/>
                  <a:tab pos="3444875"/>
                  <a:tab pos="3710305"/>
                  <a:tab pos="3975100"/>
                  <a:tab pos="4240530"/>
                  <a:tab pos="4505325"/>
                  <a:tab pos="4770755"/>
                  <a:tab pos="5035550"/>
                  <a:tab pos="5300980"/>
                </a:tabLst>
              </a:pPr>
              <a:r>
                <a:rPr lang="en-US" altLang="x-none" sz="2800" b="1" err="1">
                  <a:solidFill>
                    <a:srgbClr val="C00000"/>
                  </a:solidFill>
                  <a:latin typeface="微软雅黑" panose="020b0503020204020204" pitchFamily="34" charset="-122"/>
                  <a:ea typeface="微软雅黑" panose="020b0503020204020204" pitchFamily="34" charset="-122"/>
                </a:rPr>
                <a:t>月下的</a:t>
              </a:r>
              <a:endParaRPr lang="en-US" altLang="x-none" sz="2800" b="1" err="1">
                <a:solidFill>
                  <a:srgbClr val="C00000"/>
                </a:solidFill>
                <a:latin typeface="微软雅黑" panose="020b0503020204020204" pitchFamily="34" charset="-122"/>
                <a:ea typeface="微软雅黑" panose="020b0503020204020204" pitchFamily="34" charset="-122"/>
              </a:endParaRPr>
            </a:p>
          </p:txBody>
        </p:sp>
        <p:sp>
          <p:nvSpPr>
            <p:cNvPr id="1048692" name="文本框 25613"/>
            <p:cNvSpPr txBox="1"/>
            <p:nvPr/>
          </p:nvSpPr>
          <p:spPr>
            <a:xfrm>
              <a:off x="2970388" y="1009272"/>
              <a:ext cx="1432237" cy="5743209"/>
            </a:xfrm>
            <a:prstGeom prst="rect">
              <a:avLst/>
            </a:prstGeom>
            <a:noFill/>
            <a:ln w="9525">
              <a:noFill/>
            </a:ln>
          </p:spPr>
          <p:txBody>
            <a:bodyPr wrap="square" lIns="67500" tIns="35100" rIns="67500" bIns="35100" anchor="t">
              <a:spAutoFit/>
            </a:bodyPr>
            <a:lstStyle/>
            <a:p>
              <a:pPr defTabSz="0">
                <a:spcBef>
                  <a:spcPts val="1750"/>
                </a:spcBef>
                <a:buClrTx/>
                <a:tabLst>
                  <a:tab pos="0"/>
                  <a:tab pos="263525"/>
                  <a:tab pos="528955"/>
                  <a:tab pos="793750"/>
                  <a:tab pos="1059180"/>
                  <a:tab pos="1323975"/>
                  <a:tab pos="1589405"/>
                  <a:tab pos="1854200"/>
                  <a:tab pos="2119630"/>
                  <a:tab pos="2384425"/>
                  <a:tab pos="2649855"/>
                  <a:tab pos="2914650"/>
                  <a:tab pos="3180080"/>
                  <a:tab pos="3444875"/>
                  <a:tab pos="3710305"/>
                  <a:tab pos="3975100"/>
                  <a:tab pos="4240530"/>
                  <a:tab pos="4505325"/>
                  <a:tab pos="4770755"/>
                  <a:tab pos="5035550"/>
                  <a:tab pos="5300980"/>
                </a:tabLst>
              </a:pPr>
              <a:r>
                <a:rPr lang="en-US" altLang="x-none" sz="2800" b="1" smtClean="0">
                  <a:latin typeface="微软雅黑" panose="020b0503020204020204" pitchFamily="34" charset="-122"/>
                  <a:ea typeface="微软雅黑" panose="020b0503020204020204" pitchFamily="34" charset="-122"/>
                  <a:cs typeface="微软雅黑" panose="020b0503020204020204" pitchFamily="34" charset="-122"/>
                </a:rPr>
                <a:t>(荷叶)</a:t>
              </a:r>
              <a:endParaRPr lang="en-US" altLang="x-none" sz="2800" b="1">
                <a:latin typeface="微软雅黑" panose="020b0503020204020204" pitchFamily="34" charset="-122"/>
                <a:ea typeface="微软雅黑" panose="020b0503020204020204" pitchFamily="34" charset="-122"/>
                <a:cs typeface="微软雅黑" panose="020b0503020204020204" pitchFamily="34" charset="-122"/>
              </a:endParaRPr>
            </a:p>
            <a:p>
              <a:pPr defTabSz="0">
                <a:spcBef>
                  <a:spcPts val="1750"/>
                </a:spcBef>
                <a:buClrTx/>
                <a:tabLst>
                  <a:tab pos="0"/>
                  <a:tab pos="263525"/>
                  <a:tab pos="528955"/>
                  <a:tab pos="793750"/>
                  <a:tab pos="1059180"/>
                  <a:tab pos="1323975"/>
                  <a:tab pos="1589405"/>
                  <a:tab pos="1854200"/>
                  <a:tab pos="2119630"/>
                  <a:tab pos="2384425"/>
                  <a:tab pos="2649855"/>
                  <a:tab pos="2914650"/>
                  <a:tab pos="3180080"/>
                  <a:tab pos="3444875"/>
                  <a:tab pos="3710305"/>
                  <a:tab pos="3975100"/>
                  <a:tab pos="4240530"/>
                  <a:tab pos="4505325"/>
                  <a:tab pos="4770755"/>
                  <a:tab pos="5035550"/>
                  <a:tab pos="5300980"/>
                </a:tabLst>
              </a:pPr>
              <a:endParaRPr lang="en-US" altLang="x-none" sz="2800" b="1" err="1">
                <a:latin typeface="微软雅黑" panose="020b0503020204020204" pitchFamily="34" charset="-122"/>
                <a:ea typeface="微软雅黑" panose="020b0503020204020204" pitchFamily="34" charset="-122"/>
                <a:cs typeface="微软雅黑" panose="020b0503020204020204" pitchFamily="34" charset="-122"/>
              </a:endParaRPr>
            </a:p>
            <a:p>
              <a:pPr defTabSz="0">
                <a:spcBef>
                  <a:spcPts val="1750"/>
                </a:spcBef>
                <a:buClrTx/>
                <a:tabLst>
                  <a:tab pos="0"/>
                  <a:tab pos="263525"/>
                  <a:tab pos="528955"/>
                  <a:tab pos="793750"/>
                  <a:tab pos="1059180"/>
                  <a:tab pos="1323975"/>
                  <a:tab pos="1589405"/>
                  <a:tab pos="1854200"/>
                  <a:tab pos="2119630"/>
                  <a:tab pos="2384425"/>
                  <a:tab pos="2649855"/>
                  <a:tab pos="2914650"/>
                  <a:tab pos="3180080"/>
                  <a:tab pos="3444875"/>
                  <a:tab pos="3710305"/>
                  <a:tab pos="3975100"/>
                  <a:tab pos="4240530"/>
                  <a:tab pos="4505325"/>
                  <a:tab pos="4770755"/>
                  <a:tab pos="5035550"/>
                  <a:tab pos="5300980"/>
                </a:tabLst>
              </a:pPr>
              <a:r>
                <a:rPr lang="en-US" altLang="x-none" sz="2800" b="1" smtClean="0">
                  <a:latin typeface="微软雅黑" panose="020b0503020204020204" pitchFamily="34" charset="-122"/>
                  <a:ea typeface="微软雅黑" panose="020b0503020204020204" pitchFamily="34" charset="-122"/>
                  <a:cs typeface="微软雅黑" panose="020b0503020204020204" pitchFamily="34" charset="-122"/>
                </a:rPr>
                <a:t>(荷花)</a:t>
              </a:r>
              <a:endParaRPr lang="en-US" altLang="x-none" sz="2800" b="1">
                <a:latin typeface="微软雅黑" panose="020b0503020204020204" pitchFamily="34" charset="-122"/>
                <a:ea typeface="微软雅黑" panose="020b0503020204020204" pitchFamily="34" charset="-122"/>
                <a:cs typeface="微软雅黑" panose="020b0503020204020204" pitchFamily="34" charset="-122"/>
              </a:endParaRPr>
            </a:p>
            <a:p>
              <a:pPr defTabSz="0">
                <a:spcBef>
                  <a:spcPts val="1750"/>
                </a:spcBef>
                <a:buClrTx/>
                <a:tabLst>
                  <a:tab pos="0"/>
                  <a:tab pos="263525"/>
                  <a:tab pos="528955"/>
                  <a:tab pos="793750"/>
                  <a:tab pos="1059180"/>
                  <a:tab pos="1323975"/>
                  <a:tab pos="1589405"/>
                  <a:tab pos="1854200"/>
                  <a:tab pos="2119630"/>
                  <a:tab pos="2384425"/>
                  <a:tab pos="2649855"/>
                  <a:tab pos="2914650"/>
                  <a:tab pos="3180080"/>
                  <a:tab pos="3444875"/>
                  <a:tab pos="3710305"/>
                  <a:tab pos="3975100"/>
                  <a:tab pos="4240530"/>
                  <a:tab pos="4505325"/>
                  <a:tab pos="4770755"/>
                  <a:tab pos="5035550"/>
                  <a:tab pos="5300980"/>
                </a:tabLst>
              </a:pPr>
              <a:endParaRPr lang="en-US" altLang="x-none" sz="2800" b="1" err="1">
                <a:latin typeface="微软雅黑" panose="020b0503020204020204" pitchFamily="34" charset="-122"/>
                <a:ea typeface="微软雅黑" panose="020b0503020204020204" pitchFamily="34" charset="-122"/>
                <a:cs typeface="微软雅黑" panose="020b0503020204020204" pitchFamily="34" charset="-122"/>
              </a:endParaRPr>
            </a:p>
            <a:p>
              <a:pPr defTabSz="0">
                <a:spcBef>
                  <a:spcPts val="1750"/>
                </a:spcBef>
                <a:buClrTx/>
                <a:tabLst>
                  <a:tab pos="0"/>
                  <a:tab pos="263525"/>
                  <a:tab pos="528955"/>
                  <a:tab pos="793750"/>
                  <a:tab pos="1059180"/>
                  <a:tab pos="1323975"/>
                  <a:tab pos="1589405"/>
                  <a:tab pos="1854200"/>
                  <a:tab pos="2119630"/>
                  <a:tab pos="2384425"/>
                  <a:tab pos="2649855"/>
                  <a:tab pos="2914650"/>
                  <a:tab pos="3180080"/>
                  <a:tab pos="3444875"/>
                  <a:tab pos="3710305"/>
                  <a:tab pos="3975100"/>
                  <a:tab pos="4240530"/>
                  <a:tab pos="4505325"/>
                  <a:tab pos="4770755"/>
                  <a:tab pos="5035550"/>
                  <a:tab pos="5300980"/>
                </a:tabLst>
              </a:pPr>
              <a:r>
                <a:rPr lang="en-US" altLang="x-none" sz="2800" b="1" smtClean="0">
                  <a:latin typeface="微软雅黑" panose="020b0503020204020204" pitchFamily="34" charset="-122"/>
                  <a:ea typeface="微软雅黑" panose="020b0503020204020204" pitchFamily="34" charset="-122"/>
                  <a:cs typeface="微软雅黑" panose="020b0503020204020204" pitchFamily="34" charset="-122"/>
                </a:rPr>
                <a:t>(荷香)</a:t>
              </a:r>
              <a:endParaRPr lang="en-US" altLang="x-none" sz="2800" b="1">
                <a:latin typeface="微软雅黑" panose="020b0503020204020204" pitchFamily="34" charset="-122"/>
                <a:ea typeface="微软雅黑" panose="020b0503020204020204" pitchFamily="34" charset="-122"/>
                <a:cs typeface="微软雅黑" panose="020b0503020204020204" pitchFamily="34" charset="-122"/>
              </a:endParaRPr>
            </a:p>
            <a:p>
              <a:pPr defTabSz="0">
                <a:spcBef>
                  <a:spcPts val="1750"/>
                </a:spcBef>
                <a:buClrTx/>
                <a:tabLst>
                  <a:tab pos="0"/>
                  <a:tab pos="263525"/>
                  <a:tab pos="528955"/>
                  <a:tab pos="793750"/>
                  <a:tab pos="1059180"/>
                  <a:tab pos="1323975"/>
                  <a:tab pos="1589405"/>
                  <a:tab pos="1854200"/>
                  <a:tab pos="2119630"/>
                  <a:tab pos="2384425"/>
                  <a:tab pos="2649855"/>
                  <a:tab pos="2914650"/>
                  <a:tab pos="3180080"/>
                  <a:tab pos="3444875"/>
                  <a:tab pos="3710305"/>
                  <a:tab pos="3975100"/>
                  <a:tab pos="4240530"/>
                  <a:tab pos="4505325"/>
                  <a:tab pos="4770755"/>
                  <a:tab pos="5035550"/>
                  <a:tab pos="5300980"/>
                </a:tabLst>
              </a:pPr>
              <a:endParaRPr lang="en-US" altLang="x-none" sz="2800" b="1" err="1">
                <a:latin typeface="微软雅黑" panose="020b0503020204020204" pitchFamily="34" charset="-122"/>
                <a:ea typeface="微软雅黑" panose="020b0503020204020204" pitchFamily="34" charset="-122"/>
                <a:cs typeface="微软雅黑" panose="020b0503020204020204" pitchFamily="34" charset="-122"/>
              </a:endParaRPr>
            </a:p>
            <a:p>
              <a:pPr defTabSz="0">
                <a:spcBef>
                  <a:spcPts val="1750"/>
                </a:spcBef>
                <a:buClrTx/>
                <a:tabLst>
                  <a:tab pos="0"/>
                  <a:tab pos="263525"/>
                  <a:tab pos="528955"/>
                  <a:tab pos="793750"/>
                  <a:tab pos="1059180"/>
                  <a:tab pos="1323975"/>
                  <a:tab pos="1589405"/>
                  <a:tab pos="1854200"/>
                  <a:tab pos="2119630"/>
                  <a:tab pos="2384425"/>
                  <a:tab pos="2649855"/>
                  <a:tab pos="2914650"/>
                  <a:tab pos="3180080"/>
                  <a:tab pos="3444875"/>
                  <a:tab pos="3710305"/>
                  <a:tab pos="3975100"/>
                  <a:tab pos="4240530"/>
                  <a:tab pos="4505325"/>
                  <a:tab pos="4770755"/>
                  <a:tab pos="5035550"/>
                  <a:tab pos="5300980"/>
                </a:tabLst>
              </a:pPr>
              <a:r>
                <a:rPr lang="en-US" altLang="x-none" sz="2800" b="1" smtClean="0">
                  <a:latin typeface="微软雅黑" panose="020b0503020204020204" pitchFamily="34" charset="-122"/>
                  <a:ea typeface="微软雅黑" panose="020b0503020204020204" pitchFamily="34" charset="-122"/>
                  <a:cs typeface="微软雅黑" panose="020b0503020204020204" pitchFamily="34" charset="-122"/>
                </a:rPr>
                <a:t>(荷波)</a:t>
              </a:r>
              <a:endParaRPr lang="en-US" altLang="x-none" sz="2800" b="1">
                <a:latin typeface="微软雅黑" panose="020b0503020204020204" pitchFamily="34" charset="-122"/>
                <a:ea typeface="微软雅黑" panose="020b0503020204020204" pitchFamily="34" charset="-122"/>
                <a:cs typeface="微软雅黑" panose="020b0503020204020204" pitchFamily="34" charset="-122"/>
              </a:endParaRPr>
            </a:p>
            <a:p>
              <a:pPr defTabSz="0">
                <a:spcBef>
                  <a:spcPts val="1750"/>
                </a:spcBef>
                <a:buClrTx/>
                <a:tabLst>
                  <a:tab pos="0"/>
                  <a:tab pos="263525"/>
                  <a:tab pos="528955"/>
                  <a:tab pos="793750"/>
                  <a:tab pos="1059180"/>
                  <a:tab pos="1323975"/>
                  <a:tab pos="1589405"/>
                  <a:tab pos="1854200"/>
                  <a:tab pos="2119630"/>
                  <a:tab pos="2384425"/>
                  <a:tab pos="2649855"/>
                  <a:tab pos="2914650"/>
                  <a:tab pos="3180080"/>
                  <a:tab pos="3444875"/>
                  <a:tab pos="3710305"/>
                  <a:tab pos="3975100"/>
                  <a:tab pos="4240530"/>
                  <a:tab pos="4505325"/>
                  <a:tab pos="4770755"/>
                  <a:tab pos="5035550"/>
                  <a:tab pos="5300980"/>
                </a:tabLst>
              </a:pPr>
              <a:endParaRPr lang="en-US" altLang="x-none" sz="2800" b="1" err="1">
                <a:latin typeface="微软雅黑" panose="020b0503020204020204" pitchFamily="34" charset="-122"/>
                <a:ea typeface="微软雅黑" panose="020b0503020204020204" pitchFamily="34" charset="-122"/>
                <a:cs typeface="微软雅黑" panose="020b0503020204020204" pitchFamily="34" charset="-122"/>
              </a:endParaRPr>
            </a:p>
            <a:p>
              <a:pPr defTabSz="0">
                <a:spcBef>
                  <a:spcPts val="1750"/>
                </a:spcBef>
                <a:buClrTx/>
                <a:tabLst>
                  <a:tab pos="0"/>
                  <a:tab pos="263525"/>
                  <a:tab pos="528955"/>
                  <a:tab pos="793750"/>
                  <a:tab pos="1059180"/>
                  <a:tab pos="1323975"/>
                  <a:tab pos="1589405"/>
                  <a:tab pos="1854200"/>
                  <a:tab pos="2119630"/>
                  <a:tab pos="2384425"/>
                  <a:tab pos="2649855"/>
                  <a:tab pos="2914650"/>
                  <a:tab pos="3180080"/>
                  <a:tab pos="3444875"/>
                  <a:tab pos="3710305"/>
                  <a:tab pos="3975100"/>
                  <a:tab pos="4240530"/>
                  <a:tab pos="4505325"/>
                  <a:tab pos="4770755"/>
                  <a:tab pos="5035550"/>
                  <a:tab pos="5300980"/>
                </a:tabLst>
              </a:pPr>
              <a:r>
                <a:rPr lang="en-US" altLang="x-none" sz="2800" b="1" smtClean="0">
                  <a:latin typeface="微软雅黑" panose="020b0503020204020204" pitchFamily="34" charset="-122"/>
                  <a:ea typeface="微软雅黑" panose="020b0503020204020204" pitchFamily="34" charset="-122"/>
                  <a:cs typeface="微软雅黑" panose="020b0503020204020204" pitchFamily="34" charset="-122"/>
                </a:rPr>
                <a:t>(流水)</a:t>
              </a:r>
              <a:endParaRPr lang="en-US" altLang="x-none"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48693" name="左大括号 69"/>
            <p:cNvSpPr/>
            <p:nvPr/>
          </p:nvSpPr>
          <p:spPr>
            <a:xfrm>
              <a:off x="2429321" y="1262508"/>
              <a:ext cx="373627" cy="4172169"/>
            </a:xfrm>
            <a:prstGeom prst="leftBrace">
              <a:avLst>
                <a:gd name="adj1" fmla="val 92952"/>
                <a:gd name="adj2" fmla="val 48958"/>
              </a:avLst>
            </a:prstGeom>
            <a:noFill/>
            <a:ln w="9360" cap="flat" cmpd="sng">
              <a:solidFill>
                <a:srgbClr val="000000"/>
              </a:solidFill>
              <a:prstDash val="solid"/>
              <a:miter/>
              <a:headEnd type="none" w="med" len="med"/>
              <a:tailEnd type="none" w="med" len="med"/>
            </a:ln>
          </p:spPr>
          <p:txBody>
            <a:bodyPr anchor="t"/>
            <a:lstStyle/>
            <a:p>
              <a:endParaRPr lang="zh-CN" altLang="en-US" sz="2800" b="1">
                <a:latin typeface="微软雅黑" panose="020b0503020204020204" pitchFamily="34" charset="-122"/>
                <a:ea typeface="微软雅黑" panose="020b0503020204020204" pitchFamily="34" charset="-122"/>
              </a:endParaRPr>
            </a:p>
          </p:txBody>
        </p:sp>
        <p:sp>
          <p:nvSpPr>
            <p:cNvPr id="1048694" name="右大括号 70"/>
            <p:cNvSpPr/>
            <p:nvPr/>
          </p:nvSpPr>
          <p:spPr>
            <a:xfrm>
              <a:off x="7983109" y="1153880"/>
              <a:ext cx="249085" cy="2428576"/>
            </a:xfrm>
            <a:prstGeom prst="rightBrace">
              <a:avLst>
                <a:gd name="adj1" fmla="val 81250"/>
                <a:gd name="adj2" fmla="val 50000"/>
              </a:avLst>
            </a:prstGeom>
            <a:noFill/>
            <a:ln w="9360" cap="flat" cmpd="sng">
              <a:solidFill>
                <a:srgbClr val="000000"/>
              </a:solidFill>
              <a:prstDash val="solid"/>
              <a:miter/>
              <a:headEnd type="none" w="med" len="med"/>
              <a:tailEnd type="none" w="med" len="med"/>
            </a:ln>
          </p:spPr>
          <p:txBody>
            <a:bodyPr anchor="t"/>
            <a:lstStyle/>
            <a:p>
              <a:endParaRPr lang="zh-CN" altLang="en-US" sz="2800" b="1">
                <a:latin typeface="微软雅黑" panose="020b0503020204020204" pitchFamily="34" charset="-122"/>
                <a:ea typeface="微软雅黑" panose="020b0503020204020204" pitchFamily="34" charset="-122"/>
              </a:endParaRPr>
            </a:p>
          </p:txBody>
        </p:sp>
        <p:sp>
          <p:nvSpPr>
            <p:cNvPr id="1048695" name="右大括号 71"/>
            <p:cNvSpPr/>
            <p:nvPr/>
          </p:nvSpPr>
          <p:spPr>
            <a:xfrm>
              <a:off x="7770224" y="4621823"/>
              <a:ext cx="212826" cy="1320862"/>
            </a:xfrm>
            <a:prstGeom prst="rightBrace">
              <a:avLst>
                <a:gd name="adj1" fmla="val 50000"/>
                <a:gd name="adj2" fmla="val 50000"/>
              </a:avLst>
            </a:prstGeom>
            <a:noFill/>
            <a:ln w="9360" cap="flat" cmpd="sng">
              <a:solidFill>
                <a:srgbClr val="000000"/>
              </a:solidFill>
              <a:prstDash val="solid"/>
              <a:miter/>
              <a:headEnd type="none" w="med" len="med"/>
              <a:tailEnd type="none" w="med" len="med"/>
            </a:ln>
          </p:spPr>
          <p:txBody>
            <a:bodyPr anchor="t"/>
            <a:lstStyle/>
            <a:p>
              <a:endParaRPr lang="zh-CN" altLang="en-US" sz="2800" b="1">
                <a:latin typeface="微软雅黑" panose="020b0503020204020204" pitchFamily="34" charset="-122"/>
                <a:ea typeface="微软雅黑" panose="020b0503020204020204" pitchFamily="34" charset="-122"/>
              </a:endParaRPr>
            </a:p>
          </p:txBody>
        </p:sp>
      </p:gr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p:cTn id="7" dur="500" fill="hold"/>
                                        <p:tgtEl>
                                          <p:spTgt spid="88"/>
                                        </p:tgtEl>
                                        <p:attrNameLst>
                                          <p:attrName>ppt_w</p:attrName>
                                        </p:attrNameLst>
                                      </p:cBhvr>
                                      <p:tavLst>
                                        <p:tav tm="0">
                                          <p:val>
                                            <p:fltVal val="0"/>
                                          </p:val>
                                        </p:tav>
                                        <p:tav tm="100000">
                                          <p:val>
                                            <p:strVal val="#ppt_w"/>
                                          </p:val>
                                        </p:tav>
                                      </p:tavLst>
                                    </p:anim>
                                    <p:anim calcmode="lin" valueType="num">
                                      <p:cBhvr>
                                        <p:cTn id="8" dur="500" fill="hold"/>
                                        <p:tgtEl>
                                          <p:spTgt spid="88"/>
                                        </p:tgtEl>
                                        <p:attrNameLst>
                                          <p:attrName>ppt_h</p:attrName>
                                        </p:attrNameLst>
                                      </p:cBhvr>
                                      <p:tavLst>
                                        <p:tav tm="0">
                                          <p:val>
                                            <p:fltVal val="0"/>
                                          </p:val>
                                        </p:tav>
                                        <p:tav tm="100000">
                                          <p:val>
                                            <p:strVal val="#ppt_h"/>
                                          </p:val>
                                        </p:tav>
                                      </p:tavLst>
                                    </p:anim>
                                    <p:animEffect transition="in" filter="fade">
                                      <p:cBhvr>
                                        <p:cTn id="9"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9634" name="Rectangle 2"/>
          <p:cNvSpPr>
            <a:spLocks noGrp="1" noChangeArrowheads="1"/>
          </p:cNvSpPr>
          <p:nvPr/>
        </p:nvSpPr>
        <p:spPr>
          <a:xfrm>
            <a:off x="3406290" y="490771"/>
            <a:ext cx="5760640" cy="98107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600" b="1">
                <a:latin typeface="微软雅黑" panose="020b0503020204020204" pitchFamily="34" charset="-122"/>
                <a:ea typeface="微软雅黑" panose="020b0503020204020204" pitchFamily="34" charset="-122"/>
                <a:cs typeface="微软雅黑" panose="020b0503020204020204" pitchFamily="34" charset="-122"/>
              </a:rPr>
              <a:t>朗读第</a:t>
            </a:r>
            <a:r>
              <a:rPr lang="en-US" altLang="zh-CN" sz="3600" b="1">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3600" b="1">
                <a:latin typeface="微软雅黑" panose="020b0503020204020204" pitchFamily="34" charset="-122"/>
                <a:ea typeface="微软雅黑" panose="020b0503020204020204" pitchFamily="34" charset="-122"/>
                <a:cs typeface="微软雅黑" panose="020b0503020204020204" pitchFamily="34" charset="-122"/>
              </a:rPr>
              <a:t>自然段，思考：</a:t>
            </a:r>
            <a:endParaRPr lang="zh-CN" altLang="en-US" sz="36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9635" name="Rectangle 3"/>
          <p:cNvSpPr>
            <a:spLocks noGrp="1" noChangeArrowheads="1"/>
          </p:cNvSpPr>
          <p:nvPr/>
        </p:nvSpPr>
        <p:spPr>
          <a:xfrm>
            <a:off x="713105" y="1889760"/>
            <a:ext cx="10754995" cy="2860675"/>
          </a:xfrm>
          <a:prstGeom prst="rect">
            <a:avLst/>
          </a:prstGeom>
          <a:effectLst>
            <a:outerShdw blurRad="114300" dist="50800" dir="5400000" sx="101000" sy="101000" algn="ctr" rotWithShape="0">
              <a:srgbClr val="000000">
                <a:alpha val="99000"/>
              </a:srgbClr>
            </a:outerShdw>
          </a:effectLst>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FontTx/>
              <a:buNone/>
            </a:pPr>
            <a:r>
              <a:rPr lang="en-US" altLang="zh-CN" b="1">
                <a:latin typeface="微软雅黑" panose="020b0503020204020204" pitchFamily="34" charset="-122"/>
                <a:ea typeface="微软雅黑" panose="020b0503020204020204" pitchFamily="34" charset="-122"/>
                <a:cs typeface="微软雅黑" panose="020b0503020204020204" pitchFamily="34" charset="-122"/>
              </a:rPr>
              <a:t>1</a:t>
            </a:r>
            <a:r>
              <a:rPr lang="zh-CN" altLang="en-US" b="1">
                <a:latin typeface="微软雅黑" panose="020b0503020204020204" pitchFamily="34" charset="-122"/>
                <a:ea typeface="微软雅黑" panose="020b0503020204020204" pitchFamily="34" charset="-122"/>
                <a:cs typeface="微软雅黑" panose="020b0503020204020204" pitchFamily="34" charset="-122"/>
              </a:rPr>
              <a:t>、本段写荷塘上的月色，月色本是难写之景，作者借哪些景物，写出荷塘上月色的哪些特点？  </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a:p>
            <a:pPr>
              <a:buFontTx/>
              <a:buNone/>
            </a:pPr>
            <a:r>
              <a:rPr lang="en-US" altLang="zh-CN" b="1">
                <a:latin typeface="微软雅黑" panose="020b0503020204020204" pitchFamily="34" charset="-122"/>
                <a:ea typeface="微软雅黑" panose="020b0503020204020204" pitchFamily="34" charset="-122"/>
                <a:cs typeface="微软雅黑" panose="020b0503020204020204" pitchFamily="34" charset="-122"/>
              </a:rPr>
              <a:t>2</a:t>
            </a:r>
            <a:r>
              <a:rPr lang="zh-CN" altLang="en-US" b="1">
                <a:latin typeface="微软雅黑" panose="020b0503020204020204" pitchFamily="34" charset="-122"/>
                <a:ea typeface="微软雅黑" panose="020b0503020204020204" pitchFamily="34" charset="-122"/>
                <a:cs typeface="微软雅黑" panose="020b0503020204020204" pitchFamily="34" charset="-122"/>
              </a:rPr>
              <a:t>、月色本是难状之景，作者用了哪些传神的动词：（如：“泻”“浮”“洗”“画”等）描绘出了可感的月光形象，试结合语境分析这些动词的特点。 </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097201" name="Picture 2" descr="C:\Users\Administrator\Desktop\0c465f46720204e16ffbda08e0a46846.png"/>
          <p:cNvPicPr>
            <a:picLocks noChangeAspect="1" noChangeArrowheads="1"/>
          </p:cNvPicPr>
          <p:nvPr/>
        </p:nvPicPr>
        <p:blipFill>
          <a:blip r:embed="rId3"/>
          <a:stretch>
            <a:fillRect/>
          </a:stretch>
        </p:blipFill>
        <p:spPr bwMode="auto">
          <a:xfrm>
            <a:off x="9616440" y="4360521"/>
            <a:ext cx="2417447" cy="2419867"/>
          </a:xfrm>
          <a:prstGeom prst="rect">
            <a:avLst/>
          </a:prstGeom>
          <a:noFill/>
        </p:spPr>
      </p:pic>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97201" name="Picture 2" descr="C:\Users\Administrator\Desktop\0c465f46720204e16ffbda08e0a46846.png"/>
          <p:cNvPicPr>
            <a:picLocks noChangeAspect="1" noChangeArrowheads="1"/>
          </p:cNvPicPr>
          <p:nvPr/>
        </p:nvPicPr>
        <p:blipFill>
          <a:blip r:embed="rId3"/>
          <a:stretch>
            <a:fillRect/>
          </a:stretch>
        </p:blipFill>
        <p:spPr bwMode="auto">
          <a:xfrm>
            <a:off x="9514840" y="4360521"/>
            <a:ext cx="2417447" cy="2419867"/>
          </a:xfrm>
          <a:prstGeom prst="rect">
            <a:avLst/>
          </a:prstGeom>
          <a:noFill/>
        </p:spPr>
      </p:pic>
      <p:sp>
        <p:nvSpPr>
          <p:cNvPr id="69636" name="Text Box 4"/>
          <p:cNvSpPr txBox="1">
            <a:spLocks noChangeArrowheads="1"/>
          </p:cNvSpPr>
          <p:nvPr/>
        </p:nvSpPr>
        <p:spPr bwMode="auto">
          <a:xfrm>
            <a:off x="1863021" y="3137158"/>
            <a:ext cx="7848600" cy="583565"/>
          </a:xfrm>
          <a:prstGeom prst="rect">
            <a:avLst/>
          </a:prstGeom>
          <a:noFill/>
          <a:ln w="9525">
            <a:noFill/>
            <a:miter lim="800000"/>
          </a:ln>
          <a:effectLst/>
        </p:spPr>
        <p:txBody>
          <a:bodyPr>
            <a:spAutoFit/>
          </a:bodyPr>
          <a:lstStyle/>
          <a:p>
            <a:pPr>
              <a:spcBef>
                <a:spcPct val="50000"/>
              </a:spcBef>
            </a:pPr>
            <a:r>
              <a:rPr lang="zh-CN" altLang="en-US" sz="3200" b="1">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叶、花、树，写出了</a:t>
            </a:r>
            <a:r>
              <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月色朦胧飘渺</a:t>
            </a:r>
            <a:r>
              <a:rPr lang="zh-CN" altLang="en-US" sz="3200" b="1">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的特点 </a:t>
            </a:r>
            <a:endParaRPr lang="zh-CN" altLang="en-US" sz="3200" b="1">
              <a:solidFill>
                <a:srgbClr val="00B05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9635" name="Rectangle 3"/>
          <p:cNvSpPr>
            <a:spLocks noGrp="1" noChangeArrowheads="1"/>
          </p:cNvSpPr>
          <p:nvPr/>
        </p:nvSpPr>
        <p:spPr>
          <a:xfrm>
            <a:off x="718185" y="1348105"/>
            <a:ext cx="10754995" cy="1145540"/>
          </a:xfrm>
          <a:prstGeom prst="rect">
            <a:avLst/>
          </a:prstGeom>
          <a:effectLst>
            <a:outerShdw blurRad="114300" dist="50800" dir="5400000" sx="101000" sy="101000" algn="ctr" rotWithShape="0">
              <a:srgbClr val="000000">
                <a:alpha val="99000"/>
              </a:srgbClr>
            </a:outerShdw>
          </a:effectLst>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FontTx/>
              <a:buNone/>
            </a:pPr>
            <a:r>
              <a:rPr lang="en-US" altLang="zh-CN" b="1">
                <a:latin typeface="微软雅黑" panose="020b0503020204020204" pitchFamily="34" charset="-122"/>
                <a:ea typeface="微软雅黑" panose="020b0503020204020204" pitchFamily="34" charset="-122"/>
                <a:cs typeface="微软雅黑" panose="020b0503020204020204" pitchFamily="34" charset="-122"/>
              </a:rPr>
              <a:t>1</a:t>
            </a:r>
            <a:r>
              <a:rPr lang="zh-CN" altLang="en-US" b="1">
                <a:latin typeface="微软雅黑" panose="020b0503020204020204" pitchFamily="34" charset="-122"/>
                <a:ea typeface="微软雅黑" panose="020b0503020204020204" pitchFamily="34" charset="-122"/>
                <a:cs typeface="微软雅黑" panose="020b0503020204020204" pitchFamily="34" charset="-122"/>
              </a:rPr>
              <a:t>、本段写荷塘上的月色，月色本是难写之景，作者借哪些景物，写出荷塘上月色的哪些特点？  </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9636"/>
                                        </p:tgtEl>
                                        <p:attrNameLst>
                                          <p:attrName>style.visibility</p:attrName>
                                        </p:attrNameLst>
                                      </p:cBhvr>
                                      <p:to>
                                        <p:strVal val="visible"/>
                                      </p:to>
                                    </p:set>
                                    <p:animEffect transition="in" filter="box(in)">
                                      <p:cBhvr>
                                        <p:cTn id="7" dur="2000"/>
                                        <p:tgtEl>
                                          <p:spTgt spid="696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6"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9635" name="Rectangle 3"/>
          <p:cNvSpPr>
            <a:spLocks noGrp="1" noChangeArrowheads="1"/>
          </p:cNvSpPr>
          <p:nvPr/>
        </p:nvSpPr>
        <p:spPr>
          <a:xfrm>
            <a:off x="283845" y="783590"/>
            <a:ext cx="11624945" cy="1596390"/>
          </a:xfrm>
          <a:prstGeom prst="rect">
            <a:avLst/>
          </a:prstGeom>
          <a:effectLst>
            <a:outerShdw blurRad="114300" dist="50800" dir="5400000" sx="101000" sy="101000" algn="ctr" rotWithShape="0">
              <a:srgbClr val="000000">
                <a:alpha val="99000"/>
              </a:srgbClr>
            </a:outerShdw>
          </a:effectLst>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FontTx/>
              <a:buNone/>
            </a:pPr>
            <a:r>
              <a:rPr lang="en-US" altLang="zh-CN" b="1">
                <a:latin typeface="微软雅黑" panose="020b0503020204020204" pitchFamily="34" charset="-122"/>
                <a:ea typeface="微软雅黑" panose="020b0503020204020204" pitchFamily="34" charset="-122"/>
                <a:cs typeface="微软雅黑" panose="020b0503020204020204" pitchFamily="34" charset="-122"/>
              </a:rPr>
              <a:t>2</a:t>
            </a:r>
            <a:r>
              <a:rPr lang="zh-CN" altLang="en-US" b="1">
                <a:latin typeface="微软雅黑" panose="020b0503020204020204" pitchFamily="34" charset="-122"/>
                <a:ea typeface="微软雅黑" panose="020b0503020204020204" pitchFamily="34" charset="-122"/>
                <a:cs typeface="微软雅黑" panose="020b0503020204020204" pitchFamily="34" charset="-122"/>
              </a:rPr>
              <a:t>、月色本是难状之景，作者用了哪些传神的动词：（如：“泻”</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a:p>
            <a:pPr>
              <a:buFontTx/>
              <a:buNone/>
            </a:pPr>
            <a:r>
              <a:rPr lang="zh-CN" altLang="en-US" b="1">
                <a:latin typeface="微软雅黑" panose="020b0503020204020204" pitchFamily="34" charset="-122"/>
                <a:ea typeface="微软雅黑" panose="020b0503020204020204" pitchFamily="34" charset="-122"/>
                <a:cs typeface="微软雅黑" panose="020b0503020204020204" pitchFamily="34" charset="-122"/>
              </a:rPr>
              <a:t>“浮”“洗”“画”等）描绘出了可感的月光形象，试结合语境分析这些动词的特点。 </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0660" name="Text Box 4"/>
          <p:cNvSpPr txBox="1">
            <a:spLocks noChangeArrowheads="1"/>
          </p:cNvSpPr>
          <p:nvPr/>
        </p:nvSpPr>
        <p:spPr bwMode="auto">
          <a:xfrm>
            <a:off x="528955" y="2635885"/>
            <a:ext cx="11236325" cy="953135"/>
          </a:xfrm>
          <a:prstGeom prst="rect">
            <a:avLst/>
          </a:prstGeom>
          <a:noFill/>
          <a:ln w="9525">
            <a:noFill/>
            <a:miter lim="800000"/>
          </a:ln>
          <a:effectLst/>
        </p:spPr>
        <p:txBody>
          <a:bodyPr wrap="square">
            <a:spAutoFit/>
          </a:bodyPr>
          <a:lstStyle/>
          <a:p>
            <a:pPr>
              <a:spcBef>
                <a:spcPct val="50000"/>
              </a:spcBef>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①</a:t>
            </a: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泻</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既照应了以流水喻月光，又写出了月辉照耀，一泻无余的景象，使月光有了动感。 </a:t>
            </a:r>
            <a:r>
              <a:rPr lang="zh-CN" altLang="en-US" sz="2800" b="1">
                <a:solidFill>
                  <a:srgbClr val="0066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800" b="1">
              <a:solidFill>
                <a:srgbClr val="0066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0661" name="Text Box 5"/>
          <p:cNvSpPr txBox="1">
            <a:spLocks noChangeArrowheads="1"/>
          </p:cNvSpPr>
          <p:nvPr/>
        </p:nvSpPr>
        <p:spPr bwMode="auto">
          <a:xfrm>
            <a:off x="528320" y="3663950"/>
            <a:ext cx="11236960" cy="953135"/>
          </a:xfrm>
          <a:prstGeom prst="rect">
            <a:avLst/>
          </a:prstGeom>
          <a:noFill/>
          <a:ln w="9525">
            <a:noFill/>
            <a:miter lim="800000"/>
          </a:ln>
          <a:effectLst/>
        </p:spPr>
        <p:txBody>
          <a:bodyPr wrap="square">
            <a:spAutoFit/>
          </a:bodyPr>
          <a:lstStyle/>
          <a:p>
            <a:pPr>
              <a:spcBef>
                <a:spcPct val="50000"/>
              </a:spcBef>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②</a:t>
            </a: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浮</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写深夜水气由下而上轻轻升腾，慢慢扩散、弥漫，以动景写静景，描绘雾的轻飘状态。 </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0662" name="Text Box 6"/>
          <p:cNvSpPr txBox="1">
            <a:spLocks noChangeArrowheads="1"/>
          </p:cNvSpPr>
          <p:nvPr/>
        </p:nvSpPr>
        <p:spPr bwMode="auto">
          <a:xfrm>
            <a:off x="467360" y="4718685"/>
            <a:ext cx="11502390" cy="521970"/>
          </a:xfrm>
          <a:prstGeom prst="rect">
            <a:avLst/>
          </a:prstGeom>
          <a:noFill/>
          <a:ln w="9525">
            <a:noFill/>
            <a:miter lim="800000"/>
          </a:ln>
          <a:effectLst/>
        </p:spPr>
        <p:txBody>
          <a:bodyPr wrap="square">
            <a:spAutoFit/>
          </a:bodyPr>
          <a:lstStyle/>
          <a:p>
            <a:pPr>
              <a:spcBef>
                <a:spcPct val="50000"/>
              </a:spcBef>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③</a:t>
            </a: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洗</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写“叶子和花”在月光映照下一种奶白色而又鲜艳欲滴的状态 </a:t>
            </a:r>
            <a:r>
              <a:rPr lang="zh-CN" altLang="en-US" sz="2800" b="1" smtClean="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0663" name="Text Box 7"/>
          <p:cNvSpPr txBox="1">
            <a:spLocks noChangeArrowheads="1"/>
          </p:cNvSpPr>
          <p:nvPr/>
        </p:nvSpPr>
        <p:spPr bwMode="auto">
          <a:xfrm>
            <a:off x="467360" y="5240655"/>
            <a:ext cx="11360150" cy="953135"/>
          </a:xfrm>
          <a:prstGeom prst="rect">
            <a:avLst/>
          </a:prstGeom>
          <a:noFill/>
          <a:ln w="9525">
            <a:noFill/>
            <a:miter lim="800000"/>
          </a:ln>
          <a:effectLst/>
        </p:spPr>
        <p:txBody>
          <a:bodyPr wrap="square">
            <a:spAutoFit/>
          </a:bodyPr>
          <a:lstStyle/>
          <a:p>
            <a:pPr>
              <a:spcBef>
                <a:spcPct val="50000"/>
              </a:spcBef>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④</a:t>
            </a: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画</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有“人为”动作含于其中，仿佛有无形的手在展纸描绘“倩影”，写出了投在荷叶上的月影之真、之美。  </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0660"/>
                                        </p:tgtEl>
                                        <p:attrNameLst>
                                          <p:attrName>style.visibility</p:attrName>
                                        </p:attrNameLst>
                                      </p:cBhvr>
                                      <p:to>
                                        <p:strVal val="visible"/>
                                      </p:to>
                                    </p:set>
                                    <p:animEffect transition="in" filter="blinds(horizontal)">
                                      <p:cBhvr>
                                        <p:cTn id="7" dur="2000"/>
                                        <p:tgtEl>
                                          <p:spTgt spid="7066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1" nodeType="clickEffect">
                                  <p:stCondLst>
                                    <p:cond delay="0"/>
                                  </p:stCondLst>
                                  <p:childTnLst>
                                    <p:set>
                                      <p:cBhvr>
                                        <p:cTn id="11" dur="1" fill="hold">
                                          <p:stCondLst>
                                            <p:cond delay="0"/>
                                          </p:stCondLst>
                                        </p:cTn>
                                        <p:tgtEl>
                                          <p:spTgt spid="70661"/>
                                        </p:tgtEl>
                                        <p:attrNameLst>
                                          <p:attrName>style.visibility</p:attrName>
                                        </p:attrNameLst>
                                      </p:cBhvr>
                                      <p:to>
                                        <p:strVal val="visible"/>
                                      </p:to>
                                    </p:set>
                                    <p:animEffect transition="in" filter="blinds(horizontal)">
                                      <p:cBhvr>
                                        <p:cTn id="12" dur="2000"/>
                                        <p:tgtEl>
                                          <p:spTgt spid="7066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2" nodeType="clickEffect">
                                  <p:stCondLst>
                                    <p:cond delay="0"/>
                                  </p:stCondLst>
                                  <p:childTnLst>
                                    <p:set>
                                      <p:cBhvr>
                                        <p:cTn id="16" dur="1" fill="hold">
                                          <p:stCondLst>
                                            <p:cond delay="0"/>
                                          </p:stCondLst>
                                        </p:cTn>
                                        <p:tgtEl>
                                          <p:spTgt spid="70662"/>
                                        </p:tgtEl>
                                        <p:attrNameLst>
                                          <p:attrName>style.visibility</p:attrName>
                                        </p:attrNameLst>
                                      </p:cBhvr>
                                      <p:to>
                                        <p:strVal val="visible"/>
                                      </p:to>
                                    </p:set>
                                    <p:animEffect transition="in" filter="blinds(horizontal)">
                                      <p:cBhvr>
                                        <p:cTn id="17" dur="2000"/>
                                        <p:tgtEl>
                                          <p:spTgt spid="7066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3" nodeType="clickEffect">
                                  <p:stCondLst>
                                    <p:cond delay="0"/>
                                  </p:stCondLst>
                                  <p:childTnLst>
                                    <p:set>
                                      <p:cBhvr>
                                        <p:cTn id="21" dur="1" fill="hold">
                                          <p:stCondLst>
                                            <p:cond delay="0"/>
                                          </p:stCondLst>
                                        </p:cTn>
                                        <p:tgtEl>
                                          <p:spTgt spid="70663"/>
                                        </p:tgtEl>
                                        <p:attrNameLst>
                                          <p:attrName>style.visibility</p:attrName>
                                        </p:attrNameLst>
                                      </p:cBhvr>
                                      <p:to>
                                        <p:strVal val="visible"/>
                                      </p:to>
                                    </p:set>
                                    <p:animEffect transition="in" filter="blinds(horizontal)">
                                      <p:cBhvr>
                                        <p:cTn id="22" dur="2000"/>
                                        <p:tgtEl>
                                          <p:spTgt spid="706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0" grpId="0"/>
      <p:bldP spid="70661" grpId="1"/>
      <p:bldP spid="70662" grpId="2"/>
      <p:bldP spid="70663" grpId="3"/>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92" name="组合 1"/>
          <p:cNvGrpSpPr/>
          <p:nvPr/>
        </p:nvGrpSpPr>
        <p:grpSpPr>
          <a:xfrm>
            <a:off x="747239" y="551815"/>
            <a:ext cx="9645171" cy="5317522"/>
            <a:chOff x="1663471" y="743732"/>
            <a:chExt cx="8277702" cy="5317169"/>
          </a:xfrm>
        </p:grpSpPr>
        <p:sp>
          <p:nvSpPr>
            <p:cNvPr id="1048700" name="文本框 27648"/>
            <p:cNvSpPr txBox="1"/>
            <p:nvPr/>
          </p:nvSpPr>
          <p:spPr>
            <a:xfrm>
              <a:off x="1663559" y="4047838"/>
              <a:ext cx="485024" cy="1197567"/>
            </a:xfrm>
            <a:prstGeom prst="rect">
              <a:avLst/>
            </a:prstGeom>
            <a:noFill/>
            <a:ln w="9525">
              <a:noFill/>
            </a:ln>
          </p:spPr>
          <p:txBody>
            <a:bodyPr vert="eaVert" wrap="square" lIns="67500" tIns="35100" rIns="67500" bIns="35100" anchor="t">
              <a:spAutoFit/>
            </a:bodyPr>
            <a:lstStyle/>
            <a:p>
              <a:pPr defTabSz="0">
                <a:spcBef>
                  <a:spcPts val="2000"/>
                </a:spcBef>
                <a:buClrTx/>
                <a:tabLst>
                  <a:tab pos="0"/>
                  <a:tab pos="263525"/>
                  <a:tab pos="528955"/>
                  <a:tab pos="793750"/>
                  <a:tab pos="1059180"/>
                  <a:tab pos="1323975"/>
                  <a:tab pos="1589405"/>
                  <a:tab pos="1854200"/>
                  <a:tab pos="2119630"/>
                  <a:tab pos="2384425"/>
                  <a:tab pos="2649855"/>
                  <a:tab pos="2914650"/>
                  <a:tab pos="3180080"/>
                  <a:tab pos="3444875"/>
                  <a:tab pos="3710305"/>
                  <a:tab pos="3975100"/>
                  <a:tab pos="4240530"/>
                  <a:tab pos="4505325"/>
                  <a:tab pos="4770755"/>
                  <a:tab pos="5035550"/>
                  <a:tab pos="5300980"/>
                </a:tabLst>
              </a:pPr>
              <a:r>
                <a:rPr lang="en-US" altLang="x-none" sz="2800" b="1" err="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 月色</a:t>
              </a:r>
              <a:endParaRPr lang="en-US" altLang="x-none" sz="2800" b="1" err="1">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48701" name="左大括号 20"/>
            <p:cNvSpPr/>
            <p:nvPr/>
          </p:nvSpPr>
          <p:spPr>
            <a:xfrm>
              <a:off x="2286460" y="1715733"/>
              <a:ext cx="189090" cy="3844821"/>
            </a:xfrm>
            <a:prstGeom prst="leftBrace">
              <a:avLst>
                <a:gd name="adj1" fmla="val 169256"/>
                <a:gd name="adj2" fmla="val 50000"/>
              </a:avLst>
            </a:prstGeom>
            <a:noFill/>
            <a:ln w="9360" cap="flat" cmpd="sng">
              <a:solidFill>
                <a:srgbClr val="000000"/>
              </a:solidFill>
              <a:prstDash val="solid"/>
              <a:miter/>
              <a:headEnd type="none" w="med" len="med"/>
              <a:tailEnd type="none" w="med" len="med"/>
            </a:ln>
          </p:spPr>
          <p:txBody>
            <a:bodyPr anchor="t"/>
            <a:lstStyle/>
            <a:p>
              <a:endParaRPr lang="zh-CN" altLang="en-US" sz="2800" b="1">
                <a:latin typeface="微软雅黑" panose="020b0503020204020204" pitchFamily="34" charset="-122"/>
                <a:ea typeface="微软雅黑" panose="020b0503020204020204" pitchFamily="34" charset="-122"/>
              </a:endParaRPr>
            </a:p>
          </p:txBody>
        </p:sp>
        <p:sp>
          <p:nvSpPr>
            <p:cNvPr id="1048702" name="文本框 27651"/>
            <p:cNvSpPr txBox="1"/>
            <p:nvPr/>
          </p:nvSpPr>
          <p:spPr>
            <a:xfrm>
              <a:off x="2381005" y="1715733"/>
              <a:ext cx="1292112" cy="3776729"/>
            </a:xfrm>
            <a:prstGeom prst="rect">
              <a:avLst/>
            </a:prstGeom>
            <a:noFill/>
            <a:ln w="9525">
              <a:noFill/>
            </a:ln>
          </p:spPr>
          <p:txBody>
            <a:bodyPr wrap="square" lIns="67500" tIns="35100" rIns="67500" bIns="35100" anchor="t">
              <a:spAutoFit/>
            </a:bodyPr>
            <a:lstStyle/>
            <a:p>
              <a:pPr defTabSz="0">
                <a:spcBef>
                  <a:spcPts val="1750"/>
                </a:spcBef>
                <a:buClrTx/>
                <a:tabLst>
                  <a:tab pos="0"/>
                  <a:tab pos="263525"/>
                  <a:tab pos="528955"/>
                  <a:tab pos="793750"/>
                  <a:tab pos="1059180"/>
                  <a:tab pos="1323975"/>
                  <a:tab pos="1589405"/>
                  <a:tab pos="1854200"/>
                  <a:tab pos="2119630"/>
                  <a:tab pos="2384425"/>
                  <a:tab pos="2649855"/>
                  <a:tab pos="2914650"/>
                  <a:tab pos="3180080"/>
                  <a:tab pos="3444875"/>
                  <a:tab pos="3710305"/>
                  <a:tab pos="3975100"/>
                  <a:tab pos="4240530"/>
                  <a:tab pos="4505325"/>
                  <a:tab pos="4770755"/>
                  <a:tab pos="5035550"/>
                  <a:tab pos="5300980"/>
                </a:tabLst>
              </a:pPr>
              <a:r>
                <a:rPr lang="en-US" altLang="x-none" sz="2800" b="1" smtClean="0">
                  <a:solidFill>
                    <a:srgbClr val="CC0000"/>
                  </a:solidFill>
                  <a:latin typeface="微软雅黑" panose="020b0503020204020204" pitchFamily="34" charset="-122"/>
                  <a:ea typeface="微软雅黑" panose="020b0503020204020204" pitchFamily="34" charset="-122"/>
                  <a:cs typeface="微软雅黑" panose="020b0503020204020204" pitchFamily="34" charset="-122"/>
                </a:rPr>
                <a:t>(月光)</a:t>
              </a:r>
              <a:endParaRPr lang="en-US" altLang="x-none" sz="2800" b="1">
                <a:solidFill>
                  <a:srgbClr val="CC0000"/>
                </a:solidFill>
                <a:latin typeface="微软雅黑" panose="020b0503020204020204" pitchFamily="34" charset="-122"/>
                <a:ea typeface="微软雅黑" panose="020b0503020204020204" pitchFamily="34" charset="-122"/>
                <a:cs typeface="微软雅黑" panose="020b0503020204020204" pitchFamily="34" charset="-122"/>
              </a:endParaRPr>
            </a:p>
            <a:p>
              <a:pPr defTabSz="0">
                <a:spcBef>
                  <a:spcPts val="1750"/>
                </a:spcBef>
                <a:buClrTx/>
                <a:tabLst>
                  <a:tab pos="0"/>
                  <a:tab pos="263525"/>
                  <a:tab pos="528955"/>
                  <a:tab pos="793750"/>
                  <a:tab pos="1059180"/>
                  <a:tab pos="1323975"/>
                  <a:tab pos="1589405"/>
                  <a:tab pos="1854200"/>
                  <a:tab pos="2119630"/>
                  <a:tab pos="2384425"/>
                  <a:tab pos="2649855"/>
                  <a:tab pos="2914650"/>
                  <a:tab pos="3180080"/>
                  <a:tab pos="3444875"/>
                  <a:tab pos="3710305"/>
                  <a:tab pos="3975100"/>
                  <a:tab pos="4240530"/>
                  <a:tab pos="4505325"/>
                  <a:tab pos="4770755"/>
                  <a:tab pos="5035550"/>
                  <a:tab pos="5300980"/>
                </a:tabLst>
              </a:pPr>
              <a:endParaRPr lang="en-US" altLang="x-none" sz="2800" b="1" err="1">
                <a:solidFill>
                  <a:srgbClr val="CC0000"/>
                </a:solidFill>
                <a:latin typeface="微软雅黑" panose="020b0503020204020204" pitchFamily="34" charset="-122"/>
                <a:ea typeface="微软雅黑" panose="020b0503020204020204" pitchFamily="34" charset="-122"/>
                <a:cs typeface="微软雅黑" panose="020b0503020204020204" pitchFamily="34" charset="-122"/>
              </a:endParaRPr>
            </a:p>
            <a:p>
              <a:pPr defTabSz="0">
                <a:spcBef>
                  <a:spcPts val="1750"/>
                </a:spcBef>
                <a:buClrTx/>
                <a:tabLst>
                  <a:tab pos="0"/>
                  <a:tab pos="263525"/>
                  <a:tab pos="528955"/>
                  <a:tab pos="793750"/>
                  <a:tab pos="1059180"/>
                  <a:tab pos="1323975"/>
                  <a:tab pos="1589405"/>
                  <a:tab pos="1854200"/>
                  <a:tab pos="2119630"/>
                  <a:tab pos="2384425"/>
                  <a:tab pos="2649855"/>
                  <a:tab pos="2914650"/>
                  <a:tab pos="3180080"/>
                  <a:tab pos="3444875"/>
                  <a:tab pos="3710305"/>
                  <a:tab pos="3975100"/>
                  <a:tab pos="4240530"/>
                  <a:tab pos="4505325"/>
                  <a:tab pos="4770755"/>
                  <a:tab pos="5035550"/>
                  <a:tab pos="5300980"/>
                </a:tabLst>
              </a:pPr>
              <a:endParaRPr lang="en-US" altLang="x-none" sz="2800" b="1" err="1">
                <a:solidFill>
                  <a:srgbClr val="CC0000"/>
                </a:solidFill>
                <a:latin typeface="微软雅黑" panose="020b0503020204020204" pitchFamily="34" charset="-122"/>
                <a:ea typeface="微软雅黑" panose="020b0503020204020204" pitchFamily="34" charset="-122"/>
                <a:cs typeface="微软雅黑" panose="020b0503020204020204" pitchFamily="34" charset="-122"/>
              </a:endParaRPr>
            </a:p>
            <a:p>
              <a:pPr defTabSz="0">
                <a:spcBef>
                  <a:spcPts val="1750"/>
                </a:spcBef>
                <a:buClrTx/>
                <a:tabLst>
                  <a:tab pos="0"/>
                  <a:tab pos="263525"/>
                  <a:tab pos="528955"/>
                  <a:tab pos="793750"/>
                  <a:tab pos="1059180"/>
                  <a:tab pos="1323975"/>
                  <a:tab pos="1589405"/>
                  <a:tab pos="1854200"/>
                  <a:tab pos="2119630"/>
                  <a:tab pos="2384425"/>
                  <a:tab pos="2649855"/>
                  <a:tab pos="2914650"/>
                  <a:tab pos="3180080"/>
                  <a:tab pos="3444875"/>
                  <a:tab pos="3710305"/>
                  <a:tab pos="3975100"/>
                  <a:tab pos="4240530"/>
                  <a:tab pos="4505325"/>
                  <a:tab pos="4770755"/>
                  <a:tab pos="5035550"/>
                  <a:tab pos="5300980"/>
                </a:tabLst>
              </a:pPr>
              <a:endParaRPr lang="en-US" altLang="x-none" sz="2800" b="1" err="1">
                <a:solidFill>
                  <a:srgbClr val="CC0000"/>
                </a:solidFill>
                <a:latin typeface="微软雅黑" panose="020b0503020204020204" pitchFamily="34" charset="-122"/>
                <a:ea typeface="微软雅黑" panose="020b0503020204020204" pitchFamily="34" charset="-122"/>
                <a:cs typeface="微软雅黑" panose="020b0503020204020204" pitchFamily="34" charset="-122"/>
              </a:endParaRPr>
            </a:p>
            <a:p>
              <a:pPr defTabSz="0">
                <a:spcBef>
                  <a:spcPts val="1750"/>
                </a:spcBef>
                <a:buClrTx/>
                <a:tabLst>
                  <a:tab pos="0"/>
                  <a:tab pos="263525"/>
                  <a:tab pos="528955"/>
                  <a:tab pos="793750"/>
                  <a:tab pos="1059180"/>
                  <a:tab pos="1323975"/>
                  <a:tab pos="1589405"/>
                  <a:tab pos="1854200"/>
                  <a:tab pos="2119630"/>
                  <a:tab pos="2384425"/>
                  <a:tab pos="2649855"/>
                  <a:tab pos="2914650"/>
                  <a:tab pos="3180080"/>
                  <a:tab pos="3444875"/>
                  <a:tab pos="3710305"/>
                  <a:tab pos="3975100"/>
                  <a:tab pos="4240530"/>
                  <a:tab pos="4505325"/>
                  <a:tab pos="4770755"/>
                  <a:tab pos="5035550"/>
                  <a:tab pos="5300980"/>
                </a:tabLst>
              </a:pPr>
              <a:endParaRPr lang="en-US" altLang="x-none" sz="2800" b="1" err="1">
                <a:solidFill>
                  <a:srgbClr val="CC0000"/>
                </a:solidFill>
                <a:latin typeface="微软雅黑" panose="020b0503020204020204" pitchFamily="34" charset="-122"/>
                <a:ea typeface="微软雅黑" panose="020b0503020204020204" pitchFamily="34" charset="-122"/>
                <a:cs typeface="微软雅黑" panose="020b0503020204020204" pitchFamily="34" charset="-122"/>
              </a:endParaRPr>
            </a:p>
            <a:p>
              <a:pPr defTabSz="0">
                <a:spcBef>
                  <a:spcPts val="1750"/>
                </a:spcBef>
                <a:buClrTx/>
                <a:tabLst>
                  <a:tab pos="0"/>
                  <a:tab pos="263525"/>
                  <a:tab pos="528955"/>
                  <a:tab pos="793750"/>
                  <a:tab pos="1059180"/>
                  <a:tab pos="1323975"/>
                  <a:tab pos="1589405"/>
                  <a:tab pos="1854200"/>
                  <a:tab pos="2119630"/>
                  <a:tab pos="2384425"/>
                  <a:tab pos="2649855"/>
                  <a:tab pos="2914650"/>
                  <a:tab pos="3180080"/>
                  <a:tab pos="3444875"/>
                  <a:tab pos="3710305"/>
                  <a:tab pos="3975100"/>
                  <a:tab pos="4240530"/>
                  <a:tab pos="4505325"/>
                  <a:tab pos="4770755"/>
                  <a:tab pos="5035550"/>
                  <a:tab pos="5300980"/>
                </a:tabLst>
              </a:pPr>
              <a:r>
                <a:rPr lang="en-US" altLang="x-none" sz="2800" b="1" smtClean="0">
                  <a:solidFill>
                    <a:srgbClr val="CC0000"/>
                  </a:solidFill>
                  <a:latin typeface="微软雅黑" panose="020b0503020204020204" pitchFamily="34" charset="-122"/>
                  <a:ea typeface="微软雅黑" panose="020b0503020204020204" pitchFamily="34" charset="-122"/>
                  <a:cs typeface="微软雅黑" panose="020b0503020204020204" pitchFamily="34" charset="-122"/>
                </a:rPr>
                <a:t>(月影)</a:t>
              </a:r>
              <a:endParaRPr lang="en-US" altLang="x-none" sz="2800" b="1">
                <a:solidFill>
                  <a:srgbClr val="CC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48703" name="左大括号 23"/>
            <p:cNvSpPr/>
            <p:nvPr/>
          </p:nvSpPr>
          <p:spPr>
            <a:xfrm>
              <a:off x="3673325" y="1274557"/>
              <a:ext cx="310634" cy="2016626"/>
            </a:xfrm>
            <a:prstGeom prst="leftBrace">
              <a:avLst>
                <a:gd name="adj1" fmla="val 58268"/>
                <a:gd name="adj2" fmla="val 50000"/>
              </a:avLst>
            </a:prstGeom>
            <a:noFill/>
            <a:ln w="9360" cap="flat" cmpd="sng">
              <a:solidFill>
                <a:srgbClr val="000000"/>
              </a:solidFill>
              <a:prstDash val="solid"/>
              <a:miter/>
              <a:headEnd type="none" w="med" len="med"/>
              <a:tailEnd type="none" w="med" len="med"/>
            </a:ln>
          </p:spPr>
          <p:txBody>
            <a:bodyPr anchor="t"/>
            <a:lstStyle/>
            <a:p>
              <a:endParaRPr lang="zh-CN" altLang="en-US" sz="2800" b="1">
                <a:latin typeface="微软雅黑" panose="020b0503020204020204" pitchFamily="34" charset="-122"/>
                <a:ea typeface="微软雅黑" panose="020b0503020204020204" pitchFamily="34" charset="-122"/>
              </a:endParaRPr>
            </a:p>
          </p:txBody>
        </p:sp>
        <p:sp>
          <p:nvSpPr>
            <p:cNvPr id="1048704" name="文本框 27653"/>
            <p:cNvSpPr txBox="1"/>
            <p:nvPr/>
          </p:nvSpPr>
          <p:spPr>
            <a:xfrm>
              <a:off x="4105248" y="743732"/>
              <a:ext cx="3042240" cy="1155623"/>
            </a:xfrm>
            <a:prstGeom prst="rect">
              <a:avLst/>
            </a:prstGeom>
            <a:noFill/>
            <a:ln w="9525">
              <a:noFill/>
            </a:ln>
          </p:spPr>
          <p:txBody>
            <a:bodyPr wrap="square" lIns="67500" tIns="35100" rIns="67500" bIns="35100" anchor="t">
              <a:spAutoFit/>
            </a:bodyPr>
            <a:lstStyle/>
            <a:p>
              <a:pPr defTabSz="0">
                <a:spcBef>
                  <a:spcPts val="1750"/>
                </a:spcBef>
                <a:buClrTx/>
                <a:tabLst>
                  <a:tab pos="0"/>
                  <a:tab pos="263525"/>
                  <a:tab pos="528955"/>
                  <a:tab pos="793750"/>
                  <a:tab pos="1059180"/>
                  <a:tab pos="1323975"/>
                  <a:tab pos="1589405"/>
                  <a:tab pos="1854200"/>
                  <a:tab pos="2119630"/>
                  <a:tab pos="2384425"/>
                  <a:tab pos="2649855"/>
                  <a:tab pos="2914650"/>
                  <a:tab pos="3180080"/>
                  <a:tab pos="3444875"/>
                  <a:tab pos="3710305"/>
                  <a:tab pos="3975100"/>
                  <a:tab pos="4240530"/>
                  <a:tab pos="4505325"/>
                  <a:tab pos="4770755"/>
                  <a:tab pos="5035550"/>
                  <a:tab pos="5300980"/>
                </a:tabLst>
              </a:pPr>
              <a:r>
                <a:rPr lang="en-US" altLang="x-none" sz="2800" b="1"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如流水 静静地</a:t>
              </a:r>
              <a:r>
                <a:rPr lang="en-US" altLang="x-none" sz="2800" b="1" err="1">
                  <a:solidFill>
                    <a:srgbClr val="333399"/>
                  </a:solidFill>
                  <a:latin typeface="微软雅黑" panose="020b0503020204020204" pitchFamily="34" charset="-122"/>
                  <a:ea typeface="微软雅黑" panose="020b0503020204020204" pitchFamily="34" charset="-122"/>
                  <a:cs typeface="微软雅黑" panose="020b0503020204020204" pitchFamily="34" charset="-122"/>
                </a:rPr>
                <a:t>泻</a:t>
              </a:r>
              <a:endParaRPr lang="en-US" altLang="x-none" sz="2800" b="1" err="1">
                <a:solidFill>
                  <a:srgbClr val="333399"/>
                </a:solidFill>
                <a:latin typeface="微软雅黑" panose="020b0503020204020204" pitchFamily="34" charset="-122"/>
                <a:ea typeface="微软雅黑" panose="020b0503020204020204" pitchFamily="34" charset="-122"/>
                <a:cs typeface="微软雅黑" panose="020b0503020204020204" pitchFamily="34" charset="-122"/>
              </a:endParaRPr>
            </a:p>
            <a:p>
              <a:pPr defTabSz="0">
                <a:spcBef>
                  <a:spcPts val="1750"/>
                </a:spcBef>
                <a:buClrTx/>
                <a:tabLst>
                  <a:tab pos="0"/>
                  <a:tab pos="263525"/>
                  <a:tab pos="528955"/>
                  <a:tab pos="793750"/>
                  <a:tab pos="1059180"/>
                  <a:tab pos="1323975"/>
                  <a:tab pos="1589405"/>
                  <a:tab pos="1854200"/>
                  <a:tab pos="2119630"/>
                  <a:tab pos="2384425"/>
                  <a:tab pos="2649855"/>
                  <a:tab pos="2914650"/>
                  <a:tab pos="3180080"/>
                  <a:tab pos="3444875"/>
                  <a:tab pos="3710305"/>
                  <a:tab pos="3975100"/>
                  <a:tab pos="4240530"/>
                  <a:tab pos="4505325"/>
                  <a:tab pos="4770755"/>
                  <a:tab pos="5035550"/>
                  <a:tab pos="5300980"/>
                </a:tabLst>
              </a:pPr>
              <a:r>
                <a:rPr lang="en-US" altLang="x-none" sz="2800" b="1"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薄薄的青雾</a:t>
              </a:r>
              <a:r>
                <a:rPr lang="en-US" altLang="x-none" sz="2800" b="1" err="1">
                  <a:solidFill>
                    <a:srgbClr val="333399"/>
                  </a:solidFill>
                  <a:latin typeface="微软雅黑" panose="020b0503020204020204" pitchFamily="34" charset="-122"/>
                  <a:ea typeface="微软雅黑" panose="020b0503020204020204" pitchFamily="34" charset="-122"/>
                  <a:cs typeface="微软雅黑" panose="020b0503020204020204" pitchFamily="34" charset="-122"/>
                </a:rPr>
                <a:t>浮</a:t>
              </a:r>
              <a:r>
                <a:rPr lang="en-US" altLang="x-none" sz="2800" b="1"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起</a:t>
              </a:r>
              <a:endParaRPr lang="en-US" altLang="x-none" sz="2800" b="1"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48705" name="文本框 27654"/>
            <p:cNvSpPr txBox="1"/>
            <p:nvPr/>
          </p:nvSpPr>
          <p:spPr>
            <a:xfrm>
              <a:off x="4052080" y="1899356"/>
              <a:ext cx="3149389" cy="1586760"/>
            </a:xfrm>
            <a:prstGeom prst="rect">
              <a:avLst/>
            </a:prstGeom>
            <a:noFill/>
            <a:ln w="9525">
              <a:noFill/>
            </a:ln>
          </p:spPr>
          <p:txBody>
            <a:bodyPr wrap="square" lIns="67500" tIns="35100" rIns="67500" bIns="35100" anchor="t">
              <a:spAutoFit/>
            </a:bodyPr>
            <a:lstStyle/>
            <a:p>
              <a:pPr defTabSz="0">
                <a:spcBef>
                  <a:spcPts val="1750"/>
                </a:spcBef>
                <a:buClrTx/>
                <a:tabLst>
                  <a:tab pos="0"/>
                  <a:tab pos="263525"/>
                  <a:tab pos="528955"/>
                  <a:tab pos="793750"/>
                  <a:tab pos="1059180"/>
                  <a:tab pos="1323975"/>
                  <a:tab pos="1589405"/>
                  <a:tab pos="1854200"/>
                  <a:tab pos="2119630"/>
                  <a:tab pos="2384425"/>
                  <a:tab pos="2649855"/>
                  <a:tab pos="2914650"/>
                  <a:tab pos="3180080"/>
                  <a:tab pos="3444875"/>
                  <a:tab pos="3710305"/>
                  <a:tab pos="3975100"/>
                  <a:tab pos="4240530"/>
                  <a:tab pos="4505325"/>
                  <a:tab pos="4770755"/>
                  <a:tab pos="5035550"/>
                  <a:tab pos="5300980"/>
                </a:tabLst>
              </a:pPr>
              <a:r>
                <a:rPr lang="en-US" altLang="x-none" sz="2800" b="1" err="1">
                  <a:solidFill>
                    <a:srgbClr val="000000"/>
                  </a:solidFill>
                  <a:latin typeface="微软雅黑" panose="020b0503020204020204" pitchFamily="34" charset="-122"/>
                  <a:ea typeface="微软雅黑" panose="020b0503020204020204" pitchFamily="34" charset="-122"/>
                </a:rPr>
                <a:t>叶子和花仿佛在牛乳中</a:t>
              </a:r>
              <a:r>
                <a:rPr lang="en-US" altLang="x-none" sz="2800" b="1" err="1">
                  <a:solidFill>
                    <a:srgbClr val="333399"/>
                  </a:solidFill>
                  <a:latin typeface="微软雅黑" panose="020b0503020204020204" pitchFamily="34" charset="-122"/>
                  <a:ea typeface="微软雅黑" panose="020b0503020204020204" pitchFamily="34" charset="-122"/>
                </a:rPr>
                <a:t>洗</a:t>
              </a:r>
              <a:r>
                <a:rPr lang="en-US" altLang="x-none" sz="2800" b="1" err="1">
                  <a:solidFill>
                    <a:srgbClr val="000000"/>
                  </a:solidFill>
                  <a:latin typeface="微软雅黑" panose="020b0503020204020204" pitchFamily="34" charset="-122"/>
                  <a:ea typeface="微软雅黑" panose="020b0503020204020204" pitchFamily="34" charset="-122"/>
                </a:rPr>
                <a:t>过一样</a:t>
              </a:r>
              <a:endParaRPr lang="en-US" altLang="x-none" sz="2800" b="1" err="1">
                <a:solidFill>
                  <a:srgbClr val="000000"/>
                </a:solidFill>
                <a:latin typeface="微软雅黑" panose="020b0503020204020204" pitchFamily="34" charset="-122"/>
                <a:ea typeface="微软雅黑" panose="020b0503020204020204" pitchFamily="34" charset="-122"/>
              </a:endParaRPr>
            </a:p>
            <a:p>
              <a:pPr defTabSz="0">
                <a:spcBef>
                  <a:spcPts val="1750"/>
                </a:spcBef>
                <a:buClrTx/>
                <a:tabLst>
                  <a:tab pos="0"/>
                  <a:tab pos="263525"/>
                  <a:tab pos="528955"/>
                  <a:tab pos="793750"/>
                  <a:tab pos="1059180"/>
                  <a:tab pos="1323975"/>
                  <a:tab pos="1589405"/>
                  <a:tab pos="1854200"/>
                  <a:tab pos="2119630"/>
                  <a:tab pos="2384425"/>
                  <a:tab pos="2649855"/>
                  <a:tab pos="2914650"/>
                  <a:tab pos="3180080"/>
                  <a:tab pos="3444875"/>
                  <a:tab pos="3710305"/>
                  <a:tab pos="3975100"/>
                  <a:tab pos="4240530"/>
                  <a:tab pos="4505325"/>
                  <a:tab pos="4770755"/>
                  <a:tab pos="5035550"/>
                  <a:tab pos="5300980"/>
                </a:tabLst>
              </a:pPr>
              <a:r>
                <a:rPr lang="en-US" altLang="x-none" sz="2800" b="1" err="1">
                  <a:solidFill>
                    <a:srgbClr val="000000"/>
                  </a:solidFill>
                  <a:latin typeface="微软雅黑" panose="020b0503020204020204" pitchFamily="34" charset="-122"/>
                  <a:ea typeface="微软雅黑" panose="020b0503020204020204" pitchFamily="34" charset="-122"/>
                </a:rPr>
                <a:t>又像</a:t>
              </a:r>
              <a:r>
                <a:rPr lang="en-US" altLang="x-none" sz="2800" b="1" err="1">
                  <a:solidFill>
                    <a:srgbClr val="333399"/>
                  </a:solidFill>
                  <a:latin typeface="微软雅黑" panose="020b0503020204020204" pitchFamily="34" charset="-122"/>
                  <a:ea typeface="微软雅黑" panose="020b0503020204020204" pitchFamily="34" charset="-122"/>
                </a:rPr>
                <a:t>笼</a:t>
              </a:r>
              <a:r>
                <a:rPr lang="en-US" altLang="x-none" sz="2800" b="1" err="1">
                  <a:solidFill>
                    <a:srgbClr val="000000"/>
                  </a:solidFill>
                  <a:latin typeface="微软雅黑" panose="020b0503020204020204" pitchFamily="34" charset="-122"/>
                  <a:ea typeface="微软雅黑" panose="020b0503020204020204" pitchFamily="34" charset="-122"/>
                </a:rPr>
                <a:t>着轻纱的梦</a:t>
              </a:r>
              <a:endParaRPr lang="en-US" altLang="x-none" sz="2800" b="1" err="1">
                <a:solidFill>
                  <a:srgbClr val="000000"/>
                </a:solidFill>
                <a:latin typeface="微软雅黑" panose="020b0503020204020204" pitchFamily="34" charset="-122"/>
                <a:ea typeface="微软雅黑" panose="020b0503020204020204" pitchFamily="34" charset="-122"/>
              </a:endParaRPr>
            </a:p>
          </p:txBody>
        </p:sp>
        <p:sp>
          <p:nvSpPr>
            <p:cNvPr id="1048706" name="左大括号 26"/>
            <p:cNvSpPr/>
            <p:nvPr/>
          </p:nvSpPr>
          <p:spPr>
            <a:xfrm>
              <a:off x="3736147" y="4552076"/>
              <a:ext cx="189090" cy="1323627"/>
            </a:xfrm>
            <a:prstGeom prst="leftBrace">
              <a:avLst>
                <a:gd name="adj1" fmla="val 58268"/>
                <a:gd name="adj2" fmla="val 50000"/>
              </a:avLst>
            </a:prstGeom>
            <a:noFill/>
            <a:ln w="9360" cap="flat" cmpd="sng">
              <a:solidFill>
                <a:srgbClr val="000000"/>
              </a:solidFill>
              <a:prstDash val="solid"/>
              <a:miter/>
              <a:headEnd type="none" w="med" len="med"/>
              <a:tailEnd type="none" w="med" len="med"/>
            </a:ln>
          </p:spPr>
          <p:txBody>
            <a:bodyPr anchor="t"/>
            <a:lstStyle/>
            <a:p>
              <a:endParaRPr lang="zh-CN" altLang="en-US" sz="2800" b="1">
                <a:latin typeface="微软雅黑" panose="020b0503020204020204" pitchFamily="34" charset="-122"/>
                <a:ea typeface="微软雅黑" panose="020b0503020204020204" pitchFamily="34" charset="-122"/>
              </a:endParaRPr>
            </a:p>
          </p:txBody>
        </p:sp>
        <p:sp>
          <p:nvSpPr>
            <p:cNvPr id="1048707" name="文本框 27656"/>
            <p:cNvSpPr txBox="1"/>
            <p:nvPr/>
          </p:nvSpPr>
          <p:spPr>
            <a:xfrm>
              <a:off x="3924557" y="4425852"/>
              <a:ext cx="3403345" cy="500347"/>
            </a:xfrm>
            <a:prstGeom prst="rect">
              <a:avLst/>
            </a:prstGeom>
            <a:noFill/>
            <a:ln w="9525">
              <a:noFill/>
            </a:ln>
          </p:spPr>
          <p:txBody>
            <a:bodyPr wrap="square" lIns="67500" tIns="35100" rIns="67500" bIns="35100" anchor="t">
              <a:spAutoFit/>
            </a:bodyPr>
            <a:lstStyle/>
            <a:p>
              <a:pPr defTabSz="0">
                <a:spcBef>
                  <a:spcPts val="1750"/>
                </a:spcBef>
                <a:buClrTx/>
                <a:tabLst>
                  <a:tab pos="0"/>
                  <a:tab pos="263525"/>
                  <a:tab pos="528955"/>
                  <a:tab pos="793750"/>
                  <a:tab pos="1059180"/>
                  <a:tab pos="1323975"/>
                  <a:tab pos="1589405"/>
                  <a:tab pos="1854200"/>
                  <a:tab pos="2119630"/>
                  <a:tab pos="2384425"/>
                  <a:tab pos="2649855"/>
                  <a:tab pos="2914650"/>
                  <a:tab pos="3180080"/>
                  <a:tab pos="3444875"/>
                  <a:tab pos="3710305"/>
                  <a:tab pos="3975100"/>
                  <a:tab pos="4240530"/>
                  <a:tab pos="4505325"/>
                  <a:tab pos="4770755"/>
                  <a:tab pos="5035550"/>
                  <a:tab pos="5300980"/>
                </a:tabLst>
              </a:pPr>
              <a:r>
                <a:rPr lang="en-US" altLang="x-none" sz="2800" b="1"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灌木的黑影  杨柳的倩影</a:t>
              </a:r>
              <a:endParaRPr lang="en-US" altLang="x-none" sz="2800" b="1"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48708" name="文本框 27657"/>
            <p:cNvSpPr txBox="1"/>
            <p:nvPr/>
          </p:nvSpPr>
          <p:spPr>
            <a:xfrm>
              <a:off x="3925102" y="5308444"/>
              <a:ext cx="3167373" cy="500347"/>
            </a:xfrm>
            <a:prstGeom prst="rect">
              <a:avLst/>
            </a:prstGeom>
            <a:noFill/>
            <a:ln w="9525">
              <a:noFill/>
            </a:ln>
          </p:spPr>
          <p:txBody>
            <a:bodyPr wrap="square" lIns="67500" tIns="35100" rIns="67500" bIns="35100" anchor="t">
              <a:spAutoFit/>
            </a:bodyPr>
            <a:lstStyle/>
            <a:p>
              <a:pPr defTabSz="0">
                <a:spcBef>
                  <a:spcPts val="1750"/>
                </a:spcBef>
                <a:buClrTx/>
                <a:tabLst>
                  <a:tab pos="0"/>
                  <a:tab pos="263525"/>
                  <a:tab pos="528955"/>
                  <a:tab pos="793750"/>
                  <a:tab pos="1059180"/>
                  <a:tab pos="1323975"/>
                  <a:tab pos="1589405"/>
                  <a:tab pos="1854200"/>
                  <a:tab pos="2119630"/>
                  <a:tab pos="2384425"/>
                  <a:tab pos="2649855"/>
                  <a:tab pos="2914650"/>
                  <a:tab pos="3180080"/>
                  <a:tab pos="3444875"/>
                  <a:tab pos="3710305"/>
                  <a:tab pos="3975100"/>
                  <a:tab pos="4240530"/>
                  <a:tab pos="4505325"/>
                  <a:tab pos="4770755"/>
                  <a:tab pos="5035550"/>
                  <a:tab pos="5300980"/>
                </a:tabLst>
              </a:pPr>
              <a:r>
                <a:rPr lang="en-US" altLang="x-none" sz="2800" b="1" err="1">
                  <a:solidFill>
                    <a:srgbClr val="000000"/>
                  </a:solidFill>
                  <a:latin typeface="微软雅黑" panose="020b0503020204020204" pitchFamily="34" charset="-122"/>
                  <a:ea typeface="微软雅黑" panose="020b0503020204020204" pitchFamily="34" charset="-122"/>
                </a:rPr>
                <a:t>光和影的和谐像名曲</a:t>
              </a:r>
              <a:endParaRPr lang="en-US" altLang="x-none" sz="2800" b="1" err="1">
                <a:solidFill>
                  <a:srgbClr val="000000"/>
                </a:solidFill>
                <a:latin typeface="微软雅黑" panose="020b0503020204020204" pitchFamily="34" charset="-122"/>
                <a:ea typeface="微软雅黑" panose="020b0503020204020204" pitchFamily="34" charset="-122"/>
              </a:endParaRPr>
            </a:p>
          </p:txBody>
        </p:sp>
        <p:sp>
          <p:nvSpPr>
            <p:cNvPr id="1048709" name="文本框 27658"/>
            <p:cNvSpPr txBox="1"/>
            <p:nvPr/>
          </p:nvSpPr>
          <p:spPr>
            <a:xfrm>
              <a:off x="3231908" y="3606629"/>
              <a:ext cx="4789568" cy="500347"/>
            </a:xfrm>
            <a:prstGeom prst="rect">
              <a:avLst/>
            </a:prstGeom>
            <a:noFill/>
            <a:ln w="9525">
              <a:noFill/>
            </a:ln>
          </p:spPr>
          <p:txBody>
            <a:bodyPr wrap="square" lIns="67500" tIns="35100" rIns="67500" bIns="35100" anchor="t">
              <a:spAutoFit/>
            </a:bodyPr>
            <a:lstStyle/>
            <a:p>
              <a:pPr defTabSz="0">
                <a:spcBef>
                  <a:spcPts val="1750"/>
                </a:spcBef>
                <a:buClrTx/>
                <a:tabLst>
                  <a:tab pos="0"/>
                  <a:tab pos="263525"/>
                  <a:tab pos="528955"/>
                  <a:tab pos="793750"/>
                  <a:tab pos="1059180"/>
                  <a:tab pos="1323975"/>
                  <a:tab pos="1589405"/>
                  <a:tab pos="1854200"/>
                  <a:tab pos="2119630"/>
                  <a:tab pos="2384425"/>
                  <a:tab pos="2649855"/>
                  <a:tab pos="2914650"/>
                  <a:tab pos="3180080"/>
                  <a:tab pos="3444875"/>
                  <a:tab pos="3710305"/>
                  <a:tab pos="3975100"/>
                  <a:tab pos="4240530"/>
                  <a:tab pos="4505325"/>
                  <a:tab pos="4770755"/>
                  <a:tab pos="5035550"/>
                  <a:tab pos="5300980"/>
                </a:tabLst>
              </a:pPr>
              <a:r>
                <a:rPr lang="en-US" altLang="x-none" sz="2800" b="1" err="1">
                  <a:solidFill>
                    <a:srgbClr val="C00000"/>
                  </a:solidFill>
                  <a:latin typeface="微软雅黑" panose="020b0503020204020204" pitchFamily="34" charset="-122"/>
                  <a:ea typeface="微软雅黑" panose="020b0503020204020204" pitchFamily="34" charset="-122"/>
                </a:rPr>
                <a:t>虽是满月，却有一层淡淡的云</a:t>
              </a:r>
              <a:endParaRPr lang="en-US" altLang="x-none" sz="2800" b="1" err="1">
                <a:solidFill>
                  <a:srgbClr val="C00000"/>
                </a:solidFill>
                <a:latin typeface="微软雅黑" panose="020b0503020204020204" pitchFamily="34" charset="-122"/>
                <a:ea typeface="微软雅黑" panose="020b0503020204020204" pitchFamily="34" charset="-122"/>
              </a:endParaRPr>
            </a:p>
          </p:txBody>
        </p:sp>
        <p:sp>
          <p:nvSpPr>
            <p:cNvPr id="1048710" name="右大括号 30"/>
            <p:cNvSpPr/>
            <p:nvPr/>
          </p:nvSpPr>
          <p:spPr>
            <a:xfrm>
              <a:off x="7328848" y="1244410"/>
              <a:ext cx="189090" cy="630298"/>
            </a:xfrm>
            <a:prstGeom prst="rightBrace">
              <a:avLst>
                <a:gd name="adj1" fmla="val 27746"/>
                <a:gd name="adj2" fmla="val 50000"/>
              </a:avLst>
            </a:prstGeom>
            <a:noFill/>
            <a:ln w="9360" cap="flat" cmpd="sng">
              <a:solidFill>
                <a:srgbClr val="000000"/>
              </a:solidFill>
              <a:prstDash val="solid"/>
              <a:miter/>
              <a:headEnd type="none" w="med" len="med"/>
              <a:tailEnd type="none" w="med" len="med"/>
            </a:ln>
          </p:spPr>
          <p:txBody>
            <a:bodyPr anchor="t"/>
            <a:lstStyle/>
            <a:p>
              <a:endParaRPr lang="zh-CN" altLang="en-US" sz="2800" b="1">
                <a:latin typeface="微软雅黑" panose="020b0503020204020204" pitchFamily="34" charset="-122"/>
                <a:ea typeface="微软雅黑" panose="020b0503020204020204" pitchFamily="34" charset="-122"/>
              </a:endParaRPr>
            </a:p>
          </p:txBody>
        </p:sp>
        <p:sp>
          <p:nvSpPr>
            <p:cNvPr id="1048711" name="文本框 27660"/>
            <p:cNvSpPr txBox="1"/>
            <p:nvPr/>
          </p:nvSpPr>
          <p:spPr>
            <a:xfrm>
              <a:off x="7927631" y="1214296"/>
              <a:ext cx="801004" cy="500347"/>
            </a:xfrm>
            <a:prstGeom prst="rect">
              <a:avLst/>
            </a:prstGeom>
            <a:noFill/>
            <a:ln w="9525">
              <a:noFill/>
            </a:ln>
          </p:spPr>
          <p:txBody>
            <a:bodyPr wrap="square" lIns="67500" tIns="35100" rIns="67500" bIns="35100" anchor="t">
              <a:spAutoFit/>
            </a:bodyPr>
            <a:lstStyle/>
            <a:p>
              <a:pPr defTabSz="0">
                <a:spcBef>
                  <a:spcPts val="1750"/>
                </a:spcBef>
                <a:buClrTx/>
                <a:tabLst>
                  <a:tab pos="0"/>
                  <a:tab pos="263525"/>
                  <a:tab pos="528955"/>
                  <a:tab pos="793750"/>
                  <a:tab pos="1059180"/>
                  <a:tab pos="1323975"/>
                  <a:tab pos="1589405"/>
                  <a:tab pos="1854200"/>
                  <a:tab pos="2119630"/>
                  <a:tab pos="2384425"/>
                  <a:tab pos="2649855"/>
                  <a:tab pos="2914650"/>
                  <a:tab pos="3180080"/>
                  <a:tab pos="3444875"/>
                  <a:tab pos="3710305"/>
                  <a:tab pos="3975100"/>
                  <a:tab pos="4240530"/>
                  <a:tab pos="4505325"/>
                  <a:tab pos="4770755"/>
                  <a:tab pos="5035550"/>
                  <a:tab pos="5300980"/>
                </a:tabLst>
              </a:pPr>
              <a:r>
                <a:rPr lang="en-US" altLang="x-none" sz="2800" b="1" err="1">
                  <a:solidFill>
                    <a:srgbClr val="CC0000"/>
                  </a:solidFill>
                  <a:latin typeface="微软雅黑" panose="020b0503020204020204" pitchFamily="34" charset="-122"/>
                  <a:ea typeface="微软雅黑" panose="020b0503020204020204" pitchFamily="34" charset="-122"/>
                </a:rPr>
                <a:t>实</a:t>
              </a:r>
              <a:endParaRPr lang="en-US" altLang="x-none" sz="2800" b="1" err="1">
                <a:solidFill>
                  <a:srgbClr val="CC0000"/>
                </a:solidFill>
                <a:latin typeface="微软雅黑" panose="020b0503020204020204" pitchFamily="34" charset="-122"/>
                <a:ea typeface="微软雅黑" panose="020b0503020204020204" pitchFamily="34" charset="-122"/>
              </a:endParaRPr>
            </a:p>
          </p:txBody>
        </p:sp>
        <p:sp>
          <p:nvSpPr>
            <p:cNvPr id="1048712" name="右大括号 32"/>
            <p:cNvSpPr/>
            <p:nvPr/>
          </p:nvSpPr>
          <p:spPr>
            <a:xfrm>
              <a:off x="7328848" y="2093912"/>
              <a:ext cx="252119" cy="1197567"/>
            </a:xfrm>
            <a:prstGeom prst="rightBrace">
              <a:avLst>
                <a:gd name="adj1" fmla="val 39539"/>
                <a:gd name="adj2" fmla="val 50000"/>
              </a:avLst>
            </a:prstGeom>
            <a:noFill/>
            <a:ln w="9360" cap="flat" cmpd="sng">
              <a:solidFill>
                <a:srgbClr val="000000"/>
              </a:solidFill>
              <a:prstDash val="solid"/>
              <a:miter/>
              <a:headEnd type="none" w="med" len="med"/>
              <a:tailEnd type="none" w="med" len="med"/>
            </a:ln>
          </p:spPr>
          <p:txBody>
            <a:bodyPr anchor="t"/>
            <a:lstStyle/>
            <a:p>
              <a:endParaRPr lang="zh-CN" altLang="en-US" sz="2800" b="1">
                <a:latin typeface="微软雅黑" panose="020b0503020204020204" pitchFamily="34" charset="-122"/>
                <a:ea typeface="微软雅黑" panose="020b0503020204020204" pitchFamily="34" charset="-122"/>
              </a:endParaRPr>
            </a:p>
          </p:txBody>
        </p:sp>
        <p:sp>
          <p:nvSpPr>
            <p:cNvPr id="1048713" name="文本框 27662"/>
            <p:cNvSpPr txBox="1"/>
            <p:nvPr/>
          </p:nvSpPr>
          <p:spPr>
            <a:xfrm>
              <a:off x="7927631" y="2409062"/>
              <a:ext cx="1260597" cy="500347"/>
            </a:xfrm>
            <a:prstGeom prst="rect">
              <a:avLst/>
            </a:prstGeom>
            <a:noFill/>
            <a:ln w="9525">
              <a:noFill/>
            </a:ln>
          </p:spPr>
          <p:txBody>
            <a:bodyPr wrap="square" lIns="67500" tIns="35100" rIns="67500" bIns="35100" anchor="t">
              <a:spAutoFit/>
            </a:bodyPr>
            <a:lstStyle/>
            <a:p>
              <a:pPr defTabSz="0">
                <a:spcBef>
                  <a:spcPts val="1750"/>
                </a:spcBef>
                <a:buClrTx/>
                <a:tabLst>
                  <a:tab pos="0"/>
                  <a:tab pos="263525"/>
                  <a:tab pos="528955"/>
                  <a:tab pos="793750"/>
                  <a:tab pos="1059180"/>
                  <a:tab pos="1323975"/>
                  <a:tab pos="1589405"/>
                  <a:tab pos="1854200"/>
                  <a:tab pos="2119630"/>
                  <a:tab pos="2384425"/>
                  <a:tab pos="2649855"/>
                  <a:tab pos="2914650"/>
                  <a:tab pos="3180080"/>
                  <a:tab pos="3444875"/>
                  <a:tab pos="3710305"/>
                  <a:tab pos="3975100"/>
                  <a:tab pos="4240530"/>
                  <a:tab pos="4505325"/>
                  <a:tab pos="4770755"/>
                  <a:tab pos="5035550"/>
                  <a:tab pos="5300980"/>
                </a:tabLst>
              </a:pPr>
              <a:r>
                <a:rPr lang="en-US" altLang="x-none" sz="2800" b="1" err="1">
                  <a:solidFill>
                    <a:srgbClr val="CC0000"/>
                  </a:solidFill>
                  <a:latin typeface="微软雅黑" panose="020b0503020204020204" pitchFamily="34" charset="-122"/>
                  <a:ea typeface="微软雅黑" panose="020b0503020204020204" pitchFamily="34" charset="-122"/>
                </a:rPr>
                <a:t>虚</a:t>
              </a:r>
              <a:endParaRPr lang="en-US" altLang="x-none" sz="2800" b="1" err="1">
                <a:solidFill>
                  <a:srgbClr val="CC0000"/>
                </a:solidFill>
                <a:latin typeface="微软雅黑" panose="020b0503020204020204" pitchFamily="34" charset="-122"/>
                <a:ea typeface="微软雅黑" panose="020b0503020204020204" pitchFamily="34" charset="-122"/>
              </a:endParaRPr>
            </a:p>
          </p:txBody>
        </p:sp>
        <p:sp>
          <p:nvSpPr>
            <p:cNvPr id="1048714" name="右大括号 34"/>
            <p:cNvSpPr/>
            <p:nvPr/>
          </p:nvSpPr>
          <p:spPr>
            <a:xfrm>
              <a:off x="7328848" y="4552076"/>
              <a:ext cx="189090" cy="630298"/>
            </a:xfrm>
            <a:prstGeom prst="rightBrace">
              <a:avLst>
                <a:gd name="adj1" fmla="val 27746"/>
                <a:gd name="adj2" fmla="val 50000"/>
              </a:avLst>
            </a:prstGeom>
            <a:noFill/>
            <a:ln w="9360" cap="flat" cmpd="sng">
              <a:solidFill>
                <a:srgbClr val="000000"/>
              </a:solidFill>
              <a:prstDash val="solid"/>
              <a:miter/>
              <a:headEnd type="none" w="med" len="med"/>
              <a:tailEnd type="none" w="med" len="med"/>
            </a:ln>
          </p:spPr>
          <p:txBody>
            <a:bodyPr anchor="t"/>
            <a:lstStyle/>
            <a:p>
              <a:endParaRPr lang="zh-CN" altLang="en-US" sz="2800" b="1">
                <a:latin typeface="微软雅黑" panose="020b0503020204020204" pitchFamily="34" charset="-122"/>
                <a:ea typeface="微软雅黑" panose="020b0503020204020204" pitchFamily="34" charset="-122"/>
              </a:endParaRPr>
            </a:p>
          </p:txBody>
        </p:sp>
        <p:sp>
          <p:nvSpPr>
            <p:cNvPr id="1048715" name="右大括号 35"/>
            <p:cNvSpPr/>
            <p:nvPr/>
          </p:nvSpPr>
          <p:spPr>
            <a:xfrm>
              <a:off x="7328848" y="5426090"/>
              <a:ext cx="189090" cy="630298"/>
            </a:xfrm>
            <a:prstGeom prst="rightBrace">
              <a:avLst>
                <a:gd name="adj1" fmla="val 27746"/>
                <a:gd name="adj2" fmla="val 50000"/>
              </a:avLst>
            </a:prstGeom>
            <a:noFill/>
            <a:ln w="9360" cap="flat" cmpd="sng">
              <a:solidFill>
                <a:srgbClr val="000000"/>
              </a:solidFill>
              <a:prstDash val="solid"/>
              <a:miter/>
              <a:headEnd type="none" w="med" len="med"/>
              <a:tailEnd type="none" w="med" len="med"/>
            </a:ln>
          </p:spPr>
          <p:txBody>
            <a:bodyPr anchor="t"/>
            <a:lstStyle/>
            <a:p>
              <a:endParaRPr lang="zh-CN" altLang="en-US" sz="2800" b="1">
                <a:latin typeface="微软雅黑" panose="020b0503020204020204" pitchFamily="34" charset="-122"/>
                <a:ea typeface="微软雅黑" panose="020b0503020204020204" pitchFamily="34" charset="-122"/>
              </a:endParaRPr>
            </a:p>
          </p:txBody>
        </p:sp>
        <p:sp>
          <p:nvSpPr>
            <p:cNvPr id="1048716" name="文本框 27665"/>
            <p:cNvSpPr txBox="1"/>
            <p:nvPr/>
          </p:nvSpPr>
          <p:spPr>
            <a:xfrm>
              <a:off x="8022176" y="4604601"/>
              <a:ext cx="504239" cy="500347"/>
            </a:xfrm>
            <a:prstGeom prst="rect">
              <a:avLst/>
            </a:prstGeom>
            <a:noFill/>
            <a:ln w="9525">
              <a:noFill/>
            </a:ln>
          </p:spPr>
          <p:txBody>
            <a:bodyPr wrap="square" lIns="67500" tIns="35100" rIns="67500" bIns="35100" anchor="t">
              <a:spAutoFit/>
            </a:bodyPr>
            <a:lstStyle/>
            <a:p>
              <a:pPr defTabSz="0">
                <a:spcBef>
                  <a:spcPts val="1750"/>
                </a:spcBef>
                <a:buClrTx/>
                <a:tabLst>
                  <a:tab pos="0"/>
                  <a:tab pos="263525"/>
                  <a:tab pos="528955"/>
                  <a:tab pos="793750"/>
                  <a:tab pos="1059180"/>
                  <a:tab pos="1323975"/>
                  <a:tab pos="1589405"/>
                  <a:tab pos="1854200"/>
                  <a:tab pos="2119630"/>
                  <a:tab pos="2384425"/>
                  <a:tab pos="2649855"/>
                  <a:tab pos="2914650"/>
                  <a:tab pos="3180080"/>
                  <a:tab pos="3444875"/>
                  <a:tab pos="3710305"/>
                  <a:tab pos="3975100"/>
                  <a:tab pos="4240530"/>
                  <a:tab pos="4505325"/>
                  <a:tab pos="4770755"/>
                  <a:tab pos="5035550"/>
                  <a:tab pos="5300980"/>
                </a:tabLst>
              </a:pPr>
              <a:r>
                <a:rPr lang="en-US" altLang="x-none" sz="2800" b="1" err="1">
                  <a:solidFill>
                    <a:srgbClr val="CC0000"/>
                  </a:solidFill>
                  <a:latin typeface="微软雅黑" panose="020b0503020204020204" pitchFamily="34" charset="-122"/>
                  <a:ea typeface="微软雅黑" panose="020b0503020204020204" pitchFamily="34" charset="-122"/>
                </a:rPr>
                <a:t>实</a:t>
              </a:r>
              <a:endParaRPr lang="en-US" altLang="x-none" sz="2800" b="1" err="1">
                <a:solidFill>
                  <a:srgbClr val="CC0000"/>
                </a:solidFill>
                <a:latin typeface="微软雅黑" panose="020b0503020204020204" pitchFamily="34" charset="-122"/>
                <a:ea typeface="微软雅黑" panose="020b0503020204020204" pitchFamily="34" charset="-122"/>
              </a:endParaRPr>
            </a:p>
          </p:txBody>
        </p:sp>
        <p:sp>
          <p:nvSpPr>
            <p:cNvPr id="1048717" name="文本框 27666"/>
            <p:cNvSpPr txBox="1"/>
            <p:nvPr/>
          </p:nvSpPr>
          <p:spPr>
            <a:xfrm>
              <a:off x="8022176" y="5560554"/>
              <a:ext cx="1071507" cy="500347"/>
            </a:xfrm>
            <a:prstGeom prst="rect">
              <a:avLst/>
            </a:prstGeom>
            <a:noFill/>
            <a:ln w="9525">
              <a:noFill/>
            </a:ln>
          </p:spPr>
          <p:txBody>
            <a:bodyPr wrap="square" lIns="67500" tIns="35100" rIns="67500" bIns="35100" anchor="t">
              <a:spAutoFit/>
            </a:bodyPr>
            <a:lstStyle/>
            <a:p>
              <a:pPr defTabSz="0">
                <a:spcBef>
                  <a:spcPts val="1750"/>
                </a:spcBef>
                <a:buClrTx/>
                <a:tabLst>
                  <a:tab pos="0"/>
                  <a:tab pos="263525"/>
                  <a:tab pos="528955"/>
                  <a:tab pos="793750"/>
                  <a:tab pos="1059180"/>
                  <a:tab pos="1323975"/>
                  <a:tab pos="1589405"/>
                  <a:tab pos="1854200"/>
                  <a:tab pos="2119630"/>
                  <a:tab pos="2384425"/>
                  <a:tab pos="2649855"/>
                  <a:tab pos="2914650"/>
                  <a:tab pos="3180080"/>
                  <a:tab pos="3444875"/>
                  <a:tab pos="3710305"/>
                  <a:tab pos="3975100"/>
                  <a:tab pos="4240530"/>
                  <a:tab pos="4505325"/>
                  <a:tab pos="4770755"/>
                  <a:tab pos="5035550"/>
                  <a:tab pos="5300980"/>
                </a:tabLst>
              </a:pPr>
              <a:r>
                <a:rPr lang="en-US" altLang="x-none" sz="2800" b="1" err="1">
                  <a:solidFill>
                    <a:srgbClr val="CC0000"/>
                  </a:solidFill>
                  <a:latin typeface="微软雅黑" panose="020b0503020204020204" pitchFamily="34" charset="-122"/>
                  <a:ea typeface="微软雅黑" panose="020b0503020204020204" pitchFamily="34" charset="-122"/>
                </a:rPr>
                <a:t>虚</a:t>
              </a:r>
              <a:endParaRPr lang="en-US" altLang="x-none" sz="2800" b="1" err="1">
                <a:solidFill>
                  <a:srgbClr val="CC0000"/>
                </a:solidFill>
                <a:latin typeface="微软雅黑" panose="020b0503020204020204" pitchFamily="34" charset="-122"/>
                <a:ea typeface="微软雅黑" panose="020b0503020204020204" pitchFamily="34" charset="-122"/>
              </a:endParaRPr>
            </a:p>
          </p:txBody>
        </p:sp>
        <p:sp>
          <p:nvSpPr>
            <p:cNvPr id="1048718" name="右大括号 38"/>
            <p:cNvSpPr/>
            <p:nvPr/>
          </p:nvSpPr>
          <p:spPr>
            <a:xfrm>
              <a:off x="8904594" y="1715733"/>
              <a:ext cx="189090" cy="4096940"/>
            </a:xfrm>
            <a:prstGeom prst="rightBrace">
              <a:avLst>
                <a:gd name="adj1" fmla="val 180354"/>
                <a:gd name="adj2" fmla="val 50000"/>
              </a:avLst>
            </a:prstGeom>
            <a:noFill/>
            <a:ln w="9360" cap="flat" cmpd="sng">
              <a:solidFill>
                <a:srgbClr val="000000"/>
              </a:solidFill>
              <a:prstDash val="solid"/>
              <a:miter/>
              <a:headEnd type="none" w="med" len="med"/>
              <a:tailEnd type="none" w="med" len="med"/>
            </a:ln>
          </p:spPr>
          <p:txBody>
            <a:bodyPr anchor="t"/>
            <a:lstStyle/>
            <a:p>
              <a:endParaRPr lang="zh-CN" altLang="en-US" sz="2800" b="1">
                <a:latin typeface="微软雅黑" panose="020b0503020204020204" pitchFamily="34" charset="-122"/>
                <a:ea typeface="微软雅黑" panose="020b0503020204020204" pitchFamily="34" charset="-122"/>
              </a:endParaRPr>
            </a:p>
          </p:txBody>
        </p:sp>
        <p:sp>
          <p:nvSpPr>
            <p:cNvPr id="1048719" name="文本框 27668"/>
            <p:cNvSpPr txBox="1"/>
            <p:nvPr/>
          </p:nvSpPr>
          <p:spPr>
            <a:xfrm>
              <a:off x="9456149" y="2841866"/>
              <a:ext cx="485024" cy="2584224"/>
            </a:xfrm>
            <a:prstGeom prst="rect">
              <a:avLst/>
            </a:prstGeom>
            <a:noFill/>
            <a:ln w="9525">
              <a:noFill/>
            </a:ln>
          </p:spPr>
          <p:txBody>
            <a:bodyPr vert="eaVert" wrap="square" lIns="67500" tIns="35100" rIns="67500" bIns="35100" anchor="t">
              <a:spAutoFit/>
            </a:bodyPr>
            <a:lstStyle/>
            <a:p>
              <a:pPr defTabSz="0">
                <a:spcBef>
                  <a:spcPts val="2000"/>
                </a:spcBef>
                <a:buClrTx/>
                <a:tabLst>
                  <a:tab pos="0"/>
                  <a:tab pos="263525"/>
                  <a:tab pos="528955"/>
                  <a:tab pos="793750"/>
                  <a:tab pos="1059180"/>
                  <a:tab pos="1323975"/>
                  <a:tab pos="1589405"/>
                  <a:tab pos="1854200"/>
                  <a:tab pos="2119630"/>
                  <a:tab pos="2384425"/>
                  <a:tab pos="2649855"/>
                  <a:tab pos="2914650"/>
                  <a:tab pos="3180080"/>
                  <a:tab pos="3444875"/>
                  <a:tab pos="3710305"/>
                  <a:tab pos="3975100"/>
                  <a:tab pos="4240530"/>
                  <a:tab pos="4505325"/>
                  <a:tab pos="4770755"/>
                  <a:tab pos="5035550"/>
                  <a:tab pos="5300980"/>
                </a:tabLst>
              </a:pPr>
              <a:r>
                <a:rPr lang="en-US" altLang="x-none" sz="2800" b="1" err="1">
                  <a:solidFill>
                    <a:srgbClr val="C00000"/>
                  </a:solidFill>
                  <a:latin typeface="微软雅黑" panose="020b0503020204020204" pitchFamily="34" charset="-122"/>
                  <a:ea typeface="微软雅黑" panose="020b0503020204020204" pitchFamily="34" charset="-122"/>
                </a:rPr>
                <a:t>朦胧优雅</a:t>
              </a:r>
              <a:endParaRPr lang="en-US" altLang="x-none" sz="2800" b="1" err="1">
                <a:solidFill>
                  <a:srgbClr val="C00000"/>
                </a:solidFill>
                <a:latin typeface="微软雅黑" panose="020b0503020204020204" pitchFamily="34" charset="-122"/>
                <a:ea typeface="微软雅黑" panose="020b0503020204020204" pitchFamily="34" charset="-122"/>
              </a:endParaRPr>
            </a:p>
          </p:txBody>
        </p:sp>
        <p:sp>
          <p:nvSpPr>
            <p:cNvPr id="1048720" name="文本框 27669"/>
            <p:cNvSpPr txBox="1"/>
            <p:nvPr/>
          </p:nvSpPr>
          <p:spPr>
            <a:xfrm>
              <a:off x="1663471" y="2283002"/>
              <a:ext cx="485024" cy="1604460"/>
            </a:xfrm>
            <a:prstGeom prst="rect">
              <a:avLst/>
            </a:prstGeom>
            <a:noFill/>
            <a:ln w="9525">
              <a:noFill/>
            </a:ln>
          </p:spPr>
          <p:txBody>
            <a:bodyPr vert="eaVert" wrap="square" lIns="67500" tIns="35100" rIns="67500" bIns="35100" anchor="t">
              <a:spAutoFit/>
            </a:bodyPr>
            <a:lstStyle/>
            <a:p>
              <a:pPr defTabSz="0">
                <a:spcBef>
                  <a:spcPts val="2000"/>
                </a:spcBef>
                <a:buClrTx/>
                <a:tabLst>
                  <a:tab pos="0"/>
                  <a:tab pos="263525"/>
                  <a:tab pos="528955"/>
                  <a:tab pos="793750"/>
                  <a:tab pos="1059180"/>
                  <a:tab pos="1323975"/>
                  <a:tab pos="1589405"/>
                  <a:tab pos="1854200"/>
                  <a:tab pos="2119630"/>
                  <a:tab pos="2384425"/>
                  <a:tab pos="2649855"/>
                  <a:tab pos="2914650"/>
                  <a:tab pos="3180080"/>
                  <a:tab pos="3444875"/>
                  <a:tab pos="3710305"/>
                  <a:tab pos="3975100"/>
                  <a:tab pos="4240530"/>
                  <a:tab pos="4505325"/>
                  <a:tab pos="4770755"/>
                  <a:tab pos="5035550"/>
                  <a:tab pos="5300980"/>
                </a:tabLst>
              </a:pPr>
              <a:r>
                <a:rPr lang="en-US" altLang="x-none" sz="2800" b="1" err="1">
                  <a:solidFill>
                    <a:srgbClr val="C00000"/>
                  </a:solidFill>
                  <a:latin typeface="微软雅黑" panose="020b0503020204020204" pitchFamily="34" charset="-122"/>
                  <a:ea typeface="微软雅黑" panose="020b0503020204020204" pitchFamily="34" charset="-122"/>
                </a:rPr>
                <a:t>塘上的</a:t>
              </a:r>
              <a:endParaRPr lang="en-US" altLang="x-none" sz="2800" b="1" err="1">
                <a:solidFill>
                  <a:srgbClr val="C00000"/>
                </a:solidFill>
                <a:latin typeface="微软雅黑" panose="020b0503020204020204" pitchFamily="34" charset="-122"/>
                <a:ea typeface="微软雅黑" panose="020b0503020204020204" pitchFamily="34" charset="-122"/>
              </a:endParaRPr>
            </a:p>
          </p:txBody>
        </p:sp>
      </p:gr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p:cTn id="7" dur="500" fill="hold"/>
                                        <p:tgtEl>
                                          <p:spTgt spid="92"/>
                                        </p:tgtEl>
                                        <p:attrNameLst>
                                          <p:attrName>ppt_w</p:attrName>
                                        </p:attrNameLst>
                                      </p:cBhvr>
                                      <p:tavLst>
                                        <p:tav tm="0">
                                          <p:val>
                                            <p:fltVal val="0"/>
                                          </p:val>
                                        </p:tav>
                                        <p:tav tm="100000">
                                          <p:val>
                                            <p:strVal val="#ppt_w"/>
                                          </p:val>
                                        </p:tav>
                                      </p:tavLst>
                                    </p:anim>
                                    <p:anim calcmode="lin" valueType="num">
                                      <p:cBhvr>
                                        <p:cTn id="8" dur="500" fill="hold"/>
                                        <p:tgtEl>
                                          <p:spTgt spid="92"/>
                                        </p:tgtEl>
                                        <p:attrNameLst>
                                          <p:attrName>ppt_h</p:attrName>
                                        </p:attrNameLst>
                                      </p:cBhvr>
                                      <p:tavLst>
                                        <p:tav tm="0">
                                          <p:val>
                                            <p:fltVal val="0"/>
                                          </p:val>
                                        </p:tav>
                                        <p:tav tm="100000">
                                          <p:val>
                                            <p:strVal val="#ppt_h"/>
                                          </p:val>
                                        </p:tav>
                                      </p:tavLst>
                                    </p:anim>
                                    <p:animEffect transition="in" filter="fade">
                                      <p:cBhvr>
                                        <p:cTn id="9"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578" name="矩形 13"/>
          <p:cNvSpPr/>
          <p:nvPr/>
        </p:nvSpPr>
        <p:spPr>
          <a:xfrm>
            <a:off x="0" y="8614"/>
            <a:ext cx="11875169" cy="654517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2097152" name="图片 2"/>
          <p:cNvPicPr>
            <a:picLocks noChangeAspect="1"/>
          </p:cNvPicPr>
          <p:nvPr/>
        </p:nvPicPr>
        <p:blipFill>
          <a:blip r:embed="rId3"/>
          <a:stretch>
            <a:fillRect/>
          </a:stretch>
        </p:blipFill>
        <p:spPr>
          <a:xfrm>
            <a:off x="0" y="1789430"/>
            <a:ext cx="12192000" cy="5068570"/>
          </a:xfrm>
          <a:prstGeom prst="rect">
            <a:avLst/>
          </a:prstGeom>
        </p:spPr>
      </p:pic>
      <p:pic>
        <p:nvPicPr>
          <p:cNvPr id="2097153" name="Picture 4"/>
          <p:cNvPicPr>
            <a:picLocks noChangeAspect="1" noChangeArrowheads="1"/>
          </p:cNvPicPr>
          <p:nvPr/>
        </p:nvPicPr>
        <p:blipFill>
          <a:blip r:embed="rId4"/>
          <a:stretch>
            <a:fillRect/>
          </a:stretch>
        </p:blipFill>
        <p:spPr bwMode="auto">
          <a:xfrm flipH="1">
            <a:off x="10652259" y="5930033"/>
            <a:ext cx="316737" cy="447985"/>
          </a:xfrm>
          <a:prstGeom prst="rect">
            <a:avLst/>
          </a:prstGeom>
          <a:noFill/>
        </p:spPr>
      </p:pic>
      <p:sp>
        <p:nvSpPr>
          <p:cNvPr id="2" name="TextBox 1"/>
          <p:cNvSpPr txBox="1"/>
          <p:nvPr/>
        </p:nvSpPr>
        <p:spPr>
          <a:xfrm>
            <a:off x="1133475" y="752475"/>
            <a:ext cx="9092571" cy="3416320"/>
          </a:xfrm>
          <a:prstGeom prst="rect">
            <a:avLst/>
          </a:prstGeom>
          <a:noFill/>
        </p:spPr>
        <p:txBody>
          <a:bodyPr wrap="square" rtlCol="0">
            <a:spAutoFit/>
          </a:bodyPr>
          <a:lstStyle/>
          <a:p>
            <a:pPr>
              <a:lnSpc>
                <a:spcPct val="200000"/>
              </a:lnSpc>
            </a:pPr>
            <a:r>
              <a:rPr lang="en-US" altLang="zh-CN" sz="5400" b="1" smtClean="0">
                <a:solidFill>
                  <a:schemeClr val="tx2"/>
                </a:solidFill>
              </a:rPr>
              <a:t>《</a:t>
            </a:r>
            <a:r>
              <a:rPr lang="zh-CN" altLang="en-US" sz="5400" b="1" smtClean="0">
                <a:solidFill>
                  <a:schemeClr val="tx2"/>
                </a:solidFill>
              </a:rPr>
              <a:t>故都的秋</a:t>
            </a:r>
            <a:r>
              <a:rPr lang="en-US" altLang="zh-CN" sz="5400" b="1" smtClean="0">
                <a:solidFill>
                  <a:schemeClr val="tx2"/>
                </a:solidFill>
              </a:rPr>
              <a:t>》</a:t>
            </a:r>
            <a:r>
              <a:rPr lang="zh-CN" altLang="en-US" sz="5400" b="1" smtClean="0">
                <a:solidFill>
                  <a:schemeClr val="tx2"/>
                </a:solidFill>
              </a:rPr>
              <a:t>与</a:t>
            </a:r>
            <a:r>
              <a:rPr lang="en-US" altLang="zh-CN" sz="5400" b="1" smtClean="0">
                <a:solidFill>
                  <a:schemeClr val="tx2"/>
                </a:solidFill>
              </a:rPr>
              <a:t>《</a:t>
            </a:r>
            <a:r>
              <a:rPr lang="zh-CN" altLang="en-US" sz="5400" b="1" smtClean="0">
                <a:solidFill>
                  <a:schemeClr val="tx2"/>
                </a:solidFill>
              </a:rPr>
              <a:t>荷塘月色</a:t>
            </a:r>
            <a:r>
              <a:rPr lang="en-US" altLang="zh-CN" sz="5400" b="1" smtClean="0">
                <a:solidFill>
                  <a:schemeClr val="tx2"/>
                </a:solidFill>
              </a:rPr>
              <a:t>》</a:t>
            </a:r>
            <a:endParaRPr lang="en-US" altLang="zh-CN" sz="5400" b="1" smtClean="0">
              <a:solidFill>
                <a:schemeClr val="tx2"/>
              </a:solidFill>
            </a:endParaRPr>
          </a:p>
          <a:p>
            <a:pPr>
              <a:lnSpc>
                <a:spcPct val="200000"/>
              </a:lnSpc>
            </a:pPr>
            <a:r>
              <a:rPr lang="en-US" altLang="zh-CN" sz="5400" b="1">
                <a:solidFill>
                  <a:schemeClr val="tx2"/>
                </a:solidFill>
              </a:rPr>
              <a:t> </a:t>
            </a:r>
            <a:r>
              <a:rPr lang="en-US" altLang="zh-CN" sz="5400" b="1" smtClean="0">
                <a:solidFill>
                  <a:schemeClr val="tx2"/>
                </a:solidFill>
              </a:rPr>
              <a:t>                    </a:t>
            </a:r>
            <a:r>
              <a:rPr lang="zh-CN" altLang="en-US" sz="5400" b="1" smtClean="0">
                <a:solidFill>
                  <a:schemeClr val="tx2"/>
                </a:solidFill>
              </a:rPr>
              <a:t>群文阅读第三课时</a:t>
            </a:r>
            <a:endParaRPr lang="zh-CN" altLang="en-US" sz="5400" b="1">
              <a:solidFill>
                <a:schemeClr val="tx2"/>
              </a:solidFill>
            </a:endParaRPr>
          </a:p>
        </p:txBody>
      </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2097153"/>
                                        </p:tgtEl>
                                        <p:attrNameLst>
                                          <p:attrName>style.visibility</p:attrName>
                                        </p:attrNameLst>
                                      </p:cBhvr>
                                      <p:to>
                                        <p:strVal val="visible"/>
                                      </p:to>
                                    </p:set>
                                    <p:animEffect transition="in" filter="fade">
                                      <p:cBhvr>
                                        <p:cTn id="7" dur="2000"/>
                                        <p:tgtEl>
                                          <p:spTgt spid="20971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01" name="圆角矩形 11">
            <a:hlinkClick r:id="rId3" action="ppaction://hlinkfile"/>
          </p:cNvPr>
          <p:cNvSpPr/>
          <p:nvPr/>
        </p:nvSpPr>
        <p:spPr>
          <a:xfrm>
            <a:off x="4524375" y="633730"/>
            <a:ext cx="2304415" cy="79629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smtClean="0">
                <a:latin typeface="微软雅黑" panose="020b0503020204020204" pitchFamily="34" charset="-122"/>
                <a:ea typeface="微软雅黑" panose="020b0503020204020204" pitchFamily="34" charset="-122"/>
              </a:rPr>
              <a:t>学习目标</a:t>
            </a:r>
            <a:endParaRPr lang="zh-CN" altLang="en-US" sz="4000" b="1" smtClean="0">
              <a:latin typeface="微软雅黑" panose="020b0503020204020204" pitchFamily="34" charset="-122"/>
              <a:ea typeface="微软雅黑" panose="020b0503020204020204" pitchFamily="34" charset="-122"/>
            </a:endParaRPr>
          </a:p>
        </p:txBody>
      </p:sp>
      <p:sp>
        <p:nvSpPr>
          <p:cNvPr id="2" name="文本框 1"/>
          <p:cNvSpPr txBox="1"/>
          <p:nvPr/>
        </p:nvSpPr>
        <p:spPr>
          <a:xfrm>
            <a:off x="1006475" y="2219960"/>
            <a:ext cx="9900920" cy="2308324"/>
          </a:xfrm>
          <a:prstGeom prst="rect">
            <a:avLst/>
          </a:prstGeom>
          <a:noFill/>
        </p:spPr>
        <p:txBody>
          <a:bodyPr wrap="square" rtlCol="0" anchor="t">
            <a:spAutoFit/>
          </a:bodyPr>
          <a:lstStyle/>
          <a:p>
            <a:pPr marL="0" marR="0" lvl="0" indent="0" algn="l" defTabSz="914400" rtl="0" fontAlgn="auto">
              <a:lnSpc>
                <a:spcPct val="150000"/>
              </a:lnSpc>
              <a:spcBef>
                <a:spcPct val="0"/>
              </a:spcBef>
              <a:spcAft>
                <a:spcPct val="0"/>
              </a:spcAft>
              <a:buClrTx/>
              <a:buSzTx/>
              <a:buFont typeface="Arial" panose="020b0604020202020204" pitchFamily="34" charset="0"/>
              <a:buNone/>
              <a:defRPr/>
            </a:pPr>
            <a:r>
              <a:rPr lang="en-US" altLang="zh-CN" sz="3200" b="1" noProof="0" smtClean="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3200" b="1" noProof="0" smtClean="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、了解两篇文章的作者和写作的时代背景</a:t>
            </a:r>
            <a:endParaRPr lang="en-US" altLang="zh-CN" sz="3200" b="1" noProof="0" smtClean="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fontAlgn="auto">
              <a:lnSpc>
                <a:spcPct val="150000"/>
              </a:lnSpc>
              <a:spcBef>
                <a:spcPct val="0"/>
              </a:spcBef>
              <a:spcAft>
                <a:spcPct val="0"/>
              </a:spcAft>
              <a:buClrTx/>
              <a:buSzTx/>
              <a:buFont typeface="Arial" panose="020b0604020202020204" pitchFamily="34" charset="0"/>
              <a:buNone/>
              <a:defRPr/>
            </a:pPr>
            <a:r>
              <a:rPr lang="en-US" altLang="zh-CN" sz="3200" b="1" noProof="0" smtClean="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3200" b="1" noProof="0" smtClean="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、体会作者创作的目的和情感</a:t>
            </a:r>
            <a:endParaRPr lang="en-US" altLang="zh-CN" sz="3200" b="1" noProof="0" smtClean="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fontAlgn="auto">
              <a:lnSpc>
                <a:spcPct val="150000"/>
              </a:lnSpc>
              <a:spcBef>
                <a:spcPct val="0"/>
              </a:spcBef>
              <a:spcAft>
                <a:spcPct val="0"/>
              </a:spcAft>
              <a:buClrTx/>
              <a:buSzTx/>
              <a:buFont typeface="Arial" panose="020b0604020202020204" pitchFamily="34" charset="0"/>
              <a:buNone/>
              <a:defRPr/>
            </a:pPr>
            <a:r>
              <a:rPr lang="en-US" altLang="zh-CN" sz="3200" b="1" noProof="0" smtClean="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3200" b="1" noProof="0" smtClean="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、把握写景散文创作的一般方法</a:t>
            </a:r>
            <a:endParaRPr lang="zh-CN" altLang="en-US" sz="3200" b="1" noProof="0" smtClean="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097177" name="Picture 2" descr="C:\Users\Administrator\Desktop\795ccd4efcf5c9e6d5bed120609a5f41.png"/>
          <p:cNvPicPr>
            <a:picLocks noChangeAspect="1" noChangeArrowheads="1"/>
          </p:cNvPicPr>
          <p:nvPr/>
        </p:nvPicPr>
        <p:blipFill>
          <a:blip r:embed="rId4"/>
          <a:stretch>
            <a:fillRect/>
          </a:stretch>
        </p:blipFill>
        <p:spPr bwMode="auto">
          <a:xfrm>
            <a:off x="8112269" y="4655419"/>
            <a:ext cx="4080014" cy="2202960"/>
          </a:xfrm>
          <a:prstGeom prst="rect">
            <a:avLst/>
          </a:prstGeom>
          <a:noFill/>
        </p:spPr>
      </p:pic>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Box 3"/>
          <p:cNvSpPr txBox="1"/>
          <p:nvPr/>
        </p:nvSpPr>
        <p:spPr>
          <a:xfrm>
            <a:off x="514349" y="495984"/>
            <a:ext cx="10982325" cy="1200329"/>
          </a:xfrm>
          <a:prstGeom prst="rect">
            <a:avLst/>
          </a:prstGeom>
          <a:noFill/>
        </p:spPr>
        <p:txBody>
          <a:bodyPr wrap="square" rtlCol="0">
            <a:spAutoFit/>
          </a:bodyPr>
          <a:lstStyle/>
          <a:p>
            <a:r>
              <a:rPr lang="zh-CN" altLang="en-US" sz="3600" b="1" smtClean="0"/>
              <a:t>阅读</a:t>
            </a:r>
            <a:r>
              <a:rPr lang="en-US" altLang="zh-CN" sz="3600" b="1" smtClean="0"/>
              <a:t>《</a:t>
            </a:r>
            <a:r>
              <a:rPr lang="zh-CN" altLang="en-US" sz="3600" b="1" smtClean="0"/>
              <a:t>故都的秋</a:t>
            </a:r>
            <a:r>
              <a:rPr lang="en-US" altLang="zh-CN" sz="3600" b="1" smtClean="0"/>
              <a:t>》</a:t>
            </a:r>
            <a:r>
              <a:rPr lang="zh-CN" altLang="en-US" sz="3600" b="1" smtClean="0"/>
              <a:t>，找到北国秋的特点，给自然段分层。</a:t>
            </a:r>
            <a:endParaRPr lang="zh-CN" altLang="en-US" sz="3600" b="1"/>
          </a:p>
        </p:txBody>
      </p:sp>
      <p:sp>
        <p:nvSpPr>
          <p:cNvPr id="5" name="TextBox 4"/>
          <p:cNvSpPr txBox="1"/>
          <p:nvPr/>
        </p:nvSpPr>
        <p:spPr>
          <a:xfrm>
            <a:off x="790575" y="1826657"/>
            <a:ext cx="4105275" cy="584775"/>
          </a:xfrm>
          <a:prstGeom prst="rect">
            <a:avLst/>
          </a:prstGeom>
          <a:noFill/>
        </p:spPr>
        <p:txBody>
          <a:bodyPr wrap="square" rtlCol="0">
            <a:spAutoFit/>
          </a:bodyPr>
          <a:lstStyle/>
          <a:p>
            <a:r>
              <a:rPr lang="zh-CN" altLang="en-US" sz="3200" b="1" smtClean="0">
                <a:solidFill>
                  <a:srgbClr val="FFC000"/>
                </a:solidFill>
              </a:rPr>
              <a:t>特点：清、静、悲凉</a:t>
            </a:r>
            <a:endParaRPr lang="zh-CN" altLang="en-US" sz="3200" b="1">
              <a:solidFill>
                <a:srgbClr val="FFC000"/>
              </a:solidFill>
            </a:endParaRPr>
          </a:p>
        </p:txBody>
      </p:sp>
      <p:sp>
        <p:nvSpPr>
          <p:cNvPr id="6" name="右箭头 5"/>
          <p:cNvSpPr/>
          <p:nvPr/>
        </p:nvSpPr>
        <p:spPr>
          <a:xfrm>
            <a:off x="5048250" y="1962150"/>
            <a:ext cx="1524000" cy="3333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6734174" y="1826656"/>
            <a:ext cx="4105275" cy="584775"/>
          </a:xfrm>
          <a:prstGeom prst="rect">
            <a:avLst/>
          </a:prstGeom>
          <a:noFill/>
        </p:spPr>
        <p:txBody>
          <a:bodyPr wrap="square" rtlCol="0">
            <a:spAutoFit/>
          </a:bodyPr>
          <a:lstStyle/>
          <a:p>
            <a:r>
              <a:rPr lang="zh-CN" altLang="en-US" sz="3200" b="1" smtClean="0"/>
              <a:t>全文文眼</a:t>
            </a:r>
            <a:endParaRPr lang="zh-CN" altLang="en-US" sz="3200" b="1"/>
          </a:p>
        </p:txBody>
      </p:sp>
      <p:sp>
        <p:nvSpPr>
          <p:cNvPr id="8" name="文本占位符 145410"/>
          <p:cNvSpPr txBox="1">
            <a:spLocks noRot="1" noChangeArrowheads="1"/>
          </p:cNvSpPr>
          <p:nvPr/>
        </p:nvSpPr>
        <p:spPr>
          <a:xfrm>
            <a:off x="514349" y="2378153"/>
            <a:ext cx="10782300" cy="46482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buFont typeface="Wingdings" panose="05000000000000000000" pitchFamily="2" charset="2"/>
              <a:buNone/>
            </a:pPr>
            <a:r>
              <a:rPr lang="en-US" altLang="zh-CN" smtClean="0"/>
              <a:t> </a:t>
            </a:r>
            <a:r>
              <a:rPr lang="zh-CN" altLang="en-US" b="1" smtClean="0"/>
              <a:t>（</a:t>
            </a:r>
            <a:r>
              <a:rPr lang="en-US" altLang="zh-CN" b="1" smtClean="0"/>
              <a:t>1</a:t>
            </a:r>
            <a:r>
              <a:rPr lang="zh-CN" altLang="en-US" b="1" smtClean="0"/>
              <a:t>－－</a:t>
            </a:r>
            <a:r>
              <a:rPr lang="en-US" altLang="zh-CN" b="1" smtClean="0"/>
              <a:t>2</a:t>
            </a:r>
            <a:r>
              <a:rPr lang="zh-CN" altLang="en-US" b="1" smtClean="0"/>
              <a:t>）</a:t>
            </a:r>
            <a:r>
              <a:rPr lang="en-US" altLang="zh-CN" b="1" smtClean="0"/>
              <a:t>:</a:t>
            </a:r>
            <a:r>
              <a:rPr lang="zh-CN" altLang="en-US" b="1" smtClean="0">
                <a:solidFill>
                  <a:srgbClr val="FFC000"/>
                </a:solidFill>
              </a:rPr>
              <a:t>总写</a:t>
            </a:r>
            <a:r>
              <a:rPr lang="zh-CN" altLang="en-US" b="1" smtClean="0"/>
              <a:t>对北国之秋、江南之秋的不同感受，表达对北国之秋的向往之情。</a:t>
            </a:r>
            <a:endParaRPr lang="zh-CN" altLang="en-US" b="1" smtClean="0"/>
          </a:p>
          <a:p>
            <a:pPr>
              <a:lnSpc>
                <a:spcPct val="150000"/>
              </a:lnSpc>
              <a:buFont typeface="Wingdings" panose="05000000000000000000" pitchFamily="2" charset="2"/>
              <a:buNone/>
            </a:pPr>
            <a:r>
              <a:rPr lang="zh-CN" altLang="en-US" b="1" smtClean="0"/>
              <a:t> （</a:t>
            </a:r>
            <a:r>
              <a:rPr lang="en-US" altLang="zh-CN" b="1" smtClean="0"/>
              <a:t>3</a:t>
            </a:r>
            <a:r>
              <a:rPr lang="zh-CN" altLang="en-US" b="1" smtClean="0"/>
              <a:t>－－</a:t>
            </a:r>
            <a:r>
              <a:rPr lang="en-US" altLang="zh-CN" b="1" smtClean="0"/>
              <a:t>1 1 </a:t>
            </a:r>
            <a:r>
              <a:rPr lang="zh-CN" altLang="en-US" b="1" smtClean="0"/>
              <a:t>）</a:t>
            </a:r>
            <a:r>
              <a:rPr lang="en-US" altLang="zh-CN" b="1" smtClean="0"/>
              <a:t>:</a:t>
            </a:r>
            <a:r>
              <a:rPr lang="zh-CN" altLang="en-US" b="1" smtClean="0">
                <a:solidFill>
                  <a:srgbClr val="FFC000"/>
                </a:solidFill>
              </a:rPr>
              <a:t>分写</a:t>
            </a:r>
            <a:r>
              <a:rPr lang="zh-CN" altLang="en-US" b="1" smtClean="0"/>
              <a:t>部分，从记叙和议论两部分描写古都纷繁多彩的秋天景象，赞美北国之秋。</a:t>
            </a:r>
            <a:endParaRPr lang="zh-CN" altLang="en-US" b="1" smtClean="0"/>
          </a:p>
          <a:p>
            <a:pPr>
              <a:lnSpc>
                <a:spcPct val="150000"/>
              </a:lnSpc>
              <a:buFont typeface="Wingdings" panose="05000000000000000000" pitchFamily="2" charset="2"/>
              <a:buNone/>
            </a:pPr>
            <a:r>
              <a:rPr lang="zh-CN" altLang="en-US" b="1" smtClean="0"/>
              <a:t> （</a:t>
            </a:r>
            <a:r>
              <a:rPr lang="en-US" altLang="zh-CN" b="1" smtClean="0"/>
              <a:t>1 2 </a:t>
            </a:r>
            <a:r>
              <a:rPr lang="zh-CN" altLang="en-US" b="1" smtClean="0"/>
              <a:t>－－</a:t>
            </a:r>
            <a:r>
              <a:rPr lang="en-US" altLang="zh-CN" b="1" smtClean="0"/>
              <a:t>1 3 </a:t>
            </a:r>
            <a:r>
              <a:rPr lang="zh-CN" altLang="en-US" b="1" smtClean="0"/>
              <a:t>）</a:t>
            </a:r>
            <a:r>
              <a:rPr lang="en-US" altLang="zh-CN" b="1" smtClean="0"/>
              <a:t>:</a:t>
            </a:r>
            <a:r>
              <a:rPr lang="zh-CN" altLang="en-US" b="1" smtClean="0">
                <a:solidFill>
                  <a:srgbClr val="FFC000"/>
                </a:solidFill>
              </a:rPr>
              <a:t>总括</a:t>
            </a:r>
            <a:r>
              <a:rPr lang="zh-CN" altLang="en-US" b="1" smtClean="0"/>
              <a:t>全文，强调南国之秋不及北国之秋，直抒作者对北国之秋的眷恋。</a:t>
            </a:r>
            <a:endParaRPr lang="zh-CN" altLang="en-US" b="1" smtClean="0"/>
          </a:p>
        </p:txBody>
      </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iterate type="lt">
                                    <p:tmAbs val="75"/>
                                  </p:iterate>
                                  <p:childTnLst>
                                    <p:set>
                                      <p:cBhvr>
                                        <p:cTn id="6" dur="1" fill="hold">
                                          <p:stCondLst>
                                            <p:cond delay="74"/>
                                          </p:stCondLst>
                                        </p:cTn>
                                        <p:tgtEl>
                                          <p:spTgt spid="8">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iterate type="lt">
                                    <p:tmAbs val="75"/>
                                  </p:iterate>
                                  <p:childTnLst>
                                    <p:set>
                                      <p:cBhvr>
                                        <p:cTn id="10" dur="1" fill="hold">
                                          <p:stCondLst>
                                            <p:cond delay="74"/>
                                          </p:stCondLst>
                                        </p:cTn>
                                        <p:tgtEl>
                                          <p:spTgt spid="8">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iterate type="lt">
                                    <p:tmAbs val="75"/>
                                  </p:iterate>
                                  <p:childTnLst>
                                    <p:set>
                                      <p:cBhvr>
                                        <p:cTn id="14" dur="1" fill="hold">
                                          <p:stCondLst>
                                            <p:cond delay="74"/>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p"/>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138243"/>
          <p:cNvSpPr>
            <a:spLocks noChangeArrowheads="1"/>
          </p:cNvSpPr>
          <p:nvPr/>
        </p:nvSpPr>
        <p:spPr bwMode="auto">
          <a:xfrm>
            <a:off x="552450" y="188913"/>
            <a:ext cx="8696325" cy="3508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20000"/>
              </a:spcBef>
            </a:pPr>
            <a:r>
              <a:rPr lang="en-US" altLang="zh-CN" sz="2800" b="1">
                <a:solidFill>
                  <a:srgbClr val="800000"/>
                </a:solidFill>
                <a:latin typeface="华文中宋" panose="02010600040101010101" pitchFamily="2" charset="-122"/>
                <a:ea typeface="华文中宋" panose="02010600040101010101" pitchFamily="2" charset="-122"/>
              </a:rPr>
              <a:t> </a:t>
            </a:r>
            <a:r>
              <a:rPr lang="zh-CN" altLang="en-US" sz="2000" b="1" smtClean="0">
                <a:solidFill>
                  <a:schemeClr val="tx2"/>
                </a:solidFill>
                <a:latin typeface="华文中宋" panose="02010600040101010101" pitchFamily="2" charset="-122"/>
                <a:ea typeface="华文中宋" panose="02010600040101010101" pitchFamily="2" charset="-122"/>
              </a:rPr>
              <a:t>郁达夫</a:t>
            </a:r>
            <a:r>
              <a:rPr lang="en-US" altLang="zh-CN" sz="2000" b="1">
                <a:solidFill>
                  <a:srgbClr val="800000"/>
                </a:solidFill>
                <a:latin typeface="华文中宋" panose="02010600040101010101" pitchFamily="2" charset="-122"/>
                <a:ea typeface="华文中宋" panose="02010600040101010101" pitchFamily="2" charset="-122"/>
              </a:rPr>
              <a:t>(1896-1945)</a:t>
            </a:r>
            <a:r>
              <a:rPr lang="zh-CN" altLang="en-US" sz="2000" b="1">
                <a:solidFill>
                  <a:srgbClr val="800000"/>
                </a:solidFill>
                <a:latin typeface="华文中宋" panose="02010600040101010101" pitchFamily="2" charset="-122"/>
                <a:ea typeface="华文中宋" panose="02010600040101010101" pitchFamily="2" charset="-122"/>
              </a:rPr>
              <a:t>：原名郁文，浙江富江人。一八九六年出生在一个知识分子家庭。十五岁开始创作旧体诗并向报刊投稿。一九一三年留学日本， 一九二一年，与郭沫若、成仿吾、张资平等人发起了创造社。七月，发表第一部小说集</a:t>
            </a:r>
            <a:r>
              <a:rPr lang="en-US" altLang="zh-CN" sz="2000" b="1">
                <a:solidFill>
                  <a:srgbClr val="800000"/>
                </a:solidFill>
                <a:latin typeface="华文中宋" panose="02010600040101010101" pitchFamily="2" charset="-122"/>
                <a:ea typeface="华文中宋" panose="02010600040101010101" pitchFamily="2" charset="-122"/>
              </a:rPr>
              <a:t>《</a:t>
            </a:r>
            <a:r>
              <a:rPr lang="zh-CN" altLang="en-US" sz="2000" b="1">
                <a:solidFill>
                  <a:srgbClr val="800000"/>
                </a:solidFill>
                <a:latin typeface="华文中宋" panose="02010600040101010101" pitchFamily="2" charset="-122"/>
                <a:ea typeface="华文中宋" panose="02010600040101010101" pitchFamily="2" charset="-122"/>
              </a:rPr>
              <a:t>沉沦</a:t>
            </a:r>
            <a:r>
              <a:rPr lang="en-US" altLang="zh-CN" sz="2000" b="1">
                <a:solidFill>
                  <a:srgbClr val="800000"/>
                </a:solidFill>
                <a:latin typeface="华文中宋" panose="02010600040101010101" pitchFamily="2" charset="-122"/>
                <a:ea typeface="华文中宋" panose="02010600040101010101" pitchFamily="2" charset="-122"/>
              </a:rPr>
              <a:t>》</a:t>
            </a:r>
            <a:r>
              <a:rPr lang="zh-CN" altLang="en-US" sz="2000" b="1">
                <a:solidFill>
                  <a:srgbClr val="800000"/>
                </a:solidFill>
                <a:latin typeface="华文中宋" panose="02010600040101010101" pitchFamily="2" charset="-122"/>
                <a:ea typeface="华文中宋" panose="02010600040101010101" pitchFamily="2" charset="-122"/>
              </a:rPr>
              <a:t>，一九二三年七月，发表小说</a:t>
            </a:r>
            <a:r>
              <a:rPr lang="en-US" altLang="zh-CN" sz="2000" b="1">
                <a:solidFill>
                  <a:srgbClr val="800000"/>
                </a:solidFill>
                <a:latin typeface="华文中宋" panose="02010600040101010101" pitchFamily="2" charset="-122"/>
                <a:ea typeface="华文中宋" panose="02010600040101010101" pitchFamily="2" charset="-122"/>
              </a:rPr>
              <a:t>《</a:t>
            </a:r>
            <a:r>
              <a:rPr lang="zh-CN" altLang="en-US" sz="2000" b="1">
                <a:solidFill>
                  <a:srgbClr val="800000"/>
                </a:solidFill>
                <a:latin typeface="华文中宋" panose="02010600040101010101" pitchFamily="2" charset="-122"/>
                <a:ea typeface="华文中宋" panose="02010600040101010101" pitchFamily="2" charset="-122"/>
              </a:rPr>
              <a:t>春风沉醉的晚上</a:t>
            </a:r>
            <a:r>
              <a:rPr lang="en-US" altLang="zh-CN" sz="2000" b="1">
                <a:solidFill>
                  <a:srgbClr val="800000"/>
                </a:solidFill>
                <a:latin typeface="华文中宋" panose="02010600040101010101" pitchFamily="2" charset="-122"/>
                <a:ea typeface="华文中宋" panose="02010600040101010101" pitchFamily="2" charset="-122"/>
              </a:rPr>
              <a:t>》</a:t>
            </a:r>
            <a:r>
              <a:rPr lang="zh-CN" altLang="en-US" sz="2000" b="1">
                <a:solidFill>
                  <a:srgbClr val="800000"/>
                </a:solidFill>
                <a:latin typeface="华文中宋" panose="02010600040101010101" pitchFamily="2" charset="-122"/>
                <a:ea typeface="华文中宋" panose="02010600040101010101" pitchFamily="2" charset="-122"/>
              </a:rPr>
              <a:t>，为我国现代文学史上最早表现工人形象的作品之一。抗战爆发后，赴武汉参加抗日救国运动，后在南洋从事抗日工作，一九四五年九月被日本宪兵秘密杀害于苏门达腊。</a:t>
            </a:r>
            <a:endParaRPr lang="zh-CN" altLang="en-US" sz="2000" b="1">
              <a:solidFill>
                <a:srgbClr val="800000"/>
              </a:solidFill>
              <a:latin typeface="华文中宋" panose="02010600040101010101" pitchFamily="2" charset="-122"/>
              <a:ea typeface="华文中宋" panose="02010600040101010101" pitchFamily="2" charset="-122"/>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837738" y="369888"/>
            <a:ext cx="1908175" cy="2517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138243"/>
          <p:cNvSpPr>
            <a:spLocks noChangeArrowheads="1"/>
          </p:cNvSpPr>
          <p:nvPr/>
        </p:nvSpPr>
        <p:spPr bwMode="auto">
          <a:xfrm>
            <a:off x="647700" y="3910725"/>
            <a:ext cx="8696325"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solidFill>
                  <a:srgbClr val="996600"/>
                </a:solidFill>
                <a:ea typeface="华文中宋" panose="02010600040101010101" pitchFamily="2" charset="-122"/>
              </a:rPr>
              <a:t>郁达夫的散文带有鲜明的自叙性质，发出的是带有强烈个性的自己的声音，篇篇洋溢着回肠荡气的诗的调子。充满了内热的、浓郁的、清新的情韵，热情坦白，毫不遮掩地表现了一个富有才情的知识分子在动乱社会里的苦闷心境，展现出一幅幅感伤、忧郁而又秀丽、隽永的情景交融的画面。</a:t>
            </a:r>
            <a:endParaRPr lang="zh-CN" altLang="en-US" sz="2800" b="1">
              <a:solidFill>
                <a:srgbClr val="996600"/>
              </a:solidFill>
              <a:ea typeface="华文中宋" panose="02010600040101010101" pitchFamily="2" charset="-122"/>
            </a:endParaRPr>
          </a:p>
        </p:txBody>
      </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142339"/>
          <p:cNvSpPr>
            <a:spLocks noChangeArrowheads="1"/>
          </p:cNvSpPr>
          <p:nvPr/>
        </p:nvSpPr>
        <p:spPr bwMode="auto">
          <a:xfrm>
            <a:off x="438149" y="1195705"/>
            <a:ext cx="11163301" cy="526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3200" b="1">
                <a:solidFill>
                  <a:srgbClr val="A50021"/>
                </a:solidFill>
                <a:latin typeface="华文中宋" panose="02010600040101010101" pitchFamily="2" charset="-122"/>
                <a:ea typeface="华文中宋" panose="02010600040101010101" pitchFamily="2" charset="-122"/>
              </a:rPr>
              <a:t>       </a:t>
            </a:r>
            <a:r>
              <a:rPr lang="zh-CN" altLang="en-US" sz="3200" b="1">
                <a:solidFill>
                  <a:srgbClr val="A50021"/>
                </a:solidFill>
                <a:latin typeface="华文中宋" panose="02010600040101010101" pitchFamily="2" charset="-122"/>
                <a:ea typeface="华文中宋" panose="02010600040101010101" pitchFamily="2" charset="-122"/>
              </a:rPr>
              <a:t>从</a:t>
            </a:r>
            <a:r>
              <a:rPr lang="en-US" altLang="zh-CN" sz="3200" b="1">
                <a:solidFill>
                  <a:srgbClr val="A50021"/>
                </a:solidFill>
                <a:latin typeface="华文中宋" panose="02010600040101010101" pitchFamily="2" charset="-122"/>
                <a:ea typeface="华文中宋" panose="02010600040101010101" pitchFamily="2" charset="-122"/>
              </a:rPr>
              <a:t>1921</a:t>
            </a:r>
            <a:r>
              <a:rPr lang="zh-CN" altLang="en-US" sz="3200" b="1">
                <a:solidFill>
                  <a:srgbClr val="A50021"/>
                </a:solidFill>
                <a:latin typeface="华文中宋" panose="02010600040101010101" pitchFamily="2" charset="-122"/>
                <a:ea typeface="华文中宋" panose="02010600040101010101" pitchFamily="2" charset="-122"/>
              </a:rPr>
              <a:t>年</a:t>
            </a:r>
            <a:r>
              <a:rPr lang="en-US" altLang="zh-CN" sz="3200" b="1">
                <a:solidFill>
                  <a:srgbClr val="A50021"/>
                </a:solidFill>
                <a:latin typeface="华文中宋" panose="02010600040101010101" pitchFamily="2" charset="-122"/>
                <a:ea typeface="华文中宋" panose="02010600040101010101" pitchFamily="2" charset="-122"/>
              </a:rPr>
              <a:t>9</a:t>
            </a:r>
            <a:r>
              <a:rPr lang="zh-CN" altLang="en-US" sz="3200" b="1">
                <a:solidFill>
                  <a:srgbClr val="A50021"/>
                </a:solidFill>
                <a:latin typeface="华文中宋" panose="02010600040101010101" pitchFamily="2" charset="-122"/>
                <a:ea typeface="华文中宋" panose="02010600040101010101" pitchFamily="2" charset="-122"/>
              </a:rPr>
              <a:t>月至</a:t>
            </a:r>
            <a:r>
              <a:rPr lang="en-US" altLang="zh-CN" sz="3200" b="1">
                <a:solidFill>
                  <a:srgbClr val="A50021"/>
                </a:solidFill>
                <a:latin typeface="华文中宋" panose="02010600040101010101" pitchFamily="2" charset="-122"/>
                <a:ea typeface="华文中宋" panose="02010600040101010101" pitchFamily="2" charset="-122"/>
              </a:rPr>
              <a:t>1933</a:t>
            </a:r>
            <a:r>
              <a:rPr lang="zh-CN" altLang="en-US" sz="3200" b="1">
                <a:solidFill>
                  <a:srgbClr val="A50021"/>
                </a:solidFill>
                <a:latin typeface="华文中宋" panose="02010600040101010101" pitchFamily="2" charset="-122"/>
                <a:ea typeface="华文中宋" panose="02010600040101010101" pitchFamily="2" charset="-122"/>
              </a:rPr>
              <a:t>年</a:t>
            </a:r>
            <a:r>
              <a:rPr lang="en-US" altLang="zh-CN" sz="3200" b="1">
                <a:solidFill>
                  <a:srgbClr val="A50021"/>
                </a:solidFill>
                <a:latin typeface="华文中宋" panose="02010600040101010101" pitchFamily="2" charset="-122"/>
                <a:ea typeface="华文中宋" panose="02010600040101010101" pitchFamily="2" charset="-122"/>
              </a:rPr>
              <a:t>3</a:t>
            </a:r>
            <a:r>
              <a:rPr lang="zh-CN" altLang="en-US" sz="3200" b="1">
                <a:solidFill>
                  <a:srgbClr val="A50021"/>
                </a:solidFill>
                <a:latin typeface="华文中宋" panose="02010600040101010101" pitchFamily="2" charset="-122"/>
                <a:ea typeface="华文中宋" panose="02010600040101010101" pitchFamily="2" charset="-122"/>
              </a:rPr>
              <a:t>月，郁达夫曾用相当大的精力参加左翼文艺活动进行创作。由于国民党白色恐怖的威胁等原因，郁达夫从</a:t>
            </a:r>
            <a:r>
              <a:rPr lang="en-US" altLang="zh-CN" sz="3200" b="1">
                <a:solidFill>
                  <a:srgbClr val="A50021"/>
                </a:solidFill>
                <a:latin typeface="华文中宋" panose="02010600040101010101" pitchFamily="2" charset="-122"/>
                <a:ea typeface="华文中宋" panose="02010600040101010101" pitchFamily="2" charset="-122"/>
              </a:rPr>
              <a:t>1933</a:t>
            </a:r>
            <a:r>
              <a:rPr lang="zh-CN" altLang="en-US" sz="3200" b="1">
                <a:solidFill>
                  <a:srgbClr val="A50021"/>
                </a:solidFill>
                <a:latin typeface="华文中宋" panose="02010600040101010101" pitchFamily="2" charset="-122"/>
                <a:ea typeface="华文中宋" panose="02010600040101010101" pitchFamily="2" charset="-122"/>
              </a:rPr>
              <a:t>年</a:t>
            </a:r>
            <a:r>
              <a:rPr lang="en-US" altLang="zh-CN" sz="3200" b="1">
                <a:solidFill>
                  <a:srgbClr val="A50021"/>
                </a:solidFill>
                <a:latin typeface="华文中宋" panose="02010600040101010101" pitchFamily="2" charset="-122"/>
                <a:ea typeface="华文中宋" panose="02010600040101010101" pitchFamily="2" charset="-122"/>
              </a:rPr>
              <a:t>4</a:t>
            </a:r>
            <a:r>
              <a:rPr lang="zh-CN" altLang="en-US" sz="3200" b="1">
                <a:solidFill>
                  <a:srgbClr val="A50021"/>
                </a:solidFill>
                <a:latin typeface="华文中宋" panose="02010600040101010101" pitchFamily="2" charset="-122"/>
                <a:ea typeface="华文中宋" panose="02010600040101010101" pitchFamily="2" charset="-122"/>
              </a:rPr>
              <a:t>月由上海迁居杭州，</a:t>
            </a:r>
            <a:r>
              <a:rPr lang="en-US" altLang="zh-CN" sz="3200" b="1">
                <a:solidFill>
                  <a:srgbClr val="A50021"/>
                </a:solidFill>
                <a:latin typeface="华文中宋" panose="02010600040101010101" pitchFamily="2" charset="-122"/>
                <a:ea typeface="华文中宋" panose="02010600040101010101" pitchFamily="2" charset="-122"/>
              </a:rPr>
              <a:t>1936</a:t>
            </a:r>
            <a:r>
              <a:rPr lang="zh-CN" altLang="en-US" sz="3200" b="1">
                <a:solidFill>
                  <a:srgbClr val="A50021"/>
                </a:solidFill>
                <a:latin typeface="华文中宋" panose="02010600040101010101" pitchFamily="2" charset="-122"/>
                <a:ea typeface="华文中宋" panose="02010600040101010101" pitchFamily="2" charset="-122"/>
              </a:rPr>
              <a:t>年离杭州赴福州，在杭州居住了近三年。在这段时间里他思想苦闷，创作枯竭，过的是一种闲散安逸的生活。并花了许多时间到处游山玩水，在一定程度上也是为了排遣现实带给他的苦闷和离群索居的寂寞。在游山玩水的过程中，写了许多游记。       </a:t>
            </a:r>
            <a:endParaRPr lang="zh-CN" altLang="en-US" sz="3200" b="1">
              <a:solidFill>
                <a:srgbClr val="A50021"/>
              </a:solidFill>
              <a:latin typeface="华文中宋" panose="02010600040101010101" pitchFamily="2" charset="-122"/>
              <a:ea typeface="华文中宋" panose="02010600040101010101" pitchFamily="2" charset="-122"/>
            </a:endParaRPr>
          </a:p>
        </p:txBody>
      </p:sp>
      <p:sp>
        <p:nvSpPr>
          <p:cNvPr id="6" name="圆角矩形 11">
            <a:hlinkClick r:id="rId2" action="ppaction://hlinkfile"/>
          </p:cNvPr>
          <p:cNvSpPr/>
          <p:nvPr/>
        </p:nvSpPr>
        <p:spPr>
          <a:xfrm>
            <a:off x="4770755" y="380365"/>
            <a:ext cx="2304415" cy="79629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smtClean="0">
                <a:latin typeface="微软雅黑" panose="020b0503020204020204" pitchFamily="34" charset="-122"/>
                <a:ea typeface="微软雅黑" panose="020b0503020204020204" pitchFamily="34" charset="-122"/>
              </a:rPr>
              <a:t>时代背景</a:t>
            </a:r>
            <a:endParaRPr lang="zh-CN" altLang="en-US" sz="4000" b="1" smtClean="0">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603885" y="1815465"/>
            <a:ext cx="10779760" cy="2377574"/>
          </a:xfrm>
          <a:prstGeom prst="rect">
            <a:avLst/>
          </a:prstGeom>
          <a:noFill/>
        </p:spPr>
        <p:txBody>
          <a:bodyPr wrap="square" rtlCol="0" anchor="t">
            <a:spAutoFit/>
          </a:bodyPr>
          <a:lstStyle/>
          <a:p>
            <a:pPr>
              <a:lnSpc>
                <a:spcPct val="120000"/>
              </a:lnSpc>
              <a:spcBef>
                <a:spcPct val="50000"/>
              </a:spcBef>
            </a:pPr>
            <a:r>
              <a:rPr lang="zh-CN" altLang="en-US" sz="3200" b="1">
                <a:latin typeface="楷体" panose="02010609060101010101" charset="-122"/>
                <a:ea typeface="楷体" panose="02010609060101010101" charset="-122"/>
                <a:cs typeface="楷体" panose="02010609060101010101" charset="-122"/>
              </a:rPr>
              <a:t>此文写作于</a:t>
            </a:r>
            <a:r>
              <a:rPr lang="en-US" altLang="zh-CN" sz="3200" b="1">
                <a:latin typeface="楷体" panose="02010609060101010101" charset="-122"/>
                <a:ea typeface="楷体" panose="02010609060101010101" charset="-122"/>
                <a:cs typeface="楷体" panose="02010609060101010101" charset="-122"/>
              </a:rPr>
              <a:t>1934</a:t>
            </a:r>
            <a:r>
              <a:rPr lang="zh-CN" altLang="en-US" sz="3200" b="1">
                <a:latin typeface="楷体" panose="02010609060101010101" charset="-122"/>
                <a:ea typeface="楷体" panose="02010609060101010101" charset="-122"/>
                <a:cs typeface="楷体" panose="02010609060101010101" charset="-122"/>
              </a:rPr>
              <a:t>年，此时的中国，连年战乱，民不聊生。在生活上，郁达夫也是居无定所，颠沛流离，饱满受人生愁苦和哀痛。因此，作者描写的心中的“悲凉”已不仅是故都赏景的心态，而是对整个人生的感受。</a:t>
            </a:r>
            <a:endParaRPr lang="zh-CN" altLang="en-US" sz="3200" b="1">
              <a:latin typeface="楷体" panose="02010609060101010101" charset="-122"/>
              <a:ea typeface="楷体" panose="02010609060101010101" charset="-122"/>
              <a:cs typeface="楷体" panose="02010609060101010101" charset="-122"/>
            </a:endParaRPr>
          </a:p>
        </p:txBody>
      </p:sp>
      <p:pic>
        <p:nvPicPr>
          <p:cNvPr id="2097202" name="Picture 2" descr="C:\Users\Administrator\Desktop\795ccd4efcf5c9e6d5bed120609a5f41.png"/>
          <p:cNvPicPr>
            <a:picLocks noChangeAspect="1" noChangeArrowheads="1"/>
          </p:cNvPicPr>
          <p:nvPr/>
        </p:nvPicPr>
        <p:blipFill>
          <a:blip r:embed="rId2"/>
          <a:stretch>
            <a:fillRect/>
          </a:stretch>
        </p:blipFill>
        <p:spPr bwMode="auto">
          <a:xfrm>
            <a:off x="9320095" y="5226007"/>
            <a:ext cx="2735405" cy="1476953"/>
          </a:xfrm>
          <a:prstGeom prst="rect">
            <a:avLst/>
          </a:prstGeom>
          <a:noFill/>
        </p:spPr>
      </p:pic>
      <p:sp>
        <p:nvSpPr>
          <p:cNvPr id="8" name="文本框 33801"/>
          <p:cNvSpPr txBox="1"/>
          <p:nvPr/>
        </p:nvSpPr>
        <p:spPr>
          <a:xfrm>
            <a:off x="790575" y="4378325"/>
            <a:ext cx="2438400" cy="1272540"/>
          </a:xfrm>
          <a:prstGeom prst="rect">
            <a:avLst/>
          </a:prstGeom>
          <a:noFill/>
          <a:ln w="9525">
            <a:noFill/>
          </a:ln>
        </p:spPr>
        <p:txBody>
          <a:bodyPr>
            <a:spAutoFit/>
          </a:bodyPr>
          <a:lstStyle/>
          <a:p>
            <a:pPr>
              <a:lnSpc>
                <a:spcPct val="120000"/>
              </a:lnSpc>
            </a:pPr>
            <a:r>
              <a:rPr lang="zh-CN" altLang="en-US" sz="3200" b="1">
                <a:solidFill>
                  <a:srgbClr val="FF0000"/>
                </a:solidFill>
                <a:latin typeface="楷体" panose="02010609060101010101" charset="-122"/>
                <a:ea typeface="楷体" panose="02010609060101010101" charset="-122"/>
              </a:rPr>
              <a:t>客观色彩</a:t>
            </a:r>
            <a:endParaRPr lang="zh-CN" altLang="en-US" sz="3200" b="1">
              <a:solidFill>
                <a:srgbClr val="FF0000"/>
              </a:solidFill>
              <a:latin typeface="楷体" panose="02010609060101010101" charset="-122"/>
              <a:ea typeface="楷体" panose="02010609060101010101" charset="-122"/>
            </a:endParaRPr>
          </a:p>
          <a:p>
            <a:pPr>
              <a:lnSpc>
                <a:spcPct val="120000"/>
              </a:lnSpc>
            </a:pPr>
            <a:r>
              <a:rPr lang="zh-CN" altLang="en-US" sz="3200" b="1">
                <a:solidFill>
                  <a:srgbClr val="FF0000"/>
                </a:solidFill>
                <a:latin typeface="楷体" panose="02010609060101010101" charset="-122"/>
                <a:ea typeface="楷体" panose="02010609060101010101" charset="-122"/>
              </a:rPr>
              <a:t>主观色彩</a:t>
            </a:r>
            <a:endParaRPr lang="zh-CN" altLang="en-US" sz="3200" b="1">
              <a:solidFill>
                <a:srgbClr val="FF0000"/>
              </a:solidFill>
              <a:latin typeface="楷体" panose="02010609060101010101" charset="-122"/>
              <a:ea typeface="楷体" panose="02010609060101010101" charset="-122"/>
            </a:endParaRPr>
          </a:p>
        </p:txBody>
      </p:sp>
      <p:sp>
        <p:nvSpPr>
          <p:cNvPr id="9" name="文本框 33794"/>
          <p:cNvSpPr txBox="1"/>
          <p:nvPr/>
        </p:nvSpPr>
        <p:spPr>
          <a:xfrm>
            <a:off x="3143249" y="4485700"/>
            <a:ext cx="3421063" cy="1057790"/>
          </a:xfrm>
          <a:prstGeom prst="rect">
            <a:avLst/>
          </a:prstGeom>
          <a:noFill/>
          <a:ln w="9525">
            <a:noFill/>
          </a:ln>
        </p:spPr>
        <p:txBody>
          <a:bodyPr>
            <a:spAutoFit/>
          </a:bodyPr>
          <a:lstStyle/>
          <a:p>
            <a:pPr>
              <a:lnSpc>
                <a:spcPct val="120000"/>
              </a:lnSpc>
            </a:pPr>
            <a:r>
              <a:rPr lang="zh-CN" altLang="en-US" sz="2800" b="1">
                <a:solidFill>
                  <a:srgbClr val="FF0000"/>
                </a:solidFill>
                <a:latin typeface="楷体_GB2312" panose="02010609030101010101" pitchFamily="49" charset="-122"/>
                <a:ea typeface="楷体_GB2312" panose="02010609030101010101" pitchFamily="49" charset="-122"/>
              </a:rPr>
              <a:t>故都的秋色</a:t>
            </a:r>
            <a:endParaRPr lang="zh-CN" altLang="en-US" sz="2800" b="1">
              <a:solidFill>
                <a:srgbClr val="FF0000"/>
              </a:solidFill>
              <a:latin typeface="楷体_GB2312" panose="02010609030101010101" pitchFamily="49" charset="-122"/>
              <a:ea typeface="楷体_GB2312" panose="02010609030101010101" pitchFamily="49" charset="-122"/>
            </a:endParaRPr>
          </a:p>
          <a:p>
            <a:pPr>
              <a:lnSpc>
                <a:spcPct val="120000"/>
              </a:lnSpc>
            </a:pPr>
            <a:r>
              <a:rPr lang="zh-CN" altLang="en-US" sz="2800" b="1">
                <a:solidFill>
                  <a:srgbClr val="FF0000"/>
                </a:solidFill>
                <a:latin typeface="楷体_GB2312" panose="02010609030101010101" pitchFamily="49" charset="-122"/>
                <a:ea typeface="楷体_GB2312" panose="02010609030101010101" pitchFamily="49" charset="-122"/>
              </a:rPr>
              <a:t>个人的心情</a:t>
            </a:r>
            <a:endParaRPr lang="zh-CN" altLang="en-US" sz="2800" b="1">
              <a:solidFill>
                <a:srgbClr val="FF0000"/>
              </a:solidFill>
              <a:latin typeface="楷体_GB2312" panose="02010609030101010101" pitchFamily="49" charset="-122"/>
              <a:ea typeface="楷体_GB2312" panose="02010609030101010101" pitchFamily="49" charset="-122"/>
            </a:endParaRPr>
          </a:p>
        </p:txBody>
      </p:sp>
      <p:sp>
        <p:nvSpPr>
          <p:cNvPr id="10" name="文本框 33795"/>
          <p:cNvSpPr txBox="1"/>
          <p:nvPr/>
        </p:nvSpPr>
        <p:spPr>
          <a:xfrm>
            <a:off x="5360988" y="4342765"/>
            <a:ext cx="3041015" cy="1272540"/>
          </a:xfrm>
          <a:prstGeom prst="rect">
            <a:avLst/>
          </a:prstGeom>
          <a:noFill/>
          <a:ln w="9525">
            <a:noFill/>
          </a:ln>
        </p:spPr>
        <p:txBody>
          <a:bodyPr wrap="none" anchor="t">
            <a:spAutoFit/>
          </a:bodyPr>
          <a:lstStyle/>
          <a:p>
            <a:pPr>
              <a:lnSpc>
                <a:spcPct val="120000"/>
              </a:lnSpc>
            </a:pPr>
            <a:r>
              <a:rPr lang="zh-CN" altLang="en-US" sz="3200" b="1">
                <a:solidFill>
                  <a:srgbClr val="FF0000"/>
                </a:solidFill>
                <a:latin typeface="楷体" panose="02010609060101010101" charset="-122"/>
                <a:ea typeface="楷体" panose="02010609060101010101" charset="-122"/>
              </a:rPr>
              <a:t>秋中有情的眷恋</a:t>
            </a:r>
            <a:endParaRPr lang="zh-CN" altLang="en-US" sz="3200" b="1">
              <a:solidFill>
                <a:srgbClr val="FF0000"/>
              </a:solidFill>
              <a:latin typeface="楷体" panose="02010609060101010101" charset="-122"/>
              <a:ea typeface="楷体" panose="02010609060101010101" charset="-122"/>
            </a:endParaRPr>
          </a:p>
          <a:p>
            <a:pPr>
              <a:lnSpc>
                <a:spcPct val="120000"/>
              </a:lnSpc>
            </a:pPr>
            <a:r>
              <a:rPr lang="zh-CN" altLang="en-US" sz="3200" b="1">
                <a:solidFill>
                  <a:srgbClr val="FF0000"/>
                </a:solidFill>
                <a:latin typeface="楷体" panose="02010609060101010101" charset="-122"/>
                <a:ea typeface="楷体" panose="02010609060101010101" charset="-122"/>
              </a:rPr>
              <a:t>情中有秋的落寞</a:t>
            </a:r>
            <a:endParaRPr lang="zh-CN" altLang="en-US" sz="3200" b="1">
              <a:solidFill>
                <a:srgbClr val="FF0000"/>
              </a:solidFill>
              <a:latin typeface="楷体" panose="02010609060101010101" charset="-122"/>
              <a:ea typeface="楷体" panose="02010609060101010101" charset="-122"/>
            </a:endParaRPr>
          </a:p>
        </p:txBody>
      </p:sp>
      <p:sp>
        <p:nvSpPr>
          <p:cNvPr id="11" name="文本框 33798"/>
          <p:cNvSpPr txBox="1"/>
          <p:nvPr/>
        </p:nvSpPr>
        <p:spPr>
          <a:xfrm>
            <a:off x="790575" y="5781675"/>
            <a:ext cx="7696200" cy="583565"/>
          </a:xfrm>
          <a:prstGeom prst="rect">
            <a:avLst/>
          </a:prstGeom>
          <a:noFill/>
          <a:ln w="9525">
            <a:noFill/>
          </a:ln>
        </p:spPr>
        <p:txBody>
          <a:bodyPr>
            <a:spAutoFit/>
          </a:bodyPr>
          <a:lstStyle/>
          <a:p>
            <a:pPr algn="ctr">
              <a:spcBef>
                <a:spcPct val="50000"/>
              </a:spcBef>
            </a:pPr>
            <a:r>
              <a:rPr lang="zh-CN" altLang="en-US" sz="3200" b="1">
                <a:latin typeface="Arial" panose="020b0604020202020204" pitchFamily="34" charset="0"/>
                <a:ea typeface="楷体_GB2312" panose="02010609030101010101" pitchFamily="49" charset="-122"/>
              </a:rPr>
              <a:t>一切景语皆情语（情景交融）</a:t>
            </a:r>
            <a:endParaRPr lang="zh-CN" altLang="en-US" sz="3200" b="1">
              <a:latin typeface="Arial" panose="020b0604020202020204" pitchFamily="34" charset="0"/>
              <a:ea typeface="楷体_GB2312" panose="02010609030101010101" pitchFamily="49" charset="-122"/>
            </a:endParaRPr>
          </a:p>
        </p:txBody>
      </p:sp>
      <p:sp>
        <p:nvSpPr>
          <p:cNvPr id="12" name="圆角矩形 11">
            <a:hlinkClick r:id="rId3" action="ppaction://hlinkfile"/>
          </p:cNvPr>
          <p:cNvSpPr/>
          <p:nvPr/>
        </p:nvSpPr>
        <p:spPr>
          <a:xfrm>
            <a:off x="903605" y="380365"/>
            <a:ext cx="5906770" cy="79629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smtClean="0">
                <a:latin typeface="微软雅黑" panose="020b0503020204020204" pitchFamily="34" charset="-122"/>
                <a:ea typeface="微软雅黑" panose="020b0503020204020204" pitchFamily="34" charset="-122"/>
              </a:rPr>
              <a:t>《</a:t>
            </a:r>
            <a:r>
              <a:rPr lang="zh-CN" altLang="en-US" sz="4000" b="1" smtClean="0">
                <a:latin typeface="微软雅黑" panose="020b0503020204020204" pitchFamily="34" charset="-122"/>
                <a:ea typeface="微软雅黑" panose="020b0503020204020204" pitchFamily="34" charset="-122"/>
              </a:rPr>
              <a:t>故都的秋</a:t>
            </a:r>
            <a:r>
              <a:rPr lang="en-US" altLang="zh-CN" sz="4000" b="1" smtClean="0">
                <a:latin typeface="微软雅黑" panose="020b0503020204020204" pitchFamily="34" charset="-122"/>
                <a:ea typeface="微软雅黑" panose="020b0503020204020204" pitchFamily="34" charset="-122"/>
              </a:rPr>
              <a:t>》</a:t>
            </a:r>
            <a:r>
              <a:rPr lang="zh-CN" altLang="en-US" sz="4000" b="1" smtClean="0">
                <a:latin typeface="微软雅黑" panose="020b0503020204020204" pitchFamily="34" charset="-122"/>
                <a:ea typeface="微软雅黑" panose="020b0503020204020204" pitchFamily="34" charset="-122"/>
              </a:rPr>
              <a:t>情感探究</a:t>
            </a:r>
            <a:endParaRPr lang="zh-CN" altLang="en-US" sz="4000" b="1" smtClean="0">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nodeType="clickEffect">
                                  <p:stCondLst>
                                    <p:cond delay="0"/>
                                  </p:stCondLst>
                                  <p:childTnLst>
                                    <p:set>
                                      <p:cBhvr>
                                        <p:cTn id="12" dur="indefinite" fill="hold">
                                          <p:stCondLst>
                                            <p:cond delay="0"/>
                                          </p:stCondLst>
                                        </p:cTn>
                                        <p:tgtEl>
                                          <p:spTgt spid="8">
                                            <p:txEl>
                                              <p:pRg st="0" end="0"/>
                                            </p:txEl>
                                          </p:spTgt>
                                        </p:tgtEl>
                                        <p:attrNameLst>
                                          <p:attrName>style.visibility</p:attrName>
                                        </p:attrNameLst>
                                      </p:cBhvr>
                                      <p:to>
                                        <p:strVal val="visible"/>
                                      </p:to>
                                    </p:set>
                                    <p:animEffect transition="in" filter="slide(fromBottom)">
                                      <p:cBhvr>
                                        <p:cTn id="13" dur="500"/>
                                        <p:tgtEl>
                                          <p:spTgt spid="8">
                                            <p:txEl>
                                              <p:pRg st="0" end="0"/>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12" presetClass="entr" presetSubtype="4" fill="hold" nodeType="clickEffect">
                                  <p:stCondLst>
                                    <p:cond delay="0"/>
                                  </p:stCondLst>
                                  <p:childTnLst>
                                    <p:set>
                                      <p:cBhvr>
                                        <p:cTn id="17" dur="indefinite" fill="hold">
                                          <p:stCondLst>
                                            <p:cond delay="0"/>
                                          </p:stCondLst>
                                        </p:cTn>
                                        <p:tgtEl>
                                          <p:spTgt spid="8">
                                            <p:txEl>
                                              <p:pRg st="1" end="1"/>
                                            </p:txEl>
                                          </p:spTgt>
                                        </p:tgtEl>
                                        <p:attrNameLst>
                                          <p:attrName>style.visibility</p:attrName>
                                        </p:attrNameLst>
                                      </p:cBhvr>
                                      <p:to>
                                        <p:strVal val="visible"/>
                                      </p:to>
                                    </p:set>
                                    <p:animEffect transition="in" filter="slide(fromBottom)">
                                      <p:cBhvr>
                                        <p:cTn id="18" dur="500"/>
                                        <p:tgtEl>
                                          <p:spTgt spid="8">
                                            <p:txEl>
                                              <p:pRg st="1" end="1"/>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12" presetClass="entr" presetSubtype="4" fill="hold" nodeType="clickEffect">
                                  <p:stCondLst>
                                    <p:cond delay="0"/>
                                  </p:stCondLst>
                                  <p:childTnLst>
                                    <p:set>
                                      <p:cBhvr>
                                        <p:cTn id="22" dur="indefinite" fill="hold">
                                          <p:stCondLst>
                                            <p:cond delay="0"/>
                                          </p:stCondLst>
                                        </p:cTn>
                                        <p:tgtEl>
                                          <p:spTgt spid="9">
                                            <p:txEl>
                                              <p:pRg st="0" end="0"/>
                                            </p:txEl>
                                          </p:spTgt>
                                        </p:tgtEl>
                                        <p:attrNameLst>
                                          <p:attrName>style.visibility</p:attrName>
                                        </p:attrNameLst>
                                      </p:cBhvr>
                                      <p:to>
                                        <p:strVal val="visible"/>
                                      </p:to>
                                    </p:set>
                                    <p:animEffect transition="in" filter="slide(fromBottom)">
                                      <p:cBhvr>
                                        <p:cTn id="23" dur="500"/>
                                        <p:tgtEl>
                                          <p:spTgt spid="9">
                                            <p:txEl>
                                              <p:pRg st="0" end="0"/>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12" presetClass="entr" presetSubtype="4" fill="hold" nodeType="clickEffect">
                                  <p:stCondLst>
                                    <p:cond delay="0"/>
                                  </p:stCondLst>
                                  <p:childTnLst>
                                    <p:set>
                                      <p:cBhvr>
                                        <p:cTn id="27" dur="indefinite" fill="hold">
                                          <p:stCondLst>
                                            <p:cond delay="0"/>
                                          </p:stCondLst>
                                        </p:cTn>
                                        <p:tgtEl>
                                          <p:spTgt spid="9">
                                            <p:txEl>
                                              <p:pRg st="1" end="1"/>
                                            </p:txEl>
                                          </p:spTgt>
                                        </p:tgtEl>
                                        <p:attrNameLst>
                                          <p:attrName>style.visibility</p:attrName>
                                        </p:attrNameLst>
                                      </p:cBhvr>
                                      <p:to>
                                        <p:strVal val="visible"/>
                                      </p:to>
                                    </p:set>
                                    <p:animEffect transition="in" filter="slide(fromBottom)">
                                      <p:cBhvr>
                                        <p:cTn id="28" dur="500"/>
                                        <p:tgtEl>
                                          <p:spTgt spid="9">
                                            <p:txEl>
                                              <p:pRg st="1" end="1"/>
                                            </p:txEl>
                                          </p:spTgt>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12" presetClass="entr" presetSubtype="2" fill="hold" nodeType="clickEffect">
                                  <p:stCondLst>
                                    <p:cond delay="0"/>
                                  </p:stCondLst>
                                  <p:childTnLst>
                                    <p:set>
                                      <p:cBhvr>
                                        <p:cTn id="32" dur="indefinite" fill="hold">
                                          <p:stCondLst>
                                            <p:cond delay="0"/>
                                          </p:stCondLst>
                                        </p:cTn>
                                        <p:tgtEl>
                                          <p:spTgt spid="10">
                                            <p:txEl>
                                              <p:pRg st="0" end="0"/>
                                            </p:txEl>
                                          </p:spTgt>
                                        </p:tgtEl>
                                        <p:attrNameLst>
                                          <p:attrName>style.visibility</p:attrName>
                                        </p:attrNameLst>
                                      </p:cBhvr>
                                      <p:to>
                                        <p:strVal val="visible"/>
                                      </p:to>
                                    </p:set>
                                    <p:animEffect transition="in" filter="slide(fromRight)">
                                      <p:cBhvr>
                                        <p:cTn id="33" dur="500"/>
                                        <p:tgtEl>
                                          <p:spTgt spid="10">
                                            <p:txEl>
                                              <p:pRg st="0" end="0"/>
                                            </p:txEl>
                                          </p:spTgt>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12" presetClass="entr" presetSubtype="2" fill="hold" nodeType="clickEffect">
                                  <p:stCondLst>
                                    <p:cond delay="0"/>
                                  </p:stCondLst>
                                  <p:childTnLst>
                                    <p:set>
                                      <p:cBhvr>
                                        <p:cTn id="37" dur="indefinite" fill="hold">
                                          <p:stCondLst>
                                            <p:cond delay="0"/>
                                          </p:stCondLst>
                                        </p:cTn>
                                        <p:tgtEl>
                                          <p:spTgt spid="10">
                                            <p:txEl>
                                              <p:pRg st="1" end="1"/>
                                            </p:txEl>
                                          </p:spTgt>
                                        </p:tgtEl>
                                        <p:attrNameLst>
                                          <p:attrName>style.visibility</p:attrName>
                                        </p:attrNameLst>
                                      </p:cBhvr>
                                      <p:to>
                                        <p:strVal val="visible"/>
                                      </p:to>
                                    </p:set>
                                    <p:animEffect transition="in" filter="slide(fromRight)">
                                      <p:cBhvr>
                                        <p:cTn id="38" dur="500"/>
                                        <p:tgtEl>
                                          <p:spTgt spid="10">
                                            <p:txEl>
                                              <p:pRg st="1" end="1"/>
                                            </p:txEl>
                                          </p:spTgt>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12" presetClass="entr" presetSubtype="4" fill="hold" grpId="0" nodeType="clickEffect">
                                  <p:stCondLst>
                                    <p:cond delay="0"/>
                                  </p:stCondLst>
                                  <p:childTnLst>
                                    <p:set>
                                      <p:cBhvr>
                                        <p:cTn id="42" dur="indefinite" fill="hold">
                                          <p:stCondLst>
                                            <p:cond delay="0"/>
                                          </p:stCondLst>
                                        </p:cTn>
                                        <p:tgtEl>
                                          <p:spTgt spid="11"/>
                                        </p:tgtEl>
                                        <p:attrNameLst>
                                          <p:attrName>style.visibility</p:attrName>
                                        </p:attrNameLst>
                                      </p:cBhvr>
                                      <p:to>
                                        <p:strVal val="visible"/>
                                      </p:to>
                                    </p:set>
                                    <p:animEffect transition="in" filter="slide(fromBottom)">
                                      <p:cBhvr>
                                        <p:cTn id="4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706120" y="871220"/>
            <a:ext cx="7597140" cy="647065"/>
          </a:xfrm>
          <a:prstGeom prst="rect">
            <a:avLst/>
          </a:prstGeom>
          <a:noFill/>
        </p:spPr>
        <p:txBody>
          <a:bodyPr wrap="square" rtlCol="0" anchor="t">
            <a:spAutoFit/>
          </a:bodyPr>
          <a:lstStyle/>
          <a:p>
            <a:pPr>
              <a:lnSpc>
                <a:spcPct val="113000"/>
              </a:lnSpc>
              <a:buClrTx/>
              <a:buSzTx/>
            </a:pPr>
            <a:r>
              <a:rPr lang="zh-CN" altLang="en-US" sz="3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3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en-US" altLang="zh-CN" sz="3200" b="1"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3200" b="1">
                <a:latin typeface="微软雅黑" panose="020b0503020204020204" pitchFamily="34" charset="-122"/>
                <a:ea typeface="微软雅黑" panose="020b0503020204020204" pitchFamily="34" charset="-122"/>
                <a:cs typeface="微软雅黑" panose="020b0503020204020204" pitchFamily="34" charset="-122"/>
                <a:sym typeface="+mn-ea"/>
              </a:rPr>
              <a:t>你认为郁达夫在文中是颂秋还是悲秋？</a:t>
            </a:r>
            <a:endParaRPr lang="zh-CN" altLang="en-US" sz="3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603885" y="1739265"/>
            <a:ext cx="10779760" cy="2318070"/>
          </a:xfrm>
          <a:prstGeom prst="rect">
            <a:avLst/>
          </a:prstGeom>
          <a:noFill/>
        </p:spPr>
        <p:txBody>
          <a:bodyPr wrap="square" rtlCol="0" anchor="t">
            <a:spAutoFit/>
          </a:bodyPr>
          <a:lstStyle/>
          <a:p>
            <a:pPr>
              <a:lnSpc>
                <a:spcPct val="113000"/>
              </a:lnSpc>
              <a:buClrTx/>
              <a:buSzTx/>
            </a:pPr>
            <a:r>
              <a:rPr lang="zh-CN" altLang="en-US" sz="3200" b="1">
                <a:solidFill>
                  <a:schemeClr val="accent3">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文中的秋景中融入了作家深情的眷恋，对故都秋的向往；而作家的主观情感中又有秋的落寞，而且全文的基调是忧伤的、悲凉的，因此可以说本文是作者对故都的秋的一曲悲凉的颂歌。</a:t>
            </a:r>
            <a:endParaRPr lang="zh-CN" altLang="en-US" sz="3200" b="1">
              <a:solidFill>
                <a:schemeClr val="accent3">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097202" name="Picture 2" descr="C:\Users\Administrator\Desktop\795ccd4efcf5c9e6d5bed120609a5f41.png"/>
          <p:cNvPicPr>
            <a:picLocks noChangeAspect="1" noChangeArrowheads="1"/>
          </p:cNvPicPr>
          <p:nvPr/>
        </p:nvPicPr>
        <p:blipFill>
          <a:blip r:embed="rId2"/>
          <a:stretch>
            <a:fillRect/>
          </a:stretch>
        </p:blipFill>
        <p:spPr bwMode="auto">
          <a:xfrm>
            <a:off x="9320095" y="5226007"/>
            <a:ext cx="2735405" cy="1476953"/>
          </a:xfrm>
          <a:prstGeom prst="rect">
            <a:avLst/>
          </a:prstGeom>
          <a:noFill/>
        </p:spPr>
      </p:pic>
      <p:sp>
        <p:nvSpPr>
          <p:cNvPr id="7" name="矩形 6"/>
          <p:cNvSpPr/>
          <p:nvPr/>
        </p:nvSpPr>
        <p:spPr>
          <a:xfrm>
            <a:off x="847088" y="4394823"/>
            <a:ext cx="8039735" cy="1569660"/>
          </a:xfrm>
          <a:prstGeom prst="rect">
            <a:avLst/>
          </a:prstGeom>
          <a:noFill/>
          <a:ln w="9525">
            <a:noFill/>
          </a:ln>
        </p:spPr>
        <p:txBody>
          <a:bodyPr wrap="square">
            <a:spAutoFit/>
          </a:bodyPr>
          <a:lstStyle/>
          <a:p>
            <a:pPr>
              <a:spcBef>
                <a:spcPct val="50000"/>
              </a:spcBef>
            </a:pPr>
            <a:r>
              <a:rPr lang="zh-CN" altLang="en-US" sz="2400" b="1">
                <a:latin typeface="Times New Roman" panose="02020603050405020304" pitchFamily="18" charset="0"/>
              </a:rPr>
              <a:t>    </a:t>
            </a:r>
            <a:r>
              <a:rPr lang="zh-CN" altLang="en-US" sz="3200" b="1">
                <a:solidFill>
                  <a:srgbClr val="0000FF"/>
                </a:solidFill>
                <a:latin typeface="Times New Roman" panose="02020603050405020304" pitchFamily="18" charset="0"/>
              </a:rPr>
              <a:t>本文通过描写故都秋景，抒发了作者对故都之秋的无比怀念与眷恋之情，又寄寓了作者深远的忧思与孤独的落寞之感。</a:t>
            </a:r>
            <a:r>
              <a:rPr lang="en-US" altLang="zh-CN" sz="3200" b="1">
                <a:solidFill>
                  <a:srgbClr val="FF3300"/>
                </a:solidFill>
                <a:latin typeface="Times New Roman" panose="02020603050405020304" pitchFamily="18" charset="0"/>
              </a:rPr>
              <a:t>(</a:t>
            </a:r>
            <a:r>
              <a:rPr lang="zh-CN" altLang="en-US" sz="3200" b="1">
                <a:solidFill>
                  <a:srgbClr val="FF3300"/>
                </a:solidFill>
                <a:latin typeface="Times New Roman" panose="02020603050405020304" pitchFamily="18" charset="0"/>
              </a:rPr>
              <a:t>主旨</a:t>
            </a:r>
            <a:r>
              <a:rPr lang="en-US" altLang="zh-CN" sz="3200" b="1">
                <a:solidFill>
                  <a:srgbClr val="FF3300"/>
                </a:solidFill>
                <a:latin typeface="Times New Roman" panose="02020603050405020304" pitchFamily="18" charset="0"/>
              </a:rPr>
              <a:t>)</a:t>
            </a:r>
            <a:r>
              <a:rPr lang="en-US" altLang="zh-CN" sz="2400" b="1">
                <a:solidFill>
                  <a:srgbClr val="FF3300"/>
                </a:solidFill>
                <a:latin typeface="Times New Roman" panose="02020603050405020304" pitchFamily="18" charset="0"/>
              </a:rPr>
              <a:t> </a:t>
            </a:r>
            <a:endParaRPr lang="en-US" altLang="zh-CN" sz="2400" b="1">
              <a:solidFill>
                <a:srgbClr val="FF3300"/>
              </a:solidFill>
              <a:latin typeface="Times New Roman" panose="02020603050405020304" pitchFamily="18" charset="0"/>
            </a:endParaRPr>
          </a:p>
        </p:txBody>
      </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diamond(in)">
                                      <p:cBhvr>
                                        <p:cTn id="1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590550" y="1360170"/>
            <a:ext cx="10814685" cy="1568450"/>
          </a:xfrm>
          <a:prstGeom prst="rect">
            <a:avLst/>
          </a:prstGeom>
          <a:noFill/>
        </p:spPr>
        <p:txBody>
          <a:bodyPr wrap="square" rtlCol="0" anchor="t">
            <a:spAutoFit/>
          </a:bodyPr>
          <a:lstStyle/>
          <a:p>
            <a:pPr marL="0" marR="0" lvl="0" indent="266700" algn="l" defTabSz="914400" rtl="0" fontAlgn="base">
              <a:lnSpc>
                <a:spcPts val="3840"/>
              </a:lnSpc>
              <a:spcBef>
                <a:spcPct val="0"/>
              </a:spcBef>
              <a:spcAft>
                <a:spcPct val="0"/>
              </a:spcAft>
              <a:buClrTx/>
              <a:buSzTx/>
              <a:buFontTx/>
              <a:buNone/>
            </a:pPr>
            <a:r>
              <a:rPr lang="en-US" altLang="zh-CN" sz="2800" b="1" smtClean="0">
                <a:ln>
                  <a:noFill/>
                </a:ln>
                <a:effectLst/>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sz="2800" b="1" smtClean="0">
                <a:ln>
                  <a:noFill/>
                </a:ln>
                <a:effectLst/>
                <a:latin typeface="微软雅黑" panose="020b0503020204020204" pitchFamily="34" charset="-122"/>
                <a:ea typeface="微软雅黑" panose="020b0503020204020204" pitchFamily="34" charset="-122"/>
                <a:cs typeface="微软雅黑" panose="020b0503020204020204" pitchFamily="34" charset="-122"/>
                <a:sym typeface="+mn-ea"/>
              </a:rPr>
              <a:t>朱自清（</a:t>
            </a:r>
            <a:r>
              <a:rPr lang="en-US" altLang="zh-CN" sz="2800" b="1" smtClean="0">
                <a:ln>
                  <a:noFill/>
                </a:ln>
                <a:effectLst/>
                <a:latin typeface="微软雅黑" panose="020b0503020204020204" pitchFamily="34" charset="-122"/>
                <a:ea typeface="微软雅黑" panose="020b0503020204020204" pitchFamily="34" charset="-122"/>
                <a:cs typeface="微软雅黑" panose="020b0503020204020204" pitchFamily="34" charset="-122"/>
                <a:sym typeface="+mn-ea"/>
              </a:rPr>
              <a:t>1898-1948</a:t>
            </a:r>
            <a:r>
              <a:rPr lang="zh-CN" altLang="en-US" sz="2800" b="1" smtClean="0">
                <a:ln>
                  <a:noFill/>
                </a:ln>
                <a:effectLst/>
                <a:latin typeface="微软雅黑" panose="020b0503020204020204" pitchFamily="34" charset="-122"/>
                <a:ea typeface="微软雅黑" panose="020b0503020204020204" pitchFamily="34" charset="-122"/>
                <a:cs typeface="微软雅黑" panose="020b0503020204020204" pitchFamily="34" charset="-122"/>
                <a:sym typeface="+mn-ea"/>
              </a:rPr>
              <a:t>）原名</a:t>
            </a:r>
            <a:r>
              <a:rPr lang="zh-CN" altLang="en-US" sz="2800" b="1" smtClean="0">
                <a:ln>
                  <a:noFill/>
                </a:ln>
                <a:solidFill>
                  <a:srgbClr val="00B05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自华</a:t>
            </a:r>
            <a:r>
              <a:rPr lang="zh-CN" altLang="en-US" sz="2800" b="1" smtClean="0">
                <a:ln>
                  <a:noFill/>
                </a:ln>
                <a:effectLst/>
                <a:latin typeface="微软雅黑" panose="020b0503020204020204" pitchFamily="34" charset="-122"/>
                <a:ea typeface="微软雅黑" panose="020b0503020204020204" pitchFamily="34" charset="-122"/>
                <a:cs typeface="微软雅黑" panose="020b0503020204020204" pitchFamily="34" charset="-122"/>
                <a:sym typeface="+mn-ea"/>
              </a:rPr>
              <a:t>，字</a:t>
            </a:r>
            <a:r>
              <a:rPr lang="zh-CN" altLang="en-US" sz="2800" b="1" smtClean="0">
                <a:ln>
                  <a:noFill/>
                </a:ln>
                <a:solidFill>
                  <a:srgbClr val="00B05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佩弦</a:t>
            </a:r>
            <a:r>
              <a:rPr lang="zh-CN" altLang="en-US" sz="2800" b="1" smtClean="0">
                <a:ln>
                  <a:noFill/>
                </a:ln>
                <a:effectLst/>
                <a:latin typeface="微软雅黑" panose="020b0503020204020204" pitchFamily="34" charset="-122"/>
                <a:ea typeface="微软雅黑" panose="020b0503020204020204" pitchFamily="34" charset="-122"/>
                <a:cs typeface="微软雅黑" panose="020b0503020204020204" pitchFamily="34" charset="-122"/>
                <a:sym typeface="+mn-ea"/>
              </a:rPr>
              <a:t>，号秋实。江苏扬州人，祖籍浙江绍兴。中国现代著名散文家、诗人、学者、民主战士、爱国知识分子。</a:t>
            </a:r>
            <a:endParaRPr lang="zh-CN" altLang="en-US" sz="2800" b="1" smtClean="0">
              <a:ln>
                <a:noFill/>
              </a:ln>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48601" name="圆角矩形 11">
            <a:hlinkClick r:id="rId2" action="ppaction://hlinkfile"/>
          </p:cNvPr>
          <p:cNvSpPr/>
          <p:nvPr/>
        </p:nvSpPr>
        <p:spPr>
          <a:xfrm>
            <a:off x="4770755" y="380365"/>
            <a:ext cx="2304415" cy="79629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smtClean="0">
                <a:latin typeface="微软雅黑" panose="020b0503020204020204" pitchFamily="34" charset="-122"/>
                <a:ea typeface="微软雅黑" panose="020b0503020204020204" pitchFamily="34" charset="-122"/>
              </a:rPr>
              <a:t>作者简介</a:t>
            </a:r>
            <a:endParaRPr lang="zh-CN" altLang="en-US" sz="4000" b="1" smtClean="0">
              <a:latin typeface="微软雅黑" panose="020b0503020204020204" pitchFamily="34" charset="-122"/>
              <a:ea typeface="微软雅黑" panose="020b0503020204020204" pitchFamily="34" charset="-122"/>
            </a:endParaRPr>
          </a:p>
        </p:txBody>
      </p:sp>
      <p:pic>
        <p:nvPicPr>
          <p:cNvPr id="5" name="Picture 45"/>
          <p:cNvPicPr>
            <a:picLocks noChangeAspect="1" noChangeArrowheads="1"/>
          </p:cNvPicPr>
          <p:nvPr/>
        </p:nvPicPr>
        <p:blipFill>
          <a:blip r:embed="rId3"/>
          <a:stretch>
            <a:fillRect/>
          </a:stretch>
        </p:blipFill>
        <p:spPr bwMode="auto">
          <a:xfrm>
            <a:off x="9422130" y="3462655"/>
            <a:ext cx="2573655" cy="3197860"/>
          </a:xfrm>
          <a:prstGeom prst="rect">
            <a:avLst/>
          </a:prstGeom>
          <a:noFill/>
          <a:ln w="9525">
            <a:noFill/>
            <a:miter lim="800000"/>
          </a:ln>
          <a:effectLst>
            <a:outerShdw blurRad="254000" dist="50800" dir="5400000" sx="101000" sy="101000" algn="ctr" rotWithShape="0">
              <a:srgbClr val="000000">
                <a:alpha val="99000"/>
              </a:srgbClr>
            </a:outerShdw>
          </a:effectLst>
        </p:spPr>
      </p:pic>
      <p:sp>
        <p:nvSpPr>
          <p:cNvPr id="6" name="文本框 5"/>
          <p:cNvSpPr txBox="1"/>
          <p:nvPr/>
        </p:nvSpPr>
        <p:spPr>
          <a:xfrm>
            <a:off x="393065" y="2928620"/>
            <a:ext cx="10484485" cy="1568450"/>
          </a:xfrm>
          <a:prstGeom prst="rect">
            <a:avLst/>
          </a:prstGeom>
          <a:noFill/>
        </p:spPr>
        <p:txBody>
          <a:bodyPr wrap="square" rtlCol="0" anchor="t">
            <a:spAutoFit/>
          </a:bodyPr>
          <a:lstStyle/>
          <a:p>
            <a:pPr marL="0" marR="0" lvl="0" indent="266700" algn="l" defTabSz="914400" rtl="0" fontAlgn="base">
              <a:lnSpc>
                <a:spcPts val="3840"/>
              </a:lnSpc>
              <a:spcBef>
                <a:spcPct val="0"/>
              </a:spcBef>
              <a:spcAft>
                <a:spcPct val="0"/>
              </a:spcAft>
              <a:buClrTx/>
              <a:buSzTx/>
              <a:buFontTx/>
              <a:buNone/>
            </a:pPr>
            <a:r>
              <a:rPr lang="en-US" altLang="zh-CN" sz="2800" b="1" smtClean="0">
                <a:ln>
                  <a:noFill/>
                </a:ln>
                <a:effectLst/>
                <a:latin typeface="微软雅黑" panose="020b0503020204020204" pitchFamily="34" charset="-122"/>
                <a:ea typeface="微软雅黑" panose="020b0503020204020204" pitchFamily="34" charset="-122"/>
                <a:cs typeface="Times New Roman" panose="02020603050405020304" pitchFamily="18" charset="0"/>
                <a:sym typeface="+mn-ea"/>
              </a:rPr>
              <a:t>    </a:t>
            </a:r>
            <a:r>
              <a:rPr lang="zh-CN" sz="2800" b="1" smtClean="0">
                <a:ln>
                  <a:noFill/>
                </a:ln>
                <a:effectLst/>
                <a:latin typeface="微软雅黑" panose="020b0503020204020204" pitchFamily="34" charset="-122"/>
                <a:ea typeface="微软雅黑" panose="020b0503020204020204" pitchFamily="34" charset="-122"/>
                <a:cs typeface="Times New Roman" panose="02020603050405020304" pitchFamily="18" charset="0"/>
                <a:sym typeface="+mn-ea"/>
              </a:rPr>
              <a:t>他著名的诗集有</a:t>
            </a:r>
            <a:r>
              <a:rPr lang="zh-CN" altLang="zh-CN" sz="2800" b="1" smtClean="0">
                <a:ln>
                  <a:noFill/>
                </a:ln>
                <a:effectLst/>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2800" b="1" smtClean="0">
                <a:ln>
                  <a:noFill/>
                </a:ln>
                <a:effectLst/>
                <a:latin typeface="微软雅黑" panose="020b0503020204020204" pitchFamily="34" charset="-122"/>
                <a:ea typeface="微软雅黑" panose="020b0503020204020204" pitchFamily="34" charset="-122"/>
                <a:cs typeface="Times New Roman" panose="02020603050405020304" pitchFamily="18" charset="0"/>
                <a:sym typeface="+mn-ea"/>
              </a:rPr>
              <a:t>踪迹</a:t>
            </a:r>
            <a:r>
              <a:rPr lang="zh-CN" altLang="zh-CN" sz="2800" b="1" smtClean="0">
                <a:ln>
                  <a:noFill/>
                </a:ln>
                <a:effectLst/>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2800" b="1" smtClean="0">
                <a:ln>
                  <a:noFill/>
                </a:ln>
                <a:effectLst/>
                <a:latin typeface="微软雅黑" panose="020b0503020204020204" pitchFamily="34" charset="-122"/>
                <a:ea typeface="微软雅黑" panose="020b0503020204020204" pitchFamily="34" charset="-122"/>
                <a:cs typeface="Times New Roman" panose="02020603050405020304" pitchFamily="18" charset="0"/>
                <a:sym typeface="+mn-ea"/>
              </a:rPr>
              <a:t>，散文集有</a:t>
            </a:r>
            <a:r>
              <a:rPr lang="zh-CN" altLang="zh-CN" sz="2800" b="1" smtClean="0">
                <a:ln>
                  <a:noFill/>
                </a:ln>
                <a:effectLst/>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2800" b="1" smtClean="0">
                <a:ln>
                  <a:noFill/>
                </a:ln>
                <a:solidFill>
                  <a:srgbClr val="00B050"/>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背影</a:t>
            </a:r>
            <a:r>
              <a:rPr lang="zh-CN" altLang="zh-CN" sz="2800" b="1" smtClean="0">
                <a:ln>
                  <a:noFill/>
                </a:ln>
                <a:effectLst/>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2800" b="1" smtClean="0">
                <a:ln>
                  <a:noFill/>
                </a:ln>
                <a:effectLst/>
                <a:latin typeface="微软雅黑" panose="020b0503020204020204" pitchFamily="34" charset="-122"/>
                <a:ea typeface="微软雅黑" panose="020b0503020204020204" pitchFamily="34" charset="-122"/>
                <a:cs typeface="Times New Roman" panose="02020603050405020304" pitchFamily="18" charset="0"/>
                <a:sym typeface="+mn-ea"/>
              </a:rPr>
              <a:t>你我</a:t>
            </a:r>
            <a:r>
              <a:rPr lang="zh-CN" altLang="zh-CN" sz="2800" b="1" smtClean="0">
                <a:ln>
                  <a:noFill/>
                </a:ln>
                <a:effectLst/>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2800" b="1" smtClean="0">
                <a:ln>
                  <a:noFill/>
                </a:ln>
                <a:solidFill>
                  <a:srgbClr val="00B050"/>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荷塘月色</a:t>
            </a:r>
            <a:r>
              <a:rPr lang="zh-CN" altLang="zh-CN" sz="2800" b="1" smtClean="0">
                <a:ln>
                  <a:noFill/>
                </a:ln>
                <a:effectLst/>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2800" b="1" smtClean="0">
                <a:ln>
                  <a:noFill/>
                </a:ln>
                <a:effectLst/>
                <a:latin typeface="微软雅黑" panose="020b0503020204020204" pitchFamily="34" charset="-122"/>
                <a:ea typeface="微软雅黑" panose="020b0503020204020204" pitchFamily="34" charset="-122"/>
                <a:cs typeface="Times New Roman" panose="02020603050405020304" pitchFamily="18" charset="0"/>
                <a:sym typeface="+mn-ea"/>
              </a:rPr>
              <a:t>匆匆</a:t>
            </a:r>
            <a:r>
              <a:rPr lang="zh-CN" altLang="zh-CN" sz="2800" b="1" smtClean="0">
                <a:ln>
                  <a:noFill/>
                </a:ln>
                <a:effectLst/>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2800" b="1" smtClean="0">
                <a:ln>
                  <a:noFill/>
                </a:ln>
                <a:effectLst/>
                <a:latin typeface="微软雅黑" panose="020b0503020204020204" pitchFamily="34" charset="-122"/>
                <a:ea typeface="微软雅黑" panose="020b0503020204020204" pitchFamily="34" charset="-122"/>
                <a:cs typeface="Times New Roman" panose="02020603050405020304" pitchFamily="18" charset="0"/>
                <a:sym typeface="+mn-ea"/>
              </a:rPr>
              <a:t>绿</a:t>
            </a:r>
            <a:r>
              <a:rPr lang="zh-CN" altLang="zh-CN" sz="2800" b="1" smtClean="0">
                <a:ln>
                  <a:noFill/>
                </a:ln>
                <a:effectLst/>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2800" b="1" smtClean="0">
                <a:ln>
                  <a:noFill/>
                </a:ln>
                <a:solidFill>
                  <a:srgbClr val="00B050"/>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春</a:t>
            </a:r>
            <a:r>
              <a:rPr lang="zh-CN" altLang="zh-CN" sz="2800" b="1" smtClean="0">
                <a:ln>
                  <a:noFill/>
                </a:ln>
                <a:effectLst/>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2800" b="1" smtClean="0">
                <a:ln>
                  <a:noFill/>
                </a:ln>
                <a:effectLst/>
                <a:latin typeface="微软雅黑" panose="020b0503020204020204" pitchFamily="34" charset="-122"/>
                <a:ea typeface="微软雅黑" panose="020b0503020204020204" pitchFamily="34" charset="-122"/>
                <a:cs typeface="Times New Roman" panose="02020603050405020304" pitchFamily="18" charset="0"/>
                <a:sym typeface="+mn-ea"/>
              </a:rPr>
              <a:t>等，都是脍炙人口的名篇。</a:t>
            </a:r>
            <a:endParaRPr lang="zh-CN" sz="2800" b="1" smtClean="0">
              <a:ln>
                <a:noFill/>
              </a:ln>
              <a:effectLst/>
              <a:latin typeface="微软雅黑" panose="020b0503020204020204" pitchFamily="34" charset="-122"/>
              <a:ea typeface="微软雅黑" panose="020b0503020204020204" pitchFamily="34" charset="-122"/>
              <a:cs typeface="Times New Roman" panose="02020603050405020304" pitchFamily="18" charset="0"/>
              <a:sym typeface="+mn-ea"/>
            </a:endParaRPr>
          </a:p>
          <a:p>
            <a:pPr marL="0" marR="0" lvl="0" indent="266700" algn="l" defTabSz="914400" rtl="0" fontAlgn="base">
              <a:lnSpc>
                <a:spcPts val="3840"/>
              </a:lnSpc>
              <a:spcBef>
                <a:spcPct val="0"/>
              </a:spcBef>
              <a:spcAft>
                <a:spcPct val="0"/>
              </a:spcAft>
              <a:buClrTx/>
              <a:buSzTx/>
              <a:buFontTx/>
              <a:buNone/>
            </a:pPr>
            <a:r>
              <a:rPr lang="zh-CN" sz="2800" b="1" smtClean="0">
                <a:ln>
                  <a:noFill/>
                </a:ln>
                <a:effectLst/>
                <a:latin typeface="微软雅黑" panose="020b0503020204020204" pitchFamily="34" charset="-122"/>
                <a:ea typeface="微软雅黑" panose="020b0503020204020204" pitchFamily="34" charset="-122"/>
                <a:cs typeface="Times New Roman" panose="02020603050405020304" pitchFamily="18" charset="0"/>
                <a:sym typeface="+mn-ea"/>
              </a:rPr>
              <a:t>文艺论著有</a:t>
            </a:r>
            <a:r>
              <a:rPr lang="zh-CN" altLang="zh-CN" sz="2800" b="1" smtClean="0">
                <a:ln>
                  <a:noFill/>
                </a:ln>
                <a:effectLst/>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2800" b="1" smtClean="0">
                <a:ln>
                  <a:noFill/>
                </a:ln>
                <a:effectLst/>
                <a:latin typeface="微软雅黑" panose="020b0503020204020204" pitchFamily="34" charset="-122"/>
                <a:ea typeface="微软雅黑" panose="020b0503020204020204" pitchFamily="34" charset="-122"/>
                <a:cs typeface="Times New Roman" panose="02020603050405020304" pitchFamily="18" charset="0"/>
                <a:sym typeface="+mn-ea"/>
              </a:rPr>
              <a:t>诗言志辨</a:t>
            </a:r>
            <a:r>
              <a:rPr lang="zh-CN" altLang="zh-CN" sz="2800" b="1" smtClean="0">
                <a:ln>
                  <a:noFill/>
                </a:ln>
                <a:effectLst/>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2800" b="1" smtClean="0">
                <a:ln>
                  <a:noFill/>
                </a:ln>
                <a:effectLst/>
                <a:latin typeface="微软雅黑" panose="020b0503020204020204" pitchFamily="34" charset="-122"/>
                <a:ea typeface="微软雅黑" panose="020b0503020204020204" pitchFamily="34" charset="-122"/>
                <a:cs typeface="Times New Roman" panose="02020603050405020304" pitchFamily="18" charset="0"/>
                <a:sym typeface="+mn-ea"/>
              </a:rPr>
              <a:t>论雅俗共赏</a:t>
            </a:r>
            <a:r>
              <a:rPr lang="zh-CN" altLang="zh-CN" sz="2800" b="1" smtClean="0">
                <a:ln>
                  <a:noFill/>
                </a:ln>
                <a:effectLst/>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2800" b="1" smtClean="0">
                <a:ln>
                  <a:noFill/>
                </a:ln>
                <a:effectLst/>
                <a:latin typeface="微软雅黑" panose="020b0503020204020204" pitchFamily="34" charset="-122"/>
                <a:ea typeface="微软雅黑" panose="020b0503020204020204" pitchFamily="34" charset="-122"/>
                <a:cs typeface="Times New Roman" panose="02020603050405020304" pitchFamily="18" charset="0"/>
                <a:sym typeface="+mn-ea"/>
              </a:rPr>
              <a:t>等。</a:t>
            </a:r>
            <a:endParaRPr lang="zh-CN" altLang="en-US" sz="2800" b="1" smtClean="0">
              <a:ln>
                <a:noFill/>
              </a:ln>
              <a:effectLst/>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sp>
        <p:nvSpPr>
          <p:cNvPr id="7" name="文本框 6"/>
          <p:cNvSpPr txBox="1"/>
          <p:nvPr/>
        </p:nvSpPr>
        <p:spPr>
          <a:xfrm>
            <a:off x="520700" y="4608830"/>
            <a:ext cx="8742045" cy="1576070"/>
          </a:xfrm>
          <a:prstGeom prst="rect">
            <a:avLst/>
          </a:prstGeom>
          <a:noFill/>
        </p:spPr>
        <p:txBody>
          <a:bodyPr wrap="square" rtlCol="0" anchor="t">
            <a:spAutoFit/>
          </a:bodyPr>
          <a:lstStyle/>
          <a:p>
            <a:pPr marL="0" marR="0" lvl="0" indent="266700" algn="l" defTabSz="914400" rtl="0" fontAlgn="base">
              <a:lnSpc>
                <a:spcPts val="3860"/>
              </a:lnSpc>
              <a:spcBef>
                <a:spcPct val="0"/>
              </a:spcBef>
              <a:spcAft>
                <a:spcPct val="0"/>
              </a:spcAft>
              <a:buClrTx/>
              <a:buSzTx/>
              <a:buFontTx/>
              <a:buNone/>
            </a:pPr>
            <a:r>
              <a:rPr lang="en-US" altLang="zh-CN" sz="2800" b="1" smtClean="0">
                <a:ln>
                  <a:noFill/>
                </a:ln>
                <a:effectLst/>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sz="2800" b="1" smtClean="0">
                <a:ln>
                  <a:noFill/>
                </a:ln>
                <a:solidFill>
                  <a:schemeClr val="accent3"/>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朱自清散文的特点</a:t>
            </a:r>
            <a:r>
              <a:rPr lang="zh-CN" sz="2800" b="1" smtClean="0">
                <a:ln>
                  <a:noFill/>
                </a:ln>
                <a:effectLst/>
                <a:latin typeface="微软雅黑" panose="020b0503020204020204" pitchFamily="34" charset="-122"/>
                <a:ea typeface="微软雅黑" panose="020b0503020204020204" pitchFamily="34" charset="-122"/>
                <a:cs typeface="微软雅黑" panose="020b0503020204020204" pitchFamily="34" charset="-122"/>
                <a:sym typeface="+mn-ea"/>
              </a:rPr>
              <a:t>： 感情真挚醇朴；对自然景物观察准确精当，对声音、色彩感觉敏锐；文笔精美婉丽，节奏跌宕有致，饱含诗意和生活情趣。</a:t>
            </a:r>
            <a:endParaRPr lang="zh-CN" altLang="en-US" sz="2800" b="1" smtClean="0">
              <a:ln>
                <a:noFill/>
              </a:ln>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384810" y="901065"/>
            <a:ext cx="11422380" cy="5056505"/>
          </a:xfrm>
          <a:prstGeom prst="rect">
            <a:avLst/>
          </a:prstGeom>
          <a:noFill/>
        </p:spPr>
        <p:txBody>
          <a:bodyPr wrap="square" rtlCol="0" anchor="t">
            <a:spAutoFit/>
          </a:bodyPr>
          <a:lstStyle/>
          <a:p>
            <a:pPr marL="0" marR="0" lvl="0" indent="720090" algn="l" defTabSz="914400" rtl="0" fontAlgn="base">
              <a:lnSpc>
                <a:spcPts val="4840"/>
              </a:lnSpc>
              <a:spcBef>
                <a:spcPct val="0"/>
              </a:spcBef>
              <a:spcAft>
                <a:spcPct val="0"/>
              </a:spcAft>
              <a:buClrTx/>
              <a:buSzTx/>
              <a:buFontTx/>
              <a:buNone/>
            </a:pPr>
            <a:r>
              <a:rPr lang="zh-CN" sz="3200" b="1" smtClean="0">
                <a:ln>
                  <a:noFill/>
                </a:ln>
                <a:effectLst/>
                <a:latin typeface="微软雅黑" panose="020b0503020204020204" pitchFamily="34" charset="-122"/>
                <a:ea typeface="微软雅黑" panose="020b0503020204020204" pitchFamily="34" charset="-122"/>
                <a:cs typeface="微软雅黑" panose="020b0503020204020204" pitchFamily="34" charset="-122"/>
                <a:sym typeface="+mn-ea"/>
              </a:rPr>
              <a:t>毛泽东在</a:t>
            </a:r>
            <a:r>
              <a:rPr lang="zh-CN" altLang="zh-CN" sz="3200" b="1" smtClean="0">
                <a:ln>
                  <a:noFill/>
                </a:ln>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3200" b="1" smtClean="0">
                <a:ln>
                  <a:noFill/>
                </a:ln>
                <a:effectLst/>
                <a:latin typeface="微软雅黑" panose="020b0503020204020204" pitchFamily="34" charset="-122"/>
                <a:ea typeface="微软雅黑" panose="020b0503020204020204" pitchFamily="34" charset="-122"/>
                <a:cs typeface="微软雅黑" panose="020b0503020204020204" pitchFamily="34" charset="-122"/>
                <a:sym typeface="+mn-ea"/>
              </a:rPr>
              <a:t>别了，司徒雷登</a:t>
            </a:r>
            <a:r>
              <a:rPr lang="zh-CN" altLang="zh-CN" sz="3200" b="1" smtClean="0">
                <a:ln>
                  <a:noFill/>
                </a:ln>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3200" b="1" smtClean="0">
                <a:ln>
                  <a:noFill/>
                </a:ln>
                <a:effectLst/>
                <a:latin typeface="微软雅黑" panose="020b0503020204020204" pitchFamily="34" charset="-122"/>
                <a:ea typeface="微软雅黑" panose="020b0503020204020204" pitchFamily="34" charset="-122"/>
                <a:cs typeface="微软雅黑" panose="020b0503020204020204" pitchFamily="34" charset="-122"/>
                <a:sym typeface="+mn-ea"/>
              </a:rPr>
              <a:t>一文中赞扬他有骨气，</a:t>
            </a:r>
            <a:r>
              <a:rPr lang="zh-CN" altLang="en-US" sz="3200" b="1" smtClean="0">
                <a:ln>
                  <a:noFill/>
                </a:ln>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3200" b="1" smtClean="0">
                <a:ln>
                  <a:noFill/>
                </a:ln>
                <a:solidFill>
                  <a:srgbClr val="00B05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一身重病，宁可饿死，不领美国的救济粮</a:t>
            </a:r>
            <a:r>
              <a:rPr lang="zh-CN" altLang="en-US" sz="3200" b="1" smtClean="0">
                <a:ln>
                  <a:noFill/>
                </a:ln>
                <a:effectLst/>
                <a:latin typeface="微软雅黑" panose="020b0503020204020204" pitchFamily="34" charset="-122"/>
                <a:ea typeface="微软雅黑" panose="020b0503020204020204" pitchFamily="34" charset="-122"/>
                <a:cs typeface="微软雅黑" panose="020b0503020204020204" pitchFamily="34" charset="-122"/>
                <a:sym typeface="+mn-ea"/>
              </a:rPr>
              <a:t>”，“表现了我们民族的英雄气概”。 在国民党统治时期，北京物价飞涨，北大的教授们没法生活下去。国民党就向人们发美军的救济粮。可是，以朱自清先生为代表的一批教授们宁可饿死也不去领救济粮。当时朱自清先生已经因为饥饿全身浮肿，很虚弱了，可是躺在床上还对家人说“不要去”。于是，朱自清先生就这样离开了人世。</a:t>
            </a:r>
            <a:endParaRPr lang="zh-CN" altLang="en-US" sz="3200" b="1" smtClean="0">
              <a:ln>
                <a:noFill/>
              </a:ln>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01" name="圆角矩形 11">
            <a:hlinkClick r:id="rId2" action="ppaction://hlinkfile"/>
          </p:cNvPr>
          <p:cNvSpPr/>
          <p:nvPr/>
        </p:nvSpPr>
        <p:spPr>
          <a:xfrm>
            <a:off x="4770755" y="380365"/>
            <a:ext cx="2304415" cy="79629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smtClean="0">
                <a:latin typeface="微软雅黑" panose="020b0503020204020204" pitchFamily="34" charset="-122"/>
                <a:ea typeface="微软雅黑" panose="020b0503020204020204" pitchFamily="34" charset="-122"/>
              </a:rPr>
              <a:t>时代背景</a:t>
            </a:r>
            <a:endParaRPr lang="zh-CN" altLang="en-US" sz="4000" b="1" smtClean="0">
              <a:latin typeface="微软雅黑" panose="020b0503020204020204" pitchFamily="34" charset="-122"/>
              <a:ea typeface="微软雅黑" panose="020b0503020204020204" pitchFamily="34" charset="-122"/>
            </a:endParaRPr>
          </a:p>
        </p:txBody>
      </p:sp>
      <p:sp>
        <p:nvSpPr>
          <p:cNvPr id="4" name="文本框 3"/>
          <p:cNvSpPr txBox="1"/>
          <p:nvPr/>
        </p:nvSpPr>
        <p:spPr>
          <a:xfrm>
            <a:off x="537210" y="1560830"/>
            <a:ext cx="11118215" cy="3815080"/>
          </a:xfrm>
          <a:prstGeom prst="rect">
            <a:avLst/>
          </a:prstGeom>
          <a:noFill/>
        </p:spPr>
        <p:txBody>
          <a:bodyPr wrap="square" rtlCol="0" anchor="t">
            <a:spAutoFit/>
          </a:bodyPr>
          <a:lstStyle/>
          <a:p>
            <a:pPr marL="0" indent="720090" defTabSz="685800" fontAlgn="auto">
              <a:lnSpc>
                <a:spcPts val="4840"/>
              </a:lnSpc>
              <a:buNone/>
            </a:pPr>
            <a:r>
              <a:rPr lang="en-US" altLang="zh-CN" sz="3200" b="1">
                <a:effectLst/>
                <a:latin typeface="微软雅黑" panose="020b0503020204020204" pitchFamily="34" charset="-122"/>
                <a:ea typeface="微软雅黑" panose="020b0503020204020204" pitchFamily="34" charset="-122"/>
                <a:cs typeface="微软雅黑" panose="020b0503020204020204" pitchFamily="34" charset="-122"/>
                <a:sym typeface="+mn-ea"/>
              </a:rPr>
              <a:t>1927</a:t>
            </a:r>
            <a:r>
              <a:rPr sz="3200" b="1">
                <a:effectLst/>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3200" b="1">
                <a:effectLst/>
                <a:latin typeface="微软雅黑" panose="020b0503020204020204" pitchFamily="34" charset="-122"/>
                <a:ea typeface="微软雅黑" panose="020b0503020204020204" pitchFamily="34" charset="-122"/>
                <a:cs typeface="微软雅黑" panose="020b0503020204020204" pitchFamily="34" charset="-122"/>
                <a:sym typeface="+mn-ea"/>
              </a:rPr>
              <a:t>4</a:t>
            </a:r>
            <a:r>
              <a:rPr sz="3200" b="1">
                <a:effectLst/>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3200" b="1">
                <a:effectLst/>
                <a:latin typeface="微软雅黑" panose="020b0503020204020204" pitchFamily="34" charset="-122"/>
                <a:ea typeface="微软雅黑" panose="020b0503020204020204" pitchFamily="34" charset="-122"/>
                <a:cs typeface="微软雅黑" panose="020b0503020204020204" pitchFamily="34" charset="-122"/>
                <a:sym typeface="+mn-ea"/>
              </a:rPr>
              <a:t>12</a:t>
            </a:r>
            <a:r>
              <a:rPr sz="3200" b="1">
                <a:effectLst/>
                <a:latin typeface="微软雅黑" panose="020b0503020204020204" pitchFamily="34" charset="-122"/>
                <a:ea typeface="微软雅黑" panose="020b0503020204020204" pitchFamily="34" charset="-122"/>
                <a:cs typeface="微软雅黑" panose="020b0503020204020204" pitchFamily="34" charset="-122"/>
                <a:sym typeface="+mn-ea"/>
              </a:rPr>
              <a:t>日，蒋介石发动反革命政变，大肆屠杀共产党人，使国家人民陷于水深火热之中。作为一个知识分子，作者既对现实不满，又无法理解这样复杂的斗争形势，做不到投笔从戎</a:t>
            </a:r>
            <a:r>
              <a:rPr lang="en-US" altLang="zh-CN" sz="3200" b="1">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sz="3200" b="1">
                <a:effectLst/>
                <a:latin typeface="微软雅黑" panose="020b0503020204020204" pitchFamily="34" charset="-122"/>
                <a:ea typeface="微软雅黑" panose="020b0503020204020204" pitchFamily="34" charset="-122"/>
                <a:cs typeface="微软雅黑" panose="020b0503020204020204" pitchFamily="34" charset="-122"/>
                <a:sym typeface="+mn-ea"/>
              </a:rPr>
              <a:t>拿起枪来革命</a:t>
            </a:r>
            <a:r>
              <a:rPr lang="en-US" altLang="zh-CN" sz="3200" b="1">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sz="3200" b="1">
                <a:effectLst/>
                <a:latin typeface="微软雅黑" panose="020b0503020204020204" pitchFamily="34" charset="-122"/>
                <a:ea typeface="微软雅黑" panose="020b0503020204020204" pitchFamily="34" charset="-122"/>
                <a:cs typeface="微软雅黑" panose="020b0503020204020204" pitchFamily="34" charset="-122"/>
                <a:sym typeface="+mn-ea"/>
              </a:rPr>
              <a:t>于是“心里颇不宁静”，在夜深人静的时候忽然想到荷塘去，找一个幽静的环境平息自己心中的不平静。</a:t>
            </a:r>
            <a:endParaRPr lang="zh-CN" altLang="en-US" sz="3200" b="1" strike="noStrike" noProof="1">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706120" y="1518285"/>
            <a:ext cx="7597140" cy="647065"/>
          </a:xfrm>
          <a:prstGeom prst="rect">
            <a:avLst/>
          </a:prstGeom>
          <a:noFill/>
        </p:spPr>
        <p:txBody>
          <a:bodyPr wrap="square" rtlCol="0" anchor="t">
            <a:spAutoFit/>
          </a:bodyPr>
          <a:lstStyle/>
          <a:p>
            <a:pPr>
              <a:lnSpc>
                <a:spcPct val="113000"/>
              </a:lnSpc>
              <a:buClrTx/>
              <a:buSzTx/>
            </a:pPr>
            <a:r>
              <a:rPr lang="zh-CN" altLang="en-US" sz="3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3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3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怎样理解“这几天心理颇不宁静”？</a:t>
            </a:r>
            <a:endParaRPr lang="zh-CN" altLang="en-US" sz="3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603885" y="2488565"/>
            <a:ext cx="10779760" cy="2870835"/>
          </a:xfrm>
          <a:prstGeom prst="rect">
            <a:avLst/>
          </a:prstGeom>
          <a:noFill/>
        </p:spPr>
        <p:txBody>
          <a:bodyPr wrap="square" rtlCol="0" anchor="t">
            <a:spAutoFit/>
          </a:bodyPr>
          <a:lstStyle/>
          <a:p>
            <a:pPr>
              <a:lnSpc>
                <a:spcPct val="113000"/>
              </a:lnSpc>
              <a:buClrTx/>
              <a:buSzTx/>
            </a:pPr>
            <a:r>
              <a:rPr lang="en-US" altLang="zh-CN" sz="3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3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一般都认为，这句是</a:t>
            </a:r>
            <a:r>
              <a:rPr lang="en-US" alt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文眼</a:t>
            </a:r>
            <a:r>
              <a:rPr lang="en-US" alt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3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确立了全文的</a:t>
            </a:r>
            <a:r>
              <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感情基调</a:t>
            </a:r>
            <a:r>
              <a:rPr lang="zh-CN" altLang="en-US" sz="3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3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13000"/>
              </a:lnSpc>
              <a:buClrTx/>
              <a:buSzTx/>
            </a:pPr>
            <a:r>
              <a:rPr lang="zh-CN" altLang="en-US" sz="3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起首句“心里颇不宁静”，是“立片言以居要，乃一篇之警策”的“片言”，</a:t>
            </a:r>
            <a:r>
              <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后三句紧接着由此自然地破题</a:t>
            </a:r>
            <a:r>
              <a:rPr lang="zh-CN" altLang="en-US" sz="3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，点出“荷塘”与“月色”。因为“心里颇不宁静”，才想起荷塘，继而夜游荷塘。</a:t>
            </a:r>
            <a:endParaRPr lang="zh-CN" altLang="en-US" sz="3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097202" name="Picture 2" descr="C:\Users\Administrator\Desktop\795ccd4efcf5c9e6d5bed120609a5f41.png"/>
          <p:cNvPicPr>
            <a:picLocks noChangeAspect="1" noChangeArrowheads="1"/>
          </p:cNvPicPr>
          <p:nvPr/>
        </p:nvPicPr>
        <p:blipFill>
          <a:blip r:embed="rId2"/>
          <a:stretch>
            <a:fillRect/>
          </a:stretch>
        </p:blipFill>
        <p:spPr bwMode="auto">
          <a:xfrm>
            <a:off x="9320095" y="5226007"/>
            <a:ext cx="2735405" cy="1476953"/>
          </a:xfrm>
          <a:prstGeom prst="rect">
            <a:avLst/>
          </a:prstGeom>
          <a:noFill/>
        </p:spPr>
      </p:pic>
      <p:sp>
        <p:nvSpPr>
          <p:cNvPr id="6" name="圆角矩形 11">
            <a:hlinkClick r:id="rId3" action="ppaction://hlinkfile"/>
          </p:cNvPr>
          <p:cNvSpPr/>
          <p:nvPr/>
        </p:nvSpPr>
        <p:spPr>
          <a:xfrm>
            <a:off x="903605" y="380365"/>
            <a:ext cx="5906770" cy="79629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smtClean="0">
                <a:latin typeface="微软雅黑" panose="020b0503020204020204" pitchFamily="34" charset="-122"/>
                <a:ea typeface="微软雅黑" panose="020b0503020204020204" pitchFamily="34" charset="-122"/>
              </a:rPr>
              <a:t>《</a:t>
            </a:r>
            <a:r>
              <a:rPr lang="zh-CN" altLang="en-US" sz="4000" b="1" smtClean="0">
                <a:latin typeface="微软雅黑" panose="020b0503020204020204" pitchFamily="34" charset="-122"/>
                <a:ea typeface="微软雅黑" panose="020b0503020204020204" pitchFamily="34" charset="-122"/>
              </a:rPr>
              <a:t>荷塘月色</a:t>
            </a:r>
            <a:r>
              <a:rPr lang="en-US" altLang="zh-CN" sz="4000" b="1" smtClean="0">
                <a:latin typeface="微软雅黑" panose="020b0503020204020204" pitchFamily="34" charset="-122"/>
                <a:ea typeface="微软雅黑" panose="020b0503020204020204" pitchFamily="34" charset="-122"/>
              </a:rPr>
              <a:t>》</a:t>
            </a:r>
            <a:r>
              <a:rPr lang="zh-CN" altLang="en-US" sz="4000" b="1" smtClean="0">
                <a:latin typeface="微软雅黑" panose="020b0503020204020204" pitchFamily="34" charset="-122"/>
                <a:ea typeface="微软雅黑" panose="020b0503020204020204" pitchFamily="34" charset="-122"/>
              </a:rPr>
              <a:t>情感探究</a:t>
            </a:r>
            <a:endParaRPr lang="zh-CN" altLang="en-US" sz="4000" b="1" smtClean="0">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505460" y="594360"/>
            <a:ext cx="10814179" cy="651653"/>
          </a:xfrm>
          <a:prstGeom prst="rect">
            <a:avLst/>
          </a:prstGeom>
          <a:noFill/>
        </p:spPr>
        <p:txBody>
          <a:bodyPr wrap="none" rtlCol="0" anchor="t">
            <a:spAutoFit/>
          </a:bodyPr>
          <a:lstStyle/>
          <a:p>
            <a:pPr fontAlgn="base">
              <a:lnSpc>
                <a:spcPts val="4840"/>
              </a:lnSpc>
            </a:pPr>
            <a:r>
              <a:rPr lang="en-US" altLang="zh-CN" sz="3200" b="1" smtClean="0">
                <a:effectLst/>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3200" b="1">
                <a:effectLst/>
                <a:latin typeface="微软雅黑" panose="020b0503020204020204" pitchFamily="34" charset="-122"/>
                <a:ea typeface="微软雅黑" panose="020b0503020204020204" pitchFamily="34" charset="-122"/>
                <a:cs typeface="微软雅黑" panose="020b0503020204020204" pitchFamily="34" charset="-122"/>
                <a:sym typeface="+mn-ea"/>
              </a:rPr>
              <a:t>找出能体现作者感情的语句，体会作者情感的变化过程。</a:t>
            </a:r>
            <a:endParaRPr lang="zh-CN" altLang="en-US" sz="3200" b="1">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025525" y="1436370"/>
            <a:ext cx="7383780" cy="521970"/>
          </a:xfrm>
          <a:prstGeom prst="rect">
            <a:avLst/>
          </a:prstGeom>
          <a:noFill/>
        </p:spPr>
        <p:txBody>
          <a:bodyPr wrap="square" rtlCol="0" anchor="t">
            <a:spAutoFit/>
          </a:bodyPr>
          <a:lstStyle/>
          <a:p>
            <a:pPr marL="0" marR="0" lvl="0" indent="0" defTabSz="914400">
              <a:spcAft>
                <a:spcPct val="0"/>
              </a:spcAft>
              <a:buClrTx/>
            </a:pPr>
            <a:r>
              <a:rPr lang="zh-CN" altLang="en-US" sz="2800" b="1">
                <a:effectLs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这几天心里</a:t>
            </a:r>
            <a:r>
              <a:rPr lang="zh-CN" altLang="en-US" sz="2800" b="1">
                <a:solidFill>
                  <a:schemeClr val="accent3"/>
                </a:solidFill>
                <a:effectLs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颇不宁静。</a:t>
            </a:r>
            <a:r>
              <a:rPr lang="zh-CN" altLang="en-US" sz="2800" b="1">
                <a:effectLs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endParaRPr lang="zh-CN" altLang="en-US" sz="2800" b="1">
              <a:effectLs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 name="文本框 4"/>
          <p:cNvSpPr txBox="1"/>
          <p:nvPr/>
        </p:nvSpPr>
        <p:spPr>
          <a:xfrm>
            <a:off x="1025525" y="1958340"/>
            <a:ext cx="8030845" cy="953135"/>
          </a:xfrm>
          <a:prstGeom prst="rect">
            <a:avLst/>
          </a:prstGeom>
          <a:noFill/>
        </p:spPr>
        <p:txBody>
          <a:bodyPr wrap="square" rtlCol="0" anchor="t">
            <a:spAutoFit/>
          </a:bodyPr>
          <a:lstStyle/>
          <a:p>
            <a:pPr marL="0" marR="0" lvl="0" indent="0" defTabSz="914400">
              <a:spcAft>
                <a:spcPct val="0"/>
              </a:spcAft>
              <a:buClrTx/>
            </a:pPr>
            <a:r>
              <a:rPr lang="zh-CN" altLang="en-US" sz="2800" b="1">
                <a:effectLst/>
                <a:latin typeface="微软雅黑" panose="020b0503020204020204" pitchFamily="34" charset="-122"/>
                <a:ea typeface="微软雅黑" panose="020b0503020204020204" pitchFamily="34" charset="-122"/>
                <a:sym typeface="微软雅黑" panose="020b0503020204020204" pitchFamily="34" charset="-122"/>
              </a:rPr>
              <a:t>这一片天地好像是我的，我也像</a:t>
            </a:r>
            <a:r>
              <a:rPr lang="zh-CN" altLang="en-US" sz="2800" b="1">
                <a:solidFill>
                  <a:schemeClr val="accent3"/>
                </a:solidFill>
                <a:effectLst/>
                <a:latin typeface="微软雅黑" panose="020b0503020204020204" pitchFamily="34" charset="-122"/>
                <a:ea typeface="微软雅黑" panose="020b0503020204020204" pitchFamily="34" charset="-122"/>
                <a:sym typeface="微软雅黑" panose="020b0503020204020204" pitchFamily="34" charset="-122"/>
              </a:rPr>
              <a:t>超出了</a:t>
            </a:r>
            <a:r>
              <a:rPr lang="zh-CN" altLang="en-US" sz="2800" b="1">
                <a:effectLst/>
                <a:latin typeface="微软雅黑" panose="020b0503020204020204" pitchFamily="34" charset="-122"/>
                <a:ea typeface="微软雅黑" panose="020b0503020204020204" pitchFamily="34" charset="-122"/>
                <a:sym typeface="微软雅黑" panose="020b0503020204020204" pitchFamily="34" charset="-122"/>
              </a:rPr>
              <a:t>平常的自己，</a:t>
            </a:r>
            <a:r>
              <a:rPr lang="zh-CN" altLang="en-US" sz="2800" b="1" smtClean="0">
                <a:effectLst/>
                <a:latin typeface="微软雅黑" panose="020b0503020204020204" pitchFamily="34" charset="-122"/>
                <a:ea typeface="微软雅黑" panose="020b0503020204020204" pitchFamily="34" charset="-122"/>
                <a:sym typeface="+mn-ea"/>
              </a:rPr>
              <a:t>到了另一世界里。</a:t>
            </a:r>
            <a:endParaRPr lang="zh-CN" altLang="en-US" sz="2800" b="1" smtClean="0">
              <a:effectLst/>
              <a:latin typeface="微软雅黑" panose="020b0503020204020204" pitchFamily="34" charset="-122"/>
              <a:ea typeface="微软雅黑" panose="020b0503020204020204" pitchFamily="34" charset="-122"/>
              <a:sym typeface="+mn-ea"/>
            </a:endParaRPr>
          </a:p>
        </p:txBody>
      </p:sp>
      <p:sp>
        <p:nvSpPr>
          <p:cNvPr id="6" name="文本框 5"/>
          <p:cNvSpPr txBox="1"/>
          <p:nvPr/>
        </p:nvSpPr>
        <p:spPr>
          <a:xfrm>
            <a:off x="1025525" y="2898140"/>
            <a:ext cx="7776845" cy="521970"/>
          </a:xfrm>
          <a:prstGeom prst="rect">
            <a:avLst/>
          </a:prstGeom>
          <a:noFill/>
        </p:spPr>
        <p:txBody>
          <a:bodyPr wrap="square" rtlCol="0" anchor="t">
            <a:spAutoFit/>
          </a:bodyPr>
          <a:lstStyle/>
          <a:p>
            <a:pPr indent="0">
              <a:buNone/>
            </a:pPr>
            <a:r>
              <a:rPr lang="zh-CN" altLang="en-US" sz="2800" b="1" smtClean="0">
                <a:effectLst/>
                <a:latin typeface="微软雅黑" panose="020b0503020204020204" pitchFamily="34" charset="-122"/>
                <a:ea typeface="微软雅黑" panose="020b0503020204020204" pitchFamily="34" charset="-122"/>
                <a:sym typeface="+mn-ea"/>
              </a:rPr>
              <a:t>我</a:t>
            </a:r>
            <a:r>
              <a:rPr lang="zh-CN" altLang="en-US" sz="2800" b="1" smtClean="0">
                <a:solidFill>
                  <a:schemeClr val="accent3"/>
                </a:solidFill>
                <a:effectLst/>
                <a:latin typeface="微软雅黑" panose="020b0503020204020204" pitchFamily="34" charset="-122"/>
                <a:ea typeface="微软雅黑" panose="020b0503020204020204" pitchFamily="34" charset="-122"/>
                <a:sym typeface="+mn-ea"/>
              </a:rPr>
              <a:t>且受用</a:t>
            </a:r>
            <a:r>
              <a:rPr lang="zh-CN" altLang="en-US" sz="2800" b="1" smtClean="0">
                <a:effectLst/>
                <a:latin typeface="微软雅黑" panose="020b0503020204020204" pitchFamily="34" charset="-122"/>
                <a:ea typeface="微软雅黑" panose="020b0503020204020204" pitchFamily="34" charset="-122"/>
                <a:sym typeface="+mn-ea"/>
              </a:rPr>
              <a:t>这无边的荷香月色好了。</a:t>
            </a:r>
            <a:endParaRPr lang="zh-CN" altLang="en-US" sz="2800" b="1" smtClean="0">
              <a:effectLst/>
              <a:latin typeface="微软雅黑" panose="020b0503020204020204" pitchFamily="34" charset="-122"/>
              <a:ea typeface="微软雅黑" panose="020b0503020204020204" pitchFamily="34" charset="-122"/>
              <a:sym typeface="+mn-ea"/>
            </a:endParaRPr>
          </a:p>
        </p:txBody>
      </p:sp>
      <p:sp>
        <p:nvSpPr>
          <p:cNvPr id="7" name="文本框 6"/>
          <p:cNvSpPr txBox="1"/>
          <p:nvPr/>
        </p:nvSpPr>
        <p:spPr>
          <a:xfrm>
            <a:off x="1035050" y="3422015"/>
            <a:ext cx="7060565" cy="521970"/>
          </a:xfrm>
          <a:prstGeom prst="rect">
            <a:avLst/>
          </a:prstGeom>
          <a:noFill/>
        </p:spPr>
        <p:txBody>
          <a:bodyPr wrap="square" rtlCol="0" anchor="t">
            <a:spAutoFit/>
          </a:bodyPr>
          <a:lstStyle/>
          <a:p>
            <a:pPr indent="0">
              <a:buNone/>
            </a:pPr>
            <a:r>
              <a:rPr lang="zh-CN" altLang="en-US" sz="2800" b="1" smtClean="0">
                <a:effectLst/>
                <a:latin typeface="微软雅黑" panose="020b0503020204020204" pitchFamily="34" charset="-122"/>
                <a:ea typeface="微软雅黑" panose="020b0503020204020204" pitchFamily="34" charset="-122"/>
                <a:sym typeface="+mn-ea"/>
              </a:rPr>
              <a:t>但热闹是它们的，我</a:t>
            </a:r>
            <a:r>
              <a:rPr lang="zh-CN" altLang="en-US" sz="2800" b="1" smtClean="0">
                <a:solidFill>
                  <a:schemeClr val="accent3"/>
                </a:solidFill>
                <a:effectLst/>
                <a:latin typeface="微软雅黑" panose="020b0503020204020204" pitchFamily="34" charset="-122"/>
                <a:ea typeface="微软雅黑" panose="020b0503020204020204" pitchFamily="34" charset="-122"/>
                <a:sym typeface="+mn-ea"/>
              </a:rPr>
              <a:t>什么也没有</a:t>
            </a:r>
            <a:r>
              <a:rPr lang="zh-CN" altLang="en-US" sz="2800" b="1" smtClean="0">
                <a:effectLst/>
                <a:latin typeface="微软雅黑" panose="020b0503020204020204" pitchFamily="34" charset="-122"/>
                <a:ea typeface="微软雅黑" panose="020b0503020204020204" pitchFamily="34" charset="-122"/>
                <a:sym typeface="+mn-ea"/>
              </a:rPr>
              <a:t>。</a:t>
            </a:r>
            <a:endParaRPr lang="zh-CN" altLang="en-US" sz="2800" b="1" smtClean="0">
              <a:effectLst/>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1035050" y="3982085"/>
            <a:ext cx="9758680" cy="521970"/>
          </a:xfrm>
          <a:prstGeom prst="rect">
            <a:avLst/>
          </a:prstGeom>
          <a:noFill/>
        </p:spPr>
        <p:txBody>
          <a:bodyPr wrap="square" rtlCol="0" anchor="t">
            <a:spAutoFit/>
          </a:bodyPr>
          <a:lstStyle/>
          <a:p>
            <a:pPr indent="0">
              <a:buNone/>
            </a:pPr>
            <a:r>
              <a:rPr lang="zh-CN" altLang="en-US" sz="2800" b="1" smtClean="0">
                <a:effectLst/>
                <a:latin typeface="微软雅黑" panose="020b0503020204020204" pitchFamily="34" charset="-122"/>
                <a:ea typeface="微软雅黑" panose="020b0503020204020204" pitchFamily="34" charset="-122"/>
                <a:sym typeface="+mn-ea"/>
              </a:rPr>
              <a:t>这真是有趣的事，可惜我们现在早已</a:t>
            </a:r>
            <a:r>
              <a:rPr lang="zh-CN" altLang="en-US" sz="2800" b="1" smtClean="0">
                <a:solidFill>
                  <a:schemeClr val="accent3"/>
                </a:solidFill>
                <a:effectLst/>
                <a:latin typeface="微软雅黑" panose="020b0503020204020204" pitchFamily="34" charset="-122"/>
                <a:ea typeface="微软雅黑" panose="020b0503020204020204" pitchFamily="34" charset="-122"/>
                <a:sym typeface="+mn-ea"/>
              </a:rPr>
              <a:t>无福消受</a:t>
            </a:r>
            <a:r>
              <a:rPr lang="zh-CN" altLang="en-US" sz="2800" b="1" smtClean="0">
                <a:effectLst/>
                <a:latin typeface="微软雅黑" panose="020b0503020204020204" pitchFamily="34" charset="-122"/>
                <a:ea typeface="微软雅黑" panose="020b0503020204020204" pitchFamily="34" charset="-122"/>
                <a:sym typeface="+mn-ea"/>
              </a:rPr>
              <a:t>了。</a:t>
            </a:r>
            <a:endParaRPr lang="zh-CN" altLang="en-US" sz="2800" b="1" smtClean="0">
              <a:effectLst/>
              <a:latin typeface="微软雅黑" panose="020b0503020204020204" pitchFamily="34" charset="-122"/>
              <a:ea typeface="微软雅黑" panose="020b0503020204020204" pitchFamily="34" charset="-122"/>
              <a:sym typeface="+mn-ea"/>
            </a:endParaRPr>
          </a:p>
        </p:txBody>
      </p:sp>
      <p:sp>
        <p:nvSpPr>
          <p:cNvPr id="9" name="文本框 8"/>
          <p:cNvSpPr txBox="1"/>
          <p:nvPr/>
        </p:nvSpPr>
        <p:spPr>
          <a:xfrm>
            <a:off x="1035050" y="4555490"/>
            <a:ext cx="7060565" cy="521970"/>
          </a:xfrm>
          <a:prstGeom prst="rect">
            <a:avLst/>
          </a:prstGeom>
          <a:noFill/>
        </p:spPr>
        <p:txBody>
          <a:bodyPr wrap="square" rtlCol="0" anchor="t">
            <a:spAutoFit/>
          </a:bodyPr>
          <a:lstStyle/>
          <a:p>
            <a:pPr indent="0">
              <a:buNone/>
            </a:pPr>
            <a:r>
              <a:rPr lang="zh-CN" altLang="en-US" sz="2800" b="1" smtClean="0">
                <a:effectLst/>
                <a:latin typeface="微软雅黑" panose="020b0503020204020204" pitchFamily="34" charset="-122"/>
                <a:ea typeface="微软雅黑" panose="020b0503020204020204" pitchFamily="34" charset="-122"/>
                <a:sym typeface="+mn-ea"/>
              </a:rPr>
              <a:t>这令我到底</a:t>
            </a:r>
            <a:r>
              <a:rPr lang="zh-CN" altLang="en-US" sz="2800" b="1" smtClean="0">
                <a:solidFill>
                  <a:schemeClr val="accent3"/>
                </a:solidFill>
                <a:effectLst/>
                <a:latin typeface="微软雅黑" panose="020b0503020204020204" pitchFamily="34" charset="-122"/>
                <a:ea typeface="微软雅黑" panose="020b0503020204020204" pitchFamily="34" charset="-122"/>
                <a:sym typeface="+mn-ea"/>
              </a:rPr>
              <a:t>惦着</a:t>
            </a:r>
            <a:r>
              <a:rPr lang="zh-CN" altLang="en-US" sz="2800" b="1" smtClean="0">
                <a:effectLst/>
                <a:latin typeface="微软雅黑" panose="020b0503020204020204" pitchFamily="34" charset="-122"/>
                <a:ea typeface="微软雅黑" panose="020b0503020204020204" pitchFamily="34" charset="-122"/>
                <a:sym typeface="+mn-ea"/>
              </a:rPr>
              <a:t>江南了。</a:t>
            </a:r>
            <a:endParaRPr lang="zh-CN" altLang="en-US" sz="2800" b="1" smtClean="0">
              <a:effectLst/>
              <a:latin typeface="微软雅黑" panose="020b0503020204020204" pitchFamily="34" charset="-122"/>
              <a:ea typeface="微软雅黑" panose="020b0503020204020204" pitchFamily="34" charset="-122"/>
              <a:sym typeface="+mn-ea"/>
            </a:endParaRPr>
          </a:p>
        </p:txBody>
      </p:sp>
      <p:sp>
        <p:nvSpPr>
          <p:cNvPr id="10" name="Text Box 5"/>
          <p:cNvSpPr txBox="1">
            <a:spLocks noChangeArrowheads="1"/>
          </p:cNvSpPr>
          <p:nvPr/>
        </p:nvSpPr>
        <p:spPr bwMode="auto">
          <a:xfrm>
            <a:off x="9193530" y="1958340"/>
            <a:ext cx="2237740" cy="521970"/>
          </a:xfrm>
          <a:prstGeom prst="rect">
            <a:avLst/>
          </a:prstGeom>
          <a:noFill/>
          <a:ln w="9525">
            <a:noFill/>
            <a:miter lim="800000"/>
          </a:ln>
          <a:effectLst/>
        </p:spPr>
        <p:txBody>
          <a:bodyPr wrap="square">
            <a:spAutoFit/>
          </a:bodyPr>
          <a:lstStyle/>
          <a:p>
            <a:pPr>
              <a:spcBef>
                <a:spcPct val="50000"/>
              </a:spcBef>
            </a:pPr>
            <a:r>
              <a:rPr kumimoji="1" lang="zh-CN" altLang="en-US" sz="2800" b="1">
                <a:solidFill>
                  <a:srgbClr val="FF0000"/>
                </a:solidFill>
                <a:latin typeface="微软雅黑" panose="020b0503020204020204" pitchFamily="34" charset="-122"/>
                <a:ea typeface="微软雅黑" panose="020b0503020204020204" pitchFamily="34" charset="-122"/>
              </a:rPr>
              <a:t>（渴求</a:t>
            </a:r>
            <a:r>
              <a:rPr kumimoji="1" lang="zh-CN" altLang="en-US" sz="2800" b="1" smtClean="0">
                <a:solidFill>
                  <a:srgbClr val="FF0000"/>
                </a:solidFill>
                <a:latin typeface="微软雅黑" panose="020b0503020204020204" pitchFamily="34" charset="-122"/>
                <a:ea typeface="微软雅黑" panose="020b0503020204020204" pitchFamily="34" charset="-122"/>
              </a:rPr>
              <a:t>宁静）</a:t>
            </a:r>
            <a:endParaRPr kumimoji="1" lang="zh-CN" altLang="en-US" sz="2800" b="1">
              <a:solidFill>
                <a:srgbClr val="FF0000"/>
              </a:solidFill>
              <a:latin typeface="微软雅黑" panose="020b0503020204020204" pitchFamily="34" charset="-122"/>
              <a:ea typeface="微软雅黑" panose="020b0503020204020204" pitchFamily="34" charset="-122"/>
            </a:endParaRPr>
          </a:p>
        </p:txBody>
      </p:sp>
      <p:sp>
        <p:nvSpPr>
          <p:cNvPr id="11" name="Text Box 6"/>
          <p:cNvSpPr txBox="1">
            <a:spLocks noChangeArrowheads="1"/>
          </p:cNvSpPr>
          <p:nvPr/>
        </p:nvSpPr>
        <p:spPr bwMode="auto">
          <a:xfrm>
            <a:off x="7437438" y="2911728"/>
            <a:ext cx="3132137" cy="521970"/>
          </a:xfrm>
          <a:prstGeom prst="rect">
            <a:avLst/>
          </a:prstGeom>
          <a:noFill/>
          <a:ln w="9525">
            <a:noFill/>
            <a:miter lim="800000"/>
          </a:ln>
          <a:effectLst/>
        </p:spPr>
        <p:txBody>
          <a:bodyPr>
            <a:spAutoFit/>
          </a:bodyPr>
          <a:lstStyle/>
          <a:p>
            <a:pPr>
              <a:spcBef>
                <a:spcPct val="50000"/>
              </a:spcBef>
            </a:pPr>
            <a:r>
              <a:rPr kumimoji="1" lang="en-US" altLang="zh-CN"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（暂时获得宁静）</a:t>
            </a:r>
            <a:endParaRPr kumimoji="1"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Text Box 10"/>
          <p:cNvSpPr txBox="1">
            <a:spLocks noChangeArrowheads="1"/>
          </p:cNvSpPr>
          <p:nvPr/>
        </p:nvSpPr>
        <p:spPr bwMode="auto">
          <a:xfrm>
            <a:off x="7988270" y="3433564"/>
            <a:ext cx="2160240" cy="521970"/>
          </a:xfrm>
          <a:prstGeom prst="rect">
            <a:avLst/>
          </a:prstGeom>
          <a:noFill/>
          <a:ln w="12700" cap="sq">
            <a:noFill/>
            <a:miter lim="800000"/>
            <a:headEnd type="none" w="sm" len="sm"/>
            <a:tailEnd type="none" w="sm" len="sm"/>
          </a:ln>
          <a:effectLst/>
        </p:spPr>
        <p:txBody>
          <a:bodyPr wrap="square">
            <a:spAutoFit/>
          </a:bodyPr>
          <a:lstStyle/>
          <a:p>
            <a:pPr>
              <a:spcBef>
                <a:spcPct val="50000"/>
              </a:spcBef>
            </a:pPr>
            <a:r>
              <a:rPr lang="zh-CN" altLang="en-US" sz="2800" b="1" smtClean="0">
                <a:solidFill>
                  <a:srgbClr val="FF0000"/>
                </a:solidFill>
                <a:latin typeface="微软雅黑" panose="020b0503020204020204" pitchFamily="34" charset="-122"/>
                <a:ea typeface="微软雅黑" panose="020b0503020204020204" pitchFamily="34" charset="-122"/>
              </a:rPr>
              <a:t>（心中失落）</a:t>
            </a:r>
            <a:endParaRPr lang="zh-CN" altLang="en-US" sz="2800" b="1" smtClean="0">
              <a:solidFill>
                <a:srgbClr val="FF0000"/>
              </a:solidFill>
              <a:latin typeface="微软雅黑" panose="020b0503020204020204" pitchFamily="34" charset="-122"/>
              <a:ea typeface="微软雅黑" panose="020b0503020204020204" pitchFamily="34" charset="-122"/>
            </a:endParaRPr>
          </a:p>
        </p:txBody>
      </p:sp>
      <p:sp>
        <p:nvSpPr>
          <p:cNvPr id="13" name="Rectangle 7"/>
          <p:cNvSpPr>
            <a:spLocks noChangeArrowheads="1"/>
          </p:cNvSpPr>
          <p:nvPr/>
        </p:nvSpPr>
        <p:spPr bwMode="auto">
          <a:xfrm>
            <a:off x="8812515" y="4033753"/>
            <a:ext cx="2327910" cy="521970"/>
          </a:xfrm>
          <a:prstGeom prst="rect">
            <a:avLst/>
          </a:prstGeom>
          <a:noFill/>
          <a:ln w="12700" cap="sq">
            <a:noFill/>
            <a:miter lim="800000"/>
            <a:headEnd type="none" w="sm" len="sm"/>
            <a:tailEnd type="none" w="sm" len="sm"/>
          </a:ln>
          <a:effectLst/>
        </p:spPr>
        <p:txBody>
          <a:bodyPr wrap="none">
            <a:spAutoFit/>
          </a:bodyPr>
          <a:lstStyle/>
          <a:p>
            <a:r>
              <a:rPr kumimoji="1" lang="zh-CN" altLang="en-US" sz="2800" b="1">
                <a:solidFill>
                  <a:srgbClr val="FF0000"/>
                </a:solidFill>
                <a:latin typeface="微软雅黑" panose="020b0503020204020204" pitchFamily="34" charset="-122"/>
                <a:ea typeface="微软雅黑" panose="020b0503020204020204" pitchFamily="34" charset="-122"/>
              </a:rPr>
              <a:t>（心中怅然）</a:t>
            </a:r>
            <a:endParaRPr kumimoji="1" lang="zh-CN" altLang="en-US" sz="2800" b="1">
              <a:solidFill>
                <a:srgbClr val="FF0000"/>
              </a:solidFill>
              <a:latin typeface="微软雅黑" panose="020b0503020204020204" pitchFamily="34" charset="-122"/>
              <a:ea typeface="微软雅黑" panose="020b0503020204020204" pitchFamily="34" charset="-122"/>
            </a:endParaRPr>
          </a:p>
        </p:txBody>
      </p:sp>
      <p:sp>
        <p:nvSpPr>
          <p:cNvPr id="14" name="Text Box 8"/>
          <p:cNvSpPr txBox="1">
            <a:spLocks noChangeArrowheads="1"/>
          </p:cNvSpPr>
          <p:nvPr/>
        </p:nvSpPr>
        <p:spPr bwMode="auto">
          <a:xfrm>
            <a:off x="5428600" y="4629884"/>
            <a:ext cx="2667000" cy="521970"/>
          </a:xfrm>
          <a:prstGeom prst="rect">
            <a:avLst/>
          </a:prstGeom>
          <a:noFill/>
          <a:ln w="9525">
            <a:noFill/>
            <a:miter lim="800000"/>
          </a:ln>
          <a:effectLst/>
        </p:spPr>
        <p:txBody>
          <a:bodyPr>
            <a:spAutoFit/>
          </a:bodyPr>
          <a:lstStyle/>
          <a:p>
            <a:pPr>
              <a:spcBef>
                <a:spcPct val="50000"/>
              </a:spcBef>
            </a:pPr>
            <a:r>
              <a:rPr kumimoji="1" lang="zh-CN" altLang="en-US" sz="2800" b="1">
                <a:solidFill>
                  <a:srgbClr val="FF0000"/>
                </a:solidFill>
                <a:latin typeface="微软雅黑" panose="020b0503020204020204" pitchFamily="34" charset="-122"/>
                <a:ea typeface="微软雅黑" panose="020b0503020204020204" pitchFamily="34" charset="-122"/>
              </a:rPr>
              <a:t>（不再宁静）</a:t>
            </a:r>
            <a:endParaRPr kumimoji="1" lang="zh-CN" altLang="en-US" sz="2800" b="1">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ppt_x"/>
                                          </p:val>
                                        </p:tav>
                                        <p:tav tm="100000">
                                          <p:val>
                                            <p:strVal val="#ppt_x"/>
                                          </p:val>
                                        </p:tav>
                                      </p:tavLst>
                                    </p:anim>
                                    <p:anim calcmode="lin" valueType="num">
                                      <p:cBhvr additive="base">
                                        <p:cTn id="5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additive="base">
                                        <p:cTn id="61" dur="500" fill="hold"/>
                                        <p:tgtEl>
                                          <p:spTgt spid="13"/>
                                        </p:tgtEl>
                                        <p:attrNameLst>
                                          <p:attrName>ppt_x</p:attrName>
                                        </p:attrNameLst>
                                      </p:cBhvr>
                                      <p:tavLst>
                                        <p:tav tm="0">
                                          <p:val>
                                            <p:strVal val="#ppt_x"/>
                                          </p:val>
                                        </p:tav>
                                        <p:tav tm="100000">
                                          <p:val>
                                            <p:strVal val="#ppt_x"/>
                                          </p:val>
                                        </p:tav>
                                      </p:tavLst>
                                    </p:anim>
                                    <p:anim calcmode="lin" valueType="num">
                                      <p:cBhvr additive="base">
                                        <p:cTn id="6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additive="base">
                                        <p:cTn id="67" dur="500" fill="hold"/>
                                        <p:tgtEl>
                                          <p:spTgt spid="14"/>
                                        </p:tgtEl>
                                        <p:attrNameLst>
                                          <p:attrName>ppt_x</p:attrName>
                                        </p:attrNameLst>
                                      </p:cBhvr>
                                      <p:tavLst>
                                        <p:tav tm="0">
                                          <p:val>
                                            <p:strVal val="#ppt_x"/>
                                          </p:val>
                                        </p:tav>
                                        <p:tav tm="100000">
                                          <p:val>
                                            <p:strVal val="#ppt_x"/>
                                          </p:val>
                                        </p:tav>
                                      </p:tavLst>
                                    </p:anim>
                                    <p:anim calcmode="lin" valueType="num">
                                      <p:cBhvr additive="base">
                                        <p:cTn id="6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P spid="9" grpId="0"/>
      <p:bldP spid="10" grpId="0"/>
      <p:bldP spid="11" grpId="0"/>
      <p:bldP spid="12" grpId="0"/>
      <p:bldP spid="13" grpId="0"/>
      <p:bldP spid="14"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5537" name="文本框 153601"/>
          <p:cNvSpPr txBox="1"/>
          <p:nvPr/>
        </p:nvSpPr>
        <p:spPr>
          <a:xfrm>
            <a:off x="622300" y="981075"/>
            <a:ext cx="10946765" cy="1076325"/>
          </a:xfrm>
          <a:prstGeom prst="rect">
            <a:avLst/>
          </a:prstGeom>
          <a:noFill/>
          <a:ln w="28575" cmpd="sng">
            <a:noFill/>
            <a:prstDash val="sysDot"/>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4000" b="0" i="0" u="none" baseline="0">
                <a:solidFill>
                  <a:schemeClr val="tx1"/>
                </a:solidFill>
                <a:latin typeface="Arial" panose="020b0604020202020204" pitchFamily="34" charset="0"/>
                <a:ea typeface="华文新魏" panose="0201080004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4000" b="0" i="0" u="none" baseline="0">
                <a:solidFill>
                  <a:schemeClr val="tx1"/>
                </a:solidFill>
                <a:latin typeface="Arial" panose="020b0604020202020204" pitchFamily="34" charset="0"/>
                <a:ea typeface="华文新魏" panose="0201080004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4000" b="0" i="0" u="none" baseline="0">
                <a:solidFill>
                  <a:schemeClr val="tx1"/>
                </a:solidFill>
                <a:latin typeface="Arial" panose="020b0604020202020204" pitchFamily="34" charset="0"/>
                <a:ea typeface="华文新魏" panose="0201080004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4000" b="0" i="0" u="none" baseline="0">
                <a:solidFill>
                  <a:schemeClr val="tx1"/>
                </a:solidFill>
                <a:latin typeface="Arial" panose="020b0604020202020204" pitchFamily="34" charset="0"/>
                <a:ea typeface="华文新魏" panose="0201080004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4000" b="0" i="0" u="none" baseline="0">
                <a:solidFill>
                  <a:schemeClr val="tx1"/>
                </a:solidFill>
                <a:latin typeface="Arial" panose="020b0604020202020204" pitchFamily="34" charset="0"/>
                <a:ea typeface="华文新魏" panose="02010800040101010101" pitchFamily="2" charset="-122"/>
              </a:defRPr>
            </a:lvl5pPr>
          </a:lstStyle>
          <a:p>
            <a:pPr lvl="0"/>
            <a:r>
              <a:rPr lang="en-US" altLang="zh-CN" sz="3200" b="1" smtClean="0">
                <a:effectLst/>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3200" b="1">
                <a:effectLst/>
                <a:latin typeface="微软雅黑" panose="020b0503020204020204" pitchFamily="34" charset="-122"/>
                <a:ea typeface="微软雅黑" panose="020b0503020204020204" pitchFamily="34" charset="-122"/>
                <a:cs typeface="微软雅黑" panose="020b0503020204020204" pitchFamily="34" charset="-122"/>
              </a:rPr>
              <a:t>作者是边走边看的，看了又有所想的，他突然想到了</a:t>
            </a:r>
            <a:r>
              <a:rPr lang="zh-CN" altLang="en-US" sz="3200" b="1">
                <a:effectLs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江南旧俗，他为什么会想到江南旧俗呢，有什么作用呢？</a:t>
            </a:r>
            <a:endParaRPr lang="zh-CN" altLang="en-US" sz="3200" b="1">
              <a:effectLs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6" name="文本框 5"/>
          <p:cNvSpPr txBox="1"/>
          <p:nvPr/>
        </p:nvSpPr>
        <p:spPr>
          <a:xfrm>
            <a:off x="802005" y="2524760"/>
            <a:ext cx="10854690" cy="2106930"/>
          </a:xfrm>
          <a:prstGeom prst="rect">
            <a:avLst/>
          </a:prstGeom>
          <a:noFill/>
        </p:spPr>
        <p:txBody>
          <a:bodyPr wrap="square" rtlCol="0" anchor="t">
            <a:spAutoFit/>
          </a:bodyPr>
          <a:lstStyle/>
          <a:p>
            <a:pPr lvl="0" fontAlgn="auto">
              <a:lnSpc>
                <a:spcPts val="5240"/>
              </a:lnSpc>
            </a:pPr>
            <a:r>
              <a:rPr lang="en-US" altLang="zh-CN" sz="3200" b="1">
                <a:effectLst/>
                <a:latin typeface="微软雅黑" panose="020b0503020204020204" pitchFamily="34" charset="-122"/>
                <a:ea typeface="微软雅黑" panose="020b0503020204020204" pitchFamily="34" charset="-122"/>
                <a:cs typeface="微软雅黑" panose="020b0503020204020204" pitchFamily="34" charset="-122"/>
                <a:sym typeface="+mn-ea"/>
              </a:rPr>
              <a:t>①</a:t>
            </a:r>
            <a:r>
              <a:rPr lang="zh-CN" altLang="en-US" sz="3200" b="1">
                <a:effectLst/>
                <a:latin typeface="微软雅黑" panose="020b0503020204020204" pitchFamily="34" charset="-122"/>
                <a:ea typeface="微软雅黑" panose="020b0503020204020204" pitchFamily="34" charset="-122"/>
                <a:cs typeface="微软雅黑" panose="020b0503020204020204" pitchFamily="34" charset="-122"/>
                <a:sym typeface="+mn-ea"/>
              </a:rPr>
              <a:t>因为心里宁静，但</a:t>
            </a:r>
            <a:r>
              <a:rPr lang="zh-CN" altLang="en-US" sz="32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宁静中又有淡淡的哀愁</a:t>
            </a:r>
            <a:r>
              <a:rPr lang="zh-CN" altLang="en-US" sz="3200" b="1">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3200" b="1">
                <a:effectLs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endParaRPr lang="en-US" altLang="zh-CN" sz="3200" b="1">
              <a:effectLs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lvl="0" fontAlgn="auto">
              <a:lnSpc>
                <a:spcPts val="5240"/>
              </a:lnSpc>
            </a:pPr>
            <a:r>
              <a:rPr lang="en-US" altLang="zh-CN" sz="32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②</a:t>
            </a:r>
            <a:r>
              <a:rPr lang="zh-CN" altLang="en-US" sz="32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深化主题</a:t>
            </a:r>
            <a:r>
              <a:rPr lang="zh-CN" altLang="en-US" sz="3200" b="1">
                <a:effectLs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，作者想回到过去，说明对现实不满，尤其是最后不觉到了家更说明摆脱不了现实，宁静也只是片刻的。</a:t>
            </a:r>
            <a:endParaRPr lang="zh-CN" altLang="en-US" sz="3200" b="1">
              <a:effectLs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2097201" name="Picture 2" descr="C:\Users\Administrator\Desktop\0c465f46720204e16ffbda08e0a46846.png"/>
          <p:cNvPicPr>
            <a:picLocks noChangeAspect="1" noChangeArrowheads="1"/>
          </p:cNvPicPr>
          <p:nvPr/>
        </p:nvPicPr>
        <p:blipFill>
          <a:blip r:embed="rId2"/>
          <a:stretch>
            <a:fillRect/>
          </a:stretch>
        </p:blipFill>
        <p:spPr bwMode="auto">
          <a:xfrm>
            <a:off x="9773920" y="4629785"/>
            <a:ext cx="2228850" cy="2161540"/>
          </a:xfrm>
          <a:prstGeom prst="rect">
            <a:avLst/>
          </a:prstGeom>
          <a:noFill/>
        </p:spPr>
      </p:pic>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TextBox 4"/>
          <p:cNvSpPr txBox="1"/>
          <p:nvPr/>
        </p:nvSpPr>
        <p:spPr>
          <a:xfrm>
            <a:off x="514349" y="495984"/>
            <a:ext cx="10982325" cy="1200329"/>
          </a:xfrm>
          <a:prstGeom prst="rect">
            <a:avLst/>
          </a:prstGeom>
          <a:noFill/>
        </p:spPr>
        <p:txBody>
          <a:bodyPr wrap="square" rtlCol="0">
            <a:spAutoFit/>
          </a:bodyPr>
          <a:lstStyle/>
          <a:p>
            <a:r>
              <a:rPr lang="zh-CN" altLang="en-US" sz="3600" b="1" smtClean="0"/>
              <a:t>总结</a:t>
            </a:r>
            <a:r>
              <a:rPr lang="zh-CN" altLang="en-US" sz="3600" b="1"/>
              <a:t>作者为我们描绘了哪五幅故都的秋景图，并指</a:t>
            </a:r>
            <a:r>
              <a:rPr lang="zh-CN" altLang="en-US" sz="3600" b="1" smtClean="0"/>
              <a:t>出作者写了什么景物来紧</a:t>
            </a:r>
            <a:r>
              <a:rPr lang="zh-CN" altLang="en-US" sz="3600" b="1"/>
              <a:t>扣“清、静、悲凉”的</a:t>
            </a:r>
            <a:endParaRPr lang="zh-CN" altLang="en-US" sz="3600" b="1"/>
          </a:p>
        </p:txBody>
      </p:sp>
      <p:graphicFrame>
        <p:nvGraphicFramePr>
          <p:cNvPr id="6" name="表格 5"/>
          <p:cNvGraphicFramePr>
            <a:graphicFrameLocks noGrp="1"/>
          </p:cNvGraphicFramePr>
          <p:nvPr/>
        </p:nvGraphicFramePr>
        <p:xfrm>
          <a:off x="784225" y="1834091"/>
          <a:ext cx="10521950" cy="4490508"/>
        </p:xfrm>
        <a:graphic>
          <a:graphicData uri="http://schemas.openxmlformats.org/drawingml/2006/table">
            <a:tbl>
              <a:tblPr firstRow="1" bandRow="1">
                <a:tableStyleId>{5C22544A-7EE6-4342-B048-85BDC9FD1C3A}</a:tableStyleId>
              </a:tblPr>
              <a:tblGrid>
                <a:gridCol w="2651977"/>
                <a:gridCol w="4362656"/>
                <a:gridCol w="3507317"/>
              </a:tblGrid>
              <a:tr h="748418">
                <a:tc>
                  <a:txBody>
                    <a:bodyPr vert="horz" wrap="square"/>
                    <a:lstStyle/>
                    <a:p>
                      <a:r>
                        <a:rPr lang="zh-CN" altLang="en-US" sz="2800" smtClean="0"/>
                        <a:t>秋景图</a:t>
                      </a:r>
                      <a:endParaRPr lang="zh-CN" altLang="en-US" sz="2800"/>
                    </a:p>
                  </a:txBody>
                  <a:tcPr/>
                </a:tc>
                <a:tc>
                  <a:txBody>
                    <a:bodyPr vert="horz" wrap="square"/>
                    <a:lstStyle/>
                    <a:p>
                      <a:r>
                        <a:rPr lang="zh-CN" altLang="en-US" sz="2800" smtClean="0"/>
                        <a:t>突出的景物</a:t>
                      </a:r>
                      <a:endParaRPr lang="zh-CN" altLang="en-US" sz="2800"/>
                    </a:p>
                  </a:txBody>
                  <a:tcPr/>
                </a:tc>
                <a:tc>
                  <a:txBody>
                    <a:bodyPr vert="horz" wrap="square"/>
                    <a:lstStyle/>
                    <a:p>
                      <a:r>
                        <a:rPr lang="zh-CN" altLang="en-US" sz="2800" smtClean="0"/>
                        <a:t>表现的秋的特点</a:t>
                      </a:r>
                      <a:endParaRPr lang="zh-CN" altLang="en-US" sz="2800"/>
                    </a:p>
                  </a:txBody>
                  <a:tcPr/>
                </a:tc>
              </a:tr>
              <a:tr h="748418">
                <a:tc>
                  <a:txBody>
                    <a:bodyPr vert="horz" wrap="square"/>
                    <a:lstStyle/>
                    <a:p>
                      <a:endParaRPr lang="zh-CN" altLang="en-US" sz="2800"/>
                    </a:p>
                  </a:txBody>
                  <a:tcPr/>
                </a:tc>
                <a:tc>
                  <a:txBody>
                    <a:bodyPr vert="horz" wrap="square"/>
                    <a:lstStyle/>
                    <a:p>
                      <a:endParaRPr lang="zh-CN" altLang="en-US" sz="2800"/>
                    </a:p>
                  </a:txBody>
                  <a:tcPr/>
                </a:tc>
                <a:tc>
                  <a:txBody>
                    <a:bodyPr vert="horz" wrap="square"/>
                    <a:lstStyle/>
                    <a:p>
                      <a:endParaRPr lang="zh-CN" altLang="en-US" sz="2800"/>
                    </a:p>
                  </a:txBody>
                  <a:tcPr/>
                </a:tc>
              </a:tr>
              <a:tr h="748418">
                <a:tc>
                  <a:txBody>
                    <a:bodyPr vert="horz" wrap="square"/>
                    <a:lstStyle/>
                    <a:p>
                      <a:endParaRPr lang="zh-CN" altLang="en-US" sz="2800"/>
                    </a:p>
                  </a:txBody>
                  <a:tcPr/>
                </a:tc>
                <a:tc>
                  <a:txBody>
                    <a:bodyPr vert="horz" wrap="square"/>
                    <a:lstStyle/>
                    <a:p>
                      <a:endParaRPr lang="zh-CN" altLang="en-US" sz="2800"/>
                    </a:p>
                  </a:txBody>
                  <a:tcPr/>
                </a:tc>
                <a:tc>
                  <a:txBody>
                    <a:bodyPr vert="horz" wrap="square"/>
                    <a:lstStyle/>
                    <a:p>
                      <a:endParaRPr lang="zh-CN" altLang="en-US" sz="2800"/>
                    </a:p>
                  </a:txBody>
                  <a:tcPr/>
                </a:tc>
              </a:tr>
              <a:tr h="748418">
                <a:tc>
                  <a:txBody>
                    <a:bodyPr vert="horz" wrap="square"/>
                    <a:lstStyle/>
                    <a:p>
                      <a:endParaRPr lang="zh-CN" altLang="en-US" sz="2800"/>
                    </a:p>
                  </a:txBody>
                  <a:tcPr/>
                </a:tc>
                <a:tc>
                  <a:txBody>
                    <a:bodyPr vert="horz" wrap="square"/>
                    <a:lstStyle/>
                    <a:p>
                      <a:endParaRPr lang="zh-CN" altLang="en-US" sz="2800"/>
                    </a:p>
                  </a:txBody>
                  <a:tcPr/>
                </a:tc>
                <a:tc>
                  <a:txBody>
                    <a:bodyPr vert="horz" wrap="square"/>
                    <a:lstStyle/>
                    <a:p>
                      <a:endParaRPr lang="zh-CN" altLang="en-US" sz="2800"/>
                    </a:p>
                  </a:txBody>
                  <a:tcPr/>
                </a:tc>
              </a:tr>
              <a:tr h="748418">
                <a:tc>
                  <a:txBody>
                    <a:bodyPr vert="horz" wrap="square"/>
                    <a:lstStyle/>
                    <a:p>
                      <a:endParaRPr lang="zh-CN" altLang="en-US" sz="2800"/>
                    </a:p>
                  </a:txBody>
                  <a:tcPr/>
                </a:tc>
                <a:tc>
                  <a:txBody>
                    <a:bodyPr vert="horz" wrap="square"/>
                    <a:lstStyle/>
                    <a:p>
                      <a:endParaRPr lang="zh-CN" altLang="en-US" sz="2800"/>
                    </a:p>
                  </a:txBody>
                  <a:tcPr/>
                </a:tc>
                <a:tc>
                  <a:txBody>
                    <a:bodyPr vert="horz" wrap="square"/>
                    <a:lstStyle/>
                    <a:p>
                      <a:endParaRPr lang="zh-CN" altLang="en-US" sz="2800"/>
                    </a:p>
                  </a:txBody>
                  <a:tcPr/>
                </a:tc>
              </a:tr>
              <a:tr h="748418">
                <a:tc>
                  <a:txBody>
                    <a:bodyPr vert="horz" wrap="square"/>
                    <a:lstStyle/>
                    <a:p>
                      <a:endParaRPr lang="zh-CN" altLang="en-US" sz="2800"/>
                    </a:p>
                  </a:txBody>
                  <a:tcPr/>
                </a:tc>
                <a:tc>
                  <a:txBody>
                    <a:bodyPr vert="horz" wrap="square"/>
                    <a:lstStyle/>
                    <a:p>
                      <a:endParaRPr lang="zh-CN" altLang="en-US" sz="2800"/>
                    </a:p>
                  </a:txBody>
                  <a:tcPr/>
                </a:tc>
                <a:tc>
                  <a:txBody>
                    <a:bodyPr vert="horz" wrap="square"/>
                    <a:lstStyle/>
                    <a:p>
                      <a:endParaRPr lang="zh-CN" altLang="en-US" sz="2800"/>
                    </a:p>
                  </a:txBody>
                  <a:tcPr/>
                </a:tc>
              </a:tr>
            </a:tbl>
          </a:graphicData>
        </a:graphic>
      </p:graphicFrame>
      <p:sp>
        <p:nvSpPr>
          <p:cNvPr id="7" name="TextBox 6"/>
          <p:cNvSpPr txBox="1"/>
          <p:nvPr/>
        </p:nvSpPr>
        <p:spPr>
          <a:xfrm>
            <a:off x="866774" y="2590800"/>
            <a:ext cx="2447925" cy="584775"/>
          </a:xfrm>
          <a:prstGeom prst="rect">
            <a:avLst/>
          </a:prstGeom>
          <a:noFill/>
        </p:spPr>
        <p:txBody>
          <a:bodyPr wrap="square" rtlCol="0">
            <a:spAutoFit/>
          </a:bodyPr>
          <a:lstStyle/>
          <a:p>
            <a:r>
              <a:rPr lang="zh-CN" altLang="en-US" sz="3200" b="1"/>
              <a:t>小</a:t>
            </a:r>
            <a:r>
              <a:rPr lang="zh-CN" altLang="en-US" sz="3200" b="1" smtClean="0"/>
              <a:t>院清晨图</a:t>
            </a:r>
            <a:endParaRPr lang="zh-CN" altLang="en-US" sz="3200" b="1"/>
          </a:p>
        </p:txBody>
      </p:sp>
      <p:sp>
        <p:nvSpPr>
          <p:cNvPr id="8" name="TextBox 7"/>
          <p:cNvSpPr txBox="1"/>
          <p:nvPr/>
        </p:nvSpPr>
        <p:spPr>
          <a:xfrm>
            <a:off x="881060" y="3298686"/>
            <a:ext cx="2447925" cy="584775"/>
          </a:xfrm>
          <a:prstGeom prst="rect">
            <a:avLst/>
          </a:prstGeom>
          <a:noFill/>
        </p:spPr>
        <p:txBody>
          <a:bodyPr wrap="square" rtlCol="0">
            <a:spAutoFit/>
          </a:bodyPr>
          <a:lstStyle/>
          <a:p>
            <a:r>
              <a:rPr lang="zh-CN" altLang="en-US" sz="3200" b="1"/>
              <a:t>秋</a:t>
            </a:r>
            <a:r>
              <a:rPr lang="zh-CN" altLang="en-US" sz="3200" b="1" smtClean="0"/>
              <a:t>槐落蕊图</a:t>
            </a:r>
            <a:endParaRPr lang="zh-CN" altLang="en-US" sz="3200" b="1"/>
          </a:p>
        </p:txBody>
      </p:sp>
      <p:sp>
        <p:nvSpPr>
          <p:cNvPr id="9" name="TextBox 8"/>
          <p:cNvSpPr txBox="1"/>
          <p:nvPr/>
        </p:nvSpPr>
        <p:spPr>
          <a:xfrm>
            <a:off x="866774" y="4054197"/>
            <a:ext cx="2447925" cy="584775"/>
          </a:xfrm>
          <a:prstGeom prst="rect">
            <a:avLst/>
          </a:prstGeom>
          <a:noFill/>
        </p:spPr>
        <p:txBody>
          <a:bodyPr wrap="square" rtlCol="0">
            <a:spAutoFit/>
          </a:bodyPr>
          <a:lstStyle/>
          <a:p>
            <a:r>
              <a:rPr lang="zh-CN" altLang="en-US" sz="3200" b="1" smtClean="0"/>
              <a:t>秋蝉残鸣图</a:t>
            </a:r>
            <a:endParaRPr lang="zh-CN" altLang="en-US" sz="3200" b="1"/>
          </a:p>
        </p:txBody>
      </p:sp>
      <p:sp>
        <p:nvSpPr>
          <p:cNvPr id="10" name="TextBox 9"/>
          <p:cNvSpPr txBox="1"/>
          <p:nvPr/>
        </p:nvSpPr>
        <p:spPr>
          <a:xfrm>
            <a:off x="866773" y="4892814"/>
            <a:ext cx="2447925" cy="584775"/>
          </a:xfrm>
          <a:prstGeom prst="rect">
            <a:avLst/>
          </a:prstGeom>
          <a:noFill/>
        </p:spPr>
        <p:txBody>
          <a:bodyPr wrap="square" rtlCol="0">
            <a:spAutoFit/>
          </a:bodyPr>
          <a:lstStyle/>
          <a:p>
            <a:r>
              <a:rPr lang="zh-CN" altLang="en-US" sz="3200" b="1" smtClean="0"/>
              <a:t>秋雨话凉图</a:t>
            </a:r>
            <a:endParaRPr lang="zh-CN" altLang="en-US" sz="3200" b="1"/>
          </a:p>
        </p:txBody>
      </p:sp>
      <p:sp>
        <p:nvSpPr>
          <p:cNvPr id="11" name="TextBox 10"/>
          <p:cNvSpPr txBox="1"/>
          <p:nvPr/>
        </p:nvSpPr>
        <p:spPr>
          <a:xfrm>
            <a:off x="895346" y="5600700"/>
            <a:ext cx="2447925" cy="584775"/>
          </a:xfrm>
          <a:prstGeom prst="rect">
            <a:avLst/>
          </a:prstGeom>
          <a:noFill/>
        </p:spPr>
        <p:txBody>
          <a:bodyPr wrap="square" rtlCol="0">
            <a:spAutoFit/>
          </a:bodyPr>
          <a:lstStyle/>
          <a:p>
            <a:r>
              <a:rPr lang="zh-CN" altLang="en-US" sz="3200" b="1" smtClean="0"/>
              <a:t>秋果奇景图</a:t>
            </a:r>
            <a:endParaRPr lang="zh-CN" altLang="en-US" sz="3200" b="1"/>
          </a:p>
        </p:txBody>
      </p:sp>
      <p:sp>
        <p:nvSpPr>
          <p:cNvPr id="12" name="TextBox 11"/>
          <p:cNvSpPr txBox="1"/>
          <p:nvPr/>
        </p:nvSpPr>
        <p:spPr>
          <a:xfrm>
            <a:off x="3314698" y="2713910"/>
            <a:ext cx="4800604" cy="461665"/>
          </a:xfrm>
          <a:prstGeom prst="rect">
            <a:avLst/>
          </a:prstGeom>
          <a:noFill/>
        </p:spPr>
        <p:txBody>
          <a:bodyPr wrap="square" rtlCol="0">
            <a:spAutoFit/>
          </a:bodyPr>
          <a:lstStyle/>
          <a:p>
            <a:r>
              <a:rPr lang="zh-CN" altLang="en-US" sz="2400" b="1" smtClean="0"/>
              <a:t>鸽声、日光、牵牛花、草、破屋</a:t>
            </a:r>
            <a:endParaRPr lang="zh-CN" altLang="en-US" sz="2400" b="1"/>
          </a:p>
        </p:txBody>
      </p:sp>
      <p:sp>
        <p:nvSpPr>
          <p:cNvPr id="13" name="TextBox 12"/>
          <p:cNvSpPr txBox="1"/>
          <p:nvPr/>
        </p:nvSpPr>
        <p:spPr>
          <a:xfrm>
            <a:off x="3567110" y="3371433"/>
            <a:ext cx="2447925" cy="707886"/>
          </a:xfrm>
          <a:prstGeom prst="rect">
            <a:avLst/>
          </a:prstGeom>
          <a:noFill/>
        </p:spPr>
        <p:txBody>
          <a:bodyPr wrap="square" rtlCol="0">
            <a:spAutoFit/>
          </a:bodyPr>
          <a:lstStyle/>
          <a:p>
            <a:r>
              <a:rPr lang="zh-CN" altLang="en-US" sz="4000" b="1" smtClean="0"/>
              <a:t>槐树</a:t>
            </a:r>
            <a:endParaRPr lang="zh-CN" altLang="en-US" sz="4000" b="1"/>
          </a:p>
        </p:txBody>
      </p:sp>
      <p:sp>
        <p:nvSpPr>
          <p:cNvPr id="14" name="TextBox 13"/>
          <p:cNvSpPr txBox="1"/>
          <p:nvPr/>
        </p:nvSpPr>
        <p:spPr>
          <a:xfrm>
            <a:off x="3619499" y="4066758"/>
            <a:ext cx="2447925" cy="707886"/>
          </a:xfrm>
          <a:prstGeom prst="rect">
            <a:avLst/>
          </a:prstGeom>
          <a:noFill/>
        </p:spPr>
        <p:txBody>
          <a:bodyPr wrap="square" rtlCol="0">
            <a:spAutoFit/>
          </a:bodyPr>
          <a:lstStyle/>
          <a:p>
            <a:r>
              <a:rPr lang="zh-CN" altLang="en-US" sz="4000" b="1" smtClean="0"/>
              <a:t>蝉叫</a:t>
            </a:r>
            <a:endParaRPr lang="zh-CN" altLang="en-US" sz="4000" b="1"/>
          </a:p>
        </p:txBody>
      </p:sp>
      <p:sp>
        <p:nvSpPr>
          <p:cNvPr id="15" name="TextBox 14"/>
          <p:cNvSpPr txBox="1"/>
          <p:nvPr/>
        </p:nvSpPr>
        <p:spPr>
          <a:xfrm>
            <a:off x="3619499" y="4876800"/>
            <a:ext cx="4267201" cy="584775"/>
          </a:xfrm>
          <a:prstGeom prst="rect">
            <a:avLst/>
          </a:prstGeom>
          <a:noFill/>
        </p:spPr>
        <p:txBody>
          <a:bodyPr wrap="square" rtlCol="0">
            <a:spAutoFit/>
          </a:bodyPr>
          <a:lstStyle/>
          <a:p>
            <a:r>
              <a:rPr lang="zh-CN" altLang="en-US" sz="3200" b="1" smtClean="0"/>
              <a:t>凉风、雨、都市闲人</a:t>
            </a:r>
            <a:endParaRPr lang="zh-CN" altLang="en-US" sz="3200" b="1"/>
          </a:p>
        </p:txBody>
      </p:sp>
      <p:sp>
        <p:nvSpPr>
          <p:cNvPr id="16" name="TextBox 15"/>
          <p:cNvSpPr txBox="1"/>
          <p:nvPr/>
        </p:nvSpPr>
        <p:spPr>
          <a:xfrm>
            <a:off x="3567110" y="5600700"/>
            <a:ext cx="2447925" cy="707886"/>
          </a:xfrm>
          <a:prstGeom prst="rect">
            <a:avLst/>
          </a:prstGeom>
          <a:noFill/>
        </p:spPr>
        <p:txBody>
          <a:bodyPr wrap="square" rtlCol="0">
            <a:spAutoFit/>
          </a:bodyPr>
          <a:lstStyle/>
          <a:p>
            <a:r>
              <a:rPr lang="zh-CN" altLang="en-US" sz="4000" b="1" smtClean="0"/>
              <a:t>枣子</a:t>
            </a:r>
            <a:endParaRPr lang="zh-CN" altLang="en-US" sz="4000" b="1"/>
          </a:p>
        </p:txBody>
      </p:sp>
      <p:sp>
        <p:nvSpPr>
          <p:cNvPr id="18" name="TextBox 17"/>
          <p:cNvSpPr txBox="1"/>
          <p:nvPr/>
        </p:nvSpPr>
        <p:spPr>
          <a:xfrm>
            <a:off x="7991475" y="2634964"/>
            <a:ext cx="2952751" cy="584775"/>
          </a:xfrm>
          <a:prstGeom prst="rect">
            <a:avLst/>
          </a:prstGeom>
          <a:noFill/>
        </p:spPr>
        <p:txBody>
          <a:bodyPr wrap="square" rtlCol="0">
            <a:spAutoFit/>
          </a:bodyPr>
          <a:lstStyle/>
          <a:p>
            <a:r>
              <a:rPr lang="zh-CN" altLang="en-US" sz="3200" b="1" smtClean="0"/>
              <a:t>清、静、悲凉</a:t>
            </a:r>
            <a:endParaRPr lang="zh-CN" altLang="en-US" sz="3200" b="1"/>
          </a:p>
        </p:txBody>
      </p:sp>
      <p:sp>
        <p:nvSpPr>
          <p:cNvPr id="20" name="TextBox 19"/>
          <p:cNvSpPr txBox="1"/>
          <p:nvPr/>
        </p:nvSpPr>
        <p:spPr>
          <a:xfrm>
            <a:off x="8343901" y="3432988"/>
            <a:ext cx="2495550" cy="584775"/>
          </a:xfrm>
          <a:prstGeom prst="rect">
            <a:avLst/>
          </a:prstGeom>
          <a:noFill/>
        </p:spPr>
        <p:txBody>
          <a:bodyPr wrap="square" rtlCol="0">
            <a:spAutoFit/>
          </a:bodyPr>
          <a:lstStyle/>
          <a:p>
            <a:r>
              <a:rPr lang="zh-CN" altLang="en-US" sz="3200" b="1" smtClean="0"/>
              <a:t>静</a:t>
            </a:r>
            <a:endParaRPr lang="zh-CN" altLang="en-US" sz="3200" b="1"/>
          </a:p>
        </p:txBody>
      </p:sp>
      <p:sp>
        <p:nvSpPr>
          <p:cNvPr id="21" name="TextBox 20"/>
          <p:cNvSpPr txBox="1"/>
          <p:nvPr/>
        </p:nvSpPr>
        <p:spPr>
          <a:xfrm>
            <a:off x="8343901" y="4128313"/>
            <a:ext cx="2495550" cy="584775"/>
          </a:xfrm>
          <a:prstGeom prst="rect">
            <a:avLst/>
          </a:prstGeom>
          <a:noFill/>
        </p:spPr>
        <p:txBody>
          <a:bodyPr wrap="square" rtlCol="0">
            <a:spAutoFit/>
          </a:bodyPr>
          <a:lstStyle/>
          <a:p>
            <a:r>
              <a:rPr lang="zh-CN" altLang="en-US" sz="3200" b="1" smtClean="0"/>
              <a:t>静、悲凉</a:t>
            </a:r>
            <a:endParaRPr lang="zh-CN" altLang="en-US" sz="3200" b="1"/>
          </a:p>
        </p:txBody>
      </p:sp>
      <p:sp>
        <p:nvSpPr>
          <p:cNvPr id="22" name="TextBox 21"/>
          <p:cNvSpPr txBox="1"/>
          <p:nvPr/>
        </p:nvSpPr>
        <p:spPr>
          <a:xfrm>
            <a:off x="8343901" y="4871827"/>
            <a:ext cx="2495550" cy="584775"/>
          </a:xfrm>
          <a:prstGeom prst="rect">
            <a:avLst/>
          </a:prstGeom>
          <a:noFill/>
        </p:spPr>
        <p:txBody>
          <a:bodyPr wrap="square" rtlCol="0">
            <a:spAutoFit/>
          </a:bodyPr>
          <a:lstStyle/>
          <a:p>
            <a:r>
              <a:rPr lang="zh-CN" altLang="en-US" sz="3200" b="1" smtClean="0"/>
              <a:t>凉</a:t>
            </a:r>
            <a:endParaRPr lang="zh-CN" altLang="en-US" sz="3200" b="1"/>
          </a:p>
        </p:txBody>
      </p:sp>
      <p:sp>
        <p:nvSpPr>
          <p:cNvPr id="23" name="TextBox 22"/>
          <p:cNvSpPr txBox="1"/>
          <p:nvPr/>
        </p:nvSpPr>
        <p:spPr>
          <a:xfrm>
            <a:off x="8343901" y="5662254"/>
            <a:ext cx="2495550" cy="584775"/>
          </a:xfrm>
          <a:prstGeom prst="rect">
            <a:avLst/>
          </a:prstGeom>
          <a:noFill/>
        </p:spPr>
        <p:txBody>
          <a:bodyPr wrap="square" rtlCol="0">
            <a:spAutoFit/>
          </a:bodyPr>
          <a:lstStyle/>
          <a:p>
            <a:r>
              <a:rPr lang="zh-CN" altLang="en-US" sz="3200" b="1" smtClean="0"/>
              <a:t>悲凉</a:t>
            </a:r>
            <a:endParaRPr lang="zh-CN" altLang="en-US" sz="3200" b="1"/>
          </a:p>
        </p:txBody>
      </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4037" name="Text Box 4"/>
          <p:cNvSpPr/>
          <p:nvPr/>
        </p:nvSpPr>
        <p:spPr>
          <a:xfrm>
            <a:off x="478155" y="1962150"/>
            <a:ext cx="11235690" cy="2573655"/>
          </a:xfrm>
          <a:prstGeom prst="rect">
            <a:avLst/>
          </a:prstGeom>
          <a:noFill/>
          <a:ln>
            <a:noFill/>
            <a:miter lim="800000"/>
          </a:ln>
        </p:spPr>
        <p:txBody>
          <a:bodyPr wrap="square">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342900" lvl="0" indent="-342900" eaLnBrk="1" hangingPunct="1">
              <a:lnSpc>
                <a:spcPts val="4840"/>
              </a:lnSpc>
              <a:spcBef>
                <a:spcPct val="0"/>
              </a:spcBef>
              <a:buClr>
                <a:schemeClr val="tx2"/>
              </a:buClr>
              <a:buSzPct val="65000"/>
              <a:buFont typeface="Wingdings" panose="05000000000000000000" pitchFamily="2" charset="2"/>
            </a:pPr>
            <a:r>
              <a:rPr lang="zh-CN" altLang="zh-CN" sz="36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本文反映了作者对</a:t>
            </a:r>
            <a:r>
              <a:rPr lang="zh-CN" altLang="zh-CN" sz="36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当时残酷现实的不满</a:t>
            </a:r>
            <a:r>
              <a:rPr lang="zh-CN" altLang="zh-CN" sz="36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,以及他</a:t>
            </a:r>
            <a:r>
              <a:rPr lang="zh-CN" altLang="zh-CN" sz="36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苦闷彷徨</a:t>
            </a:r>
            <a:r>
              <a:rPr lang="zh-CN" altLang="zh-CN" sz="36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,希望在一个幽静的环境中寻求精神上的解脱而又无法解脱的矛盾心情,抒发了</a:t>
            </a:r>
            <a:r>
              <a:rPr lang="zh-CN" altLang="zh-CN" sz="36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关心国家前途与命运、追求自由的思想感情。</a:t>
            </a:r>
            <a:endParaRPr lang="zh-CN" altLang="zh-CN" sz="36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48775" name="TextBox 21"/>
          <p:cNvSpPr txBox="1"/>
          <p:nvPr/>
        </p:nvSpPr>
        <p:spPr>
          <a:xfrm>
            <a:off x="5041265" y="664210"/>
            <a:ext cx="1859280" cy="829945"/>
          </a:xfrm>
          <a:prstGeom prst="rect">
            <a:avLst/>
          </a:prstGeom>
          <a:noFill/>
        </p:spPr>
        <p:txBody>
          <a:bodyPr vert="horz" wrap="square" rtlCol="0">
            <a:spAutoFit/>
          </a:bodyPr>
          <a:lstStyle/>
          <a:p>
            <a:r>
              <a:rPr lang="zh-CN" altLang="en-US" sz="4800" b="1" spc="60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总结</a:t>
            </a:r>
            <a:endParaRPr lang="zh-CN" altLang="en-US" sz="4800" b="1" spc="60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097201" name="Picture 2" descr="C:\Users\Administrator\Desktop\0c465f46720204e16ffbda08e0a46846.png"/>
          <p:cNvPicPr>
            <a:picLocks noChangeAspect="1" noChangeArrowheads="1"/>
          </p:cNvPicPr>
          <p:nvPr/>
        </p:nvPicPr>
        <p:blipFill>
          <a:blip r:embed="rId3"/>
          <a:stretch>
            <a:fillRect/>
          </a:stretch>
        </p:blipFill>
        <p:spPr bwMode="auto">
          <a:xfrm>
            <a:off x="9514840" y="4360521"/>
            <a:ext cx="2417447" cy="2419867"/>
          </a:xfrm>
          <a:prstGeom prst="rect">
            <a:avLst/>
          </a:prstGeom>
          <a:noFill/>
        </p:spPr>
      </p:pic>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7" presetClass="entr" presetSubtype="0" fill="hold" nodeType="clickEffect">
                                  <p:stCondLst>
                                    <p:cond delay="0"/>
                                  </p:stCondLst>
                                  <p:childTnLst>
                                    <p:set>
                                      <p:cBhvr additive="base">
                                        <p:cTn id="6" dur="1" fill="hold">
                                          <p:stCondLst>
                                            <p:cond delay="0"/>
                                          </p:stCondLst>
                                        </p:cTn>
                                        <p:tgtEl>
                                          <p:spTgt spid="44037">
                                            <p:txEl>
                                              <p:pRg st="0" end="0"/>
                                            </p:txEl>
                                          </p:spTgt>
                                        </p:tgtEl>
                                        <p:attrNameLst>
                                          <p:attrName>style.visibility</p:attrName>
                                        </p:attrNameLst>
                                      </p:cBhvr>
                                      <p:to>
                                        <p:strVal val="visible"/>
                                      </p:to>
                                    </p:set>
                                    <p:animEffect transition="in" filter="fade">
                                      <p:cBhvr additive="base">
                                        <p:cTn id="7" dur="1000" fill="hold"/>
                                        <p:tgtEl>
                                          <p:spTgt spid="44037">
                                            <p:txEl>
                                              <p:pRg st="0" end="0"/>
                                            </p:txEl>
                                          </p:spTgt>
                                        </p:tgtEl>
                                      </p:cBhvr>
                                    </p:animEffect>
                                    <p:anim calcmode="lin" valueType="num">
                                      <p:cBhvr additive="base">
                                        <p:cTn id="8" dur="1000" fill="hold"/>
                                        <p:tgtEl>
                                          <p:spTgt spid="44037">
                                            <p:txEl>
                                              <p:pRg st="0" end="0"/>
                                            </p:txEl>
                                          </p:spTgt>
                                        </p:tgtEl>
                                        <p:attrNameLst>
                                          <p:attrName>ppt_x</p:attrName>
                                        </p:attrNameLst>
                                      </p:cBhvr>
                                      <p:tavLst>
                                        <p:tav tm="0">
                                          <p:val>
                                            <p:strVal val="#ppt_x"/>
                                          </p:val>
                                        </p:tav>
                                        <p:tav tm="100000">
                                          <p:val>
                                            <p:strVal val="#ppt_x"/>
                                          </p:val>
                                        </p:tav>
                                      </p:tavLst>
                                    </p:anim>
                                    <p:anim calcmode="lin" valueType="num">
                                      <p:cBhvr additive="base">
                                        <p:cTn id="9" dur="900" decel="100000" fill="hold"/>
                                        <p:tgtEl>
                                          <p:spTgt spid="44037">
                                            <p:txEl>
                                              <p:pRg st="0" end="0"/>
                                            </p:txEl>
                                          </p:spTgt>
                                        </p:tgtEl>
                                        <p:attrNameLst>
                                          <p:attrName>ppt_y</p:attrName>
                                        </p:attrNameLst>
                                      </p:cBhvr>
                                      <p:tavLst>
                                        <p:tav tm="0">
                                          <p:val>
                                            <p:strVal val="#ppt_y+1"/>
                                          </p:val>
                                        </p:tav>
                                        <p:tav tm="100000">
                                          <p:val>
                                            <p:strVal val="#ppt_y-.03"/>
                                          </p:val>
                                        </p:tav>
                                      </p:tavLst>
                                    </p:anim>
                                    <p:anim calcmode="lin" valueType="num">
                                      <p:cBhvr additive="base">
                                        <p:cTn id="10" dur="100" accel="100000" fill="hold">
                                          <p:stCondLst>
                                            <p:cond delay="900"/>
                                          </p:stCondLst>
                                        </p:cTn>
                                        <p:tgtEl>
                                          <p:spTgt spid="44037">
                                            <p:txEl>
                                              <p:pRg st="0" end="0"/>
                                            </p:txEl>
                                          </p:spTgt>
                                        </p:tgtEl>
                                        <p:attrNameLst>
                                          <p:attrName>ppt_y</p:attrName>
                                        </p:attrNameLst>
                                      </p:cBhvr>
                                      <p:tavLst>
                                        <p:tav tm="0">
                                          <p:val>
                                            <p:strVal val="#ppt_y-.03"/>
                                          </p:val>
                                        </p:tav>
                                        <p:tav tm="100000">
                                          <p:val>
                                            <p:strVal val="#ppt_y"/>
                                          </p:val>
                                        </p:tav>
                                      </p:tavLst>
                                    </p:anim>
                                  </p:childTnLst>
                                </p:cTn>
                              </p:par>
                              <p:par>
                                <p:cTn id="11" presetID="22" presetClass="entr" presetSubtype="1" fill="hold" grpId="0" nodeType="withEffect">
                                  <p:stCondLst>
                                    <p:cond delay="0"/>
                                  </p:stCondLst>
                                  <p:childTnLst>
                                    <p:set>
                                      <p:cBhvr>
                                        <p:cTn id="12" dur="1" fill="hold">
                                          <p:stCondLst>
                                            <p:cond delay="0"/>
                                          </p:stCondLst>
                                        </p:cTn>
                                        <p:tgtEl>
                                          <p:spTgt spid="1048775"/>
                                        </p:tgtEl>
                                        <p:attrNameLst>
                                          <p:attrName>style.visibility</p:attrName>
                                        </p:attrNameLst>
                                      </p:cBhvr>
                                      <p:to>
                                        <p:strVal val="visible"/>
                                      </p:to>
                                    </p:set>
                                    <p:animEffect transition="in" filter="wipe(up)">
                                      <p:cBhvr>
                                        <p:cTn id="13" dur="2500"/>
                                        <p:tgtEl>
                                          <p:spTgt spid="10487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75"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New picture"/>
          <p:cNvPicPr/>
          <p:nvPr/>
        </p:nvPicPr>
        <p:blipFill>
          <a:blip r:embed="rId2"/>
          <a:stretch>
            <a:fillRect/>
          </a:stretch>
        </p:blipFill>
        <p:spPr>
          <a:xfrm>
            <a:off x="12179300" y="12560300"/>
            <a:ext cx="304800" cy="228600"/>
          </a:xfrm>
          <a:prstGeom prst="cube">
            <a:avLst/>
          </a:prstGeom>
        </p:spPr>
      </p:pic>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97164" name="图片 23"/>
          <p:cNvPicPr>
            <a:picLocks noChangeAspect="1"/>
          </p:cNvPicPr>
          <p:nvPr/>
        </p:nvPicPr>
        <p:blipFill>
          <a:blip r:embed="rId3">
            <a:lum bright="11000"/>
          </a:blip>
          <a:stretch>
            <a:fillRect/>
          </a:stretch>
        </p:blipFill>
        <p:spPr>
          <a:xfrm>
            <a:off x="160655" y="195580"/>
            <a:ext cx="8002270" cy="6478905"/>
          </a:xfrm>
          <a:prstGeom prst="rect">
            <a:avLst/>
          </a:prstGeom>
        </p:spPr>
      </p:pic>
      <p:sp>
        <p:nvSpPr>
          <p:cNvPr id="3" name="文本框 2"/>
          <p:cNvSpPr txBox="1"/>
          <p:nvPr/>
        </p:nvSpPr>
        <p:spPr>
          <a:xfrm>
            <a:off x="3087591" y="875665"/>
            <a:ext cx="7571303" cy="646331"/>
          </a:xfrm>
          <a:prstGeom prst="rect">
            <a:avLst/>
          </a:prstGeom>
          <a:noFill/>
        </p:spPr>
        <p:txBody>
          <a:bodyPr wrap="none" rtlCol="0" anchor="t">
            <a:spAutoFit/>
          </a:bodyPr>
          <a:lstStyle/>
          <a:p>
            <a:pPr marL="0" marR="0" lvl="0" indent="0" algn="ctr">
              <a:spcAft>
                <a:spcPct val="0"/>
              </a:spcAft>
              <a:buClrTx/>
            </a:pPr>
            <a:r>
              <a:rPr lang="zh-CN" altLang="en-US" sz="3600" b="1">
                <a:latin typeface="微软雅黑" panose="020b0503020204020204" pitchFamily="34" charset="-122"/>
                <a:ea typeface="微软雅黑" panose="020b0503020204020204" pitchFamily="34" charset="-122"/>
                <a:sym typeface="微软雅黑" panose="020b0503020204020204" pitchFamily="34" charset="-122"/>
              </a:rPr>
              <a:t>自主</a:t>
            </a:r>
            <a:r>
              <a:rPr lang="zh-CN" altLang="en-US" sz="3600" b="1" smtClean="0">
                <a:latin typeface="微软雅黑" panose="020b0503020204020204" pitchFamily="34" charset="-122"/>
                <a:ea typeface="微软雅黑" panose="020b0503020204020204" pitchFamily="34" charset="-122"/>
                <a:sym typeface="微软雅黑" panose="020b0503020204020204" pitchFamily="34" charset="-122"/>
              </a:rPr>
              <a:t>阅读</a:t>
            </a:r>
            <a:r>
              <a:rPr lang="en-US" altLang="zh-CN" sz="3600" b="1" smtClean="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3600" b="1" smtClean="0">
                <a:latin typeface="微软雅黑" panose="020b0503020204020204" pitchFamily="34" charset="-122"/>
                <a:ea typeface="微软雅黑" panose="020b0503020204020204" pitchFamily="34" charset="-122"/>
                <a:sym typeface="微软雅黑" panose="020b0503020204020204" pitchFamily="34" charset="-122"/>
              </a:rPr>
              <a:t>荷塘月色</a:t>
            </a:r>
            <a:r>
              <a:rPr lang="en-US" altLang="zh-CN" sz="3600" b="1" smtClean="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3600" b="1" smtClean="0">
                <a:latin typeface="微软雅黑" panose="020b0503020204020204" pitchFamily="34" charset="-122"/>
                <a:ea typeface="微软雅黑" panose="020b0503020204020204" pitchFamily="34" charset="-122"/>
                <a:sym typeface="微软雅黑" panose="020b0503020204020204" pitchFamily="34" charset="-122"/>
              </a:rPr>
              <a:t>回答以下问题</a:t>
            </a:r>
            <a:endParaRPr lang="zh-CN" altLang="en-US" sz="3600"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文本框 3"/>
          <p:cNvSpPr txBox="1"/>
          <p:nvPr/>
        </p:nvSpPr>
        <p:spPr>
          <a:xfrm>
            <a:off x="1799590" y="2686050"/>
            <a:ext cx="10323195" cy="1938992"/>
          </a:xfrm>
          <a:prstGeom prst="rect">
            <a:avLst/>
          </a:prstGeom>
          <a:noFill/>
        </p:spPr>
        <p:txBody>
          <a:bodyPr wrap="square" rtlCol="0" anchor="t">
            <a:spAutoFit/>
          </a:bodyPr>
          <a:lstStyle/>
          <a:p>
            <a:pPr lvl="0">
              <a:lnSpc>
                <a:spcPts val="4840"/>
              </a:lnSpc>
            </a:pPr>
            <a:r>
              <a:rPr lang="en-US" altLang="zh-CN" sz="3200" b="1">
                <a:effectLst/>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3200" b="1">
                <a:effectLst/>
                <a:latin typeface="微软雅黑" panose="020b0503020204020204" pitchFamily="34" charset="-122"/>
                <a:ea typeface="微软雅黑" panose="020b0503020204020204" pitchFamily="34" charset="-122"/>
                <a:cs typeface="微软雅黑" panose="020b0503020204020204" pitchFamily="34" charset="-122"/>
                <a:sym typeface="+mn-ea"/>
              </a:rPr>
              <a:t>本文写了朱自清一次什么经历</a:t>
            </a:r>
            <a:r>
              <a:rPr lang="en-US" altLang="zh-CN" sz="3200" b="1">
                <a:effectLst/>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3200" b="1">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pPr fontAlgn="base">
              <a:lnSpc>
                <a:spcPts val="4840"/>
              </a:lnSpc>
            </a:pPr>
            <a:r>
              <a:rPr lang="en-US" altLang="zh-CN" sz="3200" b="1">
                <a:effectLst/>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3200" b="1">
                <a:effectLst/>
                <a:latin typeface="微软雅黑" panose="020b0503020204020204" pitchFamily="34" charset="-122"/>
                <a:ea typeface="微软雅黑" panose="020b0503020204020204" pitchFamily="34" charset="-122"/>
                <a:cs typeface="微软雅黑" panose="020b0503020204020204" pitchFamily="34" charset="-122"/>
                <a:sym typeface="+mn-ea"/>
              </a:rPr>
              <a:t>本文的线索是什么</a:t>
            </a:r>
            <a:r>
              <a:rPr lang="en-US" altLang="zh-CN" sz="3200" b="1">
                <a:effectLst/>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3200" b="1">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pPr fontAlgn="base">
              <a:lnSpc>
                <a:spcPts val="4840"/>
              </a:lnSpc>
            </a:pPr>
            <a:r>
              <a:rPr lang="en-US" altLang="zh-CN" sz="3200" b="1">
                <a:effectLs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a:t>
            </a:r>
            <a:r>
              <a:rPr lang="zh-CN" altLang="en-US" sz="3200" b="1">
                <a:effectLs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说说作者夜游荷塘的行踪（路线）</a:t>
            </a:r>
            <a:r>
              <a:rPr lang="zh-CN" altLang="en-US" sz="3200" b="1" smtClean="0">
                <a:effectLs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endParaRPr lang="zh-CN" altLang="en-US" sz="3200" b="1">
              <a:effectLs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934720" y="1035685"/>
            <a:ext cx="10323195" cy="3815080"/>
          </a:xfrm>
          <a:prstGeom prst="rect">
            <a:avLst/>
          </a:prstGeom>
          <a:noFill/>
        </p:spPr>
        <p:txBody>
          <a:bodyPr wrap="square" rtlCol="0" anchor="t">
            <a:spAutoFit/>
          </a:bodyPr>
          <a:lstStyle/>
          <a:p>
            <a:pPr lvl="0">
              <a:lnSpc>
                <a:spcPts val="4840"/>
              </a:lnSpc>
            </a:pPr>
            <a:r>
              <a:rPr lang="en-US" altLang="zh-CN" sz="3200" b="1">
                <a:effectLst/>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3200" b="1">
                <a:effectLst/>
                <a:latin typeface="微软雅黑" panose="020b0503020204020204" pitchFamily="34" charset="-122"/>
                <a:ea typeface="微软雅黑" panose="020b0503020204020204" pitchFamily="34" charset="-122"/>
                <a:cs typeface="微软雅黑" panose="020b0503020204020204" pitchFamily="34" charset="-122"/>
                <a:sym typeface="+mn-ea"/>
              </a:rPr>
              <a:t>本文写了朱自清一次什么经历</a:t>
            </a:r>
            <a:r>
              <a:rPr lang="en-US" altLang="zh-CN" sz="3200" b="1">
                <a:effectLst/>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3200" b="1">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pPr fontAlgn="base">
              <a:lnSpc>
                <a:spcPts val="4840"/>
              </a:lnSpc>
            </a:pPr>
            <a:endParaRPr lang="en-US" altLang="zh-CN" sz="3200" b="1">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pPr fontAlgn="base">
              <a:lnSpc>
                <a:spcPts val="4840"/>
              </a:lnSpc>
            </a:pPr>
            <a:r>
              <a:rPr lang="en-US" altLang="zh-CN" sz="3200" b="1">
                <a:effectLst/>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3200" b="1">
                <a:effectLst/>
                <a:latin typeface="微软雅黑" panose="020b0503020204020204" pitchFamily="34" charset="-122"/>
                <a:ea typeface="微软雅黑" panose="020b0503020204020204" pitchFamily="34" charset="-122"/>
                <a:cs typeface="微软雅黑" panose="020b0503020204020204" pitchFamily="34" charset="-122"/>
                <a:sym typeface="+mn-ea"/>
              </a:rPr>
              <a:t>本文的线索是什么</a:t>
            </a:r>
            <a:r>
              <a:rPr lang="en-US" altLang="zh-CN" sz="3200" b="1">
                <a:effectLst/>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3200" b="1">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pPr fontAlgn="base">
              <a:lnSpc>
                <a:spcPts val="4840"/>
              </a:lnSpc>
            </a:pPr>
            <a:endParaRPr lang="en-US" altLang="zh-CN" sz="3200" b="1">
              <a:effectLs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fontAlgn="base">
              <a:lnSpc>
                <a:spcPts val="4840"/>
              </a:lnSpc>
            </a:pPr>
            <a:endParaRPr lang="en-US" altLang="zh-CN" sz="3200" b="1">
              <a:effectLs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fontAlgn="base">
              <a:lnSpc>
                <a:spcPts val="4840"/>
              </a:lnSpc>
            </a:pPr>
            <a:r>
              <a:rPr lang="en-US" altLang="zh-CN" sz="3200" b="1">
                <a:effectLs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a:t>
            </a:r>
            <a:r>
              <a:rPr lang="zh-CN" altLang="en-US" sz="3200" b="1">
                <a:effectLs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说说作者夜游荷塘的行踪（路线）。</a:t>
            </a:r>
            <a:endParaRPr lang="en-US" altLang="zh-CN" sz="3200" b="1" strike="noStrike" noProof="1">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097201" name="Picture 2" descr="C:\Users\Administrator\Desktop\0c465f46720204e16ffbda08e0a46846.png"/>
          <p:cNvPicPr>
            <a:picLocks noChangeAspect="1" noChangeArrowheads="1"/>
          </p:cNvPicPr>
          <p:nvPr/>
        </p:nvPicPr>
        <p:blipFill>
          <a:blip r:embed="rId2"/>
          <a:stretch>
            <a:fillRect/>
          </a:stretch>
        </p:blipFill>
        <p:spPr bwMode="auto">
          <a:xfrm>
            <a:off x="9515475" y="4371316"/>
            <a:ext cx="2417447" cy="2419867"/>
          </a:xfrm>
          <a:prstGeom prst="rect">
            <a:avLst/>
          </a:prstGeom>
          <a:noFill/>
        </p:spPr>
      </p:pic>
      <p:sp>
        <p:nvSpPr>
          <p:cNvPr id="2" name="文本框 1"/>
          <p:cNvSpPr txBox="1"/>
          <p:nvPr/>
        </p:nvSpPr>
        <p:spPr>
          <a:xfrm>
            <a:off x="2096135" y="1731645"/>
            <a:ext cx="2743835" cy="583565"/>
          </a:xfrm>
          <a:prstGeom prst="rect">
            <a:avLst/>
          </a:prstGeom>
          <a:noFill/>
        </p:spPr>
        <p:txBody>
          <a:bodyPr wrap="square" rtlCol="0" anchor="t">
            <a:spAutoFit/>
          </a:bodyPr>
          <a:lstStyle/>
          <a:p>
            <a:pPr algn="ctr" fontAlgn="base"/>
            <a:r>
              <a:rPr lang="zh-CN" altLang="en-US" sz="3200" b="1">
                <a:solidFill>
                  <a:srgbClr val="FF0000"/>
                </a:solidFill>
                <a:effectLst/>
                <a:latin typeface="微软雅黑" panose="020b0503020204020204" pitchFamily="34" charset="-122"/>
                <a:ea typeface="微软雅黑" panose="020b0503020204020204" pitchFamily="34" charset="-122"/>
                <a:sym typeface="+mn-ea"/>
              </a:rPr>
              <a:t>月下散步</a:t>
            </a:r>
            <a:endParaRPr lang="zh-CN" altLang="en-US" sz="3200" b="1">
              <a:solidFill>
                <a:srgbClr val="FF0000"/>
              </a:solidFill>
              <a:effectLst/>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1287780" y="3049905"/>
            <a:ext cx="3853815" cy="1076325"/>
          </a:xfrm>
          <a:prstGeom prst="rect">
            <a:avLst/>
          </a:prstGeom>
          <a:noFill/>
        </p:spPr>
        <p:txBody>
          <a:bodyPr wrap="square" rtlCol="0" anchor="t">
            <a:spAutoFit/>
          </a:bodyPr>
          <a:lstStyle/>
          <a:p>
            <a:pPr lvl="0" algn="ctr"/>
            <a:r>
              <a:rPr lang="zh-CN" altLang="en-US" sz="3200" b="1">
                <a:solidFill>
                  <a:srgbClr val="FF0000"/>
                </a:solidFill>
                <a:effectLst/>
                <a:latin typeface="微软雅黑" panose="020b0503020204020204" pitchFamily="34" charset="-122"/>
                <a:ea typeface="微软雅黑" panose="020b0503020204020204" pitchFamily="34" charset="-122"/>
                <a:sym typeface="+mn-ea"/>
              </a:rPr>
              <a:t>明线：</a:t>
            </a:r>
            <a:r>
              <a:rPr lang="zh-CN" altLang="en-US" sz="3200" b="1">
                <a:solidFill>
                  <a:schemeClr val="accent3"/>
                </a:solidFill>
                <a:effectLst/>
                <a:latin typeface="微软雅黑" panose="020b0503020204020204" pitchFamily="34" charset="-122"/>
                <a:ea typeface="微软雅黑" panose="020b0503020204020204" pitchFamily="34" charset="-122"/>
                <a:sym typeface="+mn-ea"/>
              </a:rPr>
              <a:t>作者的行踪。</a:t>
            </a:r>
            <a:endParaRPr lang="zh-CN" altLang="en-US" sz="3200" b="1">
              <a:solidFill>
                <a:srgbClr val="FF0000"/>
              </a:solidFill>
              <a:effectLst/>
              <a:latin typeface="微软雅黑" panose="020b0503020204020204" pitchFamily="34" charset="-122"/>
              <a:ea typeface="微软雅黑" panose="020b0503020204020204" pitchFamily="34" charset="-122"/>
            </a:endParaRPr>
          </a:p>
          <a:p>
            <a:pPr lvl="0" algn="ctr"/>
            <a:r>
              <a:rPr lang="zh-CN" altLang="en-US" sz="3200" b="1">
                <a:solidFill>
                  <a:srgbClr val="FF0000"/>
                </a:solidFill>
                <a:effectLst/>
                <a:latin typeface="微软雅黑" panose="020b0503020204020204" pitchFamily="34" charset="-122"/>
                <a:ea typeface="微软雅黑" panose="020b0503020204020204" pitchFamily="34" charset="-122"/>
                <a:sym typeface="+mn-ea"/>
              </a:rPr>
              <a:t>暗线：</a:t>
            </a:r>
            <a:r>
              <a:rPr lang="zh-CN" altLang="en-US" sz="3200" b="1">
                <a:solidFill>
                  <a:schemeClr val="accent3"/>
                </a:solidFill>
                <a:effectLst/>
                <a:latin typeface="微软雅黑" panose="020b0503020204020204" pitchFamily="34" charset="-122"/>
                <a:ea typeface="微软雅黑" panose="020b0503020204020204" pitchFamily="34" charset="-122"/>
                <a:sym typeface="+mn-ea"/>
              </a:rPr>
              <a:t>作者的感情。</a:t>
            </a:r>
            <a:endParaRPr lang="zh-CN" altLang="en-US" sz="3200" b="1">
              <a:solidFill>
                <a:schemeClr val="accent3"/>
              </a:solidFill>
              <a:effectLst/>
              <a:latin typeface="微软雅黑" panose="020b0503020204020204" pitchFamily="34" charset="-122"/>
              <a:ea typeface="微软雅黑" panose="020b0503020204020204" pitchFamily="34" charset="-122"/>
              <a:sym typeface="+mn-ea"/>
            </a:endParaRPr>
          </a:p>
        </p:txBody>
      </p:sp>
      <p:sp>
        <p:nvSpPr>
          <p:cNvPr id="5" name="文本框 4"/>
          <p:cNvSpPr txBox="1"/>
          <p:nvPr/>
        </p:nvSpPr>
        <p:spPr>
          <a:xfrm>
            <a:off x="556260" y="4940300"/>
            <a:ext cx="7139305" cy="1076325"/>
          </a:xfrm>
          <a:prstGeom prst="rect">
            <a:avLst/>
          </a:prstGeom>
          <a:noFill/>
        </p:spPr>
        <p:txBody>
          <a:bodyPr wrap="square" rtlCol="0" anchor="t">
            <a:spAutoFit/>
          </a:bodyPr>
          <a:lstStyle/>
          <a:p>
            <a:pPr marL="0" marR="0" lvl="0" indent="0" algn="ctr" defTabSz="914400">
              <a:buClrTx/>
              <a:buNone/>
            </a:pPr>
            <a:r>
              <a:rPr lang="zh-CN" altLang="en-US" sz="32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走出家门</a:t>
            </a:r>
            <a:r>
              <a:rPr lang="en-US" altLang="zh-CN" sz="32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sz="32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踏上小路</a:t>
            </a:r>
            <a:r>
              <a:rPr lang="en-US" altLang="zh-CN" sz="32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sz="32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观赏荷塘</a:t>
            </a:r>
            <a:endParaRPr lang="en-US" altLang="zh-CN" sz="32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marL="0" marR="0" lvl="0" indent="0" algn="ctr" defTabSz="914400">
              <a:buClrTx/>
              <a:buNone/>
            </a:pPr>
            <a:r>
              <a:rPr lang="zh-CN" altLang="en-US" sz="32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塘上月色</a:t>
            </a:r>
            <a:r>
              <a:rPr lang="en-US" altLang="zh-CN" sz="32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sz="32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荷塘四周</a:t>
            </a:r>
            <a:r>
              <a:rPr lang="en-US" altLang="zh-CN" sz="32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sz="3200" b="1" smtClean="0">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回家推门</a:t>
            </a:r>
            <a:endParaRPr lang="zh-CN" altLang="en-US" sz="32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578" name="矩形 13"/>
          <p:cNvSpPr/>
          <p:nvPr/>
        </p:nvSpPr>
        <p:spPr>
          <a:xfrm>
            <a:off x="0" y="8614"/>
            <a:ext cx="11875169" cy="654517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2097152" name="图片 2"/>
          <p:cNvPicPr>
            <a:picLocks noChangeAspect="1"/>
          </p:cNvPicPr>
          <p:nvPr/>
        </p:nvPicPr>
        <p:blipFill>
          <a:blip r:embed="rId3"/>
          <a:stretch>
            <a:fillRect/>
          </a:stretch>
        </p:blipFill>
        <p:spPr>
          <a:xfrm>
            <a:off x="0" y="1789430"/>
            <a:ext cx="12192000" cy="5068570"/>
          </a:xfrm>
          <a:prstGeom prst="rect">
            <a:avLst/>
          </a:prstGeom>
        </p:spPr>
      </p:pic>
      <p:pic>
        <p:nvPicPr>
          <p:cNvPr id="2097153" name="Picture 4"/>
          <p:cNvPicPr>
            <a:picLocks noChangeAspect="1" noChangeArrowheads="1"/>
          </p:cNvPicPr>
          <p:nvPr/>
        </p:nvPicPr>
        <p:blipFill>
          <a:blip r:embed="rId4"/>
          <a:stretch>
            <a:fillRect/>
          </a:stretch>
        </p:blipFill>
        <p:spPr bwMode="auto">
          <a:xfrm flipH="1">
            <a:off x="10652259" y="5930033"/>
            <a:ext cx="316737" cy="447985"/>
          </a:xfrm>
          <a:prstGeom prst="rect">
            <a:avLst/>
          </a:prstGeom>
          <a:noFill/>
        </p:spPr>
      </p:pic>
      <p:sp>
        <p:nvSpPr>
          <p:cNvPr id="2" name="TextBox 1"/>
          <p:cNvSpPr txBox="1"/>
          <p:nvPr/>
        </p:nvSpPr>
        <p:spPr>
          <a:xfrm>
            <a:off x="1133475" y="752475"/>
            <a:ext cx="9092571" cy="3416320"/>
          </a:xfrm>
          <a:prstGeom prst="rect">
            <a:avLst/>
          </a:prstGeom>
          <a:noFill/>
        </p:spPr>
        <p:txBody>
          <a:bodyPr wrap="square" rtlCol="0">
            <a:spAutoFit/>
          </a:bodyPr>
          <a:lstStyle/>
          <a:p>
            <a:pPr>
              <a:lnSpc>
                <a:spcPct val="200000"/>
              </a:lnSpc>
            </a:pPr>
            <a:r>
              <a:rPr lang="en-US" altLang="zh-CN" sz="5400" b="1" smtClean="0">
                <a:solidFill>
                  <a:srgbClr val="FFC000"/>
                </a:solidFill>
              </a:rPr>
              <a:t>《</a:t>
            </a:r>
            <a:r>
              <a:rPr lang="zh-CN" altLang="en-US" sz="5400" b="1" smtClean="0">
                <a:solidFill>
                  <a:srgbClr val="FFC000"/>
                </a:solidFill>
              </a:rPr>
              <a:t>故都的秋</a:t>
            </a:r>
            <a:r>
              <a:rPr lang="en-US" altLang="zh-CN" sz="5400" b="1" smtClean="0">
                <a:solidFill>
                  <a:srgbClr val="FFC000"/>
                </a:solidFill>
              </a:rPr>
              <a:t>》</a:t>
            </a:r>
            <a:r>
              <a:rPr lang="zh-CN" altLang="en-US" sz="5400" b="1" smtClean="0">
                <a:solidFill>
                  <a:srgbClr val="FFC000"/>
                </a:solidFill>
              </a:rPr>
              <a:t>与</a:t>
            </a:r>
            <a:r>
              <a:rPr lang="en-US" altLang="zh-CN" sz="5400" b="1" smtClean="0">
                <a:solidFill>
                  <a:srgbClr val="FFC000"/>
                </a:solidFill>
              </a:rPr>
              <a:t>《</a:t>
            </a:r>
            <a:r>
              <a:rPr lang="zh-CN" altLang="en-US" sz="5400" b="1" smtClean="0">
                <a:solidFill>
                  <a:srgbClr val="FFC000"/>
                </a:solidFill>
              </a:rPr>
              <a:t>荷塘月色</a:t>
            </a:r>
            <a:r>
              <a:rPr lang="en-US" altLang="zh-CN" sz="5400" b="1" smtClean="0">
                <a:solidFill>
                  <a:srgbClr val="FFC000"/>
                </a:solidFill>
              </a:rPr>
              <a:t>》</a:t>
            </a:r>
            <a:endParaRPr lang="en-US" altLang="zh-CN" sz="5400" b="1" smtClean="0">
              <a:solidFill>
                <a:srgbClr val="FFC000"/>
              </a:solidFill>
            </a:endParaRPr>
          </a:p>
          <a:p>
            <a:pPr>
              <a:lnSpc>
                <a:spcPct val="200000"/>
              </a:lnSpc>
            </a:pPr>
            <a:r>
              <a:rPr lang="en-US" altLang="zh-CN" sz="5400" b="1">
                <a:solidFill>
                  <a:srgbClr val="FFC000"/>
                </a:solidFill>
              </a:rPr>
              <a:t> </a:t>
            </a:r>
            <a:r>
              <a:rPr lang="en-US" altLang="zh-CN" sz="5400" b="1" smtClean="0">
                <a:solidFill>
                  <a:srgbClr val="FFC000"/>
                </a:solidFill>
              </a:rPr>
              <a:t>                    </a:t>
            </a:r>
            <a:r>
              <a:rPr lang="zh-CN" altLang="en-US" sz="5400" b="1" smtClean="0">
                <a:solidFill>
                  <a:srgbClr val="FFC000"/>
                </a:solidFill>
              </a:rPr>
              <a:t>群文阅读第二课时</a:t>
            </a:r>
            <a:endParaRPr lang="zh-CN" altLang="en-US" sz="5400" b="1">
              <a:solidFill>
                <a:srgbClr val="FFC000"/>
              </a:solidFill>
            </a:endParaRPr>
          </a:p>
        </p:txBody>
      </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2097153"/>
                                        </p:tgtEl>
                                        <p:attrNameLst>
                                          <p:attrName>style.visibility</p:attrName>
                                        </p:attrNameLst>
                                      </p:cBhvr>
                                      <p:to>
                                        <p:strVal val="visible"/>
                                      </p:to>
                                    </p:set>
                                    <p:animEffect transition="in" filter="fade">
                                      <p:cBhvr>
                                        <p:cTn id="7" dur="2000"/>
                                        <p:tgtEl>
                                          <p:spTgt spid="20971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01" name="圆角矩形 11">
            <a:hlinkClick r:id="rId3" action="ppaction://hlinkfile"/>
          </p:cNvPr>
          <p:cNvSpPr/>
          <p:nvPr/>
        </p:nvSpPr>
        <p:spPr>
          <a:xfrm>
            <a:off x="4524375" y="633730"/>
            <a:ext cx="2304415" cy="79629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smtClean="0">
                <a:latin typeface="微软雅黑" panose="020b0503020204020204" pitchFamily="34" charset="-122"/>
                <a:ea typeface="微软雅黑" panose="020b0503020204020204" pitchFamily="34" charset="-122"/>
              </a:rPr>
              <a:t>学习目标</a:t>
            </a:r>
            <a:endParaRPr lang="zh-CN" altLang="en-US" sz="4000" b="1" smtClean="0">
              <a:latin typeface="微软雅黑" panose="020b0503020204020204" pitchFamily="34" charset="-122"/>
              <a:ea typeface="微软雅黑" panose="020b0503020204020204" pitchFamily="34" charset="-122"/>
            </a:endParaRPr>
          </a:p>
        </p:txBody>
      </p:sp>
      <p:sp>
        <p:nvSpPr>
          <p:cNvPr id="2" name="文本框 1"/>
          <p:cNvSpPr txBox="1"/>
          <p:nvPr/>
        </p:nvSpPr>
        <p:spPr>
          <a:xfrm>
            <a:off x="1387475" y="2219960"/>
            <a:ext cx="9900920" cy="2221314"/>
          </a:xfrm>
          <a:prstGeom prst="rect">
            <a:avLst/>
          </a:prstGeom>
          <a:noFill/>
        </p:spPr>
        <p:txBody>
          <a:bodyPr wrap="square" rtlCol="0" anchor="t">
            <a:spAutoFit/>
          </a:bodyPr>
          <a:lstStyle/>
          <a:p>
            <a:pPr marL="0" marR="0" lvl="0" indent="0" algn="l" defTabSz="914400" rtl="0" fontAlgn="auto">
              <a:lnSpc>
                <a:spcPct val="150000"/>
              </a:lnSpc>
              <a:spcBef>
                <a:spcPct val="0"/>
              </a:spcBef>
              <a:spcAft>
                <a:spcPct val="0"/>
              </a:spcAft>
              <a:buClrTx/>
              <a:buSzTx/>
              <a:buFont typeface="Arial" panose="020b0604020202020204" pitchFamily="34" charset="0"/>
              <a:buNone/>
              <a:defRPr/>
            </a:pPr>
            <a:r>
              <a:rPr lang="en-US" altLang="zh-CN" sz="3200" b="1" noProof="0" smtClean="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3200" b="1" noProof="0" smtClean="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、了解写景散文的特点。</a:t>
            </a:r>
            <a:endParaRPr lang="en-US" altLang="zh-CN" sz="3200" b="1" noProof="0" smtClean="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fontAlgn="auto">
              <a:lnSpc>
                <a:spcPct val="150000"/>
              </a:lnSpc>
              <a:spcBef>
                <a:spcPct val="0"/>
              </a:spcBef>
              <a:spcAft>
                <a:spcPct val="0"/>
              </a:spcAft>
              <a:buClrTx/>
              <a:buSzTx/>
              <a:buFont typeface="Arial" panose="020b0604020202020204" pitchFamily="34" charset="0"/>
              <a:buNone/>
              <a:defRPr/>
            </a:pPr>
            <a:r>
              <a:rPr lang="en-US" altLang="zh-CN" sz="3200" b="1" noProof="0" smtClean="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3200" b="1" noProof="0" smtClean="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、学习文中景物描绘的技巧，感受语言的美。</a:t>
            </a:r>
            <a:endParaRPr kumimoji="0" lang="en-US" altLang="zh-CN" sz="3200" b="1" i="0" u="none" strike="noStrike" kern="1200" cap="none" spc="0" normalizeH="0" baseline="0" noProof="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fontAlgn="auto">
              <a:lnSpc>
                <a:spcPct val="150000"/>
              </a:lnSpc>
              <a:spcBef>
                <a:spcPct val="0"/>
              </a:spcBef>
              <a:spcAft>
                <a:spcPct val="0"/>
              </a:spcAft>
              <a:buClrTx/>
              <a:buSzTx/>
              <a:buFont typeface="Arial" panose="020b0604020202020204" pitchFamily="34" charset="0"/>
              <a:buNone/>
              <a:defRPr/>
            </a:pPr>
            <a:r>
              <a:rPr lang="en-US" altLang="zh-CN" sz="3200" b="1" noProof="0" smtClean="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3200" b="1" noProof="0" smtClean="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、理解作者，体会作者的情感。</a:t>
            </a:r>
            <a:endParaRPr lang="zh-CN" altLang="en-US" sz="3200" b="1" noProof="0" smtClean="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097177" name="Picture 2" descr="C:\Users\Administrator\Desktop\795ccd4efcf5c9e6d5bed120609a5f41.png"/>
          <p:cNvPicPr>
            <a:picLocks noChangeAspect="1" noChangeArrowheads="1"/>
          </p:cNvPicPr>
          <p:nvPr/>
        </p:nvPicPr>
        <p:blipFill>
          <a:blip r:embed="rId4"/>
          <a:stretch>
            <a:fillRect/>
          </a:stretch>
        </p:blipFill>
        <p:spPr bwMode="auto">
          <a:xfrm>
            <a:off x="8112269" y="4655419"/>
            <a:ext cx="4080014" cy="2202960"/>
          </a:xfrm>
          <a:prstGeom prst="rect">
            <a:avLst/>
          </a:prstGeom>
          <a:noFill/>
        </p:spPr>
      </p:pic>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314325" y="1083945"/>
            <a:ext cx="11563350" cy="5385898"/>
          </a:xfrm>
          <a:prstGeom prst="rect">
            <a:avLst/>
          </a:prstGeom>
          <a:noFill/>
        </p:spPr>
        <p:txBody>
          <a:bodyPr wrap="square" rtlCol="0" anchor="t">
            <a:spAutoFit/>
          </a:bodyPr>
          <a:lstStyle/>
          <a:p>
            <a:pPr lvl="0" indent="266700" fontAlgn="base">
              <a:lnSpc>
                <a:spcPts val="3840"/>
              </a:lnSpc>
              <a:spcBef>
                <a:spcPct val="0"/>
              </a:spcBef>
              <a:spcAft>
                <a:spcPct val="0"/>
              </a:spcAft>
            </a:pPr>
            <a:r>
              <a:rPr lang="en-US" altLang="zh-CN" b="1"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en-US" altLang="zh-CN"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a:latin typeface="微软雅黑" panose="020b0503020204020204" pitchFamily="34" charset="-122"/>
                <a:ea typeface="微软雅黑" panose="020b0503020204020204" pitchFamily="34" charset="-122"/>
                <a:cs typeface="微软雅黑" panose="020b0503020204020204" pitchFamily="34" charset="-122"/>
                <a:sym typeface="+mn-ea"/>
              </a:rPr>
              <a:t>形散而神</a:t>
            </a:r>
            <a:r>
              <a:rPr lang="zh-CN" altLang="en-US" b="1" smtClean="0">
                <a:latin typeface="微软雅黑" panose="020b0503020204020204" pitchFamily="34" charset="-122"/>
                <a:ea typeface="微软雅黑" panose="020b0503020204020204" pitchFamily="34" charset="-122"/>
                <a:cs typeface="微软雅黑" panose="020b0503020204020204" pitchFamily="34" charset="-122"/>
                <a:sym typeface="+mn-ea"/>
              </a:rPr>
              <a:t>不散</a:t>
            </a:r>
            <a:endParaRPr lang="en-US" altLang="zh-CN" b="1"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266700" fontAlgn="base">
              <a:lnSpc>
                <a:spcPts val="3840"/>
              </a:lnSpc>
              <a:spcBef>
                <a:spcPct val="0"/>
              </a:spcBef>
              <a:spcAft>
                <a:spcPct val="0"/>
              </a:spcAft>
            </a:pPr>
            <a:r>
              <a:rPr lang="zh-CN" altLang="en-US" b="1"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“形散”</a:t>
            </a:r>
            <a:r>
              <a:rPr lang="zh-CN" altLang="en-US"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主要是说散文取材十分广泛自由</a:t>
            </a:r>
            <a:r>
              <a:rPr lang="en-US" altLang="zh-CN"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不受时间和空间的限制；表现手法不拘一格：可以叙述事件的发展</a:t>
            </a:r>
            <a:r>
              <a:rPr lang="en-US" altLang="zh-CN"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可以描写人物形象</a:t>
            </a:r>
            <a:r>
              <a:rPr lang="en-US" altLang="zh-CN"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可以托物抒情</a:t>
            </a:r>
            <a:r>
              <a:rPr lang="en-US" altLang="zh-CN"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可以发表议论</a:t>
            </a:r>
            <a:r>
              <a:rPr lang="en-US" altLang="zh-CN"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而且作者可以根据内容需要自由调整、随意</a:t>
            </a:r>
            <a:r>
              <a:rPr lang="zh-CN" altLang="en-US" b="1"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变化。</a:t>
            </a:r>
            <a:r>
              <a:rPr lang="en-US" altLang="zh-CN" b="1"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神不散”主要是从散文的立意方面说的</a:t>
            </a:r>
            <a:r>
              <a:rPr lang="en-US" altLang="zh-CN"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即散文所要表达的主题必须明确而集中</a:t>
            </a:r>
            <a:r>
              <a:rPr lang="en-US" altLang="zh-CN"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无论散文的内容多么广泛</a:t>
            </a:r>
            <a:r>
              <a:rPr lang="en-US" altLang="zh-CN"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表现手法多么灵活</a:t>
            </a:r>
            <a:r>
              <a:rPr lang="en-US" altLang="zh-CN"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无不为更好的表达主题</a:t>
            </a:r>
            <a:r>
              <a:rPr lang="zh-CN" altLang="en-US" b="1"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服务。</a:t>
            </a:r>
            <a:endParaRPr lang="en-US" altLang="zh-CN" b="1"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266700" fontAlgn="base">
              <a:lnSpc>
                <a:spcPts val="3840"/>
              </a:lnSpc>
              <a:spcBef>
                <a:spcPct val="0"/>
              </a:spcBef>
              <a:spcAft>
                <a:spcPct val="0"/>
              </a:spcAft>
            </a:pPr>
            <a:r>
              <a:rPr lang="en-US" altLang="zh-CN" b="1">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b="1">
                <a:latin typeface="微软雅黑" panose="020b0503020204020204" pitchFamily="34" charset="-122"/>
                <a:ea typeface="微软雅黑" panose="020b0503020204020204" pitchFamily="34" charset="-122"/>
                <a:cs typeface="微软雅黑" panose="020b0503020204020204" pitchFamily="34" charset="-122"/>
                <a:sym typeface="+mn-ea"/>
              </a:rPr>
              <a:t>意境</a:t>
            </a:r>
            <a:r>
              <a:rPr lang="zh-CN" altLang="en-US" b="1" smtClean="0">
                <a:latin typeface="微软雅黑" panose="020b0503020204020204" pitchFamily="34" charset="-122"/>
                <a:ea typeface="微软雅黑" panose="020b0503020204020204" pitchFamily="34" charset="-122"/>
                <a:cs typeface="微软雅黑" panose="020b0503020204020204" pitchFamily="34" charset="-122"/>
                <a:sym typeface="+mn-ea"/>
              </a:rPr>
              <a:t>深邃，情感真挚</a:t>
            </a:r>
            <a:endParaRPr lang="en-US" altLang="zh-CN" b="1">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266700" fontAlgn="base">
              <a:lnSpc>
                <a:spcPts val="3840"/>
              </a:lnSpc>
              <a:spcBef>
                <a:spcPct val="0"/>
              </a:spcBef>
              <a:spcAft>
                <a:spcPct val="0"/>
              </a:spcAft>
            </a:pPr>
            <a:r>
              <a:rPr lang="zh-CN" altLang="en-US" b="1"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作者</a:t>
            </a:r>
            <a:r>
              <a:rPr lang="zh-CN" altLang="en-US"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借助想象与</a:t>
            </a:r>
            <a:r>
              <a:rPr lang="zh-CN" altLang="en-US" b="1"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联想，由浅入深，由</a:t>
            </a:r>
            <a:r>
              <a:rPr lang="zh-CN" altLang="en-US"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实而虚的依次写来</a:t>
            </a:r>
            <a:r>
              <a:rPr lang="en-US" altLang="zh-CN"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可以融情于景、寄情于事、寓情于物、托物言志</a:t>
            </a:r>
            <a:r>
              <a:rPr lang="en-US" altLang="zh-CN"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表达作者的真情实感</a:t>
            </a:r>
            <a:r>
              <a:rPr lang="en-US" altLang="zh-CN"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实现物我的统一</a:t>
            </a:r>
            <a:r>
              <a:rPr lang="en-US" altLang="zh-CN"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展现出更深远的思想</a:t>
            </a:r>
            <a:r>
              <a:rPr lang="en-US" altLang="zh-CN"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使读者领会更深的</a:t>
            </a:r>
            <a:r>
              <a:rPr lang="zh-CN" altLang="en-US" b="1"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道理。</a:t>
            </a:r>
            <a:endParaRPr lang="en-US" altLang="zh-CN" b="1"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266700" fontAlgn="base">
              <a:lnSpc>
                <a:spcPts val="3840"/>
              </a:lnSpc>
              <a:spcBef>
                <a:spcPct val="0"/>
              </a:spcBef>
              <a:spcAft>
                <a:spcPct val="0"/>
              </a:spcAft>
            </a:pPr>
            <a:r>
              <a:rPr lang="en-US" altLang="zh-CN" b="1" smtClean="0">
                <a:ln>
                  <a:noFill/>
                </a:ln>
                <a:effectLst/>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b="1">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b="1" smtClean="0">
                <a:latin typeface="微软雅黑" panose="020b0503020204020204" pitchFamily="34" charset="-122"/>
                <a:ea typeface="微软雅黑" panose="020b0503020204020204" pitchFamily="34" charset="-122"/>
                <a:cs typeface="微软雅黑" panose="020b0503020204020204" pitchFamily="34" charset="-122"/>
                <a:sym typeface="+mn-ea"/>
              </a:rPr>
              <a:t>语言</a:t>
            </a:r>
            <a:r>
              <a:rPr lang="zh-CN" altLang="en-US" b="1">
                <a:latin typeface="微软雅黑" panose="020b0503020204020204" pitchFamily="34" charset="-122"/>
                <a:ea typeface="微软雅黑" panose="020b0503020204020204" pitchFamily="34" charset="-122"/>
                <a:cs typeface="微软雅黑" panose="020b0503020204020204" pitchFamily="34" charset="-122"/>
                <a:sym typeface="+mn-ea"/>
              </a:rPr>
              <a:t>优美</a:t>
            </a:r>
            <a:r>
              <a:rPr lang="zh-CN" altLang="en-US" b="1" smtClean="0">
                <a:latin typeface="微软雅黑" panose="020b0503020204020204" pitchFamily="34" charset="-122"/>
                <a:ea typeface="微软雅黑" panose="020b0503020204020204" pitchFamily="34" charset="-122"/>
                <a:cs typeface="微软雅黑" panose="020b0503020204020204" pitchFamily="34" charset="-122"/>
                <a:sym typeface="+mn-ea"/>
              </a:rPr>
              <a:t>凝练，富于文采</a:t>
            </a:r>
            <a:endParaRPr lang="en-US" altLang="zh-CN" b="1">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266700" fontAlgn="base">
              <a:lnSpc>
                <a:spcPts val="3840"/>
              </a:lnSpc>
              <a:spcBef>
                <a:spcPct val="0"/>
              </a:spcBef>
              <a:spcAft>
                <a:spcPct val="0"/>
              </a:spcAft>
            </a:pPr>
            <a:r>
              <a:rPr lang="zh-CN" altLang="en-US" b="1"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所谓</a:t>
            </a:r>
            <a:r>
              <a:rPr lang="zh-CN" altLang="en-US"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优美</a:t>
            </a:r>
            <a:r>
              <a:rPr lang="en-US" altLang="zh-CN"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就是指散文的语言清新明丽</a:t>
            </a:r>
            <a:r>
              <a:rPr lang="en-US" altLang="zh-CN"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生动活泼</a:t>
            </a:r>
            <a:r>
              <a:rPr lang="en-US" altLang="zh-CN"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富于</a:t>
            </a:r>
            <a:r>
              <a:rPr lang="zh-CN" altLang="en-US" b="1"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音乐感</a:t>
            </a:r>
            <a:r>
              <a:rPr lang="zh-CN" altLang="en-US"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所谓</a:t>
            </a:r>
            <a:r>
              <a:rPr lang="zh-CN" altLang="en-US"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凝练</a:t>
            </a:r>
            <a:r>
              <a:rPr lang="en-US" altLang="zh-CN"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是说散文的语言简洁质朴</a:t>
            </a:r>
            <a:r>
              <a:rPr lang="en-US" altLang="zh-CN"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自然流畅</a:t>
            </a:r>
            <a:r>
              <a:rPr lang="en-US" altLang="zh-CN"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寥寥数语就可以描绘出生动的形象</a:t>
            </a:r>
            <a:r>
              <a:rPr lang="en-US" altLang="zh-CN"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勾勒出动人的场景</a:t>
            </a:r>
            <a:r>
              <a:rPr lang="en-US" altLang="zh-CN"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显示出深远的意境</a:t>
            </a:r>
            <a:r>
              <a:rPr lang="en-US" altLang="zh-CN"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散文力求写景如在眼前</a:t>
            </a:r>
            <a:r>
              <a:rPr lang="en-US" altLang="zh-CN"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写情</a:t>
            </a:r>
            <a:r>
              <a:rPr lang="zh-CN" altLang="en-US" b="1"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沁人心脾。</a:t>
            </a:r>
            <a:endParaRPr lang="zh-CN" altLang="en-US" b="1" smtClean="0">
              <a:ln>
                <a:noFill/>
              </a:ln>
              <a:solidFill>
                <a:schemeClr val="accent1"/>
              </a:solidFill>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48601" name="圆角矩形 11">
            <a:hlinkClick r:id="rId2" action="ppaction://hlinkfile"/>
          </p:cNvPr>
          <p:cNvSpPr/>
          <p:nvPr/>
        </p:nvSpPr>
        <p:spPr>
          <a:xfrm>
            <a:off x="3831587" y="218439"/>
            <a:ext cx="4283711" cy="572135"/>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smtClean="0">
                <a:latin typeface="微软雅黑" panose="020b0503020204020204" pitchFamily="34" charset="-122"/>
                <a:ea typeface="微软雅黑" panose="020b0503020204020204" pitchFamily="34" charset="-122"/>
              </a:rPr>
              <a:t>写景散文特点</a:t>
            </a:r>
            <a:endParaRPr lang="zh-CN" altLang="en-US" sz="4000" b="1" smtClean="0">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sld>
</file>

<file path=ppt/tags/tag1.xml><?xml version="1.0" encoding="utf-8"?>
<p:tagLst xmlns:p="http://schemas.openxmlformats.org/presentationml/2006/main">
  <p:tag name="KSO_WM_UNIT_PLACING_PICTURE_USER_VIEWPORT" val="{&quot;height&quot;:3065.6771653543306,&quot;width&quot;:5677.8173228346459}"/>
</p:tagLst>
</file>

<file path=ppt/tags/tag2.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1_Office 主题">
  <a:themeElements>
    <a:clrScheme name="凤舞九天">
      <a:dk1>
        <a:sysClr val="windowText" lastClr="000000"/>
      </a:dk1>
      <a:lt1>
        <a:sysClr val="window" lastClr="FFFFFF"/>
      </a:lt1>
      <a:dk2>
        <a:srgbClr val="004646"/>
      </a:dk2>
      <a:lt2>
        <a:srgbClr val="E1F0FF"/>
      </a:lt2>
      <a:accent1>
        <a:srgbClr val="50742F"/>
      </a:accent1>
      <a:accent2>
        <a:srgbClr val="268868"/>
      </a:accent2>
      <a:accent3>
        <a:srgbClr val="33BD56"/>
      </a:accent3>
      <a:accent4>
        <a:srgbClr val="4BC5B9"/>
      </a:accent4>
      <a:accent5>
        <a:srgbClr val="3163CA"/>
      </a:accent5>
      <a:accent6>
        <a:srgbClr val="4B14AA"/>
      </a:accent6>
      <a:hlink>
        <a:srgbClr val="D9BE02"/>
      </a:hlink>
      <a:folHlink>
        <a:srgbClr val="F900F9"/>
      </a:folHlink>
    </a:clrScheme>
    <a:fontScheme name="自定义 2">
      <a:majorFont>
        <a:latin typeface="Calibri Light"/>
        <a:ea typeface="隶书"/>
        <a:cs typeface="Arial"/>
      </a:majorFont>
      <a:minorFont>
        <a:latin typeface="Calibri"/>
        <a:ea typeface="隶书"/>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201</Paragraphs>
  <Slides>41</Slides>
  <Notes>17</Notes>
  <TotalTime>0</TotalTime>
  <HiddenSlides>0</HiddenSlides>
  <MMClips>0</MMClips>
  <ScaleCrop>0</ScaleCrop>
  <HeadingPairs>
    <vt:vector baseType="variant" size="6">
      <vt:variant>
        <vt:lpstr>Fonts used</vt:lpstr>
      </vt:variant>
      <vt:variant>
        <vt:i4>13</vt:i4>
      </vt:variant>
      <vt:variant>
        <vt:lpstr>Theme</vt:lpstr>
      </vt:variant>
      <vt:variant>
        <vt:i4>1</vt:i4>
      </vt:variant>
      <vt:variant>
        <vt:lpstr>Slide Titles</vt:lpstr>
      </vt:variant>
      <vt:variant>
        <vt:i4>41</vt:i4>
      </vt:variant>
    </vt:vector>
  </HeadingPairs>
  <TitlesOfParts>
    <vt:vector baseType="lpstr" size="55">
      <vt:lpstr>Arial</vt:lpstr>
      <vt:lpstr>Calibri Light</vt:lpstr>
      <vt:lpstr>隶书</vt:lpstr>
      <vt:lpstr>Calibri</vt:lpstr>
      <vt:lpstr>微软雅黑</vt:lpstr>
      <vt:lpstr>Wingdings</vt:lpstr>
      <vt:lpstr>华文新魏</vt:lpstr>
      <vt:lpstr>Times New Roman</vt:lpstr>
      <vt:lpstr>楷体_GB2312</vt:lpstr>
      <vt:lpstr>华文行楷</vt:lpstr>
      <vt:lpstr>宋体</vt:lpstr>
      <vt:lpstr>华文中宋</vt:lpstr>
      <vt:lpstr>楷体</vt:lpstr>
      <vt:lpstr>1_Office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2022-09-18T20:24:20.304</cp:lastPrinted>
  <dcterms:created xsi:type="dcterms:W3CDTF">2022-09-18T20:24:20Z</dcterms:created>
  <dcterms:modified xsi:type="dcterms:W3CDTF">2022-09-18T12:24:22Z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