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99" r:id="rId2"/>
    <p:sldId id="499" r:id="rId3"/>
    <p:sldId id="445" r:id="rId4"/>
    <p:sldId id="560" r:id="rId5"/>
    <p:sldId id="563" r:id="rId6"/>
    <p:sldId id="565" r:id="rId7"/>
    <p:sldId id="564" r:id="rId8"/>
    <p:sldId id="566" r:id="rId9"/>
    <p:sldId id="567" r:id="rId10"/>
    <p:sldId id="568" r:id="rId11"/>
    <p:sldId id="569" r:id="rId12"/>
    <p:sldId id="270" r:id="rId13"/>
    <p:sldId id="570" r:id="rId14"/>
    <p:sldId id="571" r:id="rId15"/>
    <p:sldId id="573" r:id="rId16"/>
    <p:sldId id="300" r:id="rId17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>
        <p:scale>
          <a:sx n="75" d="100"/>
          <a:sy n="75" d="100"/>
        </p:scale>
        <p:origin x="-2040" y="-8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8"/>
          <p:cNvSpPr txBox="1"/>
          <p:nvPr/>
        </p:nvSpPr>
        <p:spPr>
          <a:xfrm>
            <a:off x="910630" y="3173117"/>
            <a:ext cx="103691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</a:t>
            </a:r>
            <a:r>
              <a:rPr lang="en-US" altLang="zh-CN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古诗常见抒情方式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10630" y="2737636"/>
            <a:ext cx="43924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　微专题四    熟读古诗鉴赏核心知识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9473438" y="71645"/>
            <a:ext cx="2788619" cy="264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487" y="357343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抒情方式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487" y="1067898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487" y="3057341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59174" y="362001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用典抒情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262558" y="1096939"/>
            <a:ext cx="11744974" cy="1962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借用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典故来表达作者的思想感情，包括对现实生活中某些问题的立场和个人愿望等。用典有时增加了诗歌的容量，使诗歌典雅耐读，富于文采；有时则是为了怀古伤今，咏史言志。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289642" y="3068960"/>
            <a:ext cx="1162868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	  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千古江山，英雄无觅，孙仲谋处。舞榭歌台，风流总被，雨打风吹去。斜阳草树，寻常巷陌，人道寄奴曾住。想当年：金戈铁马，气吞万里如虎。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淮左名都，竹西佳处，解鞍少驻初程。过春风十里，尽荠麦青青。自胡马窥江去后，废池乔木，犹厌言兵。渐黄昏，清角吹寒，都在空城。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0611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3033" y="725450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751396"/>
            <a:ext cx="11522219" cy="3901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	  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想当年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写的是刘裕当年北伐抗敌的英雄气概。作者借赞扬刘裕，讽刺南宋王朝的主和派屈辱求和的无耻行径，表现出作者抗金的主张和恢复中原的决心。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春风十里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引用杜牧的诗句，表现往日扬州十里长街的繁荣景况，是虚写；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尽荠麦青青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是写词人今日所见的凄凉情形，是实写。这两幅对比鲜明的图景寄寓着词人对昔盛今衰的感慨。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262558" y="4725144"/>
            <a:ext cx="115222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抒情方式与表现手法有交叉，也可以归到表现手法中。</a:t>
            </a:r>
            <a:endParaRPr lang="zh-CN" altLang="zh-CN" sz="11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519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练一练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4692" y="658788"/>
            <a:ext cx="11401027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阅读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下面这首诗，然后回答问题。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七月二十九日崇让宅</a:t>
            </a:r>
            <a:r>
              <a:rPr lang="en-US" altLang="zh-CN" sz="2800" b="1" kern="100" baseline="300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宴作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李商隐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露如微霰下前池，风过回塘万竹悲。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浮世本来多聚散，红蕖何事亦离披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悠扬归梦惟灯见，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濩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落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生涯独酒知。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岂到白头长只尔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，嵩阳松雪有心期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华文细黑"/>
                <a:ea typeface="华文细黑"/>
                <a:cs typeface="Times New Roman"/>
              </a:rPr>
              <a:t>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①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崇让宅：李商隐岳父王茂元在东都洛阳崇让坊的宅邸。写作此诗时诗人仕途受挫，暂居于此，妻子仍在京城长安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②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离披：零落分散的样子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huò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落：空虚冷落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④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只尔：只是这样</a:t>
            </a:r>
            <a:r>
              <a:rPr lang="en-US" altLang="zh-CN" sz="2800" kern="100" dirty="0" smtClean="0">
                <a:latin typeface="华文细黑"/>
                <a:ea typeface="华文细黑"/>
                <a:cs typeface="Times New Roman"/>
              </a:rPr>
              <a:t>。</a:t>
            </a: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558" y="1200234"/>
            <a:ext cx="11522219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诗歌的前四句与后四句在情感表达上有什么不同？请简要分析。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3033" y="1899036"/>
            <a:ext cx="11522219" cy="1962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前四句即景生情，融情入景；后四句直抒胸臆。前四句用环境的凄清衬托了诗人心境的凄凉；后四句写归梦难成，以酒浇愁，白头终了，直接抒发自己的孤独之感、失意之悲、别离之痛。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419403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3627" y="410589"/>
            <a:ext cx="11522219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阅读下面两首诗，然后回答问题。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西湖梅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元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冯子振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苏老堤边玉一林，六桥风月是知音。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任他桃李争欢赏，不为繁华易素心。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昌谷北园新笋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其一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唐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箨落长竿削玉开，君看母笋是龙材。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更容一夜抽千尺，别却池园数寸泥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2794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3033" y="980728"/>
            <a:ext cx="11522219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这两首诗表达了作者怎样的思想情感？请作简要赏析。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3033" y="1679530"/>
            <a:ext cx="1152221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冯诗用对比手法，将梅花与桃李进行对比，表达了对梅花淡泊品性的赞美之情，借以表达自身坚守本心、固守节操的决心。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李诗用比喻、夸张手法，将新笋比喻成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削玉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一夜抽千尺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则是用到了夸张手法。诗人以新笋自喻，表达了高洁的志向：希望能做辅佐君王治国安邦的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龙材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611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9473438" y="71645"/>
            <a:ext cx="2788619" cy="264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4733270" y="2060848"/>
            <a:ext cx="2667131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一、读一读</a:t>
            </a: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4733270" y="3253365"/>
            <a:ext cx="2592288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练一练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367014" y="2684616"/>
            <a:ext cx="3174568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367014" y="3861048"/>
            <a:ext cx="3174568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13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endParaRPr lang="zh-CN" altLang="en-US" sz="24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487" y="1700808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抒情方式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487" y="2411363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487" y="3160484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2558" y="959450"/>
            <a:ext cx="11522219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古诗常见抒情方式一览表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2359174" y="1705466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直抒胸臆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1567085" y="2440404"/>
            <a:ext cx="10217691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以第一人称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为抒情主体，直接表达作者的思想感情。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1774726" y="3339196"/>
            <a:ext cx="820885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登幽州台歌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陈子昂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前不见古人，后不见来者。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念天地之悠悠，独怆然而涕下。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3033" y="751396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751396"/>
            <a:ext cx="11522219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诗句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开门见山，直叙登上高台后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前不见古人，后不见来者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的苍凉意境，这意境引发了诗人感时伤事的情怀，想着天地悠悠之大而人之渺小，不禁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独怆然而涕下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2107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487" y="44624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抒情方式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487" y="755179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487" y="2246392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59174" y="49282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借景抒情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262558" y="784220"/>
            <a:ext cx="11744974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借助于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客观景物的描写来抒发诗人的主观感情，往往使情感含而不露，蕴藉悠远，深切动人。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1774726" y="2246392"/>
            <a:ext cx="8208853" cy="3254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绝句二首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其二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)(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杜甫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江碧鸟逾白，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山青花欲燃。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今春看又过，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何日是归年。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253033" y="5425687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58" y="5425687"/>
            <a:ext cx="11522219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诗抒发了羁旅异乡的感慨，诗人借对清新美好的春光景色的描写，透露出思归的感伤，以乐景写哀情。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3339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487" y="357343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抒情方式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487" y="1067898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487" y="2513216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59174" y="362001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托物言志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262558" y="1096939"/>
            <a:ext cx="11744974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直接表露思想、感情，而是采用象征、寄兴等手法，把某种理想、人格、观点寄托在描摹的事物上，咏物与抒怀合二为一。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1774726" y="2625293"/>
            <a:ext cx="8208853" cy="3254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蝉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虞世南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清露，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流响出疏桐。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居高声自远，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非是藉秋风。</a:t>
            </a:r>
            <a:endParaRPr lang="zh-CN" altLang="en-US" sz="2800" dirty="0"/>
          </a:p>
        </p:txBody>
      </p:sp>
      <p:pic>
        <p:nvPicPr>
          <p:cNvPr id="1026" name="Picture 2" descr="緌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197" y="3509408"/>
            <a:ext cx="326776" cy="33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40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3033" y="751396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751396"/>
            <a:ext cx="11522219" cy="1962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三、四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句借蝉声远传的独特感受，道出了蕴涵的真理</a:t>
            </a:r>
            <a:r>
              <a:rPr lang="en-US" altLang="zh-CN" sz="2800" kern="100" dirty="0">
                <a:latin typeface="Times New Roman"/>
                <a:ea typeface="华文细黑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立身品格高洁的人，不需要某种外在的凭借，自能声名远播，从而表达出对人的内在品格的热情赞颂和高度自信。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7263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487" y="530096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抒情方式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487" y="1322184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说明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487" y="2124082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示例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59174" y="534754"/>
            <a:ext cx="949667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借古讽今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1429176" y="1351225"/>
            <a:ext cx="9706590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借助历史人物或事件影射、讽刺现实，抒发诗人自己的情感。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1774726" y="2262558"/>
            <a:ext cx="8208853" cy="3254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台城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刘禹锡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台城六代竞豪华，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结绮临春事最奢。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万户千门成野草，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只缘一曲后庭花。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7976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3033" y="751396"/>
            <a:ext cx="114326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赏析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751396"/>
            <a:ext cx="11522219" cy="1962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诗以台城这一六朝帝王起居临政的地方为题，描写了六朝纵情作乐的荒淫生活，和野草丛生的凄凉景象形成了鲜明对比，把严肃的历史教训化作了触目惊心的具体形象，寄托了吊古伤今的无限感慨。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5902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1716</TotalTime>
  <Words>469</Words>
  <Application>Microsoft Office PowerPoint</Application>
  <PresentationFormat>自定义</PresentationFormat>
  <Paragraphs>93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453</cp:revision>
  <dcterms:created xsi:type="dcterms:W3CDTF">2016-03-28T08:27:22Z</dcterms:created>
  <dcterms:modified xsi:type="dcterms:W3CDTF">2016-11-22T06:06:49Z</dcterms:modified>
</cp:coreProperties>
</file>