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35.xml" ContentType="application/vnd.openxmlformats-officedocument.theme+xml"/>
  <Override PartName="/ppt/theme/theme36.xml" ContentType="application/vnd.openxmlformats-officedocument.theme+xml"/>
  <Override PartName="/ppt/theme/theme37.xml" ContentType="application/vnd.openxmlformats-officedocument.theme+xml"/>
  <Override PartName="/ppt/theme/theme38.xml" ContentType="application/vnd.openxmlformats-officedocument.theme+xml"/>
  <Override PartName="/ppt/theme/theme39.xml" ContentType="application/vnd.openxmlformats-officedocument.theme+xml"/>
  <Override PartName="/ppt/theme/theme4.xml" ContentType="application/vnd.openxmlformats-officedocument.theme+xml"/>
  <Override PartName="/ppt/theme/theme40.xml" ContentType="application/vnd.openxmlformats-officedocument.theme+xml"/>
  <Override PartName="/ppt/theme/theme41.xml" ContentType="application/vnd.openxmlformats-officedocument.theme+xml"/>
  <Override PartName="/ppt/theme/theme42.xml" ContentType="application/vnd.openxmlformats-officedocument.theme+xml"/>
  <Override PartName="/ppt/theme/theme43.xml" ContentType="application/vnd.openxmlformats-officedocument.theme+xml"/>
  <Override PartName="/ppt/theme/theme44.xml" ContentType="application/vnd.openxmlformats-officedocument.theme+xml"/>
  <Override PartName="/ppt/theme/theme45.xml" ContentType="application/vnd.openxmlformats-officedocument.theme+xml"/>
  <Override PartName="/ppt/theme/theme46.xml" ContentType="application/vnd.openxmlformats-officedocument.theme+xml"/>
  <Override PartName="/ppt/theme/theme47.xml" ContentType="application/vnd.openxmlformats-officedocument.theme+xml"/>
  <Override PartName="/ppt/theme/theme48.xml" ContentType="application/vnd.openxmlformats-officedocument.theme+xml"/>
  <Override PartName="/ppt/theme/theme49.xml" ContentType="application/vnd.openxmlformats-officedocument.theme+xml"/>
  <Override PartName="/ppt/theme/theme5.xml" ContentType="application/vnd.openxmlformats-officedocument.theme+xml"/>
  <Override PartName="/ppt/theme/theme50.xml" ContentType="application/vnd.openxmlformats-officedocument.theme+xml"/>
  <Override PartName="/ppt/theme/theme51.xml" ContentType="application/vnd.openxmlformats-officedocument.theme+xml"/>
  <Override PartName="/ppt/theme/theme52.xml" ContentType="application/vnd.openxmlformats-officedocument.theme+xml"/>
  <Override PartName="/ppt/theme/theme53.xml" ContentType="application/vnd.openxmlformats-officedocument.theme+xml"/>
  <Override PartName="/ppt/theme/theme54.xml" ContentType="application/vnd.openxmlformats-officedocument.theme+xml"/>
  <Override PartName="/ppt/theme/theme55.xml" ContentType="application/vnd.openxmlformats-officedocument.theme+xml"/>
  <Override PartName="/ppt/theme/theme56.xml" ContentType="application/vnd.openxmlformats-officedocument.theme+xml"/>
  <Override PartName="/ppt/theme/theme57.xml" ContentType="application/vnd.openxmlformats-officedocument.theme+xml"/>
  <Override PartName="/ppt/theme/theme58.xml" ContentType="application/vnd.openxmlformats-officedocument.theme+xml"/>
  <Override PartName="/ppt/theme/theme59.xml" ContentType="application/vnd.openxmlformats-officedocument.theme+xml"/>
  <Override PartName="/ppt/theme/theme6.xml" ContentType="application/vnd.openxmlformats-officedocument.theme+xml"/>
  <Override PartName="/ppt/theme/theme60.xml" ContentType="application/vnd.openxmlformats-officedocument.theme+xml"/>
  <Override PartName="/ppt/theme/theme61.xml" ContentType="application/vnd.openxmlformats-officedocument.theme+xml"/>
  <Override PartName="/ppt/theme/theme62.xml" ContentType="application/vnd.openxmlformats-officedocument.theme+xml"/>
  <Override PartName="/ppt/theme/theme63.xml" ContentType="application/vnd.openxmlformats-officedocument.theme+xml"/>
  <Override PartName="/ppt/theme/theme64.xml" ContentType="application/vnd.openxmlformats-officedocument.theme+xml"/>
  <Override PartName="/ppt/theme/theme65.xml" ContentType="application/vnd.openxmlformats-officedocument.theme+xml"/>
  <Override PartName="/ppt/theme/theme66.xml" ContentType="application/vnd.openxmlformats-officedocument.theme+xml"/>
  <Override PartName="/ppt/theme/theme67.xml" ContentType="application/vnd.openxmlformats-officedocument.theme+xml"/>
  <Override PartName="/ppt/theme/theme68.xml" ContentType="application/vnd.openxmlformats-officedocument.theme+xml"/>
  <Override PartName="/ppt/theme/theme69.xml" ContentType="application/vnd.openxmlformats-officedocument.theme+xml"/>
  <Override PartName="/ppt/theme/theme7.xml" ContentType="application/vnd.openxmlformats-officedocument.theme+xml"/>
  <Override PartName="/ppt/theme/theme70.xml" ContentType="application/vnd.openxmlformats-officedocument.theme+xml"/>
  <Override PartName="/ppt/theme/theme71.xml" ContentType="application/vnd.openxmlformats-officedocument.theme+xml"/>
  <Override PartName="/ppt/theme/theme72.xml" ContentType="application/vnd.openxmlformats-officedocument.theme+xml"/>
  <Override PartName="/ppt/theme/theme73.xml" ContentType="application/vnd.openxmlformats-officedocument.theme+xml"/>
  <Override PartName="/ppt/theme/theme74.xml" ContentType="application/vnd.openxmlformats-officedocument.theme+xml"/>
  <Override PartName="/ppt/theme/theme75.xml" ContentType="application/vnd.openxmlformats-officedocument.theme+xml"/>
  <Override PartName="/ppt/theme/theme76.xml" ContentType="application/vnd.openxmlformats-officedocument.theme+xml"/>
  <Override PartName="/ppt/theme/theme77.xml" ContentType="application/vnd.openxmlformats-officedocument.theme+xml"/>
  <Override PartName="/ppt/theme/theme78.xml" ContentType="application/vnd.openxmlformats-officedocument.theme+xml"/>
  <Override PartName="/ppt/theme/theme79.xml" ContentType="application/vnd.openxmlformats-officedocument.theme+xml"/>
  <Override PartName="/ppt/theme/theme8.xml" ContentType="application/vnd.openxmlformats-officedocument.theme+xml"/>
  <Override PartName="/ppt/theme/theme80.xml" ContentType="application/vnd.openxmlformats-officedocument.theme+xml"/>
  <Override PartName="/ppt/theme/theme81.xml" ContentType="application/vnd.openxmlformats-officedocument.theme+xml"/>
  <Override PartName="/ppt/theme/theme82.xml" ContentType="application/vnd.openxmlformats-officedocument.theme+xml"/>
  <Override PartName="/ppt/theme/theme83.xml" ContentType="application/vnd.openxmlformats-officedocument.theme+xml"/>
  <Override PartName="/ppt/theme/theme84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2" r:id="rId4"/>
    <p:sldMasterId id="2147483664" r:id="rId5"/>
    <p:sldMasterId id="2147483666" r:id="rId6"/>
    <p:sldMasterId id="2147483668" r:id="rId7"/>
    <p:sldMasterId id="2147483670" r:id="rId8"/>
    <p:sldMasterId id="2147483672" r:id="rId9"/>
    <p:sldMasterId id="2147483674" r:id="rId10"/>
    <p:sldMasterId id="2147483676" r:id="rId11"/>
    <p:sldMasterId id="2147483678" r:id="rId12"/>
    <p:sldMasterId id="2147483680" r:id="rId13"/>
    <p:sldMasterId id="2147483682" r:id="rId14"/>
    <p:sldMasterId id="2147483684" r:id="rId15"/>
    <p:sldMasterId id="2147483686" r:id="rId16"/>
    <p:sldMasterId id="2147483688" r:id="rId17"/>
    <p:sldMasterId id="2147483690" r:id="rId18"/>
    <p:sldMasterId id="2147483692" r:id="rId19"/>
    <p:sldMasterId id="2147483694" r:id="rId20"/>
    <p:sldMasterId id="2147483696" r:id="rId21"/>
    <p:sldMasterId id="2147483698" r:id="rId22"/>
    <p:sldMasterId id="2147483700" r:id="rId23"/>
    <p:sldMasterId id="2147483702" r:id="rId24"/>
    <p:sldMasterId id="2147483704" r:id="rId25"/>
    <p:sldMasterId id="2147483706" r:id="rId26"/>
    <p:sldMasterId id="2147483708" r:id="rId27"/>
    <p:sldMasterId id="2147483710" r:id="rId28"/>
    <p:sldMasterId id="2147483712" r:id="rId29"/>
    <p:sldMasterId id="2147483714" r:id="rId30"/>
    <p:sldMasterId id="2147483716" r:id="rId31"/>
    <p:sldMasterId id="2147483718" r:id="rId32"/>
    <p:sldMasterId id="2147483720" r:id="rId33"/>
    <p:sldMasterId id="2147483722" r:id="rId34"/>
    <p:sldMasterId id="2147483724" r:id="rId35"/>
    <p:sldMasterId id="2147483726" r:id="rId36"/>
    <p:sldMasterId id="2147483728" r:id="rId37"/>
    <p:sldMasterId id="2147483730" r:id="rId38"/>
    <p:sldMasterId id="2147483732" r:id="rId39"/>
    <p:sldMasterId id="2147483734" r:id="rId40"/>
    <p:sldMasterId id="2147483736" r:id="rId41"/>
    <p:sldMasterId id="2147483738" r:id="rId42"/>
    <p:sldMasterId id="2147483740" r:id="rId43"/>
    <p:sldMasterId id="2147483742" r:id="rId44"/>
    <p:sldMasterId id="2147483744" r:id="rId45"/>
    <p:sldMasterId id="2147483746" r:id="rId46"/>
    <p:sldMasterId id="2147483748" r:id="rId47"/>
    <p:sldMasterId id="2147483750" r:id="rId48"/>
    <p:sldMasterId id="2147483752" r:id="rId49"/>
    <p:sldMasterId id="2147483754" r:id="rId50"/>
    <p:sldMasterId id="2147483756" r:id="rId51"/>
    <p:sldMasterId id="2147483758" r:id="rId52"/>
    <p:sldMasterId id="2147483760" r:id="rId53"/>
    <p:sldMasterId id="2147483762" r:id="rId54"/>
    <p:sldMasterId id="2147483764" r:id="rId55"/>
    <p:sldMasterId id="2147483766" r:id="rId56"/>
    <p:sldMasterId id="2147483768" r:id="rId57"/>
    <p:sldMasterId id="2147483770" r:id="rId58"/>
    <p:sldMasterId id="2147483772" r:id="rId59"/>
    <p:sldMasterId id="2147483774" r:id="rId60"/>
    <p:sldMasterId id="2147483776" r:id="rId61"/>
    <p:sldMasterId id="2147483778" r:id="rId62"/>
    <p:sldMasterId id="2147483780" r:id="rId63"/>
    <p:sldMasterId id="2147483782" r:id="rId64"/>
    <p:sldMasterId id="2147483784" r:id="rId65"/>
    <p:sldMasterId id="2147483786" r:id="rId66"/>
    <p:sldMasterId id="2147483788" r:id="rId67"/>
    <p:sldMasterId id="2147483790" r:id="rId68"/>
    <p:sldMasterId id="2147483792" r:id="rId69"/>
    <p:sldMasterId id="2147483794" r:id="rId70"/>
    <p:sldMasterId id="2147483796" r:id="rId71"/>
    <p:sldMasterId id="2147483798" r:id="rId72"/>
    <p:sldMasterId id="2147483800" r:id="rId73"/>
    <p:sldMasterId id="2147483802" r:id="rId74"/>
    <p:sldMasterId id="2147483804" r:id="rId75"/>
    <p:sldMasterId id="2147483806" r:id="rId76"/>
    <p:sldMasterId id="2147483808" r:id="rId77"/>
    <p:sldMasterId id="2147483810" r:id="rId78"/>
    <p:sldMasterId id="2147483812" r:id="rId79"/>
    <p:sldMasterId id="2147483814" r:id="rId80"/>
    <p:sldMasterId id="2147483816" r:id="rId81"/>
    <p:sldMasterId id="2147483818" r:id="rId82"/>
    <p:sldMasterId id="2147483820" r:id="rId83"/>
    <p:sldMasterId id="2147483822" r:id="rId84"/>
    <p:sldMasterId id="2147483824" r:id="rId85"/>
  </p:sldMasterIdLst>
  <p:sldIdLst>
    <p:sldId id="259" r:id="rId86"/>
    <p:sldId id="262" r:id="rId87"/>
    <p:sldId id="265" r:id="rId88"/>
    <p:sldId id="268" r:id="rId89"/>
    <p:sldId id="271" r:id="rId90"/>
    <p:sldId id="274" r:id="rId91"/>
    <p:sldId id="277" r:id="rId92"/>
    <p:sldId id="280" r:id="rId93"/>
    <p:sldId id="283" r:id="rId94"/>
    <p:sldId id="286" r:id="rId95"/>
    <p:sldId id="289" r:id="rId96"/>
    <p:sldId id="292" r:id="rId97"/>
    <p:sldId id="295" r:id="rId98"/>
    <p:sldId id="298" r:id="rId99"/>
    <p:sldId id="301" r:id="rId100"/>
    <p:sldId id="304" r:id="rId101"/>
    <p:sldId id="307" r:id="rId102"/>
    <p:sldId id="310" r:id="rId103"/>
    <p:sldId id="313" r:id="rId104"/>
    <p:sldId id="316" r:id="rId105"/>
    <p:sldId id="319" r:id="rId106"/>
    <p:sldId id="322" r:id="rId107"/>
    <p:sldId id="325" r:id="rId108"/>
    <p:sldId id="328" r:id="rId109"/>
    <p:sldId id="331" r:id="rId110"/>
    <p:sldId id="334" r:id="rId111"/>
    <p:sldId id="337" r:id="rId112"/>
    <p:sldId id="340" r:id="rId113"/>
    <p:sldId id="343" r:id="rId114"/>
    <p:sldId id="346" r:id="rId115"/>
    <p:sldId id="349" r:id="rId116"/>
    <p:sldId id="352" r:id="rId117"/>
    <p:sldId id="355" r:id="rId118"/>
    <p:sldId id="358" r:id="rId119"/>
    <p:sldId id="361" r:id="rId120"/>
    <p:sldId id="364" r:id="rId121"/>
    <p:sldId id="367" r:id="rId122"/>
    <p:sldId id="370" r:id="rId123"/>
    <p:sldId id="373" r:id="rId124"/>
    <p:sldId id="376" r:id="rId125"/>
    <p:sldId id="379" r:id="rId126"/>
    <p:sldId id="382" r:id="rId127"/>
    <p:sldId id="385" r:id="rId128"/>
    <p:sldId id="388" r:id="rId129"/>
    <p:sldId id="391" r:id="rId130"/>
    <p:sldId id="394" r:id="rId131"/>
    <p:sldId id="397" r:id="rId132"/>
    <p:sldId id="400" r:id="rId133"/>
    <p:sldId id="403" r:id="rId134"/>
    <p:sldId id="406" r:id="rId135"/>
    <p:sldId id="409" r:id="rId136"/>
    <p:sldId id="412" r:id="rId137"/>
    <p:sldId id="415" r:id="rId138"/>
    <p:sldId id="418" r:id="rId139"/>
    <p:sldId id="421" r:id="rId140"/>
    <p:sldId id="424" r:id="rId141"/>
    <p:sldId id="427" r:id="rId142"/>
    <p:sldId id="430" r:id="rId143"/>
    <p:sldId id="433" r:id="rId144"/>
    <p:sldId id="436" r:id="rId145"/>
    <p:sldId id="439" r:id="rId146"/>
    <p:sldId id="442" r:id="rId147"/>
    <p:sldId id="445" r:id="rId148"/>
    <p:sldId id="448" r:id="rId149"/>
    <p:sldId id="451" r:id="rId150"/>
    <p:sldId id="454" r:id="rId151"/>
    <p:sldId id="457" r:id="rId152"/>
    <p:sldId id="460" r:id="rId153"/>
    <p:sldId id="463" r:id="rId154"/>
    <p:sldId id="466" r:id="rId155"/>
    <p:sldId id="469" r:id="rId156"/>
    <p:sldId id="472" r:id="rId157"/>
    <p:sldId id="475" r:id="rId158"/>
    <p:sldId id="478" r:id="rId159"/>
    <p:sldId id="481" r:id="rId160"/>
    <p:sldId id="484" r:id="rId161"/>
    <p:sldId id="487" r:id="rId162"/>
    <p:sldId id="490" r:id="rId163"/>
    <p:sldId id="493" r:id="rId164"/>
    <p:sldId id="496" r:id="rId165"/>
    <p:sldId id="499" r:id="rId166"/>
    <p:sldId id="514" r:id="rId167"/>
    <p:sldId id="517" r:id="rId168"/>
  </p:sldIdLst>
  <p:sldSz cx="9144000" cy="6858000" type="screen4x3"/>
  <p:notesSz cx="6858000" cy="9144000"/>
  <p:custDataLst>
    <p:tags r:id="rId17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/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14.xml"/><Relationship Id="rId98" Type="http://schemas.openxmlformats.org/officeDocument/2006/relationships/slide" Target="slides/slide13.xml"/><Relationship Id="rId97" Type="http://schemas.openxmlformats.org/officeDocument/2006/relationships/slide" Target="slides/slide12.xml"/><Relationship Id="rId96" Type="http://schemas.openxmlformats.org/officeDocument/2006/relationships/slide" Target="slides/slide11.xml"/><Relationship Id="rId95" Type="http://schemas.openxmlformats.org/officeDocument/2006/relationships/slide" Target="slides/slide10.xml"/><Relationship Id="rId94" Type="http://schemas.openxmlformats.org/officeDocument/2006/relationships/slide" Target="slides/slide9.xml"/><Relationship Id="rId93" Type="http://schemas.openxmlformats.org/officeDocument/2006/relationships/slide" Target="slides/slide8.xml"/><Relationship Id="rId92" Type="http://schemas.openxmlformats.org/officeDocument/2006/relationships/slide" Target="slides/slide7.xml"/><Relationship Id="rId91" Type="http://schemas.openxmlformats.org/officeDocument/2006/relationships/slide" Target="slides/slide6.xml"/><Relationship Id="rId90" Type="http://schemas.openxmlformats.org/officeDocument/2006/relationships/slide" Target="slides/slide5.xml"/><Relationship Id="rId9" Type="http://schemas.openxmlformats.org/officeDocument/2006/relationships/slideMaster" Target="slideMasters/slideMaster8.xml"/><Relationship Id="rId89" Type="http://schemas.openxmlformats.org/officeDocument/2006/relationships/slide" Target="slides/slide4.xml"/><Relationship Id="rId88" Type="http://schemas.openxmlformats.org/officeDocument/2006/relationships/slide" Target="slides/slide3.xml"/><Relationship Id="rId87" Type="http://schemas.openxmlformats.org/officeDocument/2006/relationships/slide" Target="slides/slide2.xml"/><Relationship Id="rId86" Type="http://schemas.openxmlformats.org/officeDocument/2006/relationships/slide" Target="slides/slide1.xml"/><Relationship Id="rId85" Type="http://schemas.openxmlformats.org/officeDocument/2006/relationships/slideMaster" Target="slideMasters/slideMaster84.xml"/><Relationship Id="rId84" Type="http://schemas.openxmlformats.org/officeDocument/2006/relationships/slideMaster" Target="slideMasters/slideMaster83.xml"/><Relationship Id="rId83" Type="http://schemas.openxmlformats.org/officeDocument/2006/relationships/slideMaster" Target="slideMasters/slideMaster82.xml"/><Relationship Id="rId82" Type="http://schemas.openxmlformats.org/officeDocument/2006/relationships/slideMaster" Target="slideMasters/slideMaster81.xml"/><Relationship Id="rId81" Type="http://schemas.openxmlformats.org/officeDocument/2006/relationships/slideMaster" Target="slideMasters/slideMaster80.xml"/><Relationship Id="rId80" Type="http://schemas.openxmlformats.org/officeDocument/2006/relationships/slideMaster" Target="slideMasters/slideMaster79.xml"/><Relationship Id="rId8" Type="http://schemas.openxmlformats.org/officeDocument/2006/relationships/slideMaster" Target="slideMasters/slideMaster7.xml"/><Relationship Id="rId79" Type="http://schemas.openxmlformats.org/officeDocument/2006/relationships/slideMaster" Target="slideMasters/slideMaster78.xml"/><Relationship Id="rId78" Type="http://schemas.openxmlformats.org/officeDocument/2006/relationships/slideMaster" Target="slideMasters/slideMaster77.xml"/><Relationship Id="rId77" Type="http://schemas.openxmlformats.org/officeDocument/2006/relationships/slideMaster" Target="slideMasters/slideMaster76.xml"/><Relationship Id="rId76" Type="http://schemas.openxmlformats.org/officeDocument/2006/relationships/slideMaster" Target="slideMasters/slideMaster75.xml"/><Relationship Id="rId75" Type="http://schemas.openxmlformats.org/officeDocument/2006/relationships/slideMaster" Target="slideMasters/slideMaster74.xml"/><Relationship Id="rId74" Type="http://schemas.openxmlformats.org/officeDocument/2006/relationships/slideMaster" Target="slideMasters/slideMaster73.xml"/><Relationship Id="rId73" Type="http://schemas.openxmlformats.org/officeDocument/2006/relationships/slideMaster" Target="slideMasters/slideMaster72.xml"/><Relationship Id="rId72" Type="http://schemas.openxmlformats.org/officeDocument/2006/relationships/slideMaster" Target="slideMasters/slideMaster71.xml"/><Relationship Id="rId71" Type="http://schemas.openxmlformats.org/officeDocument/2006/relationships/slideMaster" Target="slideMasters/slideMaster70.xml"/><Relationship Id="rId70" Type="http://schemas.openxmlformats.org/officeDocument/2006/relationships/slideMaster" Target="slideMasters/slideMaster69.xml"/><Relationship Id="rId7" Type="http://schemas.openxmlformats.org/officeDocument/2006/relationships/slideMaster" Target="slideMasters/slideMaster6.xml"/><Relationship Id="rId69" Type="http://schemas.openxmlformats.org/officeDocument/2006/relationships/slideMaster" Target="slideMasters/slideMaster68.xml"/><Relationship Id="rId68" Type="http://schemas.openxmlformats.org/officeDocument/2006/relationships/slideMaster" Target="slideMasters/slideMaster67.xml"/><Relationship Id="rId67" Type="http://schemas.openxmlformats.org/officeDocument/2006/relationships/slideMaster" Target="slideMasters/slideMaster66.xml"/><Relationship Id="rId66" Type="http://schemas.openxmlformats.org/officeDocument/2006/relationships/slideMaster" Target="slideMasters/slideMaster65.xml"/><Relationship Id="rId65" Type="http://schemas.openxmlformats.org/officeDocument/2006/relationships/slideMaster" Target="slideMasters/slideMaster64.xml"/><Relationship Id="rId64" Type="http://schemas.openxmlformats.org/officeDocument/2006/relationships/slideMaster" Target="slideMasters/slideMaster63.xml"/><Relationship Id="rId63" Type="http://schemas.openxmlformats.org/officeDocument/2006/relationships/slideMaster" Target="slideMasters/slideMaster62.xml"/><Relationship Id="rId62" Type="http://schemas.openxmlformats.org/officeDocument/2006/relationships/slideMaster" Target="slideMasters/slideMaster61.xml"/><Relationship Id="rId61" Type="http://schemas.openxmlformats.org/officeDocument/2006/relationships/slideMaster" Target="slideMasters/slideMaster60.xml"/><Relationship Id="rId60" Type="http://schemas.openxmlformats.org/officeDocument/2006/relationships/slideMaster" Target="slideMasters/slideMaster59.xml"/><Relationship Id="rId6" Type="http://schemas.openxmlformats.org/officeDocument/2006/relationships/slideMaster" Target="slideMasters/slideMaster5.xml"/><Relationship Id="rId59" Type="http://schemas.openxmlformats.org/officeDocument/2006/relationships/slideMaster" Target="slideMasters/slideMaster58.xml"/><Relationship Id="rId58" Type="http://schemas.openxmlformats.org/officeDocument/2006/relationships/slideMaster" Target="slideMasters/slideMaster57.xml"/><Relationship Id="rId57" Type="http://schemas.openxmlformats.org/officeDocument/2006/relationships/slideMaster" Target="slideMasters/slideMaster56.xml"/><Relationship Id="rId56" Type="http://schemas.openxmlformats.org/officeDocument/2006/relationships/slideMaster" Target="slideMasters/slideMaster55.xml"/><Relationship Id="rId55" Type="http://schemas.openxmlformats.org/officeDocument/2006/relationships/slideMaster" Target="slideMasters/slideMaster54.xml"/><Relationship Id="rId54" Type="http://schemas.openxmlformats.org/officeDocument/2006/relationships/slideMaster" Target="slideMasters/slideMaster53.xml"/><Relationship Id="rId53" Type="http://schemas.openxmlformats.org/officeDocument/2006/relationships/slideMaster" Target="slideMasters/slideMaster52.xml"/><Relationship Id="rId52" Type="http://schemas.openxmlformats.org/officeDocument/2006/relationships/slideMaster" Target="slideMasters/slideMaster51.xml"/><Relationship Id="rId51" Type="http://schemas.openxmlformats.org/officeDocument/2006/relationships/slideMaster" Target="slideMasters/slideMaster50.xml"/><Relationship Id="rId50" Type="http://schemas.openxmlformats.org/officeDocument/2006/relationships/slideMaster" Target="slideMasters/slideMaster49.xml"/><Relationship Id="rId5" Type="http://schemas.openxmlformats.org/officeDocument/2006/relationships/slideMaster" Target="slideMasters/slideMaster4.xml"/><Relationship Id="rId49" Type="http://schemas.openxmlformats.org/officeDocument/2006/relationships/slideMaster" Target="slideMasters/slideMaster48.xml"/><Relationship Id="rId48" Type="http://schemas.openxmlformats.org/officeDocument/2006/relationships/slideMaster" Target="slideMasters/slideMaster47.xml"/><Relationship Id="rId47" Type="http://schemas.openxmlformats.org/officeDocument/2006/relationships/slideMaster" Target="slideMasters/slideMaster46.xml"/><Relationship Id="rId46" Type="http://schemas.openxmlformats.org/officeDocument/2006/relationships/slideMaster" Target="slideMasters/slideMaster45.xml"/><Relationship Id="rId45" Type="http://schemas.openxmlformats.org/officeDocument/2006/relationships/slideMaster" Target="slideMasters/slideMaster44.xml"/><Relationship Id="rId44" Type="http://schemas.openxmlformats.org/officeDocument/2006/relationships/slideMaster" Target="slideMasters/slideMaster43.xml"/><Relationship Id="rId43" Type="http://schemas.openxmlformats.org/officeDocument/2006/relationships/slideMaster" Target="slideMasters/slideMaster42.xml"/><Relationship Id="rId42" Type="http://schemas.openxmlformats.org/officeDocument/2006/relationships/slideMaster" Target="slideMasters/slideMaster41.xml"/><Relationship Id="rId41" Type="http://schemas.openxmlformats.org/officeDocument/2006/relationships/slideMaster" Target="slideMasters/slideMaster40.xml"/><Relationship Id="rId40" Type="http://schemas.openxmlformats.org/officeDocument/2006/relationships/slideMaster" Target="slideMasters/slideMaster39.xml"/><Relationship Id="rId4" Type="http://schemas.openxmlformats.org/officeDocument/2006/relationships/slideMaster" Target="slideMasters/slideMaster3.xml"/><Relationship Id="rId39" Type="http://schemas.openxmlformats.org/officeDocument/2006/relationships/slideMaster" Target="slideMasters/slideMaster38.xml"/><Relationship Id="rId38" Type="http://schemas.openxmlformats.org/officeDocument/2006/relationships/slideMaster" Target="slideMasters/slideMaster37.xml"/><Relationship Id="rId37" Type="http://schemas.openxmlformats.org/officeDocument/2006/relationships/slideMaster" Target="slideMasters/slideMaster36.xml"/><Relationship Id="rId36" Type="http://schemas.openxmlformats.org/officeDocument/2006/relationships/slideMaster" Target="slideMasters/slideMaster35.xml"/><Relationship Id="rId35" Type="http://schemas.openxmlformats.org/officeDocument/2006/relationships/slideMaster" Target="slideMasters/slideMaster34.xml"/><Relationship Id="rId34" Type="http://schemas.openxmlformats.org/officeDocument/2006/relationships/slideMaster" Target="slideMasters/slideMaster33.xml"/><Relationship Id="rId33" Type="http://schemas.openxmlformats.org/officeDocument/2006/relationships/slideMaster" Target="slideMasters/slideMaster32.xml"/><Relationship Id="rId32" Type="http://schemas.openxmlformats.org/officeDocument/2006/relationships/slideMaster" Target="slideMasters/slideMaster31.xml"/><Relationship Id="rId31" Type="http://schemas.openxmlformats.org/officeDocument/2006/relationships/slideMaster" Target="slideMasters/slideMaster30.xml"/><Relationship Id="rId30" Type="http://schemas.openxmlformats.org/officeDocument/2006/relationships/slideMaster" Target="slideMasters/slideMaster29.xml"/><Relationship Id="rId3" Type="http://schemas.openxmlformats.org/officeDocument/2006/relationships/slideMaster" Target="slideMasters/slideMaster2.xml"/><Relationship Id="rId29" Type="http://schemas.openxmlformats.org/officeDocument/2006/relationships/slideMaster" Target="slideMasters/slideMaster28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2" Type="http://schemas.openxmlformats.org/officeDocument/2006/relationships/tags" Target="tags/tag1.xml"/><Relationship Id="rId171" Type="http://schemas.openxmlformats.org/officeDocument/2006/relationships/tableStyles" Target="tableStyles.xml"/><Relationship Id="rId170" Type="http://schemas.openxmlformats.org/officeDocument/2006/relationships/viewProps" Target="viewProps.xml"/><Relationship Id="rId17" Type="http://schemas.openxmlformats.org/officeDocument/2006/relationships/slideMaster" Target="slideMasters/slideMaster16.xml"/><Relationship Id="rId169" Type="http://schemas.openxmlformats.org/officeDocument/2006/relationships/presProps" Target="presProps.xml"/><Relationship Id="rId168" Type="http://schemas.openxmlformats.org/officeDocument/2006/relationships/slide" Target="slides/slide83.xml"/><Relationship Id="rId167" Type="http://schemas.openxmlformats.org/officeDocument/2006/relationships/slide" Target="slides/slide82.xml"/><Relationship Id="rId166" Type="http://schemas.openxmlformats.org/officeDocument/2006/relationships/slide" Target="slides/slide81.xml"/><Relationship Id="rId165" Type="http://schemas.openxmlformats.org/officeDocument/2006/relationships/slide" Target="slides/slide80.xml"/><Relationship Id="rId164" Type="http://schemas.openxmlformats.org/officeDocument/2006/relationships/slide" Target="slides/slide79.xml"/><Relationship Id="rId163" Type="http://schemas.openxmlformats.org/officeDocument/2006/relationships/slide" Target="slides/slide78.xml"/><Relationship Id="rId162" Type="http://schemas.openxmlformats.org/officeDocument/2006/relationships/slide" Target="slides/slide77.xml"/><Relationship Id="rId161" Type="http://schemas.openxmlformats.org/officeDocument/2006/relationships/slide" Target="slides/slide76.xml"/><Relationship Id="rId160" Type="http://schemas.openxmlformats.org/officeDocument/2006/relationships/slide" Target="slides/slide75.xml"/><Relationship Id="rId16" Type="http://schemas.openxmlformats.org/officeDocument/2006/relationships/slideMaster" Target="slideMasters/slideMaster15.xml"/><Relationship Id="rId159" Type="http://schemas.openxmlformats.org/officeDocument/2006/relationships/slide" Target="slides/slide74.xml"/><Relationship Id="rId158" Type="http://schemas.openxmlformats.org/officeDocument/2006/relationships/slide" Target="slides/slide73.xml"/><Relationship Id="rId157" Type="http://schemas.openxmlformats.org/officeDocument/2006/relationships/slide" Target="slides/slide72.xml"/><Relationship Id="rId156" Type="http://schemas.openxmlformats.org/officeDocument/2006/relationships/slide" Target="slides/slide71.xml"/><Relationship Id="rId155" Type="http://schemas.openxmlformats.org/officeDocument/2006/relationships/slide" Target="slides/slide70.xml"/><Relationship Id="rId154" Type="http://schemas.openxmlformats.org/officeDocument/2006/relationships/slide" Target="slides/slide69.xml"/><Relationship Id="rId153" Type="http://schemas.openxmlformats.org/officeDocument/2006/relationships/slide" Target="slides/slide68.xml"/><Relationship Id="rId152" Type="http://schemas.openxmlformats.org/officeDocument/2006/relationships/slide" Target="slides/slide67.xml"/><Relationship Id="rId151" Type="http://schemas.openxmlformats.org/officeDocument/2006/relationships/slide" Target="slides/slide66.xml"/><Relationship Id="rId150" Type="http://schemas.openxmlformats.org/officeDocument/2006/relationships/slide" Target="slides/slide65.xml"/><Relationship Id="rId15" Type="http://schemas.openxmlformats.org/officeDocument/2006/relationships/slideMaster" Target="slideMasters/slideMaster14.xml"/><Relationship Id="rId149" Type="http://schemas.openxmlformats.org/officeDocument/2006/relationships/slide" Target="slides/slide64.xml"/><Relationship Id="rId148" Type="http://schemas.openxmlformats.org/officeDocument/2006/relationships/slide" Target="slides/slide63.xml"/><Relationship Id="rId147" Type="http://schemas.openxmlformats.org/officeDocument/2006/relationships/slide" Target="slides/slide62.xml"/><Relationship Id="rId146" Type="http://schemas.openxmlformats.org/officeDocument/2006/relationships/slide" Target="slides/slide61.xml"/><Relationship Id="rId145" Type="http://schemas.openxmlformats.org/officeDocument/2006/relationships/slide" Target="slides/slide60.xml"/><Relationship Id="rId144" Type="http://schemas.openxmlformats.org/officeDocument/2006/relationships/slide" Target="slides/slide59.xml"/><Relationship Id="rId143" Type="http://schemas.openxmlformats.org/officeDocument/2006/relationships/slide" Target="slides/slide58.xml"/><Relationship Id="rId142" Type="http://schemas.openxmlformats.org/officeDocument/2006/relationships/slide" Target="slides/slide57.xml"/><Relationship Id="rId141" Type="http://schemas.openxmlformats.org/officeDocument/2006/relationships/slide" Target="slides/slide56.xml"/><Relationship Id="rId140" Type="http://schemas.openxmlformats.org/officeDocument/2006/relationships/slide" Target="slides/slide55.xml"/><Relationship Id="rId14" Type="http://schemas.openxmlformats.org/officeDocument/2006/relationships/slideMaster" Target="slideMasters/slideMaster13.xml"/><Relationship Id="rId139" Type="http://schemas.openxmlformats.org/officeDocument/2006/relationships/slide" Target="slides/slide54.xml"/><Relationship Id="rId138" Type="http://schemas.openxmlformats.org/officeDocument/2006/relationships/slide" Target="slides/slide53.xml"/><Relationship Id="rId137" Type="http://schemas.openxmlformats.org/officeDocument/2006/relationships/slide" Target="slides/slide52.xml"/><Relationship Id="rId136" Type="http://schemas.openxmlformats.org/officeDocument/2006/relationships/slide" Target="slides/slide51.xml"/><Relationship Id="rId135" Type="http://schemas.openxmlformats.org/officeDocument/2006/relationships/slide" Target="slides/slide50.xml"/><Relationship Id="rId134" Type="http://schemas.openxmlformats.org/officeDocument/2006/relationships/slide" Target="slides/slide49.xml"/><Relationship Id="rId133" Type="http://schemas.openxmlformats.org/officeDocument/2006/relationships/slide" Target="slides/slide48.xml"/><Relationship Id="rId132" Type="http://schemas.openxmlformats.org/officeDocument/2006/relationships/slide" Target="slides/slide47.xml"/><Relationship Id="rId131" Type="http://schemas.openxmlformats.org/officeDocument/2006/relationships/slide" Target="slides/slide46.xml"/><Relationship Id="rId130" Type="http://schemas.openxmlformats.org/officeDocument/2006/relationships/slide" Target="slides/slide45.xml"/><Relationship Id="rId13" Type="http://schemas.openxmlformats.org/officeDocument/2006/relationships/slideMaster" Target="slideMasters/slideMaster12.xml"/><Relationship Id="rId129" Type="http://schemas.openxmlformats.org/officeDocument/2006/relationships/slide" Target="slides/slide44.xml"/><Relationship Id="rId128" Type="http://schemas.openxmlformats.org/officeDocument/2006/relationships/slide" Target="slides/slide43.xml"/><Relationship Id="rId127" Type="http://schemas.openxmlformats.org/officeDocument/2006/relationships/slide" Target="slides/slide42.xml"/><Relationship Id="rId126" Type="http://schemas.openxmlformats.org/officeDocument/2006/relationships/slide" Target="slides/slide41.xml"/><Relationship Id="rId125" Type="http://schemas.openxmlformats.org/officeDocument/2006/relationships/slide" Target="slides/slide40.xml"/><Relationship Id="rId124" Type="http://schemas.openxmlformats.org/officeDocument/2006/relationships/slide" Target="slides/slide39.xml"/><Relationship Id="rId123" Type="http://schemas.openxmlformats.org/officeDocument/2006/relationships/slide" Target="slides/slide38.xml"/><Relationship Id="rId122" Type="http://schemas.openxmlformats.org/officeDocument/2006/relationships/slide" Target="slides/slide37.xml"/><Relationship Id="rId121" Type="http://schemas.openxmlformats.org/officeDocument/2006/relationships/slide" Target="slides/slide36.xml"/><Relationship Id="rId120" Type="http://schemas.openxmlformats.org/officeDocument/2006/relationships/slide" Target="slides/slide35.xml"/><Relationship Id="rId12" Type="http://schemas.openxmlformats.org/officeDocument/2006/relationships/slideMaster" Target="slideMasters/slideMaster11.xml"/><Relationship Id="rId119" Type="http://schemas.openxmlformats.org/officeDocument/2006/relationships/slide" Target="slides/slide34.xml"/><Relationship Id="rId118" Type="http://schemas.openxmlformats.org/officeDocument/2006/relationships/slide" Target="slides/slide33.xml"/><Relationship Id="rId117" Type="http://schemas.openxmlformats.org/officeDocument/2006/relationships/slide" Target="slides/slide32.xml"/><Relationship Id="rId116" Type="http://schemas.openxmlformats.org/officeDocument/2006/relationships/slide" Target="slides/slide31.xml"/><Relationship Id="rId115" Type="http://schemas.openxmlformats.org/officeDocument/2006/relationships/slide" Target="slides/slide30.xml"/><Relationship Id="rId114" Type="http://schemas.openxmlformats.org/officeDocument/2006/relationships/slide" Target="slides/slide29.xml"/><Relationship Id="rId113" Type="http://schemas.openxmlformats.org/officeDocument/2006/relationships/slide" Target="slides/slide28.xml"/><Relationship Id="rId112" Type="http://schemas.openxmlformats.org/officeDocument/2006/relationships/slide" Target="slides/slide27.xml"/><Relationship Id="rId111" Type="http://schemas.openxmlformats.org/officeDocument/2006/relationships/slide" Target="slides/slide26.xml"/><Relationship Id="rId110" Type="http://schemas.openxmlformats.org/officeDocument/2006/relationships/slide" Target="slides/slide25.xml"/><Relationship Id="rId11" Type="http://schemas.openxmlformats.org/officeDocument/2006/relationships/slideMaster" Target="slideMasters/slideMaster10.xml"/><Relationship Id="rId109" Type="http://schemas.openxmlformats.org/officeDocument/2006/relationships/slide" Target="slides/slide24.xml"/><Relationship Id="rId108" Type="http://schemas.openxmlformats.org/officeDocument/2006/relationships/slide" Target="slides/slide23.xml"/><Relationship Id="rId107" Type="http://schemas.openxmlformats.org/officeDocument/2006/relationships/slide" Target="slides/slide22.xml"/><Relationship Id="rId106" Type="http://schemas.openxmlformats.org/officeDocument/2006/relationships/slide" Target="slides/slide21.xml"/><Relationship Id="rId105" Type="http://schemas.openxmlformats.org/officeDocument/2006/relationships/slide" Target="slides/slide20.xml"/><Relationship Id="rId104" Type="http://schemas.openxmlformats.org/officeDocument/2006/relationships/slide" Target="slides/slide19.xml"/><Relationship Id="rId103" Type="http://schemas.openxmlformats.org/officeDocument/2006/relationships/slide" Target="slides/slide18.xml"/><Relationship Id="rId102" Type="http://schemas.openxmlformats.org/officeDocument/2006/relationships/slide" Target="slides/slide17.xml"/><Relationship Id="rId101" Type="http://schemas.openxmlformats.org/officeDocument/2006/relationships/slide" Target="slides/slide16.xml"/><Relationship Id="rId100" Type="http://schemas.openxmlformats.org/officeDocument/2006/relationships/slide" Target="slides/slide15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D3C97B9-67F0-435E-AEBC-4BA03456097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E6BB29-B840-4A5D-885B-C9394F79F56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7457C5-44AC-4AB7-9CD7-920F4C4B28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27443FE-2E54-470A-8A4E-F7C2638AD9B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6E68956-2B16-43E0-940A-D63B46F83FC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06EC9D15-DB85-4433-9442-67F9A5CA9C33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9C4B0F6-1A6C-4334-B687-610D176DEF3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742F8D4F-A14D-4AFB-A71D-CC4D97C9A24D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C8E3DCAA-2ADC-4CC4-AAC9-F570FDAD15E5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F3C46EB0-E2B8-46E1-BF9A-9F79945F7D8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5DD99674-240D-4734-B75D-3CEAE70408D6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>
          <a:xfrm>
            <a:off x="251777" y="285157"/>
            <a:ext cx="4531995" cy="182880"/>
          </a:xfrm>
        </p:spPr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>
          <a:xfrm>
            <a:off x="251777" y="1639655"/>
            <a:ext cx="4531995" cy="914400"/>
          </a:xfrm>
        </p:spPr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251777" y="6629908"/>
            <a:ext cx="1158176" cy="182880"/>
          </a:xfrm>
        </p:spPr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712087" y="6629908"/>
            <a:ext cx="1611375" cy="18288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3625596" y="6629908"/>
            <a:ext cx="1158176" cy="182880"/>
          </a:xfrm>
        </p:spPr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65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66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67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68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70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71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72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73.xml"/></Relationships>
</file>

<file path=ppt/slideMasters/_rels/slideMaster64.xml.rels><?xml version="1.0" encoding="UTF-8" standalone="yes"?>
<Relationships xmlns="http://schemas.openxmlformats.org/package/2006/relationships"><Relationship Id="rId2" Type="http://schemas.openxmlformats.org/officeDocument/2006/relationships/theme" Target="../theme/theme64.xml"/><Relationship Id="rId1" Type="http://schemas.openxmlformats.org/officeDocument/2006/relationships/slideLayout" Target="../slideLayouts/slideLayout74.xml"/></Relationships>
</file>

<file path=ppt/slideMasters/_rels/slideMaster65.xml.rels><?xml version="1.0" encoding="UTF-8" standalone="yes"?>
<Relationships xmlns="http://schemas.openxmlformats.org/package/2006/relationships"><Relationship Id="rId2" Type="http://schemas.openxmlformats.org/officeDocument/2006/relationships/theme" Target="../theme/theme65.xml"/><Relationship Id="rId1" Type="http://schemas.openxmlformats.org/officeDocument/2006/relationships/slideLayout" Target="../slideLayouts/slideLayout75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76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77.xml"/></Relationships>
</file>

<file path=ppt/slideMasters/_rels/slideMaster68.xml.rels><?xml version="1.0" encoding="UTF-8" standalone="yes"?>
<Relationships xmlns="http://schemas.openxmlformats.org/package/2006/relationships"><Relationship Id="rId2" Type="http://schemas.openxmlformats.org/officeDocument/2006/relationships/theme" Target="../theme/theme68.xml"/><Relationship Id="rId1" Type="http://schemas.openxmlformats.org/officeDocument/2006/relationships/slideLayout" Target="../slideLayouts/slideLayout78.xml"/></Relationships>
</file>

<file path=ppt/slideMasters/_rels/slideMaster69.xml.rels><?xml version="1.0" encoding="UTF-8" standalone="yes"?>
<Relationships xmlns="http://schemas.openxmlformats.org/package/2006/relationships"><Relationship Id="rId2" Type="http://schemas.openxmlformats.org/officeDocument/2006/relationships/theme" Target="../theme/theme69.xml"/><Relationship Id="rId1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70.xml"/><Relationship Id="rId1" Type="http://schemas.openxmlformats.org/officeDocument/2006/relationships/slideLayout" Target="../slideLayouts/slideLayout80.xml"/></Relationships>
</file>

<file path=ppt/slideMasters/_rels/slideMaster71.xml.rels><?xml version="1.0" encoding="UTF-8" standalone="yes"?>
<Relationships xmlns="http://schemas.openxmlformats.org/package/2006/relationships"><Relationship Id="rId2" Type="http://schemas.openxmlformats.org/officeDocument/2006/relationships/theme" Target="../theme/theme71.xml"/><Relationship Id="rId1" Type="http://schemas.openxmlformats.org/officeDocument/2006/relationships/slideLayout" Target="../slideLayouts/slideLayout81.xml"/></Relationships>
</file>

<file path=ppt/slideMasters/_rels/slideMaster72.xml.rels><?xml version="1.0" encoding="UTF-8" standalone="yes"?>
<Relationships xmlns="http://schemas.openxmlformats.org/package/2006/relationships"><Relationship Id="rId2" Type="http://schemas.openxmlformats.org/officeDocument/2006/relationships/theme" Target="../theme/theme72.xml"/><Relationship Id="rId1" Type="http://schemas.openxmlformats.org/officeDocument/2006/relationships/slideLayout" Target="../slideLayouts/slideLayout82.xml"/></Relationships>
</file>

<file path=ppt/slideMasters/_rels/slideMaster73.xml.rels><?xml version="1.0" encoding="UTF-8" standalone="yes"?>
<Relationships xmlns="http://schemas.openxmlformats.org/package/2006/relationships"><Relationship Id="rId2" Type="http://schemas.openxmlformats.org/officeDocument/2006/relationships/theme" Target="../theme/theme73.xml"/><Relationship Id="rId1" Type="http://schemas.openxmlformats.org/officeDocument/2006/relationships/slideLayout" Target="../slideLayouts/slideLayout83.xml"/></Relationships>
</file>

<file path=ppt/slideMasters/_rels/slideMaster74.xml.rels><?xml version="1.0" encoding="UTF-8" standalone="yes"?>
<Relationships xmlns="http://schemas.openxmlformats.org/package/2006/relationships"><Relationship Id="rId2" Type="http://schemas.openxmlformats.org/officeDocument/2006/relationships/theme" Target="../theme/theme74.xml"/><Relationship Id="rId1" Type="http://schemas.openxmlformats.org/officeDocument/2006/relationships/slideLayout" Target="../slideLayouts/slideLayout84.xml"/></Relationships>
</file>

<file path=ppt/slideMasters/_rels/slideMaster75.xml.rels><?xml version="1.0" encoding="UTF-8" standalone="yes"?>
<Relationships xmlns="http://schemas.openxmlformats.org/package/2006/relationships"><Relationship Id="rId2" Type="http://schemas.openxmlformats.org/officeDocument/2006/relationships/theme" Target="../theme/theme75.xml"/><Relationship Id="rId1" Type="http://schemas.openxmlformats.org/officeDocument/2006/relationships/slideLayout" Target="../slideLayouts/slideLayout85.xml"/></Relationships>
</file>

<file path=ppt/slideMasters/_rels/slideMaster76.xml.rels><?xml version="1.0" encoding="UTF-8" standalone="yes"?>
<Relationships xmlns="http://schemas.openxmlformats.org/package/2006/relationships"><Relationship Id="rId2" Type="http://schemas.openxmlformats.org/officeDocument/2006/relationships/theme" Target="../theme/theme76.xml"/><Relationship Id="rId1" Type="http://schemas.openxmlformats.org/officeDocument/2006/relationships/slideLayout" Target="../slideLayouts/slideLayout86.xml"/></Relationships>
</file>

<file path=ppt/slideMasters/_rels/slideMaster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7.xml"/><Relationship Id="rId1" Type="http://schemas.openxmlformats.org/officeDocument/2006/relationships/slideLayout" Target="../slideLayouts/slideLayout87.xml"/></Relationships>
</file>

<file path=ppt/slideMasters/_rels/slideMaster78.xml.rels><?xml version="1.0" encoding="UTF-8" standalone="yes"?>
<Relationships xmlns="http://schemas.openxmlformats.org/package/2006/relationships"><Relationship Id="rId2" Type="http://schemas.openxmlformats.org/officeDocument/2006/relationships/theme" Target="../theme/theme78.xml"/><Relationship Id="rId1" Type="http://schemas.openxmlformats.org/officeDocument/2006/relationships/slideLayout" Target="../slideLayouts/slideLayout88.xml"/></Relationships>
</file>

<file path=ppt/slideMasters/_rels/slideMaster79.xml.rels><?xml version="1.0" encoding="UTF-8" standalone="yes"?>
<Relationships xmlns="http://schemas.openxmlformats.org/package/2006/relationships"><Relationship Id="rId2" Type="http://schemas.openxmlformats.org/officeDocument/2006/relationships/theme" Target="../theme/theme79.xml"/><Relationship Id="rId1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80.xml.rels><?xml version="1.0" encoding="UTF-8" standalone="yes"?>
<Relationships xmlns="http://schemas.openxmlformats.org/package/2006/relationships"><Relationship Id="rId2" Type="http://schemas.openxmlformats.org/officeDocument/2006/relationships/theme" Target="../theme/theme80.xml"/><Relationship Id="rId1" Type="http://schemas.openxmlformats.org/officeDocument/2006/relationships/slideLayout" Target="../slideLayouts/slideLayout90.xml"/></Relationships>
</file>

<file path=ppt/slideMasters/_rels/slideMaster81.xml.rels><?xml version="1.0" encoding="UTF-8" standalone="yes"?>
<Relationships xmlns="http://schemas.openxmlformats.org/package/2006/relationships"><Relationship Id="rId2" Type="http://schemas.openxmlformats.org/officeDocument/2006/relationships/theme" Target="../theme/theme81.xml"/><Relationship Id="rId1" Type="http://schemas.openxmlformats.org/officeDocument/2006/relationships/slideLayout" Target="../slideLayouts/slideLayout91.xml"/></Relationships>
</file>

<file path=ppt/slideMasters/_rels/slideMaster82.xml.rels><?xml version="1.0" encoding="UTF-8" standalone="yes"?>
<Relationships xmlns="http://schemas.openxmlformats.org/package/2006/relationships"><Relationship Id="rId2" Type="http://schemas.openxmlformats.org/officeDocument/2006/relationships/theme" Target="../theme/theme82.xml"/><Relationship Id="rId1" Type="http://schemas.openxmlformats.org/officeDocument/2006/relationships/slideLayout" Target="../slideLayouts/slideLayout92.xml"/></Relationships>
</file>

<file path=ppt/slideMasters/_rels/slideMaster83.xml.rels><?xml version="1.0" encoding="UTF-8" standalone="yes"?>
<Relationships xmlns="http://schemas.openxmlformats.org/package/2006/relationships"><Relationship Id="rId2" Type="http://schemas.openxmlformats.org/officeDocument/2006/relationships/theme" Target="../theme/theme83.xml"/><Relationship Id="rId1" Type="http://schemas.openxmlformats.org/officeDocument/2006/relationships/slideLayout" Target="../slideLayouts/slideLayout93.xml"/></Relationships>
</file>

<file path=ppt/slideMasters/_rels/slideMaster84.xml.rels><?xml version="1.0" encoding="UTF-8" standalone="yes"?>
<Relationships xmlns="http://schemas.openxmlformats.org/package/2006/relationships"><Relationship Id="rId2" Type="http://schemas.openxmlformats.org/officeDocument/2006/relationships/theme" Target="../theme/theme84.xml"/><Relationship Id="rId1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1777" y="285157"/>
            <a:ext cx="4531995" cy="1140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777" y="1639655"/>
            <a:ext cx="4531995" cy="4705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2087" y="6629908"/>
            <a:ext cx="1611375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1777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5596" y="6629908"/>
            <a:ext cx="1158176" cy="3564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609600" rtl="0" eaLnBrk="1" latinLnBrk="0" hangingPunct="0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00">
        <a:defRPr>
          <a:latin typeface="+mn-lt"/>
          <a:ea typeface="+mn-ea"/>
          <a:cs typeface="+mn-cs"/>
        </a:defRPr>
      </a:lvl2pPr>
      <a:lvl3pPr marL="609600">
        <a:defRPr>
          <a:latin typeface="+mn-lt"/>
          <a:ea typeface="+mn-ea"/>
          <a:cs typeface="+mn-cs"/>
        </a:defRPr>
      </a:lvl3pPr>
      <a:lvl4pPr marL="914400">
        <a:defRPr>
          <a:latin typeface="+mn-lt"/>
          <a:ea typeface="+mn-ea"/>
          <a:cs typeface="+mn-cs"/>
        </a:defRPr>
      </a:lvl4pPr>
      <a:lvl5pPr marL="1219200">
        <a:defRPr>
          <a:latin typeface="+mn-lt"/>
          <a:ea typeface="+mn-ea"/>
          <a:cs typeface="+mn-cs"/>
        </a:defRPr>
      </a:lvl5pPr>
      <a:lvl6pPr marL="1524000">
        <a:defRPr>
          <a:latin typeface="+mn-lt"/>
          <a:ea typeface="+mn-ea"/>
          <a:cs typeface="+mn-cs"/>
        </a:defRPr>
      </a:lvl6pPr>
      <a:lvl7pPr marL="1828800">
        <a:defRPr>
          <a:latin typeface="+mn-lt"/>
          <a:ea typeface="+mn-ea"/>
          <a:cs typeface="+mn-cs"/>
        </a:defRPr>
      </a:lvl7pPr>
      <a:lvl8pPr marL="2133600">
        <a:defRPr>
          <a:latin typeface="+mn-lt"/>
          <a:ea typeface="+mn-ea"/>
          <a:cs typeface="+mn-cs"/>
        </a:defRPr>
      </a:lvl8pPr>
      <a:lvl9pPr marL="24384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4.xml"/><Relationship Id="rId1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9.xml"/><Relationship Id="rId1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1.xml"/><Relationship Id="rId1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5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5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6.xml"/><Relationship Id="rId1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image" Target="../media/image5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5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image" Target="../media/image58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5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61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3.xml"/><Relationship Id="rId1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6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5.xml"/><Relationship Id="rId1" Type="http://schemas.openxmlformats.org/officeDocument/2006/relationships/image" Target="../media/image64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65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7.xml"/><Relationship Id="rId1" Type="http://schemas.openxmlformats.org/officeDocument/2006/relationships/image" Target="../media/image6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8.xml"/><Relationship Id="rId1" Type="http://schemas.openxmlformats.org/officeDocument/2006/relationships/image" Target="../media/image67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9.xml"/><Relationship Id="rId1" Type="http://schemas.openxmlformats.org/officeDocument/2006/relationships/image" Target="../media/image68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0.xml"/><Relationship Id="rId1" Type="http://schemas.openxmlformats.org/officeDocument/2006/relationships/image" Target="../media/image6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1.xml"/><Relationship Id="rId1" Type="http://schemas.openxmlformats.org/officeDocument/2006/relationships/image" Target="../media/image7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71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3.xml"/><Relationship Id="rId1" Type="http://schemas.openxmlformats.org/officeDocument/2006/relationships/image" Target="../media/image7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73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5.xml"/><Relationship Id="rId1" Type="http://schemas.openxmlformats.org/officeDocument/2006/relationships/image" Target="../media/image74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6.xml"/><Relationship Id="rId1" Type="http://schemas.openxmlformats.org/officeDocument/2006/relationships/image" Target="../media/image75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7.xml"/><Relationship Id="rId1" Type="http://schemas.openxmlformats.org/officeDocument/2006/relationships/image" Target="../media/image76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image" Target="../media/image77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9.xml"/><Relationship Id="rId1" Type="http://schemas.openxmlformats.org/officeDocument/2006/relationships/image" Target="../media/image78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7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1.xml"/><Relationship Id="rId1" Type="http://schemas.openxmlformats.org/officeDocument/2006/relationships/image" Target="../media/image80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81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3.xml"/><Relationship Id="rId1" Type="http://schemas.openxmlformats.org/officeDocument/2006/relationships/image" Target="../media/image82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image" Target="../media/image8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</a:lstStyle>
          <a:p/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6.14"/>
  <p:tag name="AS_TITLE" val="Aspose.Slides for .NET 2.0"/>
  <p:tag name="AS_VERSION" val="2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On-screen Show (4:3)</PresentationFormat>
  <Paragraphs>0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84</vt:i4>
      </vt:variant>
      <vt:variant>
        <vt:lpstr>幻灯片标题</vt:lpstr>
      </vt:variant>
      <vt:variant>
        <vt:i4>83</vt:i4>
      </vt:variant>
    </vt:vector>
  </HeadingPairs>
  <TitlesOfParts>
    <vt:vector size="174" baseType="lpstr">
      <vt:lpstr>Arial</vt:lpstr>
      <vt:lpstr>宋体</vt:lpstr>
      <vt:lpstr>Wingdings</vt:lpstr>
      <vt:lpstr>Calibri</vt:lpstr>
      <vt:lpstr>Century Gothic</vt:lpstr>
      <vt:lpstr>微软雅黑</vt:lpstr>
      <vt:lpstr>Arial Unicode MS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Owner</cp:lastModifiedBy>
  <cp:revision>2</cp:revision>
  <cp:lastPrinted>2020-09-04T14:45:00Z</cp:lastPrinted>
  <dcterms:created xsi:type="dcterms:W3CDTF">2020-09-04T06:45:00Z</dcterms:created>
  <dcterms:modified xsi:type="dcterms:W3CDTF">2020-09-09T09:09:33Z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2052-11.1.0.9198</vt:lpwstr>
  </property>
</Properties>
</file>