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46"/>
  </p:notesMasterIdLst>
  <p:sldIdLst>
    <p:sldId id="423" r:id="rId2"/>
    <p:sldId id="424" r:id="rId3"/>
    <p:sldId id="307" r:id="rId4"/>
    <p:sldId id="346" r:id="rId5"/>
    <p:sldId id="347" r:id="rId6"/>
    <p:sldId id="431" r:id="rId7"/>
    <p:sldId id="430" r:id="rId8"/>
    <p:sldId id="425" r:id="rId9"/>
    <p:sldId id="427" r:id="rId10"/>
    <p:sldId id="433" r:id="rId11"/>
    <p:sldId id="434" r:id="rId12"/>
    <p:sldId id="435" r:id="rId13"/>
    <p:sldId id="436" r:id="rId14"/>
    <p:sldId id="437" r:id="rId15"/>
    <p:sldId id="438" r:id="rId16"/>
    <p:sldId id="439" r:id="rId17"/>
    <p:sldId id="440" r:id="rId18"/>
    <p:sldId id="432" r:id="rId19"/>
    <p:sldId id="441" r:id="rId20"/>
    <p:sldId id="442" r:id="rId21"/>
    <p:sldId id="473" r:id="rId22"/>
    <p:sldId id="443" r:id="rId23"/>
    <p:sldId id="444" r:id="rId24"/>
    <p:sldId id="446" r:id="rId25"/>
    <p:sldId id="447" r:id="rId26"/>
    <p:sldId id="448" r:id="rId27"/>
    <p:sldId id="453" r:id="rId28"/>
    <p:sldId id="454" r:id="rId29"/>
    <p:sldId id="455" r:id="rId30"/>
    <p:sldId id="456" r:id="rId31"/>
    <p:sldId id="457" r:id="rId32"/>
    <p:sldId id="460" r:id="rId33"/>
    <p:sldId id="461" r:id="rId34"/>
    <p:sldId id="462" r:id="rId35"/>
    <p:sldId id="463" r:id="rId36"/>
    <p:sldId id="464" r:id="rId37"/>
    <p:sldId id="465" r:id="rId38"/>
    <p:sldId id="466" r:id="rId39"/>
    <p:sldId id="467" r:id="rId40"/>
    <p:sldId id="468" r:id="rId41"/>
    <p:sldId id="469" r:id="rId42"/>
    <p:sldId id="470" r:id="rId43"/>
    <p:sldId id="471" r:id="rId44"/>
    <p:sldId id="472" r:id="rId45"/>
  </p:sldIdLst>
  <p:sldSz cx="9145588" cy="5145088"/>
  <p:notesSz cx="6858000" cy="9144000"/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1600" kern="1200" baseline="-25000">
        <a:solidFill>
          <a:schemeClr val="tx1"/>
        </a:solidFill>
        <a:latin typeface="Arial" charset="0"/>
        <a:ea typeface="中國龍毛隸書" pitchFamily="49" charset="-120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1600" kern="1200" baseline="-25000">
        <a:solidFill>
          <a:schemeClr val="tx1"/>
        </a:solidFill>
        <a:latin typeface="Arial" charset="0"/>
        <a:ea typeface="中國龍毛隸書" pitchFamily="49" charset="-120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1600" kern="1200" baseline="-25000">
        <a:solidFill>
          <a:schemeClr val="tx1"/>
        </a:solidFill>
        <a:latin typeface="Arial" charset="0"/>
        <a:ea typeface="中國龍毛隸書" pitchFamily="49" charset="-120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1600" kern="1200" baseline="-25000">
        <a:solidFill>
          <a:schemeClr val="tx1"/>
        </a:solidFill>
        <a:latin typeface="Arial" charset="0"/>
        <a:ea typeface="中國龍毛隸書" pitchFamily="49" charset="-120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1600" kern="1200" baseline="-25000">
        <a:solidFill>
          <a:schemeClr val="tx1"/>
        </a:solidFill>
        <a:latin typeface="Arial" charset="0"/>
        <a:ea typeface="中國龍毛隸書" pitchFamily="49" charset="-120"/>
        <a:cs typeface="+mn-cs"/>
      </a:defRPr>
    </a:lvl5pPr>
    <a:lvl6pPr marL="2286000" algn="l" defTabSz="914400" rtl="0" eaLnBrk="1" latinLnBrk="0" hangingPunct="1">
      <a:defRPr sz="1600" kern="1200" baseline="-25000">
        <a:solidFill>
          <a:schemeClr val="tx1"/>
        </a:solidFill>
        <a:latin typeface="Arial" charset="0"/>
        <a:ea typeface="中國龍毛隸書" pitchFamily="49" charset="-120"/>
        <a:cs typeface="+mn-cs"/>
      </a:defRPr>
    </a:lvl6pPr>
    <a:lvl7pPr marL="2743200" algn="l" defTabSz="914400" rtl="0" eaLnBrk="1" latinLnBrk="0" hangingPunct="1">
      <a:defRPr sz="1600" kern="1200" baseline="-25000">
        <a:solidFill>
          <a:schemeClr val="tx1"/>
        </a:solidFill>
        <a:latin typeface="Arial" charset="0"/>
        <a:ea typeface="中國龍毛隸書" pitchFamily="49" charset="-120"/>
        <a:cs typeface="+mn-cs"/>
      </a:defRPr>
    </a:lvl7pPr>
    <a:lvl8pPr marL="3200400" algn="l" defTabSz="914400" rtl="0" eaLnBrk="1" latinLnBrk="0" hangingPunct="1">
      <a:defRPr sz="1600" kern="1200" baseline="-25000">
        <a:solidFill>
          <a:schemeClr val="tx1"/>
        </a:solidFill>
        <a:latin typeface="Arial" charset="0"/>
        <a:ea typeface="中國龍毛隸書" pitchFamily="49" charset="-120"/>
        <a:cs typeface="+mn-cs"/>
      </a:defRPr>
    </a:lvl8pPr>
    <a:lvl9pPr marL="3657600" algn="l" defTabSz="914400" rtl="0" eaLnBrk="1" latinLnBrk="0" hangingPunct="1">
      <a:defRPr sz="1600" kern="1200" baseline="-25000">
        <a:solidFill>
          <a:schemeClr val="tx1"/>
        </a:solidFill>
        <a:latin typeface="Arial" charset="0"/>
        <a:ea typeface="中國龍毛隸書" pitchFamily="49" charset="-120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621">
          <p15:clr>
            <a:srgbClr val="A4A3A4"/>
          </p15:clr>
        </p15:guide>
        <p15:guide id="2" pos="288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000000"/>
    <a:srgbClr val="FF5050"/>
    <a:srgbClr val="FAEACA"/>
    <a:srgbClr val="EEF3D5"/>
    <a:srgbClr val="FF9933"/>
    <a:srgbClr val="CCCC00"/>
    <a:srgbClr val="FFCC00"/>
    <a:srgbClr val="CCFFFF"/>
    <a:srgbClr val="0000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821" autoAdjust="0"/>
    <p:restoredTop sz="93801" autoAdjust="0"/>
  </p:normalViewPr>
  <p:slideViewPr>
    <p:cSldViewPr>
      <p:cViewPr>
        <p:scale>
          <a:sx n="84" d="100"/>
          <a:sy n="84" d="100"/>
        </p:scale>
        <p:origin x="-954" y="-72"/>
      </p:cViewPr>
      <p:guideLst>
        <p:guide orient="horz" pos="1621"/>
        <p:guide pos="2881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viewProps" Target="viewProp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 baseline="0">
                <a:ea typeface="宋体" pitchFamily="2" charset="-122"/>
              </a:defRPr>
            </a:lvl1pPr>
          </a:lstStyle>
          <a:p>
            <a:endParaRPr lang="zh-CN" altLang="en-US"/>
          </a:p>
        </p:txBody>
      </p:sp>
      <p:sp>
        <p:nvSpPr>
          <p:cNvPr id="12800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baseline="0">
                <a:ea typeface="宋体" pitchFamily="2" charset="-122"/>
              </a:defRPr>
            </a:lvl1pPr>
          </a:lstStyle>
          <a:p>
            <a:endParaRPr lang="en-US" altLang="zh-CN"/>
          </a:p>
        </p:txBody>
      </p:sp>
      <p:sp>
        <p:nvSpPr>
          <p:cNvPr id="12800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82588" y="685800"/>
            <a:ext cx="6092825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12800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2800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 baseline="0">
                <a:ea typeface="宋体" pitchFamily="2" charset="-122"/>
              </a:defRPr>
            </a:lvl1pPr>
          </a:lstStyle>
          <a:p>
            <a:endParaRPr lang="en-US" altLang="zh-CN"/>
          </a:p>
        </p:txBody>
      </p:sp>
      <p:sp>
        <p:nvSpPr>
          <p:cNvPr id="12800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baseline="0">
                <a:ea typeface="宋体" pitchFamily="2" charset="-122"/>
              </a:defRPr>
            </a:lvl1pPr>
          </a:lstStyle>
          <a:p>
            <a:fld id="{D1B7D036-FA1F-48D0-A7C1-AF4B91906500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08527136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E609916-358C-43DF-88D5-54EFCB8E1C67}" type="slidenum">
              <a:rPr lang="zh-CN" altLang="en-US"/>
              <a:pPr/>
              <a:t>1</a:t>
            </a:fld>
            <a:endParaRPr lang="en-US" altLang="zh-CN"/>
          </a:p>
        </p:txBody>
      </p:sp>
      <p:sp>
        <p:nvSpPr>
          <p:cNvPr id="3051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51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121082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239E88E-50E6-41C3-88A1-DAF3FF534777}" type="slidenum">
              <a:rPr lang="zh-CN" altLang="en-US"/>
              <a:pPr/>
              <a:t>3</a:t>
            </a:fld>
            <a:endParaRPr lang="en-US" altLang="zh-CN"/>
          </a:p>
        </p:txBody>
      </p:sp>
      <p:sp>
        <p:nvSpPr>
          <p:cNvPr id="2887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87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355740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46490B6-FE9E-4708-8E89-92621BBFC753}" type="slidenum">
              <a:rPr lang="zh-CN" altLang="en-US"/>
              <a:pPr/>
              <a:t>4</a:t>
            </a:fld>
            <a:endParaRPr lang="en-US" altLang="zh-CN"/>
          </a:p>
        </p:txBody>
      </p:sp>
      <p:sp>
        <p:nvSpPr>
          <p:cNvPr id="2897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97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14067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12E5BAA-B8DE-4295-AD1D-26A09093C892}" type="slidenum">
              <a:rPr lang="zh-CN" altLang="en-US"/>
              <a:pPr/>
              <a:t>5</a:t>
            </a:fld>
            <a:endParaRPr lang="en-US" altLang="zh-CN"/>
          </a:p>
        </p:txBody>
      </p:sp>
      <p:sp>
        <p:nvSpPr>
          <p:cNvPr id="2908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08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130671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B7D036-FA1F-48D0-A7C1-AF4B91906500}" type="slidenum">
              <a:rPr lang="zh-CN" altLang="en-US" smtClean="0"/>
              <a:pPr/>
              <a:t>13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20530626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B7D036-FA1F-48D0-A7C1-AF4B91906500}" type="slidenum">
              <a:rPr lang="zh-CN" altLang="en-US" smtClean="0"/>
              <a:pPr/>
              <a:t>41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5695981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cover dir="rd"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31188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0"/>
            <a:ext cx="8231188" cy="33956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0265666"/>
      </p:ext>
    </p:extLst>
  </p:cSld>
  <p:clrMapOvr>
    <a:masterClrMapping/>
  </p:clrMapOvr>
  <p:transition spd="slow">
    <p:cover dir="r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30988" y="206375"/>
            <a:ext cx="2057400" cy="43894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21388" cy="43894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149262"/>
      </p:ext>
    </p:extLst>
  </p:cSld>
  <p:clrMapOvr>
    <a:masterClrMapping/>
  </p:clrMapOvr>
  <p:transition spd="slow">
    <p:cover dir="rd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0"/>
            <a:ext cx="8231188" cy="33956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31188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6598770"/>
      </p:ext>
    </p:extLst>
  </p:cSld>
  <p:clrMapOvr>
    <a:masterClrMapping/>
  </p:clrMapOvr>
  <p:transition spd="slow">
    <p:cover dir="rd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6763"/>
            <a:ext cx="7773987" cy="1020762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1225"/>
            <a:ext cx="7773987" cy="1125538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838814550"/>
      </p:ext>
    </p:extLst>
  </p:cSld>
  <p:clrMapOvr>
    <a:masterClrMapping/>
  </p:clrMapOvr>
  <p:transition spd="slow">
    <p:cover dir="rd"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31188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56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40188" cy="33956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6995208"/>
      </p:ext>
    </p:extLst>
  </p:cSld>
  <p:clrMapOvr>
    <a:masterClrMapping/>
  </p:clrMapOvr>
  <p:transition spd="slow">
    <p:cover dir="rd"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31188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3863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6613" y="1150938"/>
            <a:ext cx="4041775" cy="4810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6613" y="1631950"/>
            <a:ext cx="4041775" cy="2963863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2972239"/>
      </p:ext>
    </p:extLst>
  </p:cSld>
  <p:clrMapOvr>
    <a:masterClrMapping/>
  </p:clrMapOvr>
  <p:transition spd="slow">
    <p:cover dir="r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31188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9014040"/>
      </p:ext>
    </p:extLst>
  </p:cSld>
  <p:clrMapOvr>
    <a:masterClrMapping/>
  </p:clrMapOvr>
  <p:transition spd="slow">
    <p:cover dir="rd"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2050282"/>
      </p:ext>
    </p:extLst>
  </p:cSld>
  <p:clrMapOvr>
    <a:masterClrMapping/>
  </p:clrMapOvr>
  <p:transition spd="slow">
    <p:cover dir="r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3338" cy="43910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94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4261259040"/>
      </p:ext>
    </p:extLst>
  </p:cSld>
  <p:clrMapOvr>
    <a:masterClrMapping/>
  </p:clrMapOvr>
  <p:transition spd="slow">
    <p:cover dir="r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2038"/>
            <a:ext cx="5487987" cy="4254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7987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7488"/>
            <a:ext cx="5487987" cy="6032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459652948"/>
      </p:ext>
    </p:extLst>
  </p:cSld>
  <p:clrMapOvr>
    <a:masterClrMapping/>
  </p:clrMapOvr>
  <p:transition spd="slow">
    <p:cover dir="rd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 userDrawn="1"/>
        </p:nvPicPr>
        <p:blipFill rotWithShape="1">
          <a:blip r:embed="rId13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245"/>
          <a:stretch/>
        </p:blipFill>
        <p:spPr>
          <a:xfrm>
            <a:off x="0" y="2706688"/>
            <a:ext cx="9145588" cy="24384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14"/>
          <a:stretch>
            <a:fillRect/>
          </a:stretch>
        </p:blipFill>
        <p:spPr>
          <a:xfrm rot="10800000">
            <a:off x="0" y="4628935"/>
            <a:ext cx="9145588" cy="516153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 userDrawn="1"/>
        </p:nvPicPr>
        <p:blipFill rotWithShape="1"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354" r="71663" b="62676"/>
          <a:stretch/>
        </p:blipFill>
        <p:spPr>
          <a:xfrm>
            <a:off x="0" y="0"/>
            <a:ext cx="1601387" cy="801402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cover dir="rd"/>
  </p:transition>
  <p:timing>
    <p:tnLst>
      <p:par>
        <p:cTn id="1" dur="indefinite" restart="never" nodeType="tmRoot"/>
      </p:par>
    </p:tnLst>
  </p:timing>
  <p:txStyles>
    <p:titleStyle>
      <a:lvl1pPr algn="ctr" defTabSz="815975" rtl="0" fontAlgn="base">
        <a:spcBef>
          <a:spcPct val="0"/>
        </a:spcBef>
        <a:spcAft>
          <a:spcPct val="0"/>
        </a:spcAft>
        <a:defRPr sz="2800" b="1">
          <a:solidFill>
            <a:srgbClr val="FFFFFF"/>
          </a:solidFill>
          <a:latin typeface="+mj-lt"/>
          <a:ea typeface="+mj-ea"/>
          <a:cs typeface="+mj-cs"/>
        </a:defRPr>
      </a:lvl1pPr>
      <a:lvl2pPr algn="ctr" defTabSz="815975" rtl="0" fontAlgn="base">
        <a:spcBef>
          <a:spcPct val="0"/>
        </a:spcBef>
        <a:spcAft>
          <a:spcPct val="0"/>
        </a:spcAft>
        <a:defRPr sz="2800" b="1">
          <a:solidFill>
            <a:srgbClr val="FFFFFF"/>
          </a:solidFill>
          <a:latin typeface="Verdana" pitchFamily="34" charset="0"/>
        </a:defRPr>
      </a:lvl2pPr>
      <a:lvl3pPr algn="ctr" defTabSz="815975" rtl="0" fontAlgn="base">
        <a:spcBef>
          <a:spcPct val="0"/>
        </a:spcBef>
        <a:spcAft>
          <a:spcPct val="0"/>
        </a:spcAft>
        <a:defRPr sz="2800" b="1">
          <a:solidFill>
            <a:srgbClr val="FFFFFF"/>
          </a:solidFill>
          <a:latin typeface="Verdana" pitchFamily="34" charset="0"/>
        </a:defRPr>
      </a:lvl3pPr>
      <a:lvl4pPr algn="ctr" defTabSz="815975" rtl="0" fontAlgn="base">
        <a:spcBef>
          <a:spcPct val="0"/>
        </a:spcBef>
        <a:spcAft>
          <a:spcPct val="0"/>
        </a:spcAft>
        <a:defRPr sz="2800" b="1">
          <a:solidFill>
            <a:srgbClr val="FFFFFF"/>
          </a:solidFill>
          <a:latin typeface="Verdana" pitchFamily="34" charset="0"/>
        </a:defRPr>
      </a:lvl4pPr>
      <a:lvl5pPr algn="ctr" defTabSz="815975" rtl="0" fontAlgn="base">
        <a:spcBef>
          <a:spcPct val="0"/>
        </a:spcBef>
        <a:spcAft>
          <a:spcPct val="0"/>
        </a:spcAft>
        <a:defRPr sz="2800" b="1">
          <a:solidFill>
            <a:srgbClr val="FFFFFF"/>
          </a:solidFill>
          <a:latin typeface="Verdana" pitchFamily="34" charset="0"/>
        </a:defRPr>
      </a:lvl5pPr>
      <a:lvl6pPr marL="457200" algn="ctr" defTabSz="815975" rtl="0" fontAlgn="base">
        <a:spcBef>
          <a:spcPct val="0"/>
        </a:spcBef>
        <a:spcAft>
          <a:spcPct val="0"/>
        </a:spcAft>
        <a:defRPr sz="2800" b="1">
          <a:solidFill>
            <a:srgbClr val="FFFFFF"/>
          </a:solidFill>
          <a:latin typeface="Verdana" pitchFamily="34" charset="0"/>
        </a:defRPr>
      </a:lvl6pPr>
      <a:lvl7pPr marL="914400" algn="ctr" defTabSz="815975" rtl="0" fontAlgn="base">
        <a:spcBef>
          <a:spcPct val="0"/>
        </a:spcBef>
        <a:spcAft>
          <a:spcPct val="0"/>
        </a:spcAft>
        <a:defRPr sz="2800" b="1">
          <a:solidFill>
            <a:srgbClr val="FFFFFF"/>
          </a:solidFill>
          <a:latin typeface="Verdana" pitchFamily="34" charset="0"/>
        </a:defRPr>
      </a:lvl7pPr>
      <a:lvl8pPr marL="1371600" algn="ctr" defTabSz="815975" rtl="0" fontAlgn="base">
        <a:spcBef>
          <a:spcPct val="0"/>
        </a:spcBef>
        <a:spcAft>
          <a:spcPct val="0"/>
        </a:spcAft>
        <a:defRPr sz="2800" b="1">
          <a:solidFill>
            <a:srgbClr val="FFFFFF"/>
          </a:solidFill>
          <a:latin typeface="Verdana" pitchFamily="34" charset="0"/>
        </a:defRPr>
      </a:lvl8pPr>
      <a:lvl9pPr marL="1828800" algn="ctr" defTabSz="815975" rtl="0" fontAlgn="base">
        <a:spcBef>
          <a:spcPct val="0"/>
        </a:spcBef>
        <a:spcAft>
          <a:spcPct val="0"/>
        </a:spcAft>
        <a:defRPr sz="2800" b="1">
          <a:solidFill>
            <a:srgbClr val="FFFFFF"/>
          </a:solidFill>
          <a:latin typeface="Verdana" pitchFamily="34" charset="0"/>
        </a:defRPr>
      </a:lvl9pPr>
    </p:titleStyle>
    <p:bodyStyle>
      <a:lvl1pPr marL="306388" indent="-306388" algn="l" defTabSz="815975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defRPr sz="2500">
          <a:solidFill>
            <a:schemeClr val="tx1"/>
          </a:solidFill>
          <a:latin typeface="+mn-lt"/>
          <a:ea typeface="+mn-ea"/>
          <a:cs typeface="+mn-cs"/>
        </a:defRPr>
      </a:lvl1pPr>
      <a:lvl2pPr marL="663575" indent="-255588" algn="l" defTabSz="815975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500">
          <a:solidFill>
            <a:schemeClr val="tx1"/>
          </a:solidFill>
          <a:latin typeface="Arial" charset="0"/>
        </a:defRPr>
      </a:lvl2pPr>
      <a:lvl3pPr marL="1020763" indent="-204788" algn="l" defTabSz="815975" rtl="0" fontAlgn="base">
        <a:spcBef>
          <a:spcPct val="20000"/>
        </a:spcBef>
        <a:spcAft>
          <a:spcPct val="0"/>
        </a:spcAft>
        <a:buClr>
          <a:schemeClr val="tx1"/>
        </a:buClr>
        <a:buChar char="•"/>
        <a:defRPr sz="2100">
          <a:solidFill>
            <a:schemeClr val="tx1"/>
          </a:solidFill>
          <a:latin typeface="Arial" charset="0"/>
        </a:defRPr>
      </a:lvl3pPr>
      <a:lvl4pPr marL="1428750" indent="-204788" algn="l" defTabSz="815975" rtl="0" fontAlgn="base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Arial" charset="0"/>
        </a:defRPr>
      </a:lvl4pPr>
      <a:lvl5pPr marL="1836738" indent="-204788" algn="l" defTabSz="815975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Arial" charset="0"/>
        </a:defRPr>
      </a:lvl5pPr>
      <a:lvl6pPr marL="2293938" indent="-204788" algn="l" defTabSz="815975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Arial" charset="0"/>
        </a:defRPr>
      </a:lvl6pPr>
      <a:lvl7pPr marL="2751138" indent="-204788" algn="l" defTabSz="815975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Arial" charset="0"/>
        </a:defRPr>
      </a:lvl7pPr>
      <a:lvl8pPr marL="3208338" indent="-204788" algn="l" defTabSz="815975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Arial" charset="0"/>
        </a:defRPr>
      </a:lvl8pPr>
      <a:lvl9pPr marL="3665538" indent="-204788" algn="l" defTabSz="815975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Arial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2.xml"/><Relationship Id="rId1" Type="http://schemas.openxmlformats.org/officeDocument/2006/relationships/tags" Target="../tags/tag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" Target="slide12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" Target="slide11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5" name="Group 2"/>
          <p:cNvGrpSpPr>
            <a:grpSpLocks noChangeAspect="1"/>
          </p:cNvGrpSpPr>
          <p:nvPr/>
        </p:nvGrpSpPr>
        <p:grpSpPr bwMode="auto">
          <a:xfrm>
            <a:off x="887413" y="1262059"/>
            <a:ext cx="7345362" cy="3017838"/>
            <a:chOff x="1056" y="816"/>
            <a:chExt cx="4887" cy="1969"/>
          </a:xfrm>
        </p:grpSpPr>
        <p:pic>
          <p:nvPicPr>
            <p:cNvPr id="76" name="图片 3" descr="t.jpg"/>
            <p:cNvPicPr>
              <a:picLocks noChangeAspect="1"/>
            </p:cNvPicPr>
            <p:nvPr/>
          </p:nvPicPr>
          <p:blipFill>
            <a:blip r:embed="rId3" cstate="print">
              <a:lum bright="-36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8769"/>
            <a:stretch>
              <a:fillRect/>
            </a:stretch>
          </p:blipFill>
          <p:spPr bwMode="auto">
            <a:xfrm rot="5400000">
              <a:off x="2515" y="-643"/>
              <a:ext cx="1969" cy="4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905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7" name="Rectangle 4"/>
            <p:cNvSpPr>
              <a:spLocks noChangeAspect="1" noChangeArrowheads="1"/>
            </p:cNvSpPr>
            <p:nvPr/>
          </p:nvSpPr>
          <p:spPr bwMode="auto">
            <a:xfrm>
              <a:off x="1440" y="1008"/>
              <a:ext cx="4094" cy="1544"/>
            </a:xfrm>
            <a:prstGeom prst="rect">
              <a:avLst/>
            </a:prstGeom>
            <a:solidFill>
              <a:srgbClr val="FFFFFF"/>
            </a:solidFill>
            <a:ln w="19050">
              <a:solidFill>
                <a:srgbClr val="FFFFFF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方正舒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方正舒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方正舒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方正舒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方正舒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方正舒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方正舒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方正舒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方正舒体" pitchFamily="2" charset="-122"/>
                </a:defRPr>
              </a:lvl9pPr>
            </a:lstStyle>
            <a:p>
              <a:pPr marL="0" marR="0" lvl="0" indent="0" algn="l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方正舒体" pitchFamily="2" charset="-122"/>
              </a:endParaRPr>
            </a:p>
          </p:txBody>
        </p:sp>
      </p:grpSp>
      <p:pic>
        <p:nvPicPr>
          <p:cNvPr id="89" name="Picture 79" descr="竹子左侧"/>
          <p:cNvPicPr>
            <a:picLocks noChangeAspect="1" noChangeArrowheads="1"/>
          </p:cNvPicPr>
          <p:nvPr/>
        </p:nvPicPr>
        <p:blipFill>
          <a:blip r:embed="rId4" cstate="print">
            <a:lum bright="10000" contrast="38000"/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464581" y="1505230"/>
            <a:ext cx="1800225" cy="25314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6754" name="Rectangle 34"/>
          <p:cNvSpPr>
            <a:spLocks noChangeArrowheads="1"/>
          </p:cNvSpPr>
          <p:nvPr/>
        </p:nvSpPr>
        <p:spPr bwMode="auto">
          <a:xfrm>
            <a:off x="6762354" y="1969295"/>
            <a:ext cx="609600" cy="1228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CC00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algn="l">
              <a:lnSpc>
                <a:spcPct val="85000"/>
              </a:lnSpc>
            </a:pPr>
            <a:r>
              <a:rPr lang="zh-CN" altLang="en-US" sz="2200" b="1" baseline="0" dirty="0">
                <a:solidFill>
                  <a:srgbClr val="FFFFFF"/>
                </a:solidFill>
                <a:ea typeface="楷体" pitchFamily="49" charset="-122"/>
              </a:rPr>
              <a:t>标题</a:t>
            </a:r>
          </a:p>
          <a:p>
            <a:pPr algn="l">
              <a:lnSpc>
                <a:spcPct val="85000"/>
              </a:lnSpc>
            </a:pPr>
            <a:r>
              <a:rPr lang="zh-CN" altLang="en-US" sz="2200" b="1" baseline="0" dirty="0">
                <a:solidFill>
                  <a:srgbClr val="FFFFFF"/>
                </a:solidFill>
                <a:ea typeface="楷体" pitchFamily="49" charset="-122"/>
              </a:rPr>
              <a:t>内容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2742201" y="2039144"/>
            <a:ext cx="4645437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 smtClean="0">
                <a:latin typeface="隶书" pitchFamily="49" charset="-122"/>
                <a:ea typeface="隶书" pitchFamily="49" charset="-122"/>
              </a:rPr>
              <a:t>天以百凶成就一词人</a:t>
            </a:r>
            <a:endParaRPr lang="en-US" altLang="zh-CN" sz="4800" dirty="0" smtClean="0">
              <a:latin typeface="隶书" pitchFamily="49" charset="-122"/>
              <a:ea typeface="隶书" pitchFamily="49" charset="-122"/>
            </a:endParaRPr>
          </a:p>
          <a:p>
            <a:pPr algn="r"/>
            <a:r>
              <a:rPr lang="en-US" altLang="zh-CN" sz="4800" dirty="0" smtClean="0">
                <a:latin typeface="隶书" pitchFamily="49" charset="-122"/>
                <a:ea typeface="隶书" pitchFamily="49" charset="-122"/>
              </a:rPr>
              <a:t>——</a:t>
            </a:r>
            <a:r>
              <a:rPr lang="zh-CN" altLang="en-US" sz="4800" dirty="0" smtClean="0">
                <a:latin typeface="隶书" pitchFamily="49" charset="-122"/>
                <a:ea typeface="隶书" pitchFamily="49" charset="-122"/>
              </a:rPr>
              <a:t>王国维</a:t>
            </a:r>
            <a:endParaRPr lang="zh-CN" altLang="en-US" sz="4800" dirty="0">
              <a:latin typeface="隶书" pitchFamily="49" charset="-122"/>
              <a:ea typeface="隶书" pitchFamily="49" charset="-122"/>
            </a:endParaRPr>
          </a:p>
        </p:txBody>
      </p:sp>
      <p:grpSp>
        <p:nvGrpSpPr>
          <p:cNvPr id="80" name="Group 7"/>
          <p:cNvGrpSpPr>
            <a:grpSpLocks/>
          </p:cNvGrpSpPr>
          <p:nvPr/>
        </p:nvGrpSpPr>
        <p:grpSpPr bwMode="auto">
          <a:xfrm>
            <a:off x="4545013" y="764849"/>
            <a:ext cx="3733800" cy="3826769"/>
            <a:chOff x="3264" y="1290"/>
            <a:chExt cx="2352" cy="2343"/>
          </a:xfrm>
        </p:grpSpPr>
        <p:sp>
          <p:nvSpPr>
            <p:cNvPr id="81" name="Rectangle 8"/>
            <p:cNvSpPr>
              <a:spLocks noChangeArrowheads="1"/>
            </p:cNvSpPr>
            <p:nvPr/>
          </p:nvSpPr>
          <p:spPr bwMode="auto">
            <a:xfrm>
              <a:off x="3504" y="1302"/>
              <a:ext cx="2112" cy="229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方正舒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方正舒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方正舒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方正舒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方正舒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方正舒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方正舒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方正舒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方正舒体" pitchFamily="2" charset="-122"/>
                </a:defRPr>
              </a:lvl9pPr>
            </a:lstStyle>
            <a:p>
              <a:pPr marL="0" marR="0" lvl="0" indent="0" algn="l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方正舒体" pitchFamily="2" charset="-122"/>
              </a:endParaRPr>
            </a:p>
          </p:txBody>
        </p:sp>
        <p:pic>
          <p:nvPicPr>
            <p:cNvPr id="82" name="图片 5" descr="z.png"/>
            <p:cNvPicPr>
              <a:picLocks noChangeAspect="1"/>
            </p:cNvPicPr>
            <p:nvPr/>
          </p:nvPicPr>
          <p:blipFill>
            <a:blip r:embed="rId5" cstate="print">
              <a:lum bright="-12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-5400000">
              <a:off x="2256" y="2298"/>
              <a:ext cx="2343" cy="3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83" name="Group 10"/>
          <p:cNvGrpSpPr>
            <a:grpSpLocks/>
          </p:cNvGrpSpPr>
          <p:nvPr/>
        </p:nvGrpSpPr>
        <p:grpSpPr bwMode="auto">
          <a:xfrm>
            <a:off x="877888" y="743744"/>
            <a:ext cx="3810000" cy="3895725"/>
            <a:chOff x="960" y="1290"/>
            <a:chExt cx="2400" cy="2358"/>
          </a:xfrm>
        </p:grpSpPr>
        <p:sp>
          <p:nvSpPr>
            <p:cNvPr id="84" name="Rectangle 11"/>
            <p:cNvSpPr>
              <a:spLocks noChangeArrowheads="1"/>
            </p:cNvSpPr>
            <p:nvPr/>
          </p:nvSpPr>
          <p:spPr bwMode="auto">
            <a:xfrm>
              <a:off x="960" y="1296"/>
              <a:ext cx="2112" cy="2352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方正舒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方正舒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方正舒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方正舒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方正舒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方正舒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方正舒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方正舒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方正舒体" pitchFamily="2" charset="-122"/>
                </a:defRPr>
              </a:lvl9pPr>
            </a:lstStyle>
            <a:p>
              <a:pPr marL="0" marR="0" lvl="0" indent="0" algn="l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方正舒体" pitchFamily="2" charset="-122"/>
              </a:endParaRPr>
            </a:p>
          </p:txBody>
        </p:sp>
        <p:pic>
          <p:nvPicPr>
            <p:cNvPr id="85" name="图片 5" descr="z.png"/>
            <p:cNvPicPr>
              <a:picLocks noChangeAspect="1"/>
            </p:cNvPicPr>
            <p:nvPr/>
          </p:nvPicPr>
          <p:blipFill>
            <a:blip r:embed="rId5" cstate="print">
              <a:lum bright="-12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400000" flipH="1">
              <a:off x="2028" y="2290"/>
              <a:ext cx="2332" cy="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7109888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867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867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112E-17 2.94798E-6 L -0.375 2.94798E-6 " pathEditMode="relative" rAng="0" ptsTypes="AA">
                                      <p:cBhvr>
                                        <p:cTn id="10" dur="3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750" y="0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2.65896E-6 L 0.35417 2.65896E-6 " pathEditMode="relative" rAng="0" ptsTypes="AA">
                                      <p:cBhvr>
                                        <p:cTn id="12" dur="3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708" y="0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5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"/>
          <p:cNvSpPr txBox="1"/>
          <p:nvPr/>
        </p:nvSpPr>
        <p:spPr>
          <a:xfrm>
            <a:off x="1219994" y="0"/>
            <a:ext cx="1676400" cy="5027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初步感知</a:t>
            </a:r>
          </a:p>
        </p:txBody>
      </p:sp>
      <p:sp>
        <p:nvSpPr>
          <p:cNvPr id="3" name="Text Box 3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252413" y="715522"/>
            <a:ext cx="7991475" cy="260379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algn="l" defTabSz="914400">
              <a:lnSpc>
                <a:spcPct val="130000"/>
              </a:lnSpc>
              <a:buClrTx/>
              <a:buSzTx/>
              <a:buFontTx/>
              <a:defRPr/>
            </a:pPr>
            <a:r>
              <a:rPr kumimoji="0" lang="zh-CN" altLang="en-US" sz="3200" b="1" kern="1200" cap="none" spc="0" normalizeH="0" baseline="0" noProof="0" dirty="0" smtClean="0">
                <a:latin typeface="楷体_GB2312" panose="02010609030101010101" pitchFamily="49" charset="-122"/>
                <a:ea typeface="楷体_GB2312" panose="02010609030101010101" pitchFamily="49" charset="-122"/>
                <a:cs typeface="+mn-cs"/>
              </a:rPr>
              <a:t>通读</a:t>
            </a:r>
            <a:r>
              <a:rPr kumimoji="0" lang="zh-CN" altLang="en-US" sz="3200" b="1" kern="1200" cap="none" spc="0" normalizeH="0" baseline="0" noProof="0" dirty="0">
                <a:latin typeface="楷体_GB2312" panose="02010609030101010101" pitchFamily="49" charset="-122"/>
                <a:ea typeface="楷体_GB2312" panose="02010609030101010101" pitchFamily="49" charset="-122"/>
                <a:cs typeface="+mn-cs"/>
              </a:rPr>
              <a:t>全文，整体感知：</a:t>
            </a:r>
          </a:p>
          <a:p>
            <a:pPr marR="0" algn="l" defTabSz="914400">
              <a:lnSpc>
                <a:spcPct val="130000"/>
              </a:lnSpc>
              <a:buClrTx/>
              <a:buSzTx/>
              <a:buFontTx/>
              <a:defRPr/>
            </a:pPr>
            <a:r>
              <a:rPr kumimoji="0" lang="zh-CN" altLang="en-US" sz="3200" b="1" kern="1200" cap="none" spc="0" normalizeH="0" baseline="0" noProof="0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+mn-cs"/>
              </a:rPr>
              <a:t> 苏轼与客游赤壁时心情是如何变化的？</a:t>
            </a:r>
            <a:endParaRPr kumimoji="0" lang="en-US" altLang="zh-CN" sz="3200" b="1" kern="1200" cap="none" spc="0" normalizeH="0" baseline="0" noProof="0" dirty="0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  <a:cs typeface="+mn-cs"/>
            </a:endParaRPr>
          </a:p>
          <a:p>
            <a:pPr marR="0" algn="l" defTabSz="914400">
              <a:lnSpc>
                <a:spcPct val="130000"/>
              </a:lnSpc>
              <a:buClrTx/>
              <a:buSzTx/>
              <a:buFontTx/>
              <a:defRPr/>
            </a:pPr>
            <a:r>
              <a:rPr kumimoji="0" lang="en-US" altLang="zh-CN" sz="3200" b="1" kern="1200" cap="none" spc="0" normalizeH="0" baseline="0" noProof="0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+mn-cs"/>
              </a:rPr>
              <a:t>  </a:t>
            </a:r>
            <a:r>
              <a:rPr kumimoji="0" lang="zh-CN" altLang="en-US" sz="3200" b="1" kern="1200" cap="none" spc="0" normalizeH="0" baseline="0" noProof="0" dirty="0">
                <a:latin typeface="楷体_GB2312" panose="02010609030101010101" pitchFamily="49" charset="-122"/>
                <a:ea typeface="楷体_GB2312" panose="02010609030101010101" pitchFamily="49" charset="-122"/>
                <a:cs typeface="+mn-cs"/>
              </a:rPr>
              <a:t>试从文中找出关键词。</a:t>
            </a:r>
          </a:p>
          <a:p>
            <a:pPr marR="0" algn="l" defTabSz="914400">
              <a:spcBef>
                <a:spcPct val="20000"/>
              </a:spcBef>
              <a:buClrTx/>
              <a:buSzTx/>
              <a:buFontTx/>
              <a:buChar char="•"/>
              <a:defRPr/>
            </a:pPr>
            <a:endParaRPr kumimoji="0" lang="zh-CN" altLang="en-US" sz="3200" b="1" kern="1200" cap="none" spc="0" normalizeH="0" baseline="0" noProof="0" dirty="0">
              <a:solidFill>
                <a:srgbClr val="3366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楷体_GB2312" panose="02010609030101010101" pitchFamily="49" charset="-122"/>
              <a:ea typeface="楷体_GB2312" panose="02010609030101010101" pitchFamily="49" charset="-122"/>
              <a:cs typeface="+mn-cs"/>
            </a:endParaRPr>
          </a:p>
        </p:txBody>
      </p:sp>
      <p:sp>
        <p:nvSpPr>
          <p:cNvPr id="4" name="Text Box 4"/>
          <p:cNvSpPr txBox="1"/>
          <p:nvPr>
            <p:custDataLst>
              <p:tags r:id="rId2"/>
            </p:custDataLst>
          </p:nvPr>
        </p:nvSpPr>
        <p:spPr>
          <a:xfrm>
            <a:off x="1753394" y="2801144"/>
            <a:ext cx="4483920" cy="50270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l"/>
            <a:r>
              <a:rPr lang="zh-CN" altLang="en-US" sz="4000" b="1" dirty="0">
                <a:solidFill>
                  <a:schemeClr val="accent2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乐甚</a:t>
            </a:r>
            <a:r>
              <a:rPr lang="en-US" altLang="zh-CN" sz="4000" b="1" dirty="0" smtClean="0">
                <a:solidFill>
                  <a:schemeClr val="accent2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——</a:t>
            </a:r>
            <a:r>
              <a:rPr lang="zh-CN" altLang="en-US" sz="4000" b="1" dirty="0" smtClean="0">
                <a:solidFill>
                  <a:schemeClr val="accent2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愀然哀</a:t>
            </a:r>
            <a:r>
              <a:rPr lang="en-US" altLang="zh-CN" sz="4000" b="1" dirty="0" smtClean="0">
                <a:solidFill>
                  <a:schemeClr val="accent2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/</a:t>
            </a:r>
            <a:r>
              <a:rPr lang="zh-CN" altLang="en-US" sz="4000" b="1" dirty="0" smtClean="0">
                <a:solidFill>
                  <a:schemeClr val="accent2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悲</a:t>
            </a:r>
            <a:r>
              <a:rPr lang="en-US" altLang="zh-CN" sz="4000" b="1" dirty="0">
                <a:solidFill>
                  <a:schemeClr val="accent2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——</a:t>
            </a:r>
            <a:r>
              <a:rPr lang="zh-CN" altLang="en-US" sz="4000" b="1" dirty="0" smtClean="0">
                <a:solidFill>
                  <a:schemeClr val="accent2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喜</a:t>
            </a:r>
            <a:r>
              <a:rPr lang="en-US" altLang="zh-CN" sz="4000" b="1" dirty="0" smtClean="0">
                <a:solidFill>
                  <a:schemeClr val="accent2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/</a:t>
            </a:r>
            <a:r>
              <a:rPr lang="zh-CN" altLang="en-US" sz="4000" b="1" dirty="0" smtClean="0">
                <a:solidFill>
                  <a:schemeClr val="accent2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笑</a:t>
            </a:r>
            <a:endParaRPr lang="zh-CN" altLang="en-US" sz="4000" b="1" dirty="0">
              <a:solidFill>
                <a:schemeClr val="accent2"/>
              </a:solidFill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43822967"/>
      </p:ext>
    </p:extLst>
  </p:cSld>
  <p:clrMapOvr>
    <a:masterClrMapping/>
  </p:clrMapOvr>
  <p:transition spd="slow">
    <p:cover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10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"/>
          <p:cNvSpPr txBox="1"/>
          <p:nvPr/>
        </p:nvSpPr>
        <p:spPr>
          <a:xfrm>
            <a:off x="1219994" y="0"/>
            <a:ext cx="1676400" cy="5027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初</a:t>
            </a:r>
            <a:r>
              <a:rPr lang="zh-CN" altLang="en-US" sz="40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通文意</a:t>
            </a:r>
            <a:endParaRPr lang="zh-CN" altLang="en-US" sz="4000" b="1" dirty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文本框 3"/>
          <p:cNvSpPr txBox="1">
            <a:spLocks noChangeArrowheads="1"/>
          </p:cNvSpPr>
          <p:nvPr/>
        </p:nvSpPr>
        <p:spPr bwMode="auto">
          <a:xfrm>
            <a:off x="153194" y="580232"/>
            <a:ext cx="8864600" cy="2678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marL="0" marR="0" lvl="0" indent="457200" algn="l" defTabSz="91440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黑体" pitchFamily="49" charset="-122"/>
                <a:ea typeface="黑体" panose="02010609060101010101" pitchFamily="49" charset="-122"/>
              </a:rPr>
              <a:t>壬戌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黑体" pitchFamily="49" charset="-122"/>
                <a:ea typeface="黑体" panose="02010609060101010101" pitchFamily="49" charset="-122"/>
              </a:rPr>
              <a:t>之秋，七月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itchFamily="49" charset="-122"/>
                <a:ea typeface="黑体" panose="02010609060101010101" pitchFamily="49" charset="-122"/>
                <a:hlinkClick r:id="rId2" action="ppaction://hlinksldjump"/>
              </a:rPr>
              <a:t>既望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黑体" pitchFamily="49" charset="-122"/>
                <a:ea typeface="黑体" panose="02010609060101010101" pitchFamily="49" charset="-122"/>
              </a:rPr>
              <a:t>，苏子与客泛舟，</a:t>
            </a:r>
            <a:r>
              <a:rPr kumimoji="0" lang="zh-CN" altLang="en-US" sz="2800" b="1" i="0" u="sng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黑体" pitchFamily="49" charset="-122"/>
                <a:ea typeface="黑体" panose="02010609060101010101" pitchFamily="49" charset="-122"/>
              </a:rPr>
              <a:t>游</a:t>
            </a:r>
            <a:r>
              <a:rPr lang="zh-CN" altLang="en-US" sz="2800" b="1" u="sng" kern="0" baseline="0" dirty="0">
                <a:solidFill>
                  <a:srgbClr val="3333CC"/>
                </a:solidFill>
                <a:latin typeface="黑体" pitchFamily="49" charset="-122"/>
                <a:ea typeface="黑体" panose="02010609060101010101" pitchFamily="49" charset="-122"/>
              </a:rPr>
              <a:t>于</a:t>
            </a:r>
            <a:r>
              <a:rPr kumimoji="0" lang="zh-CN" altLang="en-US" sz="2800" b="1" i="0" u="sng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黑体" pitchFamily="49" charset="-122"/>
                <a:ea typeface="黑体" panose="02010609060101010101" pitchFamily="49" charset="-122"/>
              </a:rPr>
              <a:t>赤壁之下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黑体" pitchFamily="49" charset="-122"/>
                <a:ea typeface="黑体" panose="02010609060101010101" pitchFamily="49" charset="-122"/>
              </a:rPr>
              <a:t>。清风徐来，水波不兴。举酒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itchFamily="49" charset="-122"/>
                <a:ea typeface="黑体" panose="02010609060101010101" pitchFamily="49" charset="-122"/>
              </a:rPr>
              <a:t>属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黑体" pitchFamily="49" charset="-122"/>
                <a:ea typeface="黑体" panose="02010609060101010101" pitchFamily="49" charset="-122"/>
              </a:rPr>
              <a:t>客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黑体" pitchFamily="49" charset="-122"/>
                <a:ea typeface="黑体" panose="02010609060101010101" pitchFamily="49" charset="-122"/>
              </a:rPr>
              <a:t>，（诵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黑体" pitchFamily="49" charset="-122"/>
                <a:ea typeface="黑体" panose="02010609060101010101" pitchFamily="49" charset="-122"/>
              </a:rPr>
              <a:t>明月之诗，歌窈窕之</a:t>
            </a:r>
            <a:r>
              <a:rPr lang="zh-CN" altLang="en-US" sz="2800" b="1" kern="0" baseline="0" dirty="0">
                <a:solidFill>
                  <a:sysClr val="windowText" lastClr="000000"/>
                </a:solidFill>
                <a:latin typeface="黑体" pitchFamily="49" charset="-122"/>
                <a:ea typeface="黑体" panose="02010609060101010101" pitchFamily="49" charset="-122"/>
              </a:rPr>
              <a:t>章）。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黑体" pitchFamily="49" charset="-122"/>
                <a:ea typeface="黑体" panose="02010609060101010101" pitchFamily="49" charset="-122"/>
              </a:rPr>
              <a:t>少焉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黑体" pitchFamily="49" charset="-122"/>
                <a:ea typeface="黑体" panose="02010609060101010101" pitchFamily="49" charset="-122"/>
              </a:rPr>
              <a:t>,</a:t>
            </a:r>
            <a:r>
              <a:rPr kumimoji="0" lang="zh-CN" altLang="en-US" sz="2800" b="1" i="0" u="sng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黑体" pitchFamily="49" charset="-122"/>
                <a:ea typeface="黑体" panose="02010609060101010101" pitchFamily="49" charset="-122"/>
              </a:rPr>
              <a:t>月出</a:t>
            </a:r>
            <a:r>
              <a:rPr lang="zh-CN" altLang="en-US" sz="2800" b="1" u="sng" kern="0" baseline="0" dirty="0">
                <a:solidFill>
                  <a:srgbClr val="3333CC"/>
                </a:solidFill>
                <a:latin typeface="黑体" pitchFamily="49" charset="-122"/>
                <a:ea typeface="黑体" panose="02010609060101010101" pitchFamily="49" charset="-122"/>
              </a:rPr>
              <a:t>于</a:t>
            </a:r>
            <a:r>
              <a:rPr kumimoji="0" lang="zh-CN" altLang="en-US" sz="2800" b="1" i="0" u="sng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黑体" pitchFamily="49" charset="-122"/>
                <a:ea typeface="黑体" panose="02010609060101010101" pitchFamily="49" charset="-122"/>
              </a:rPr>
              <a:t>东山之上</a:t>
            </a:r>
            <a:r>
              <a:rPr kumimoji="0" lang="en-US" altLang="zh-CN" sz="2800" b="1" i="0" u="sng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黑体" pitchFamily="49" charset="-122"/>
                <a:ea typeface="黑体" panose="02010609060101010101" pitchFamily="49" charset="-122"/>
              </a:rPr>
              <a:t>,</a:t>
            </a:r>
            <a:r>
              <a:rPr kumimoji="0" lang="zh-CN" altLang="en-US" sz="2800" b="1" i="0" u="sng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黑体" pitchFamily="49" charset="-122"/>
                <a:ea typeface="黑体" panose="02010609060101010101" pitchFamily="49" charset="-122"/>
              </a:rPr>
              <a:t>徘徊</a:t>
            </a:r>
            <a:r>
              <a:rPr lang="zh-CN" altLang="en-US" sz="2800" b="1" u="sng" kern="0" baseline="0" dirty="0">
                <a:solidFill>
                  <a:srgbClr val="3333CC"/>
                </a:solidFill>
                <a:latin typeface="黑体" pitchFamily="49" charset="-122"/>
                <a:ea typeface="黑体" panose="02010609060101010101" pitchFamily="49" charset="-122"/>
              </a:rPr>
              <a:t>于</a:t>
            </a:r>
            <a:r>
              <a:rPr kumimoji="0" lang="zh-CN" altLang="en-US" sz="2800" b="1" i="0" u="sng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itchFamily="49" charset="-122"/>
                <a:ea typeface="黑体" panose="02010609060101010101" pitchFamily="49" charset="-122"/>
              </a:rPr>
              <a:t>斗牛</a:t>
            </a:r>
            <a:r>
              <a:rPr kumimoji="0" lang="zh-CN" altLang="en-US" sz="2800" b="1" i="0" u="sng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黑体" pitchFamily="49" charset="-122"/>
                <a:ea typeface="黑体" panose="02010609060101010101" pitchFamily="49" charset="-122"/>
              </a:rPr>
              <a:t>之间。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itchFamily="49" charset="-122"/>
                <a:ea typeface="黑体" panose="02010609060101010101" pitchFamily="49" charset="-122"/>
              </a:rPr>
              <a:t>白露横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黑体" pitchFamily="49" charset="-122"/>
                <a:ea typeface="黑体" panose="02010609060101010101" pitchFamily="49" charset="-122"/>
              </a:rPr>
              <a:t>江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黑体" pitchFamily="49" charset="-122"/>
                <a:ea typeface="黑体" panose="02010609060101010101" pitchFamily="49" charset="-122"/>
              </a:rPr>
              <a:t>,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黑体" pitchFamily="49" charset="-122"/>
                <a:ea typeface="黑体" panose="02010609060101010101" pitchFamily="49" charset="-122"/>
              </a:rPr>
              <a:t>水光接天。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itchFamily="49" charset="-122"/>
                <a:ea typeface="黑体" panose="02010609060101010101" pitchFamily="49" charset="-122"/>
              </a:rPr>
              <a:t>纵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黑体" pitchFamily="49" charset="-122"/>
                <a:ea typeface="黑体" panose="02010609060101010101" pitchFamily="49" charset="-122"/>
              </a:rPr>
              <a:t>一苇</a:t>
            </a:r>
            <a:r>
              <a:rPr lang="zh-CN" altLang="en-US" sz="2800" b="1" u="sng" kern="0" baseline="0" dirty="0">
                <a:solidFill>
                  <a:srgbClr val="3333CC"/>
                </a:solidFill>
                <a:latin typeface="黑体" pitchFamily="49" charset="-122"/>
                <a:ea typeface="黑体" panose="02010609060101010101" pitchFamily="49" charset="-122"/>
              </a:rPr>
              <a:t>之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黑体" pitchFamily="49" charset="-122"/>
                <a:ea typeface="黑体" panose="02010609060101010101" pitchFamily="49" charset="-122"/>
              </a:rPr>
              <a:t>所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itchFamily="49" charset="-122"/>
                <a:ea typeface="黑体" panose="02010609060101010101" pitchFamily="49" charset="-122"/>
              </a:rPr>
              <a:t>如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黑体" pitchFamily="49" charset="-122"/>
                <a:ea typeface="黑体" panose="02010609060101010101" pitchFamily="49" charset="-122"/>
              </a:rPr>
              <a:t>，</a:t>
            </a:r>
            <a:r>
              <a:rPr kumimoji="0" lang="zh-CN" altLang="en-US" sz="2800" b="1" i="0" u="sng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itchFamily="49" charset="-122"/>
                <a:ea typeface="黑体" panose="02010609060101010101" pitchFamily="49" charset="-122"/>
              </a:rPr>
              <a:t>凌</a:t>
            </a:r>
            <a:r>
              <a:rPr kumimoji="0" lang="zh-CN" altLang="en-US" sz="2800" b="1" i="0" u="sng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黑体" pitchFamily="49" charset="-122"/>
                <a:ea typeface="黑体" panose="02010609060101010101" pitchFamily="49" charset="-122"/>
              </a:rPr>
              <a:t>万顷</a:t>
            </a:r>
            <a:r>
              <a:rPr lang="zh-CN" altLang="en-US" sz="2800" b="1" u="sng" kern="0" baseline="0" dirty="0">
                <a:solidFill>
                  <a:srgbClr val="3333CC"/>
                </a:solidFill>
                <a:latin typeface="黑体" pitchFamily="49" charset="-122"/>
                <a:ea typeface="黑体" panose="02010609060101010101" pitchFamily="49" charset="-122"/>
              </a:rPr>
              <a:t>之</a:t>
            </a:r>
            <a:r>
              <a:rPr kumimoji="0" lang="zh-CN" altLang="en-US" sz="2800" b="1" i="0" u="sng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itchFamily="49" charset="-122"/>
                <a:ea typeface="黑体" panose="02010609060101010101" pitchFamily="49" charset="-122"/>
              </a:rPr>
              <a:t>茫然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黑体" pitchFamily="49" charset="-122"/>
                <a:ea typeface="黑体" panose="02010609060101010101" pitchFamily="49" charset="-122"/>
              </a:rPr>
              <a:t>。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黑体" pitchFamily="49" charset="-122"/>
                <a:ea typeface="黑体" panose="02010609060101010101" pitchFamily="49" charset="-122"/>
              </a:rPr>
              <a:t>浩浩</a:t>
            </a:r>
            <a:r>
              <a:rPr lang="zh-CN" altLang="en-US" sz="2800" b="1" u="sng" kern="0" baseline="0" dirty="0">
                <a:solidFill>
                  <a:srgbClr val="3333CC"/>
                </a:solidFill>
                <a:latin typeface="黑体" pitchFamily="49" charset="-122"/>
                <a:ea typeface="黑体" panose="02010609060101010101" pitchFamily="49" charset="-122"/>
              </a:rPr>
              <a:t>乎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黑体" pitchFamily="49" charset="-122"/>
                <a:ea typeface="黑体" panose="02010609060101010101" pitchFamily="49" charset="-122"/>
              </a:rPr>
              <a:t>如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itchFamily="49" charset="-122"/>
                <a:ea typeface="黑体" panose="02010609060101010101" pitchFamily="49" charset="-122"/>
              </a:rPr>
              <a:t>冯虚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黑体" pitchFamily="49" charset="-122"/>
                <a:ea typeface="黑体" panose="02010609060101010101" pitchFamily="49" charset="-122"/>
              </a:rPr>
              <a:t>御风，而不知其所止；飘飘乎如遗世独立，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itchFamily="49" charset="-122"/>
                <a:ea typeface="黑体" panose="02010609060101010101" pitchFamily="49" charset="-122"/>
              </a:rPr>
              <a:t>羽化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黑体" pitchFamily="49" charset="-122"/>
                <a:ea typeface="黑体" panose="02010609060101010101" pitchFamily="49" charset="-122"/>
              </a:rPr>
              <a:t>而登仙。</a:t>
            </a:r>
            <a:endParaRPr kumimoji="0" lang="en-US" altLang="zh-CN" sz="2800" b="1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itchFamily="34" charset="0"/>
              <a:ea typeface="宋体" pitchFamily="2" charset="-122"/>
            </a:endParaRPr>
          </a:p>
        </p:txBody>
      </p:sp>
      <p:sp>
        <p:nvSpPr>
          <p:cNvPr id="4" name="矩形 3"/>
          <p:cNvSpPr/>
          <p:nvPr/>
        </p:nvSpPr>
        <p:spPr bwMode="auto">
          <a:xfrm>
            <a:off x="6659210" y="1506359"/>
            <a:ext cx="762000" cy="423687"/>
          </a:xfrm>
          <a:prstGeom prst="rect">
            <a:avLst/>
          </a:prstGeom>
          <a:noFill/>
          <a:ln w="158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81597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600" b="0" i="0" u="none" strike="noStrike" cap="none" normalizeH="0" baseline="-2500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中國龍毛隸書" pitchFamily="49" charset="-120"/>
            </a:endParaRPr>
          </a:p>
        </p:txBody>
      </p:sp>
      <p:sp>
        <p:nvSpPr>
          <p:cNvPr id="5" name="矩形 4"/>
          <p:cNvSpPr/>
          <p:nvPr/>
        </p:nvSpPr>
        <p:spPr bwMode="auto">
          <a:xfrm>
            <a:off x="7207515" y="1935868"/>
            <a:ext cx="762000" cy="446088"/>
          </a:xfrm>
          <a:prstGeom prst="rect">
            <a:avLst/>
          </a:prstGeom>
          <a:noFill/>
          <a:ln w="158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81597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600" b="0" i="0" u="none" strike="noStrike" cap="none" normalizeH="0" baseline="-2500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中國龍毛隸書" pitchFamily="49" charset="-120"/>
            </a:endParaRPr>
          </a:p>
        </p:txBody>
      </p:sp>
      <p:sp>
        <p:nvSpPr>
          <p:cNvPr id="6" name="矩形 5"/>
          <p:cNvSpPr/>
          <p:nvPr/>
        </p:nvSpPr>
        <p:spPr bwMode="auto">
          <a:xfrm>
            <a:off x="8383588" y="1473200"/>
            <a:ext cx="456406" cy="446088"/>
          </a:xfrm>
          <a:prstGeom prst="rect">
            <a:avLst/>
          </a:prstGeom>
          <a:noFill/>
          <a:ln w="158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81597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600" b="0" i="0" u="none" strike="noStrike" cap="none" normalizeH="0" baseline="-2500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中國龍毛隸書" pitchFamily="49" charset="-120"/>
            </a:endParaRPr>
          </a:p>
        </p:txBody>
      </p:sp>
      <p:sp>
        <p:nvSpPr>
          <p:cNvPr id="7" name="矩形 6"/>
          <p:cNvSpPr/>
          <p:nvPr/>
        </p:nvSpPr>
        <p:spPr bwMode="auto">
          <a:xfrm>
            <a:off x="229394" y="1930046"/>
            <a:ext cx="381000" cy="446088"/>
          </a:xfrm>
          <a:prstGeom prst="rect">
            <a:avLst/>
          </a:prstGeom>
          <a:noFill/>
          <a:ln w="158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81597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600" b="0" i="0" u="none" strike="noStrike" cap="none" normalizeH="0" baseline="-2500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中國龍毛隸書" pitchFamily="49" charset="-120"/>
            </a:endParaRPr>
          </a:p>
        </p:txBody>
      </p:sp>
      <p:sp>
        <p:nvSpPr>
          <p:cNvPr id="8" name="文本框 2"/>
          <p:cNvSpPr txBox="1">
            <a:spLocks noChangeArrowheads="1"/>
          </p:cNvSpPr>
          <p:nvPr/>
        </p:nvSpPr>
        <p:spPr bwMode="auto">
          <a:xfrm>
            <a:off x="0" y="3057614"/>
            <a:ext cx="9117719" cy="2062103"/>
          </a:xfrm>
          <a:prstGeom prst="rect">
            <a:avLst/>
          </a:prstGeom>
          <a:solidFill>
            <a:srgbClr val="FFFFFF"/>
          </a:solidFill>
          <a:ln w="28575">
            <a:solidFill>
              <a:srgbClr val="A5B3BC"/>
            </a:solidFill>
            <a:round/>
          </a:ln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l" eaLnBrk="1" hangingPunct="1"/>
            <a:r>
              <a:rPr lang="en-US" altLang="zh-CN" sz="3200" b="1" dirty="0">
                <a:latin typeface="宋体" pitchFamily="2" charset="-122"/>
              </a:rPr>
              <a:t>    </a:t>
            </a:r>
            <a:r>
              <a:rPr lang="en-US" altLang="zh-CN" sz="3200" b="1" dirty="0" err="1" smtClean="0">
                <a:latin typeface="宋体" pitchFamily="2" charset="-122"/>
              </a:rPr>
              <a:t>壬戌年</a:t>
            </a:r>
            <a:r>
              <a:rPr lang="zh-CN" altLang="en-US" sz="3200" b="1" dirty="0" smtClean="0">
                <a:latin typeface="宋体" pitchFamily="2" charset="-122"/>
              </a:rPr>
              <a:t>的</a:t>
            </a:r>
            <a:r>
              <a:rPr lang="en-US" altLang="zh-CN" sz="3200" b="1" dirty="0" err="1" smtClean="0">
                <a:latin typeface="宋体" pitchFamily="2" charset="-122"/>
              </a:rPr>
              <a:t>秋天</a:t>
            </a:r>
            <a:r>
              <a:rPr lang="en-US" altLang="zh-CN" sz="3200" b="1" dirty="0" err="1">
                <a:latin typeface="宋体" pitchFamily="2" charset="-122"/>
              </a:rPr>
              <a:t>，七月</a:t>
            </a:r>
            <a:r>
              <a:rPr lang="en-US" altLang="zh-CN" sz="3200" b="1" dirty="0" err="1">
                <a:solidFill>
                  <a:srgbClr val="FF0000"/>
                </a:solidFill>
                <a:latin typeface="宋体" pitchFamily="2" charset="-122"/>
              </a:rPr>
              <a:t>十六</a:t>
            </a:r>
            <a:r>
              <a:rPr lang="en-US" altLang="zh-CN" sz="3200" b="1" dirty="0" err="1">
                <a:latin typeface="宋体" pitchFamily="2" charset="-122"/>
              </a:rPr>
              <a:t>日，</a:t>
            </a:r>
            <a:r>
              <a:rPr lang="en-US" altLang="zh-CN" sz="3200" b="1" dirty="0" err="1" smtClean="0">
                <a:latin typeface="宋体" pitchFamily="2" charset="-122"/>
              </a:rPr>
              <a:t>我同客人</a:t>
            </a:r>
            <a:r>
              <a:rPr lang="zh-CN" altLang="en-US" sz="3200" b="1" dirty="0">
                <a:latin typeface="宋体" pitchFamily="2" charset="-122"/>
              </a:rPr>
              <a:t>乘船</a:t>
            </a:r>
            <a:r>
              <a:rPr lang="zh-CN" altLang="en-US" sz="3200" b="1" dirty="0" smtClean="0">
                <a:latin typeface="宋体" pitchFamily="2" charset="-122"/>
              </a:rPr>
              <a:t>在</a:t>
            </a:r>
            <a:r>
              <a:rPr lang="en-US" altLang="zh-CN" sz="3200" b="1" dirty="0" err="1" smtClean="0">
                <a:latin typeface="宋体" pitchFamily="2" charset="-122"/>
              </a:rPr>
              <a:t>赤壁之下</a:t>
            </a:r>
            <a:r>
              <a:rPr lang="zh-CN" altLang="en-US" sz="3200" b="1" dirty="0" smtClean="0">
                <a:latin typeface="宋体" pitchFamily="2" charset="-122"/>
              </a:rPr>
              <a:t>游玩</a:t>
            </a:r>
            <a:r>
              <a:rPr lang="en-US" altLang="zh-CN" sz="3200" b="1" dirty="0" smtClean="0">
                <a:latin typeface="宋体" pitchFamily="2" charset="-122"/>
              </a:rPr>
              <a:t>。</a:t>
            </a:r>
            <a:r>
              <a:rPr lang="en-US" altLang="zh-CN" sz="3200" b="1" dirty="0" err="1" smtClean="0">
                <a:latin typeface="宋体" pitchFamily="2" charset="-122"/>
              </a:rPr>
              <a:t>清风</a:t>
            </a:r>
            <a:r>
              <a:rPr lang="zh-CN" altLang="en-US" sz="3200" b="1" dirty="0">
                <a:latin typeface="宋体" pitchFamily="2" charset="-122"/>
              </a:rPr>
              <a:t>缓缓</a:t>
            </a:r>
            <a:r>
              <a:rPr lang="en-US" altLang="zh-CN" sz="3200" b="1" dirty="0" err="1" smtClean="0">
                <a:latin typeface="宋体" pitchFamily="2" charset="-122"/>
              </a:rPr>
              <a:t>吹来</a:t>
            </a:r>
            <a:r>
              <a:rPr lang="en-US" altLang="zh-CN" sz="3200" b="1" dirty="0" err="1">
                <a:latin typeface="宋体" pitchFamily="2" charset="-122"/>
              </a:rPr>
              <a:t>，江面水波</a:t>
            </a:r>
            <a:r>
              <a:rPr lang="zh-CN" altLang="en-US" sz="3200" b="1" dirty="0">
                <a:latin typeface="宋体" pitchFamily="2" charset="-122"/>
              </a:rPr>
              <a:t>不起</a:t>
            </a:r>
            <a:r>
              <a:rPr lang="en-US" altLang="zh-CN" sz="3200" b="1" dirty="0">
                <a:latin typeface="宋体" pitchFamily="2" charset="-122"/>
              </a:rPr>
              <a:t>。</a:t>
            </a:r>
            <a:r>
              <a:rPr lang="zh-CN" altLang="en-US" sz="3200" b="1" dirty="0">
                <a:latin typeface="宋体" pitchFamily="2" charset="-122"/>
              </a:rPr>
              <a:t>我</a:t>
            </a:r>
            <a:r>
              <a:rPr lang="en-US" altLang="zh-CN" sz="3200" b="1" dirty="0" err="1">
                <a:latin typeface="宋体" pitchFamily="2" charset="-122"/>
              </a:rPr>
              <a:t>举杯</a:t>
            </a:r>
            <a:r>
              <a:rPr lang="zh-CN" altLang="en-US" sz="3200" b="1" dirty="0">
                <a:solidFill>
                  <a:srgbClr val="FF0000"/>
                </a:solidFill>
                <a:latin typeface="宋体" pitchFamily="2" charset="-122"/>
              </a:rPr>
              <a:t>劝</a:t>
            </a:r>
            <a:r>
              <a:rPr lang="en-US" altLang="zh-CN" sz="3200" b="1" dirty="0" err="1">
                <a:solidFill>
                  <a:srgbClr val="FF0000"/>
                </a:solidFill>
                <a:latin typeface="宋体" pitchFamily="2" charset="-122"/>
              </a:rPr>
              <a:t>客人同饮</a:t>
            </a:r>
            <a:r>
              <a:rPr lang="en-US" altLang="zh-CN" sz="3200" b="1" dirty="0" err="1">
                <a:latin typeface="宋体" pitchFamily="2" charset="-122"/>
              </a:rPr>
              <a:t>，吟咏《诗经·陈风·月出》</a:t>
            </a:r>
            <a:r>
              <a:rPr lang="en-US" altLang="zh-CN" sz="3200" b="1" dirty="0" err="1" smtClean="0">
                <a:latin typeface="宋体" pitchFamily="2" charset="-122"/>
              </a:rPr>
              <a:t>一诗。</a:t>
            </a:r>
            <a:r>
              <a:rPr lang="en-US" altLang="zh-CN" sz="3200" b="1" dirty="0" err="1">
                <a:latin typeface="宋体" pitchFamily="2" charset="-122"/>
              </a:rPr>
              <a:t>一会儿，月亮</a:t>
            </a:r>
            <a:r>
              <a:rPr lang="en-US" altLang="zh-CN" sz="3200" b="1" dirty="0" err="1">
                <a:solidFill>
                  <a:srgbClr val="FF0000"/>
                </a:solidFill>
                <a:latin typeface="宋体" pitchFamily="2" charset="-122"/>
              </a:rPr>
              <a:t>从</a:t>
            </a:r>
            <a:r>
              <a:rPr lang="en-US" altLang="zh-CN" sz="3200" b="1" dirty="0" err="1">
                <a:latin typeface="宋体" pitchFamily="2" charset="-122"/>
              </a:rPr>
              <a:t>东山上升起，</a:t>
            </a:r>
            <a:r>
              <a:rPr lang="en-US" altLang="zh-CN" sz="3200" b="1" dirty="0" err="1">
                <a:solidFill>
                  <a:srgbClr val="FF0000"/>
                </a:solidFill>
                <a:latin typeface="宋体" pitchFamily="2" charset="-122"/>
              </a:rPr>
              <a:t>在</a:t>
            </a:r>
            <a:r>
              <a:rPr lang="en-US" altLang="zh-CN" sz="3200" b="1" dirty="0" err="1">
                <a:latin typeface="宋体" pitchFamily="2" charset="-122"/>
              </a:rPr>
              <a:t>斗宿和牛宿之间徘徊。</a:t>
            </a:r>
            <a:r>
              <a:rPr lang="en-US" altLang="zh-CN" sz="3200" b="1" dirty="0" err="1" smtClean="0">
                <a:solidFill>
                  <a:srgbClr val="FF0000"/>
                </a:solidFill>
                <a:latin typeface="宋体" pitchFamily="2" charset="-122"/>
              </a:rPr>
              <a:t>白茫茫的</a:t>
            </a:r>
            <a:r>
              <a:rPr lang="zh-CN" altLang="en-US" sz="3200" b="1" dirty="0" smtClean="0">
                <a:solidFill>
                  <a:srgbClr val="FF0000"/>
                </a:solidFill>
                <a:latin typeface="宋体" pitchFamily="2" charset="-122"/>
              </a:rPr>
              <a:t>水汽</a:t>
            </a:r>
            <a:r>
              <a:rPr lang="en-US" altLang="zh-CN" sz="3200" b="1" dirty="0" err="1" smtClean="0">
                <a:solidFill>
                  <a:srgbClr val="FF0000"/>
                </a:solidFill>
                <a:latin typeface="宋体" pitchFamily="2" charset="-122"/>
              </a:rPr>
              <a:t>笼罩</a:t>
            </a:r>
            <a:r>
              <a:rPr lang="en-US" altLang="zh-CN" sz="3200" b="1" dirty="0" err="1" smtClean="0">
                <a:latin typeface="宋体" pitchFamily="2" charset="-122"/>
              </a:rPr>
              <a:t>着江面</a:t>
            </a:r>
            <a:r>
              <a:rPr lang="en-US" altLang="zh-CN" sz="3200" b="1" dirty="0" err="1">
                <a:latin typeface="宋体" pitchFamily="2" charset="-122"/>
              </a:rPr>
              <a:t>，</a:t>
            </a:r>
            <a:r>
              <a:rPr lang="en-US" altLang="zh-CN" sz="3200" b="1" dirty="0" err="1" smtClean="0">
                <a:latin typeface="宋体" pitchFamily="2" charset="-122"/>
              </a:rPr>
              <a:t>波光</a:t>
            </a:r>
            <a:r>
              <a:rPr lang="zh-CN" altLang="en-US" sz="3200" b="1" dirty="0" smtClean="0">
                <a:latin typeface="宋体" pitchFamily="2" charset="-122"/>
              </a:rPr>
              <a:t>连着天空</a:t>
            </a:r>
            <a:r>
              <a:rPr lang="en-US" altLang="zh-CN" sz="3200" b="1" dirty="0" smtClean="0">
                <a:latin typeface="宋体" pitchFamily="2" charset="-122"/>
              </a:rPr>
              <a:t>。</a:t>
            </a:r>
            <a:r>
              <a:rPr lang="zh-CN" altLang="en-US" sz="3200" b="1" dirty="0">
                <a:solidFill>
                  <a:srgbClr val="FF0000"/>
                </a:solidFill>
                <a:latin typeface="宋体" pitchFamily="2" charset="-122"/>
              </a:rPr>
              <a:t>任凭</a:t>
            </a:r>
            <a:r>
              <a:rPr lang="zh-CN" altLang="en-US" sz="3200" b="1" dirty="0" smtClean="0">
                <a:latin typeface="宋体" pitchFamily="2" charset="-122"/>
              </a:rPr>
              <a:t>小船飘去，</a:t>
            </a:r>
            <a:r>
              <a:rPr lang="zh-CN" altLang="en-US" sz="3200" b="1" dirty="0">
                <a:solidFill>
                  <a:srgbClr val="FF0000"/>
                </a:solidFill>
                <a:latin typeface="宋体" pitchFamily="2" charset="-122"/>
              </a:rPr>
              <a:t>越过</a:t>
            </a:r>
            <a:r>
              <a:rPr lang="zh-CN" altLang="en-US" sz="3200" b="1" dirty="0">
                <a:latin typeface="宋体" pitchFamily="2" charset="-122"/>
              </a:rPr>
              <a:t>茫茫的万顷长江。多么辽阔啊，像</a:t>
            </a:r>
            <a:r>
              <a:rPr lang="zh-CN" altLang="en-US" sz="3200" b="1" dirty="0" smtClean="0">
                <a:latin typeface="宋体" pitchFamily="2" charset="-122"/>
              </a:rPr>
              <a:t>是</a:t>
            </a:r>
            <a:r>
              <a:rPr lang="zh-CN" altLang="en-US" sz="3200" b="1" dirty="0">
                <a:solidFill>
                  <a:srgbClr val="FF0000"/>
                </a:solidFill>
                <a:latin typeface="宋体" pitchFamily="2" charset="-122"/>
              </a:rPr>
              <a:t>凌</a:t>
            </a:r>
            <a:r>
              <a:rPr lang="zh-CN" altLang="en-US" sz="3200" b="1" dirty="0" smtClean="0">
                <a:solidFill>
                  <a:srgbClr val="FF0000"/>
                </a:solidFill>
                <a:latin typeface="宋体" pitchFamily="2" charset="-122"/>
              </a:rPr>
              <a:t>空</a:t>
            </a:r>
            <a:r>
              <a:rPr lang="en-US" altLang="zh-CN" sz="3200" b="1" dirty="0" err="1">
                <a:latin typeface="宋体" pitchFamily="2" charset="-122"/>
              </a:rPr>
              <a:t>乘风飞去，不知将停留在何处；多么飘逸</a:t>
            </a:r>
            <a:r>
              <a:rPr lang="zh-CN" altLang="en-US" sz="3200" b="1" dirty="0">
                <a:latin typeface="宋体" pitchFamily="2" charset="-122"/>
              </a:rPr>
              <a:t>啊</a:t>
            </a:r>
            <a:r>
              <a:rPr lang="en-US" altLang="zh-CN" sz="3200" b="1" dirty="0">
                <a:latin typeface="宋体" pitchFamily="2" charset="-122"/>
              </a:rPr>
              <a:t>，</a:t>
            </a:r>
            <a:r>
              <a:rPr lang="en-US" altLang="zh-CN" sz="3200" b="1" dirty="0" err="1">
                <a:latin typeface="宋体" pitchFamily="2" charset="-122"/>
              </a:rPr>
              <a:t>好像</a:t>
            </a:r>
            <a:r>
              <a:rPr lang="zh-CN" altLang="en-US" sz="3200" b="1" dirty="0">
                <a:latin typeface="宋体" pitchFamily="2" charset="-122"/>
              </a:rPr>
              <a:t>遗弃</a:t>
            </a:r>
            <a:r>
              <a:rPr lang="zh-CN" altLang="en-US" sz="3200" b="1" dirty="0" smtClean="0">
                <a:latin typeface="宋体" pitchFamily="2" charset="-122"/>
              </a:rPr>
              <a:t>尘世，</a:t>
            </a:r>
            <a:r>
              <a:rPr lang="zh-CN" altLang="en-US" sz="3200" b="1" dirty="0">
                <a:solidFill>
                  <a:srgbClr val="FF0000"/>
                </a:solidFill>
                <a:latin typeface="宋体" pitchFamily="2" charset="-122"/>
              </a:rPr>
              <a:t>飞升成</a:t>
            </a:r>
            <a:r>
              <a:rPr lang="en-US" altLang="zh-CN" sz="3200" b="1" dirty="0">
                <a:solidFill>
                  <a:srgbClr val="FF0000"/>
                </a:solidFill>
                <a:latin typeface="宋体" pitchFamily="2" charset="-122"/>
              </a:rPr>
              <a:t>仙</a:t>
            </a:r>
            <a:r>
              <a:rPr lang="en-US" altLang="zh-CN" sz="3200" b="1" dirty="0" smtClean="0">
                <a:latin typeface="宋体" pitchFamily="2" charset="-122"/>
              </a:rPr>
              <a:t>，</a:t>
            </a:r>
            <a:r>
              <a:rPr lang="zh-CN" altLang="en-US" sz="3200" b="1" dirty="0">
                <a:latin typeface="宋体" pitchFamily="2" charset="-122"/>
              </a:rPr>
              <a:t>升入</a:t>
            </a:r>
            <a:r>
              <a:rPr lang="en-US" altLang="zh-CN" sz="3200" b="1" dirty="0" err="1" smtClean="0">
                <a:latin typeface="宋体" pitchFamily="2" charset="-122"/>
              </a:rPr>
              <a:t>仙境</a:t>
            </a:r>
            <a:r>
              <a:rPr lang="en-US" altLang="zh-CN" sz="3200" b="1" dirty="0">
                <a:latin typeface="宋体" pitchFamily="2" charset="-122"/>
              </a:rPr>
              <a:t>。</a:t>
            </a:r>
          </a:p>
        </p:txBody>
      </p:sp>
      <p:sp>
        <p:nvSpPr>
          <p:cNvPr id="9" name="TextBox 8"/>
          <p:cNvSpPr txBox="1"/>
          <p:nvPr/>
        </p:nvSpPr>
        <p:spPr>
          <a:xfrm flipH="1">
            <a:off x="2820194" y="-12612"/>
            <a:ext cx="6197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/>
              <a:t>月出皎兮，佼人僚兮。舒窈纠兮，劳心悄兮。</a:t>
            </a:r>
            <a:endParaRPr lang="zh-CN" alt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4218072831"/>
      </p:ext>
    </p:extLst>
  </p:cSld>
  <p:clrMapOvr>
    <a:masterClrMapping/>
  </p:clrMapOvr>
  <p:transition spd="slow">
    <p:cover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981994" y="1048544"/>
            <a:ext cx="4953000" cy="23493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 smtClean="0">
                <a:latin typeface="宋体" pitchFamily="2" charset="-122"/>
                <a:ea typeface="宋体" pitchFamily="2" charset="-122"/>
              </a:rPr>
              <a:t>每月第一天：朔</a:t>
            </a:r>
            <a:endParaRPr lang="en-US" altLang="zh-CN" sz="4400" b="1" dirty="0" smtClean="0">
              <a:latin typeface="宋体" pitchFamily="2" charset="-122"/>
              <a:ea typeface="宋体" pitchFamily="2" charset="-122"/>
            </a:endParaRPr>
          </a:p>
          <a:p>
            <a:r>
              <a:rPr lang="zh-CN" altLang="en-US" sz="4400" b="1" dirty="0" smtClean="0">
                <a:latin typeface="宋体" pitchFamily="2" charset="-122"/>
                <a:ea typeface="宋体" pitchFamily="2" charset="-122"/>
              </a:rPr>
              <a:t>每月最后一天：晦</a:t>
            </a:r>
            <a:endParaRPr lang="en-US" altLang="zh-CN" sz="4400" b="1" dirty="0" smtClean="0">
              <a:latin typeface="宋体" pitchFamily="2" charset="-122"/>
              <a:ea typeface="宋体" pitchFamily="2" charset="-122"/>
            </a:endParaRPr>
          </a:p>
          <a:p>
            <a:r>
              <a:rPr lang="zh-CN" altLang="en-US" sz="4400" b="1" dirty="0" smtClean="0">
                <a:latin typeface="宋体" pitchFamily="2" charset="-122"/>
                <a:ea typeface="宋体" pitchFamily="2" charset="-122"/>
              </a:rPr>
              <a:t>每月初三：朏（</a:t>
            </a:r>
            <a:r>
              <a:rPr lang="en-US" altLang="zh-CN" sz="4400" b="1" dirty="0" err="1" smtClean="0">
                <a:latin typeface="宋体" pitchFamily="2" charset="-122"/>
                <a:ea typeface="宋体" pitchFamily="2" charset="-122"/>
              </a:rPr>
              <a:t>fěi</a:t>
            </a:r>
            <a:r>
              <a:rPr lang="zh-CN" altLang="en-US" sz="4400" b="1" dirty="0" smtClean="0">
                <a:latin typeface="宋体" pitchFamily="2" charset="-122"/>
                <a:ea typeface="宋体" pitchFamily="2" charset="-122"/>
              </a:rPr>
              <a:t>）</a:t>
            </a:r>
            <a:endParaRPr lang="en-US" altLang="zh-CN" sz="4400" b="1" dirty="0" smtClean="0">
              <a:latin typeface="宋体" pitchFamily="2" charset="-122"/>
              <a:ea typeface="宋体" pitchFamily="2" charset="-122"/>
            </a:endParaRPr>
          </a:p>
          <a:p>
            <a:r>
              <a:rPr lang="zh-CN" altLang="en-US" sz="4400" b="1" dirty="0" smtClean="0">
                <a:latin typeface="宋体" pitchFamily="2" charset="-122"/>
                <a:ea typeface="宋体" pitchFamily="2" charset="-122"/>
              </a:rPr>
              <a:t>大月十六、小月十五：望</a:t>
            </a:r>
            <a:endParaRPr lang="en-US" altLang="zh-CN" sz="4400" b="1" dirty="0" smtClean="0">
              <a:latin typeface="宋体" pitchFamily="2" charset="-122"/>
              <a:ea typeface="宋体" pitchFamily="2" charset="-122"/>
            </a:endParaRPr>
          </a:p>
          <a:p>
            <a:r>
              <a:rPr lang="zh-CN" altLang="en-US" sz="4400" b="1" dirty="0">
                <a:latin typeface="宋体" pitchFamily="2" charset="-122"/>
                <a:ea typeface="宋体" pitchFamily="2" charset="-122"/>
              </a:rPr>
              <a:t>近</a:t>
            </a:r>
            <a:r>
              <a:rPr lang="zh-CN" altLang="en-US" sz="4400" b="1" dirty="0" smtClean="0">
                <a:latin typeface="宋体" pitchFamily="2" charset="-122"/>
                <a:ea typeface="宋体" pitchFamily="2" charset="-122"/>
              </a:rPr>
              <a:t>在望后的一天：既望</a:t>
            </a:r>
            <a:endParaRPr lang="zh-CN" altLang="en-US" sz="4400" b="1" dirty="0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3" name="文本框 3"/>
          <p:cNvSpPr txBox="1"/>
          <p:nvPr/>
        </p:nvSpPr>
        <p:spPr>
          <a:xfrm>
            <a:off x="1219994" y="134144"/>
            <a:ext cx="5410200" cy="5027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40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关于日子的一些特殊叫法</a:t>
            </a:r>
            <a:endParaRPr lang="zh-CN" altLang="en-US" sz="4000" b="1" dirty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下弧形箭头 3">
            <a:hlinkClick r:id="rId2" action="ppaction://hlinksldjump"/>
          </p:cNvPr>
          <p:cNvSpPr/>
          <p:nvPr/>
        </p:nvSpPr>
        <p:spPr bwMode="auto">
          <a:xfrm>
            <a:off x="7392194" y="4325144"/>
            <a:ext cx="838200" cy="381000"/>
          </a:xfrm>
          <a:prstGeom prst="curvedUpArrow">
            <a:avLst/>
          </a:prstGeom>
          <a:solidFill>
            <a:schemeClr val="bg1"/>
          </a:solidFill>
          <a:ln w="1587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81597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600" b="0" i="0" u="none" strike="noStrike" cap="none" normalizeH="0" baseline="-2500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中國龍毛隸書" pitchFamily="49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497109065"/>
      </p:ext>
    </p:extLst>
  </p:cSld>
  <p:clrMapOvr>
    <a:masterClrMapping/>
  </p:clrMapOvr>
  <p:transition spd="slow">
    <p:cover dir="rd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"/>
          <p:cNvSpPr txBox="1"/>
          <p:nvPr/>
        </p:nvSpPr>
        <p:spPr>
          <a:xfrm>
            <a:off x="1219994" y="0"/>
            <a:ext cx="1676400" cy="5027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初</a:t>
            </a:r>
            <a:r>
              <a:rPr lang="zh-CN" altLang="en-US" sz="40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通文意</a:t>
            </a:r>
            <a:endParaRPr lang="zh-CN" altLang="en-US" sz="4000" b="1" dirty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165188" y="667544"/>
            <a:ext cx="8864600" cy="2630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marL="0" marR="0" lvl="0" indent="457200" algn="l" defTabSz="91440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0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itchFamily="49" charset="-122"/>
                <a:ea typeface="黑体" panose="02010609060101010101" pitchFamily="49" charset="-122"/>
              </a:rPr>
              <a:t>于是</a:t>
            </a:r>
            <a:r>
              <a:rPr kumimoji="0" lang="zh-CN" altLang="en-US" sz="30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黑体" pitchFamily="49" charset="-122"/>
                <a:ea typeface="黑体" panose="02010609060101010101" pitchFamily="49" charset="-122"/>
              </a:rPr>
              <a:t>饮酒乐甚，扣舷</a:t>
            </a:r>
            <a:r>
              <a:rPr lang="zh-CN" altLang="en-US" sz="2800" b="1" kern="0" baseline="0" dirty="0">
                <a:solidFill>
                  <a:srgbClr val="3333CC"/>
                </a:solidFill>
                <a:latin typeface="黑体" pitchFamily="49" charset="-122"/>
                <a:ea typeface="黑体" panose="02010609060101010101" pitchFamily="49" charset="-122"/>
              </a:rPr>
              <a:t>而</a:t>
            </a:r>
            <a:r>
              <a:rPr kumimoji="0" lang="zh-CN" altLang="en-US" sz="30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黑体" pitchFamily="49" charset="-122"/>
                <a:ea typeface="黑体" panose="02010609060101010101" pitchFamily="49" charset="-122"/>
              </a:rPr>
              <a:t>歌</a:t>
            </a:r>
            <a:r>
              <a:rPr kumimoji="0" lang="zh-CN" altLang="en-US" sz="30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黑体" pitchFamily="49" charset="-122"/>
                <a:ea typeface="黑体" panose="02010609060101010101" pitchFamily="49" charset="-122"/>
              </a:rPr>
              <a:t>之。歌曰：</a:t>
            </a:r>
            <a:r>
              <a:rPr kumimoji="0" lang="zh-CN" altLang="en-US" sz="30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itchFamily="18" charset="0"/>
                <a:ea typeface="黑体" panose="02010609060101010101" pitchFamily="49" charset="-122"/>
              </a:rPr>
              <a:t>“</a:t>
            </a:r>
            <a:r>
              <a:rPr kumimoji="0" lang="zh-CN" altLang="en-US" sz="30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黑体" pitchFamily="49" charset="-122"/>
                <a:ea typeface="黑体" panose="02010609060101010101" pitchFamily="49" charset="-122"/>
              </a:rPr>
              <a:t>桂棹兮兰桨，击</a:t>
            </a:r>
            <a:r>
              <a:rPr kumimoji="0" lang="zh-CN" altLang="en-US" sz="30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itchFamily="49" charset="-122"/>
                <a:ea typeface="黑体" panose="02010609060101010101" pitchFamily="49" charset="-122"/>
              </a:rPr>
              <a:t>空明</a:t>
            </a:r>
            <a:r>
              <a:rPr kumimoji="0" lang="zh-CN" altLang="en-US" sz="30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黑体" pitchFamily="49" charset="-122"/>
                <a:ea typeface="黑体" panose="02010609060101010101" pitchFamily="49" charset="-122"/>
              </a:rPr>
              <a:t>兮</a:t>
            </a:r>
            <a:r>
              <a:rPr kumimoji="0" lang="zh-CN" altLang="en-US" sz="30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itchFamily="49" charset="-122"/>
                <a:ea typeface="黑体" panose="02010609060101010101" pitchFamily="49" charset="-122"/>
              </a:rPr>
              <a:t>溯</a:t>
            </a:r>
            <a:r>
              <a:rPr kumimoji="0" lang="zh-CN" altLang="en-US" sz="30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黑体" pitchFamily="49" charset="-122"/>
                <a:ea typeface="黑体" panose="02010609060101010101" pitchFamily="49" charset="-122"/>
              </a:rPr>
              <a:t>流光。</a:t>
            </a:r>
            <a:r>
              <a:rPr kumimoji="0" lang="zh-CN" altLang="en-US" sz="3000" b="1" i="0" u="sng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itchFamily="49" charset="-122"/>
                <a:ea typeface="黑体" panose="02010609060101010101" pitchFamily="49" charset="-122"/>
              </a:rPr>
              <a:t>渺渺</a:t>
            </a:r>
            <a:r>
              <a:rPr kumimoji="0" lang="zh-CN" altLang="en-US" sz="3000" b="1" i="0" u="sng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黑体" pitchFamily="49" charset="-122"/>
                <a:ea typeface="黑体" panose="02010609060101010101" pitchFamily="49" charset="-122"/>
              </a:rPr>
              <a:t>兮予怀</a:t>
            </a:r>
            <a:r>
              <a:rPr kumimoji="0" lang="zh-CN" altLang="en-US" sz="30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黑体" pitchFamily="49" charset="-122"/>
                <a:ea typeface="黑体" panose="02010609060101010101" pitchFamily="49" charset="-122"/>
              </a:rPr>
              <a:t>，望</a:t>
            </a:r>
            <a:r>
              <a:rPr kumimoji="0" lang="zh-CN" altLang="en-US" sz="30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itchFamily="49" charset="-122"/>
                <a:ea typeface="黑体" panose="02010609060101010101" pitchFamily="49" charset="-122"/>
              </a:rPr>
              <a:t>美人</a:t>
            </a:r>
            <a:r>
              <a:rPr kumimoji="0" lang="zh-CN" altLang="en-US" sz="30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黑体" pitchFamily="49" charset="-122"/>
                <a:ea typeface="黑体" panose="02010609060101010101" pitchFamily="49" charset="-122"/>
              </a:rPr>
              <a:t>兮天一方。</a:t>
            </a:r>
            <a:r>
              <a:rPr kumimoji="0" lang="zh-CN" altLang="en-US" sz="30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itchFamily="18" charset="0"/>
                <a:ea typeface="黑体" panose="02010609060101010101" pitchFamily="49" charset="-122"/>
              </a:rPr>
              <a:t>”</a:t>
            </a:r>
            <a:r>
              <a:rPr kumimoji="0" lang="zh-CN" altLang="en-US" sz="3000" b="1" i="0" u="sng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黑体" pitchFamily="49" charset="-122"/>
                <a:ea typeface="黑体" panose="02010609060101010101" pitchFamily="49" charset="-122"/>
              </a:rPr>
              <a:t>客有吹洞箫者</a:t>
            </a:r>
            <a:r>
              <a:rPr kumimoji="0" lang="zh-CN" altLang="en-US" sz="30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黑体" pitchFamily="49" charset="-122"/>
                <a:ea typeface="黑体" panose="02010609060101010101" pitchFamily="49" charset="-122"/>
              </a:rPr>
              <a:t>，</a:t>
            </a:r>
            <a:r>
              <a:rPr kumimoji="0" lang="zh-CN" altLang="en-US" sz="30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itchFamily="49" charset="-122"/>
                <a:ea typeface="黑体" panose="02010609060101010101" pitchFamily="49" charset="-122"/>
              </a:rPr>
              <a:t>倚</a:t>
            </a:r>
            <a:r>
              <a:rPr kumimoji="0" lang="zh-CN" altLang="en-US" sz="30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黑体" pitchFamily="49" charset="-122"/>
                <a:ea typeface="黑体" panose="02010609060101010101" pitchFamily="49" charset="-122"/>
              </a:rPr>
              <a:t>歌</a:t>
            </a:r>
            <a:r>
              <a:rPr lang="zh-CN" altLang="en-US" sz="2800" b="1" kern="0" baseline="0" dirty="0">
                <a:solidFill>
                  <a:srgbClr val="3333CC"/>
                </a:solidFill>
                <a:latin typeface="黑体" pitchFamily="49" charset="-122"/>
                <a:ea typeface="黑体" panose="02010609060101010101" pitchFamily="49" charset="-122"/>
              </a:rPr>
              <a:t>而</a:t>
            </a:r>
            <a:r>
              <a:rPr kumimoji="0" lang="zh-CN" altLang="en-US" sz="30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itchFamily="49" charset="-122"/>
                <a:ea typeface="黑体" panose="02010609060101010101" pitchFamily="49" charset="-122"/>
              </a:rPr>
              <a:t>和</a:t>
            </a:r>
            <a:r>
              <a:rPr kumimoji="0" lang="zh-CN" altLang="en-US" sz="30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黑体" pitchFamily="49" charset="-122"/>
                <a:ea typeface="黑体" panose="02010609060101010101" pitchFamily="49" charset="-122"/>
              </a:rPr>
              <a:t>之。其声呜呜</a:t>
            </a:r>
            <a:r>
              <a:rPr lang="zh-CN" altLang="en-US" sz="2800" b="1" kern="0" baseline="0" dirty="0">
                <a:solidFill>
                  <a:srgbClr val="3333CC"/>
                </a:solidFill>
                <a:latin typeface="黑体" pitchFamily="49" charset="-122"/>
                <a:ea typeface="黑体" panose="02010609060101010101" pitchFamily="49" charset="-122"/>
              </a:rPr>
              <a:t>然</a:t>
            </a:r>
            <a:r>
              <a:rPr kumimoji="0" lang="zh-CN" altLang="en-US" sz="30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黑体" pitchFamily="49" charset="-122"/>
                <a:ea typeface="黑体" panose="02010609060101010101" pitchFamily="49" charset="-122"/>
              </a:rPr>
              <a:t>，如怨如</a:t>
            </a:r>
            <a:r>
              <a:rPr kumimoji="0" lang="zh-CN" altLang="en-US" sz="30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黑体" pitchFamily="49" charset="-122"/>
                <a:ea typeface="黑体" panose="02010609060101010101" pitchFamily="49" charset="-122"/>
              </a:rPr>
              <a:t>慕，如泣如诉</a:t>
            </a:r>
            <a:r>
              <a:rPr lang="zh-CN" altLang="en-US" sz="3000" b="1" kern="0" baseline="0" dirty="0">
                <a:solidFill>
                  <a:sysClr val="windowText" lastClr="000000"/>
                </a:solidFill>
                <a:latin typeface="黑体" pitchFamily="49" charset="-122"/>
                <a:ea typeface="黑体" panose="02010609060101010101" pitchFamily="49" charset="-122"/>
              </a:rPr>
              <a:t>，</a:t>
            </a:r>
            <a:r>
              <a:rPr kumimoji="0" lang="zh-CN" altLang="en-US" sz="30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黑体" pitchFamily="49" charset="-122"/>
                <a:ea typeface="黑体" panose="02010609060101010101" pitchFamily="49" charset="-122"/>
              </a:rPr>
              <a:t>余音袅袅，不绝如</a:t>
            </a:r>
            <a:r>
              <a:rPr kumimoji="0" lang="zh-CN" altLang="en-US" sz="30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itchFamily="49" charset="-122"/>
                <a:ea typeface="黑体" panose="02010609060101010101" pitchFamily="49" charset="-122"/>
              </a:rPr>
              <a:t>缕</a:t>
            </a:r>
            <a:r>
              <a:rPr kumimoji="0" lang="zh-CN" altLang="en-US" sz="30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黑体" pitchFamily="49" charset="-122"/>
                <a:ea typeface="黑体" panose="02010609060101010101" pitchFamily="49" charset="-122"/>
              </a:rPr>
              <a:t>。</a:t>
            </a:r>
            <a:r>
              <a:rPr kumimoji="0" lang="zh-CN" altLang="en-US" sz="30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itchFamily="49" charset="-122"/>
                <a:ea typeface="黑体" panose="02010609060101010101" pitchFamily="49" charset="-122"/>
              </a:rPr>
              <a:t>舞</a:t>
            </a:r>
            <a:r>
              <a:rPr kumimoji="0" lang="zh-CN" altLang="en-US" sz="30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黑体" pitchFamily="49" charset="-122"/>
                <a:ea typeface="黑体" panose="02010609060101010101" pitchFamily="49" charset="-122"/>
              </a:rPr>
              <a:t>幽壑之潜蛟，</a:t>
            </a:r>
            <a:r>
              <a:rPr kumimoji="0" lang="zh-CN" altLang="en-US" sz="30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itchFamily="49" charset="-122"/>
                <a:ea typeface="黑体" panose="02010609060101010101" pitchFamily="49" charset="-122"/>
              </a:rPr>
              <a:t>泣</a:t>
            </a:r>
            <a:r>
              <a:rPr kumimoji="0" lang="zh-CN" altLang="en-US" sz="30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黑体" pitchFamily="49" charset="-122"/>
                <a:ea typeface="黑体" panose="02010609060101010101" pitchFamily="49" charset="-122"/>
              </a:rPr>
              <a:t>孤舟之嫠妇。</a:t>
            </a:r>
            <a:endParaRPr kumimoji="0" lang="en-US" altLang="zh-CN" sz="3000" b="1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itchFamily="34" charset="0"/>
              <a:ea typeface="宋体" pitchFamily="2" charset="-122"/>
            </a:endParaRPr>
          </a:p>
        </p:txBody>
      </p:sp>
      <p:sp>
        <p:nvSpPr>
          <p:cNvPr id="5" name="矩形 4"/>
          <p:cNvSpPr/>
          <p:nvPr/>
        </p:nvSpPr>
        <p:spPr bwMode="auto">
          <a:xfrm>
            <a:off x="6782594" y="1200944"/>
            <a:ext cx="762000" cy="446088"/>
          </a:xfrm>
          <a:prstGeom prst="rect">
            <a:avLst/>
          </a:prstGeom>
          <a:noFill/>
          <a:ln w="158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81597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600" b="0" i="0" u="none" strike="noStrike" cap="none" normalizeH="0" baseline="-2500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中國龍毛隸書" pitchFamily="49" charset="-120"/>
            </a:endParaRPr>
          </a:p>
        </p:txBody>
      </p:sp>
      <p:sp>
        <p:nvSpPr>
          <p:cNvPr id="6" name="矩形 5"/>
          <p:cNvSpPr/>
          <p:nvPr/>
        </p:nvSpPr>
        <p:spPr bwMode="auto">
          <a:xfrm>
            <a:off x="1448594" y="1222199"/>
            <a:ext cx="762000" cy="446088"/>
          </a:xfrm>
          <a:prstGeom prst="rect">
            <a:avLst/>
          </a:prstGeom>
          <a:noFill/>
          <a:ln w="158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81597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600" b="0" i="0" u="none" strike="noStrike" cap="none" normalizeH="0" baseline="-2500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中國龍毛隸書" pitchFamily="49" charset="-120"/>
            </a:endParaRPr>
          </a:p>
        </p:txBody>
      </p:sp>
      <p:sp>
        <p:nvSpPr>
          <p:cNvPr id="7" name="矩形 6"/>
          <p:cNvSpPr/>
          <p:nvPr/>
        </p:nvSpPr>
        <p:spPr bwMode="auto">
          <a:xfrm>
            <a:off x="690210" y="728132"/>
            <a:ext cx="762000" cy="446088"/>
          </a:xfrm>
          <a:prstGeom prst="rect">
            <a:avLst/>
          </a:prstGeom>
          <a:noFill/>
          <a:ln w="158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81597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600" b="0" i="0" u="none" strike="noStrike" cap="none" normalizeH="0" baseline="-2500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中國龍毛隸書" pitchFamily="49" charset="-120"/>
            </a:endParaRPr>
          </a:p>
        </p:txBody>
      </p:sp>
      <p:sp>
        <p:nvSpPr>
          <p:cNvPr id="8" name="文本框 2"/>
          <p:cNvSpPr txBox="1">
            <a:spLocks noChangeArrowheads="1"/>
          </p:cNvSpPr>
          <p:nvPr/>
        </p:nvSpPr>
        <p:spPr bwMode="auto">
          <a:xfrm>
            <a:off x="1" y="3092450"/>
            <a:ext cx="9145588" cy="2062103"/>
          </a:xfrm>
          <a:prstGeom prst="rect">
            <a:avLst/>
          </a:prstGeom>
          <a:solidFill>
            <a:srgbClr val="FFFFFF"/>
          </a:solidFill>
          <a:ln w="28575">
            <a:solidFill>
              <a:srgbClr val="A5B3BC"/>
            </a:solidFill>
            <a:round/>
          </a:ln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l" eaLnBrk="1" hangingPunct="1"/>
            <a:r>
              <a:rPr lang="en-US" altLang="zh-CN" sz="2800" b="1" dirty="0">
                <a:latin typeface="宋体" pitchFamily="2" charset="-122"/>
              </a:rPr>
              <a:t>    </a:t>
            </a:r>
            <a:r>
              <a:rPr lang="zh-CN" altLang="en-US" sz="3200" b="1" dirty="0">
                <a:solidFill>
                  <a:srgbClr val="FF0000"/>
                </a:solidFill>
                <a:latin typeface="宋体" pitchFamily="2" charset="-122"/>
              </a:rPr>
              <a:t>在这时</a:t>
            </a:r>
            <a:r>
              <a:rPr lang="zh-CN" sz="3200" b="1" dirty="0">
                <a:latin typeface="宋体" pitchFamily="2" charset="-122"/>
              </a:rPr>
              <a:t>，喝着酒</a:t>
            </a:r>
            <a:r>
              <a:rPr lang="zh-CN" altLang="en-US" sz="3200" b="1" dirty="0">
                <a:latin typeface="宋体" pitchFamily="2" charset="-122"/>
              </a:rPr>
              <a:t>很欢畅</a:t>
            </a:r>
            <a:r>
              <a:rPr lang="zh-CN" sz="3200" b="1" dirty="0">
                <a:latin typeface="宋体" pitchFamily="2" charset="-122"/>
              </a:rPr>
              <a:t>，敲着</a:t>
            </a:r>
            <a:r>
              <a:rPr lang="zh-CN" sz="3200" b="1" dirty="0" smtClean="0">
                <a:latin typeface="宋体" pitchFamily="2" charset="-122"/>
              </a:rPr>
              <a:t>船舷</a:t>
            </a:r>
            <a:r>
              <a:rPr lang="zh-CN" altLang="en-US" sz="3200" b="1" dirty="0" smtClean="0">
                <a:latin typeface="宋体" pitchFamily="2" charset="-122"/>
              </a:rPr>
              <a:t>打着拍子</a:t>
            </a:r>
            <a:r>
              <a:rPr lang="zh-CN" sz="3200" b="1" dirty="0" smtClean="0">
                <a:latin typeface="宋体" pitchFamily="2" charset="-122"/>
              </a:rPr>
              <a:t>唱</a:t>
            </a:r>
            <a:r>
              <a:rPr lang="zh-CN" sz="3200" b="1" dirty="0">
                <a:latin typeface="宋体" pitchFamily="2" charset="-122"/>
              </a:rPr>
              <a:t>起来。歌词说：“桂木</a:t>
            </a:r>
            <a:r>
              <a:rPr lang="zh-CN" altLang="en-US" sz="3200" b="1" dirty="0">
                <a:latin typeface="宋体" pitchFamily="2" charset="-122"/>
              </a:rPr>
              <a:t>做</a:t>
            </a:r>
            <a:r>
              <a:rPr lang="zh-CN" sz="3200" b="1" dirty="0">
                <a:latin typeface="宋体" pitchFamily="2" charset="-122"/>
              </a:rPr>
              <a:t>的棹</a:t>
            </a:r>
            <a:r>
              <a:rPr lang="zh-CN" sz="3200" b="1" dirty="0" smtClean="0">
                <a:latin typeface="宋体" pitchFamily="2" charset="-122"/>
              </a:rPr>
              <a:t>啊兰</a:t>
            </a:r>
            <a:r>
              <a:rPr lang="zh-CN" sz="3200" b="1" dirty="0">
                <a:latin typeface="宋体" pitchFamily="2" charset="-122"/>
              </a:rPr>
              <a:t>木</a:t>
            </a:r>
            <a:r>
              <a:rPr lang="zh-CN" altLang="en-US" sz="3200" b="1" dirty="0">
                <a:latin typeface="宋体" pitchFamily="2" charset="-122"/>
              </a:rPr>
              <a:t>做</a:t>
            </a:r>
            <a:r>
              <a:rPr lang="zh-CN" sz="3200" b="1" dirty="0">
                <a:latin typeface="宋体" pitchFamily="2" charset="-122"/>
              </a:rPr>
              <a:t>的桨，</a:t>
            </a:r>
            <a:r>
              <a:rPr lang="zh-CN" altLang="zh-CN" sz="3200" b="1" dirty="0">
                <a:latin typeface="宋体" pitchFamily="2" charset="-122"/>
              </a:rPr>
              <a:t>用</a:t>
            </a:r>
            <a:r>
              <a:rPr lang="zh-CN" altLang="zh-CN" sz="3200" b="1" dirty="0" smtClean="0">
                <a:latin typeface="宋体" pitchFamily="2" charset="-122"/>
              </a:rPr>
              <a:t>桨划开</a:t>
            </a:r>
            <a:r>
              <a:rPr lang="zh-CN" altLang="en-US" sz="3200" b="1" dirty="0" smtClean="0">
                <a:solidFill>
                  <a:srgbClr val="FF0000"/>
                </a:solidFill>
                <a:latin typeface="宋体" pitchFamily="2" charset="-122"/>
              </a:rPr>
              <a:t>月光下的清波</a:t>
            </a:r>
            <a:r>
              <a:rPr lang="zh-CN" altLang="zh-CN" sz="3200" b="1" dirty="0" smtClean="0">
                <a:latin typeface="宋体" pitchFamily="2" charset="-122"/>
              </a:rPr>
              <a:t>，</a:t>
            </a:r>
            <a:r>
              <a:rPr lang="zh-CN" altLang="zh-CN" sz="3200" b="1" dirty="0">
                <a:latin typeface="宋体" pitchFamily="2" charset="-122"/>
              </a:rPr>
              <a:t>船儿在月光浮动的水面上</a:t>
            </a:r>
            <a:r>
              <a:rPr lang="zh-CN" altLang="zh-CN" sz="3200" b="1" dirty="0" smtClean="0">
                <a:solidFill>
                  <a:srgbClr val="FF0000"/>
                </a:solidFill>
                <a:latin typeface="宋体" pitchFamily="2" charset="-122"/>
              </a:rPr>
              <a:t>逆</a:t>
            </a:r>
            <a:r>
              <a:rPr lang="zh-CN" altLang="zh-CN" sz="3200" b="1" dirty="0" smtClean="0">
                <a:latin typeface="宋体" pitchFamily="2" charset="-122"/>
              </a:rPr>
              <a:t>流而</a:t>
            </a:r>
            <a:r>
              <a:rPr lang="zh-CN" altLang="en-US" sz="3200" b="1" dirty="0" smtClean="0">
                <a:latin typeface="宋体" pitchFamily="2" charset="-122"/>
              </a:rPr>
              <a:t>上</a:t>
            </a:r>
            <a:r>
              <a:rPr lang="zh-CN" sz="3200" b="1" dirty="0" smtClean="0">
                <a:latin typeface="宋体" pitchFamily="2" charset="-122"/>
              </a:rPr>
              <a:t>。</a:t>
            </a:r>
            <a:r>
              <a:rPr lang="zh-CN" altLang="zh-CN" sz="3200" b="1" dirty="0">
                <a:latin typeface="宋体" pitchFamily="2" charset="-122"/>
              </a:rPr>
              <a:t>我的情怀</a:t>
            </a:r>
            <a:r>
              <a:rPr lang="zh-CN" sz="3200" b="1" dirty="0" smtClean="0">
                <a:latin typeface="宋体" pitchFamily="2" charset="-122"/>
              </a:rPr>
              <a:t>多么</a:t>
            </a:r>
            <a:r>
              <a:rPr lang="zh-CN" altLang="zh-CN" sz="3200" b="1" dirty="0">
                <a:solidFill>
                  <a:srgbClr val="FF0000"/>
                </a:solidFill>
                <a:latin typeface="宋体" pitchFamily="2" charset="-122"/>
              </a:rPr>
              <a:t>悠远</a:t>
            </a:r>
            <a:r>
              <a:rPr lang="zh-CN" sz="3200" b="1" dirty="0">
                <a:solidFill>
                  <a:srgbClr val="FF0000"/>
                </a:solidFill>
                <a:latin typeface="宋体" pitchFamily="2" charset="-122"/>
              </a:rPr>
              <a:t>深沉</a:t>
            </a:r>
            <a:r>
              <a:rPr lang="zh-CN" sz="3200" b="1" dirty="0" smtClean="0">
                <a:latin typeface="宋体" pitchFamily="2" charset="-122"/>
              </a:rPr>
              <a:t>啊，</a:t>
            </a:r>
            <a:r>
              <a:rPr lang="zh-CN" altLang="en-US" sz="3200" b="1" dirty="0">
                <a:latin typeface="宋体" pitchFamily="2" charset="-122"/>
              </a:rPr>
              <a:t>眺</a:t>
            </a:r>
            <a:r>
              <a:rPr lang="zh-CN" sz="3200" b="1" dirty="0" smtClean="0">
                <a:latin typeface="宋体" pitchFamily="2" charset="-122"/>
              </a:rPr>
              <a:t>望</a:t>
            </a:r>
            <a:r>
              <a:rPr lang="zh-CN" sz="3200" b="1" dirty="0">
                <a:latin typeface="宋体" pitchFamily="2" charset="-122"/>
              </a:rPr>
              <a:t>着我</a:t>
            </a:r>
            <a:r>
              <a:rPr lang="zh-CN" sz="3200" b="1" dirty="0">
                <a:solidFill>
                  <a:srgbClr val="FF0000"/>
                </a:solidFill>
                <a:latin typeface="宋体" pitchFamily="2" charset="-122"/>
              </a:rPr>
              <a:t>思慕的人儿</a:t>
            </a:r>
            <a:r>
              <a:rPr lang="zh-CN" sz="3200" b="1" dirty="0">
                <a:latin typeface="宋体" pitchFamily="2" charset="-122"/>
              </a:rPr>
              <a:t>啊，</a:t>
            </a:r>
            <a:r>
              <a:rPr lang="zh-CN" sz="3200" b="1" dirty="0" smtClean="0">
                <a:latin typeface="宋体" pitchFamily="2" charset="-122"/>
              </a:rPr>
              <a:t>她</a:t>
            </a:r>
            <a:r>
              <a:rPr lang="zh-CN" altLang="en-US" sz="3200" b="1" dirty="0" smtClean="0">
                <a:latin typeface="宋体" pitchFamily="2" charset="-122"/>
              </a:rPr>
              <a:t>却在天的另一方</a:t>
            </a:r>
            <a:r>
              <a:rPr lang="zh-CN" sz="3200" b="1" dirty="0" smtClean="0">
                <a:latin typeface="宋体" pitchFamily="2" charset="-122"/>
              </a:rPr>
              <a:t>。</a:t>
            </a:r>
            <a:r>
              <a:rPr lang="zh-CN" sz="3200" b="1" dirty="0">
                <a:latin typeface="宋体" pitchFamily="2" charset="-122"/>
              </a:rPr>
              <a:t>”</a:t>
            </a:r>
            <a:r>
              <a:rPr lang="zh-CN" sz="3200" b="1" dirty="0" smtClean="0">
                <a:solidFill>
                  <a:srgbClr val="FF0000"/>
                </a:solidFill>
                <a:latin typeface="宋体" pitchFamily="2" charset="-122"/>
              </a:rPr>
              <a:t>有</a:t>
            </a:r>
            <a:r>
              <a:rPr lang="zh-CN" altLang="en-US" sz="3200" b="1" dirty="0" smtClean="0">
                <a:solidFill>
                  <a:srgbClr val="FF0000"/>
                </a:solidFill>
                <a:latin typeface="宋体" pitchFamily="2" charset="-122"/>
              </a:rPr>
              <a:t>位</a:t>
            </a:r>
            <a:r>
              <a:rPr lang="zh-CN" sz="3200" b="1" dirty="0" smtClean="0">
                <a:solidFill>
                  <a:srgbClr val="FF0000"/>
                </a:solidFill>
                <a:latin typeface="宋体" pitchFamily="2" charset="-122"/>
              </a:rPr>
              <a:t>吹</a:t>
            </a:r>
            <a:r>
              <a:rPr lang="zh-CN" sz="3200" b="1" dirty="0">
                <a:solidFill>
                  <a:srgbClr val="FF0000"/>
                </a:solidFill>
                <a:latin typeface="宋体" pitchFamily="2" charset="-122"/>
              </a:rPr>
              <a:t>洞箫的客人</a:t>
            </a:r>
            <a:r>
              <a:rPr lang="zh-CN" sz="3200" b="1" dirty="0">
                <a:latin typeface="宋体" pitchFamily="2" charset="-122"/>
              </a:rPr>
              <a:t>，</a:t>
            </a:r>
            <a:r>
              <a:rPr lang="zh-CN" sz="3200" b="1" dirty="0">
                <a:solidFill>
                  <a:srgbClr val="FF0000"/>
                </a:solidFill>
                <a:latin typeface="宋体" pitchFamily="2" charset="-122"/>
              </a:rPr>
              <a:t>按着</a:t>
            </a:r>
            <a:r>
              <a:rPr lang="zh-CN" sz="3200" b="1" dirty="0" smtClean="0">
                <a:latin typeface="宋体" pitchFamily="2" charset="-122"/>
              </a:rPr>
              <a:t>歌</a:t>
            </a:r>
            <a:r>
              <a:rPr lang="zh-CN" altLang="en-US" sz="3200" b="1" dirty="0" smtClean="0">
                <a:latin typeface="宋体" pitchFamily="2" charset="-122"/>
              </a:rPr>
              <a:t>曲声调和节拍</a:t>
            </a:r>
            <a:r>
              <a:rPr lang="zh-CN" sz="3200" b="1" dirty="0" smtClean="0">
                <a:latin typeface="宋体" pitchFamily="2" charset="-122"/>
              </a:rPr>
              <a:t>吹箫</a:t>
            </a:r>
            <a:r>
              <a:rPr lang="zh-CN" sz="3200" b="1" dirty="0">
                <a:solidFill>
                  <a:srgbClr val="FF0000"/>
                </a:solidFill>
                <a:latin typeface="宋体" pitchFamily="2" charset="-122"/>
              </a:rPr>
              <a:t>应和</a:t>
            </a:r>
            <a:r>
              <a:rPr lang="zh-CN" sz="3200" b="1" dirty="0">
                <a:latin typeface="宋体" pitchFamily="2" charset="-122"/>
              </a:rPr>
              <a:t>。箫声</a:t>
            </a:r>
            <a:r>
              <a:rPr lang="zh-CN" sz="3200" b="1" dirty="0" smtClean="0">
                <a:latin typeface="宋体" pitchFamily="2" charset="-122"/>
              </a:rPr>
              <a:t>呜呜，</a:t>
            </a:r>
            <a:r>
              <a:rPr lang="zh-CN" sz="3200" b="1" dirty="0">
                <a:latin typeface="宋体" pitchFamily="2" charset="-122"/>
              </a:rPr>
              <a:t>像是</a:t>
            </a:r>
            <a:r>
              <a:rPr lang="zh-CN" sz="3200" b="1" dirty="0" smtClean="0">
                <a:latin typeface="宋体" pitchFamily="2" charset="-122"/>
              </a:rPr>
              <a:t>怨恨又</a:t>
            </a:r>
            <a:r>
              <a:rPr lang="zh-CN" sz="3200" b="1" dirty="0">
                <a:latin typeface="宋体" pitchFamily="2" charset="-122"/>
              </a:rPr>
              <a:t>像是思慕，像是哭泣，又像是倾诉</a:t>
            </a:r>
            <a:r>
              <a:rPr lang="zh-CN" sz="3200" b="1" dirty="0" smtClean="0">
                <a:latin typeface="宋体" pitchFamily="2" charset="-122"/>
              </a:rPr>
              <a:t>，</a:t>
            </a:r>
            <a:r>
              <a:rPr lang="zh-CN" altLang="en-US" sz="3200" b="1" dirty="0" smtClean="0">
                <a:latin typeface="宋体" pitchFamily="2" charset="-122"/>
              </a:rPr>
              <a:t>尾声细弱而婉转悠长</a:t>
            </a:r>
            <a:r>
              <a:rPr lang="zh-CN" sz="3200" b="1" dirty="0" smtClean="0">
                <a:latin typeface="宋体" pitchFamily="2" charset="-122"/>
              </a:rPr>
              <a:t>，</a:t>
            </a:r>
            <a:r>
              <a:rPr lang="zh-CN" altLang="en-US" sz="3200" b="1" dirty="0" smtClean="0">
                <a:latin typeface="宋体" pitchFamily="2" charset="-122"/>
              </a:rPr>
              <a:t>如同不断</a:t>
            </a:r>
            <a:r>
              <a:rPr lang="zh-CN" sz="3200" b="1" dirty="0" smtClean="0">
                <a:latin typeface="宋体" pitchFamily="2" charset="-122"/>
              </a:rPr>
              <a:t>的</a:t>
            </a:r>
            <a:r>
              <a:rPr lang="zh-CN" sz="3200" b="1" dirty="0">
                <a:solidFill>
                  <a:srgbClr val="FF0000"/>
                </a:solidFill>
                <a:latin typeface="宋体" pitchFamily="2" charset="-122"/>
              </a:rPr>
              <a:t>细</a:t>
            </a:r>
            <a:r>
              <a:rPr lang="zh-CN" sz="3200" b="1" dirty="0" smtClean="0">
                <a:solidFill>
                  <a:srgbClr val="FF0000"/>
                </a:solidFill>
                <a:latin typeface="宋体" pitchFamily="2" charset="-122"/>
              </a:rPr>
              <a:t>丝</a:t>
            </a:r>
            <a:r>
              <a:rPr lang="zh-CN" sz="3200" b="1" dirty="0" smtClean="0">
                <a:latin typeface="宋体" pitchFamily="2" charset="-122"/>
              </a:rPr>
              <a:t>。</a:t>
            </a:r>
            <a:r>
              <a:rPr lang="zh-CN" sz="3200" b="1" dirty="0" smtClean="0">
                <a:solidFill>
                  <a:srgbClr val="FF0000"/>
                </a:solidFill>
                <a:latin typeface="宋体" pitchFamily="2" charset="-122"/>
              </a:rPr>
              <a:t>使</a:t>
            </a:r>
            <a:r>
              <a:rPr lang="zh-CN" sz="3200" b="1" dirty="0">
                <a:latin typeface="宋体" pitchFamily="2" charset="-122"/>
              </a:rPr>
              <a:t>潜藏在深渊中的</a:t>
            </a:r>
            <a:r>
              <a:rPr lang="zh-CN" sz="3200" b="1" dirty="0" smtClean="0">
                <a:latin typeface="宋体" pitchFamily="2" charset="-122"/>
              </a:rPr>
              <a:t>蛟龙</a:t>
            </a:r>
            <a:r>
              <a:rPr lang="zh-CN" altLang="en-US" sz="3200" b="1" dirty="0" smtClean="0">
                <a:latin typeface="宋体" pitchFamily="2" charset="-122"/>
              </a:rPr>
              <a:t>听了</a:t>
            </a:r>
            <a:r>
              <a:rPr lang="zh-CN" sz="3200" b="1" dirty="0" smtClean="0">
                <a:solidFill>
                  <a:srgbClr val="FF0000"/>
                </a:solidFill>
                <a:latin typeface="宋体" pitchFamily="2" charset="-122"/>
              </a:rPr>
              <a:t>起舞</a:t>
            </a:r>
            <a:r>
              <a:rPr lang="zh-CN" sz="3200" b="1" dirty="0">
                <a:latin typeface="宋体" pitchFamily="2" charset="-122"/>
              </a:rPr>
              <a:t>，</a:t>
            </a:r>
            <a:r>
              <a:rPr lang="zh-CN" altLang="zh-CN" sz="3200" b="1" dirty="0">
                <a:solidFill>
                  <a:srgbClr val="FF0000"/>
                </a:solidFill>
                <a:latin typeface="宋体" pitchFamily="2" charset="-122"/>
              </a:rPr>
              <a:t>使</a:t>
            </a:r>
            <a:r>
              <a:rPr lang="zh-CN" sz="3200" b="1" dirty="0">
                <a:latin typeface="宋体" pitchFamily="2" charset="-122"/>
              </a:rPr>
              <a:t>孤舟上的</a:t>
            </a:r>
            <a:r>
              <a:rPr lang="zh-CN" sz="3200" b="1" dirty="0" smtClean="0">
                <a:latin typeface="宋体" pitchFamily="2" charset="-122"/>
              </a:rPr>
              <a:t>寡妇</a:t>
            </a:r>
            <a:r>
              <a:rPr lang="zh-CN" altLang="en-US" sz="3200" b="1" dirty="0" smtClean="0">
                <a:latin typeface="宋体" pitchFamily="2" charset="-122"/>
              </a:rPr>
              <a:t>听了</a:t>
            </a:r>
            <a:r>
              <a:rPr lang="zh-CN" altLang="zh-CN" sz="3200" b="1" dirty="0" smtClean="0">
                <a:solidFill>
                  <a:srgbClr val="FF0000"/>
                </a:solidFill>
                <a:latin typeface="宋体" pitchFamily="2" charset="-122"/>
              </a:rPr>
              <a:t>哭</a:t>
            </a:r>
            <a:r>
              <a:rPr lang="zh-CN" sz="3200" b="1" dirty="0" smtClean="0">
                <a:solidFill>
                  <a:srgbClr val="FF0000"/>
                </a:solidFill>
                <a:latin typeface="宋体" pitchFamily="2" charset="-122"/>
              </a:rPr>
              <a:t>泣</a:t>
            </a:r>
            <a:r>
              <a:rPr lang="zh-CN" sz="3200" b="1" dirty="0">
                <a:latin typeface="宋体" pitchFamily="2" charset="-122"/>
              </a:rPr>
              <a:t>。</a:t>
            </a:r>
          </a:p>
        </p:txBody>
      </p:sp>
      <p:sp>
        <p:nvSpPr>
          <p:cNvPr id="9" name="矩形 8"/>
          <p:cNvSpPr/>
          <p:nvPr/>
        </p:nvSpPr>
        <p:spPr>
          <a:xfrm>
            <a:off x="2868966" y="-18256"/>
            <a:ext cx="6276622" cy="748923"/>
          </a:xfrm>
          <a:prstGeom prst="rect">
            <a:avLst/>
          </a:prstGeom>
          <a:solidFill>
            <a:srgbClr val="FFFFFF"/>
          </a:solidFill>
        </p:spPr>
        <p:txBody>
          <a:bodyPr wrap="square">
            <a:spAutoFit/>
          </a:bodyPr>
          <a:lstStyle/>
          <a:p>
            <a:pPr algn="l"/>
            <a:r>
              <a:rPr lang="zh-CN" altLang="en-US" sz="3200" b="1" dirty="0">
                <a:solidFill>
                  <a:srgbClr val="FF0000"/>
                </a:solidFill>
              </a:rPr>
              <a:t>美人：</a:t>
            </a:r>
            <a:r>
              <a:rPr lang="zh-CN" altLang="en-US" sz="3200" b="1" dirty="0"/>
              <a:t>象征圣主贤臣、美好理想。（屈原</a:t>
            </a:r>
            <a:r>
              <a:rPr lang="en-US" altLang="zh-CN" sz="3200" b="1" dirty="0"/>
              <a:t>《</a:t>
            </a:r>
            <a:r>
              <a:rPr lang="zh-CN" altLang="en-US" sz="3200" b="1" dirty="0"/>
              <a:t>离骚</a:t>
            </a:r>
            <a:r>
              <a:rPr lang="en-US" altLang="zh-CN" sz="3200" b="1" dirty="0"/>
              <a:t>》“</a:t>
            </a:r>
            <a:r>
              <a:rPr lang="zh-CN" altLang="en-US" sz="3200" b="1" dirty="0"/>
              <a:t>恐美人之迟暮”，以“香草美人”来比喻君王贤臣。）</a:t>
            </a:r>
          </a:p>
        </p:txBody>
      </p:sp>
      <p:sp>
        <p:nvSpPr>
          <p:cNvPr id="10" name="矩形 9"/>
          <p:cNvSpPr/>
          <p:nvPr/>
        </p:nvSpPr>
        <p:spPr>
          <a:xfrm>
            <a:off x="6007277" y="2609116"/>
            <a:ext cx="2133600" cy="420628"/>
          </a:xfrm>
          <a:prstGeom prst="rect">
            <a:avLst/>
          </a:prstGeom>
          <a:solidFill>
            <a:srgbClr val="FFFFFF"/>
          </a:solidFill>
        </p:spPr>
        <p:txBody>
          <a:bodyPr wrap="square">
            <a:spAutoFit/>
          </a:bodyPr>
          <a:lstStyle/>
          <a:p>
            <a:pPr algn="l"/>
            <a:r>
              <a:rPr lang="zh-CN" altLang="en-US" sz="3200" b="1" dirty="0" smtClean="0"/>
              <a:t>也形容局势危急</a:t>
            </a:r>
            <a:endParaRPr lang="zh-CN" altLang="en-US" sz="3200" b="1" dirty="0"/>
          </a:p>
        </p:txBody>
      </p:sp>
    </p:spTree>
    <p:extLst>
      <p:ext uri="{BB962C8B-B14F-4D97-AF65-F5344CB8AC3E}">
        <p14:creationId xmlns:p14="http://schemas.microsoft.com/office/powerpoint/2010/main" val="1068039037"/>
      </p:ext>
    </p:extLst>
  </p:cSld>
  <p:clrMapOvr>
    <a:masterClrMapping/>
  </p:clrMapOvr>
  <p:transition spd="slow">
    <p:cover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"/>
          <p:cNvSpPr txBox="1"/>
          <p:nvPr/>
        </p:nvSpPr>
        <p:spPr>
          <a:xfrm>
            <a:off x="1219994" y="0"/>
            <a:ext cx="1676400" cy="5027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初</a:t>
            </a:r>
            <a:r>
              <a:rPr lang="zh-CN" altLang="en-US" sz="40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通文意</a:t>
            </a:r>
            <a:endParaRPr lang="zh-CN" altLang="en-US" sz="4000" b="1" dirty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88107" y="591344"/>
            <a:ext cx="9005887" cy="293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marL="0" marR="0" lvl="0" indent="457200" algn="l" defTabSz="91440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黑体" pitchFamily="49" charset="-122"/>
                <a:ea typeface="黑体" panose="02010609060101010101" pitchFamily="49" charset="-122"/>
              </a:rPr>
              <a:t>苏子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itchFamily="49" charset="-122"/>
                <a:ea typeface="黑体" panose="02010609060101010101" pitchFamily="49" charset="-122"/>
              </a:rPr>
              <a:t>愀然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黑体" pitchFamily="49" charset="-122"/>
                <a:ea typeface="黑体" panose="02010609060101010101" pitchFamily="49" charset="-122"/>
              </a:rPr>
              <a:t>，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itchFamily="49" charset="-122"/>
                <a:ea typeface="黑体" panose="02010609060101010101" pitchFamily="49" charset="-122"/>
              </a:rPr>
              <a:t>正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黑体" pitchFamily="49" charset="-122"/>
                <a:ea typeface="黑体" panose="02010609060101010101" pitchFamily="49" charset="-122"/>
              </a:rPr>
              <a:t>襟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itchFamily="49" charset="-122"/>
                <a:ea typeface="黑体" panose="02010609060101010101" pitchFamily="49" charset="-122"/>
              </a:rPr>
              <a:t>危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黑体" pitchFamily="49" charset="-122"/>
                <a:ea typeface="黑体" panose="02010609060101010101" pitchFamily="49" charset="-122"/>
              </a:rPr>
              <a:t>坐而问客曰：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itchFamily="18" charset="0"/>
                <a:ea typeface="黑体" panose="02010609060101010101" pitchFamily="49" charset="-122"/>
              </a:rPr>
              <a:t>“</a:t>
            </a:r>
            <a:r>
              <a:rPr kumimoji="0" lang="zh-CN" altLang="en-US" sz="2800" b="1" i="0" u="sng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黑体" pitchFamily="49" charset="-122"/>
                <a:ea typeface="黑体" panose="02010609060101010101" pitchFamily="49" charset="-122"/>
              </a:rPr>
              <a:t>何为其然也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黑体" pitchFamily="49" charset="-122"/>
                <a:ea typeface="黑体" panose="02010609060101010101" pitchFamily="49" charset="-122"/>
              </a:rPr>
              <a:t>？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itchFamily="18" charset="0"/>
                <a:ea typeface="黑体" panose="02010609060101010101" pitchFamily="49" charset="-122"/>
              </a:rPr>
              <a:t>”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黑体" pitchFamily="49" charset="-122"/>
                <a:ea typeface="黑体" panose="02010609060101010101" pitchFamily="49" charset="-122"/>
              </a:rPr>
              <a:t>客曰：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itchFamily="18" charset="0"/>
                <a:ea typeface="黑体" panose="02010609060101010101" pitchFamily="49" charset="-122"/>
              </a:rPr>
              <a:t>“‘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黑体" pitchFamily="49" charset="-122"/>
                <a:ea typeface="黑体" panose="02010609060101010101" pitchFamily="49" charset="-122"/>
              </a:rPr>
              <a:t>月明星稀，乌鹊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itchFamily="49" charset="-122"/>
                <a:ea typeface="黑体" panose="02010609060101010101" pitchFamily="49" charset="-122"/>
              </a:rPr>
              <a:t>南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黑体" pitchFamily="49" charset="-122"/>
                <a:ea typeface="黑体" panose="02010609060101010101" pitchFamily="49" charset="-122"/>
              </a:rPr>
              <a:t>飞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itchFamily="18" charset="0"/>
                <a:ea typeface="黑体" panose="02010609060101010101" pitchFamily="49" charset="-122"/>
              </a:rPr>
              <a:t>’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黑体" pitchFamily="49" charset="-122"/>
                <a:ea typeface="黑体" panose="02010609060101010101" pitchFamily="49" charset="-122"/>
              </a:rPr>
              <a:t>，此非曹孟德之诗乎？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itchFamily="49" charset="-122"/>
                <a:ea typeface="黑体" panose="02010609060101010101" pitchFamily="49" charset="-122"/>
              </a:rPr>
              <a:t>西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黑体" pitchFamily="49" charset="-122"/>
                <a:ea typeface="黑体" panose="02010609060101010101" pitchFamily="49" charset="-122"/>
              </a:rPr>
              <a:t>望夏口，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itchFamily="49" charset="-122"/>
                <a:ea typeface="黑体" panose="02010609060101010101" pitchFamily="49" charset="-122"/>
              </a:rPr>
              <a:t>东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黑体" pitchFamily="49" charset="-122"/>
                <a:ea typeface="黑体" panose="02010609060101010101" pitchFamily="49" charset="-122"/>
              </a:rPr>
              <a:t>望武昌，山川相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itchFamily="49" charset="-122"/>
                <a:ea typeface="黑体" panose="02010609060101010101" pitchFamily="49" charset="-122"/>
              </a:rPr>
              <a:t>缪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黑体" pitchFamily="49" charset="-122"/>
                <a:ea typeface="黑体" panose="02010609060101010101" pitchFamily="49" charset="-122"/>
              </a:rPr>
              <a:t>，郁</a:t>
            </a:r>
            <a:r>
              <a:rPr lang="zh-CN" altLang="en-US" sz="2800" b="1" kern="0" baseline="0" dirty="0">
                <a:solidFill>
                  <a:srgbClr val="3333CC"/>
                </a:solidFill>
                <a:latin typeface="黑体" pitchFamily="49" charset="-122"/>
                <a:ea typeface="黑体" panose="02010609060101010101" pitchFamily="49" charset="-122"/>
              </a:rPr>
              <a:t>乎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黑体" pitchFamily="49" charset="-122"/>
                <a:ea typeface="黑体" panose="02010609060101010101" pitchFamily="49" charset="-122"/>
              </a:rPr>
              <a:t>苍苍，</a:t>
            </a:r>
            <a:r>
              <a:rPr kumimoji="0" lang="zh-CN" altLang="en-US" sz="2800" b="1" i="0" u="sng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黑体" pitchFamily="49" charset="-122"/>
                <a:ea typeface="黑体" panose="02010609060101010101" pitchFamily="49" charset="-122"/>
              </a:rPr>
              <a:t>此非孟德之困</a:t>
            </a:r>
            <a:r>
              <a:rPr lang="zh-CN" altLang="en-US" sz="2800" b="1" u="sng" kern="0" baseline="0" dirty="0">
                <a:solidFill>
                  <a:srgbClr val="3333CC"/>
                </a:solidFill>
                <a:latin typeface="黑体" pitchFamily="49" charset="-122"/>
                <a:ea typeface="黑体" panose="02010609060101010101" pitchFamily="49" charset="-122"/>
              </a:rPr>
              <a:t>于</a:t>
            </a:r>
            <a:r>
              <a:rPr kumimoji="0" lang="zh-CN" altLang="en-US" sz="2800" b="1" i="0" u="sng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黑体" pitchFamily="49" charset="-122"/>
                <a:ea typeface="黑体" panose="02010609060101010101" pitchFamily="49" charset="-122"/>
              </a:rPr>
              <a:t>周郎者</a:t>
            </a:r>
            <a:r>
              <a:rPr lang="zh-CN" altLang="en-US" sz="2800" b="1" u="sng" kern="0" baseline="0" dirty="0">
                <a:solidFill>
                  <a:srgbClr val="3333CC"/>
                </a:solidFill>
                <a:latin typeface="黑体" pitchFamily="49" charset="-122"/>
                <a:ea typeface="黑体" panose="02010609060101010101" pitchFamily="49" charset="-122"/>
              </a:rPr>
              <a:t>乎</a:t>
            </a:r>
            <a:r>
              <a:rPr kumimoji="0" lang="zh-CN" altLang="en-US" sz="2800" b="1" i="0" u="sng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黑体" pitchFamily="49" charset="-122"/>
                <a:ea typeface="黑体" panose="02010609060101010101" pitchFamily="49" charset="-122"/>
              </a:rPr>
              <a:t>？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itchFamily="49" charset="-122"/>
                <a:ea typeface="黑体" panose="02010609060101010101" pitchFamily="49" charset="-122"/>
              </a:rPr>
              <a:t>方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黑体" pitchFamily="49" charset="-122"/>
                <a:ea typeface="黑体" panose="02010609060101010101" pitchFamily="49" charset="-122"/>
              </a:rPr>
              <a:t>其破荆洲，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itchFamily="49" charset="-122"/>
                <a:ea typeface="黑体" panose="02010609060101010101" pitchFamily="49" charset="-122"/>
              </a:rPr>
              <a:t>下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黑体" pitchFamily="49" charset="-122"/>
                <a:ea typeface="黑体" panose="02010609060101010101" pitchFamily="49" charset="-122"/>
              </a:rPr>
              <a:t>江陵，顺流</a:t>
            </a:r>
            <a:r>
              <a:rPr lang="zh-CN" altLang="en-US" sz="2800" b="1" kern="0" baseline="0" dirty="0">
                <a:solidFill>
                  <a:srgbClr val="3333CC"/>
                </a:solidFill>
                <a:latin typeface="黑体" pitchFamily="49" charset="-122"/>
                <a:ea typeface="黑体" panose="02010609060101010101" pitchFamily="49" charset="-122"/>
              </a:rPr>
              <a:t>而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itchFamily="49" charset="-122"/>
                <a:ea typeface="黑体" panose="02010609060101010101" pitchFamily="49" charset="-122"/>
              </a:rPr>
              <a:t>东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黑体" pitchFamily="49" charset="-122"/>
                <a:ea typeface="黑体" panose="02010609060101010101" pitchFamily="49" charset="-122"/>
              </a:rPr>
              <a:t>也，舳舻千里，旌旗蔽空，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itchFamily="49" charset="-122"/>
                <a:ea typeface="黑体" panose="02010609060101010101" pitchFamily="49" charset="-122"/>
              </a:rPr>
              <a:t>酾酒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黑体" pitchFamily="49" charset="-122"/>
                <a:ea typeface="黑体" panose="02010609060101010101" pitchFamily="49" charset="-122"/>
              </a:rPr>
              <a:t>临江，横槊赋诗，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itchFamily="49" charset="-122"/>
                <a:ea typeface="黑体" panose="02010609060101010101" pitchFamily="49" charset="-122"/>
              </a:rPr>
              <a:t>固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黑体" pitchFamily="49" charset="-122"/>
                <a:ea typeface="黑体" panose="02010609060101010101" pitchFamily="49" charset="-122"/>
              </a:rPr>
              <a:t>一世之雄也，</a:t>
            </a:r>
            <a:r>
              <a:rPr kumimoji="0" lang="zh-CN" altLang="en-US" sz="2800" b="1" i="0" u="sng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黑体" pitchFamily="49" charset="-122"/>
                <a:ea typeface="黑体" panose="02010609060101010101" pitchFamily="49" charset="-122"/>
              </a:rPr>
              <a:t>而今</a:t>
            </a:r>
            <a:r>
              <a:rPr kumimoji="0" lang="zh-CN" altLang="en-US" sz="2800" b="1" i="0" u="sng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itchFamily="49" charset="-122"/>
                <a:ea typeface="黑体" panose="02010609060101010101" pitchFamily="49" charset="-122"/>
              </a:rPr>
              <a:t>安</a:t>
            </a:r>
            <a:r>
              <a:rPr kumimoji="0" lang="zh-CN" altLang="en-US" sz="2800" b="1" i="0" u="sng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itchFamily="49" charset="-122"/>
                <a:ea typeface="黑体" panose="02010609060101010101" pitchFamily="49" charset="-122"/>
              </a:rPr>
              <a:t>在</a:t>
            </a:r>
            <a:r>
              <a:rPr kumimoji="0" lang="zh-CN" altLang="en-US" sz="2800" b="1" i="0" u="sng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黑体" pitchFamily="49" charset="-122"/>
                <a:ea typeface="黑体" panose="02010609060101010101" pitchFamily="49" charset="-122"/>
              </a:rPr>
              <a:t>哉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黑体" pitchFamily="49" charset="-122"/>
                <a:ea typeface="黑体" panose="02010609060101010101" pitchFamily="49" charset="-122"/>
              </a:rPr>
              <a:t>？</a:t>
            </a:r>
            <a:endParaRPr kumimoji="0" lang="en-US" altLang="zh-CN" sz="2800" b="1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itchFamily="34" charset="0"/>
              <a:ea typeface="宋体" pitchFamily="2" charset="-122"/>
            </a:endParaRPr>
          </a:p>
        </p:txBody>
      </p:sp>
      <p:sp>
        <p:nvSpPr>
          <p:cNvPr id="6" name="文本框 2"/>
          <p:cNvSpPr txBox="1">
            <a:spLocks noChangeArrowheads="1"/>
          </p:cNvSpPr>
          <p:nvPr/>
        </p:nvSpPr>
        <p:spPr bwMode="auto">
          <a:xfrm>
            <a:off x="-51594" y="3047796"/>
            <a:ext cx="9145588" cy="2062103"/>
          </a:xfrm>
          <a:prstGeom prst="rect">
            <a:avLst/>
          </a:prstGeom>
          <a:solidFill>
            <a:srgbClr val="FFFFFF"/>
          </a:solidFill>
          <a:ln w="28575">
            <a:solidFill>
              <a:srgbClr val="A5B3BC"/>
            </a:solidFill>
            <a:round/>
          </a:ln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l" eaLnBrk="1" hangingPunct="1"/>
            <a:r>
              <a:rPr lang="en-US" altLang="zh-CN" sz="2800" b="1" dirty="0">
                <a:latin typeface="宋体" pitchFamily="2" charset="-122"/>
              </a:rPr>
              <a:t>    </a:t>
            </a:r>
            <a:r>
              <a:rPr lang="zh-CN" sz="3200" b="1" dirty="0">
                <a:latin typeface="宋体" pitchFamily="2" charset="-122"/>
              </a:rPr>
              <a:t>我</a:t>
            </a:r>
            <a:r>
              <a:rPr lang="zh-CN" sz="3200" b="1" dirty="0" smtClean="0">
                <a:latin typeface="宋体" pitchFamily="2" charset="-122"/>
              </a:rPr>
              <a:t>不禁</a:t>
            </a:r>
            <a:r>
              <a:rPr lang="zh-CN" altLang="en-US" sz="3200" b="1" dirty="0" smtClean="0">
                <a:solidFill>
                  <a:srgbClr val="FF0000"/>
                </a:solidFill>
                <a:latin typeface="宋体" pitchFamily="2" charset="-122"/>
              </a:rPr>
              <a:t>改变容色</a:t>
            </a:r>
            <a:r>
              <a:rPr lang="zh-CN" sz="3200" b="1" dirty="0" smtClean="0">
                <a:latin typeface="宋体" pitchFamily="2" charset="-122"/>
              </a:rPr>
              <a:t>，</a:t>
            </a:r>
            <a:r>
              <a:rPr lang="zh-CN" sz="3200" b="1" dirty="0">
                <a:solidFill>
                  <a:srgbClr val="FF0000"/>
                </a:solidFill>
                <a:latin typeface="宋体" pitchFamily="2" charset="-122"/>
              </a:rPr>
              <a:t>整理</a:t>
            </a:r>
            <a:r>
              <a:rPr lang="zh-CN" sz="3200" b="1" dirty="0">
                <a:latin typeface="宋体" pitchFamily="2" charset="-122"/>
              </a:rPr>
              <a:t>了衣裳，</a:t>
            </a:r>
            <a:r>
              <a:rPr lang="zh-CN" sz="3200" b="1" dirty="0">
                <a:solidFill>
                  <a:srgbClr val="FF0000"/>
                </a:solidFill>
                <a:latin typeface="宋体" pitchFamily="2" charset="-122"/>
              </a:rPr>
              <a:t>端正</a:t>
            </a:r>
            <a:r>
              <a:rPr lang="zh-CN" sz="3200" b="1" dirty="0">
                <a:latin typeface="宋体" pitchFamily="2" charset="-122"/>
              </a:rPr>
              <a:t>地坐着，问客人说：</a:t>
            </a:r>
            <a:r>
              <a:rPr lang="zh-CN" sz="3200" b="1" dirty="0" smtClean="0">
                <a:latin typeface="宋体" pitchFamily="2" charset="-122"/>
              </a:rPr>
              <a:t>“为什么</a:t>
            </a:r>
            <a:r>
              <a:rPr lang="zh-CN" altLang="en-US" sz="3200" b="1" dirty="0" smtClean="0">
                <a:latin typeface="宋体" pitchFamily="2" charset="-122"/>
              </a:rPr>
              <a:t>曲调</a:t>
            </a:r>
            <a:r>
              <a:rPr lang="zh-CN" sz="3200" b="1" dirty="0" smtClean="0">
                <a:latin typeface="宋体" pitchFamily="2" charset="-122"/>
              </a:rPr>
              <a:t>这样</a:t>
            </a:r>
            <a:r>
              <a:rPr lang="zh-CN" altLang="en-US" sz="3200" b="1" dirty="0" smtClean="0">
                <a:latin typeface="宋体" pitchFamily="2" charset="-122"/>
              </a:rPr>
              <a:t>悲凉</a:t>
            </a:r>
            <a:r>
              <a:rPr lang="zh-CN" sz="3200" b="1" dirty="0" smtClean="0">
                <a:latin typeface="宋体" pitchFamily="2" charset="-122"/>
              </a:rPr>
              <a:t>？”</a:t>
            </a:r>
            <a:r>
              <a:rPr lang="zh-CN" sz="3200" b="1" dirty="0">
                <a:latin typeface="宋体" pitchFamily="2" charset="-122"/>
              </a:rPr>
              <a:t>客人说：“‘月明星稀，乌鹊南飞’，这</a:t>
            </a:r>
            <a:r>
              <a:rPr lang="zh-CN" sz="3200" b="1" dirty="0" smtClean="0">
                <a:latin typeface="宋体" pitchFamily="2" charset="-122"/>
              </a:rPr>
              <a:t>不</a:t>
            </a:r>
            <a:r>
              <a:rPr lang="zh-CN" altLang="en-US" sz="3200" b="1" dirty="0" smtClean="0">
                <a:latin typeface="宋体" pitchFamily="2" charset="-122"/>
              </a:rPr>
              <a:t>正</a:t>
            </a:r>
            <a:r>
              <a:rPr lang="zh-CN" sz="3200" b="1" dirty="0" smtClean="0">
                <a:latin typeface="宋体" pitchFamily="2" charset="-122"/>
              </a:rPr>
              <a:t>是</a:t>
            </a:r>
            <a:r>
              <a:rPr lang="zh-CN" sz="3200" b="1" dirty="0">
                <a:latin typeface="宋体" pitchFamily="2" charset="-122"/>
              </a:rPr>
              <a:t>曹孟德的诗吗？向西望是夏口，向东望是武昌，</a:t>
            </a:r>
            <a:r>
              <a:rPr lang="zh-CN" sz="3200" b="1" dirty="0" smtClean="0">
                <a:latin typeface="宋体" pitchFamily="2" charset="-122"/>
              </a:rPr>
              <a:t>山</a:t>
            </a:r>
            <a:r>
              <a:rPr lang="zh-CN" altLang="en-US" sz="3200" b="1" dirty="0" smtClean="0">
                <a:latin typeface="宋体" pitchFamily="2" charset="-122"/>
              </a:rPr>
              <a:t>水</a:t>
            </a:r>
            <a:r>
              <a:rPr lang="zh-CN" altLang="en-US" sz="3200" b="1" dirty="0">
                <a:solidFill>
                  <a:srgbClr val="FF0000"/>
                </a:solidFill>
                <a:latin typeface="宋体" pitchFamily="2" charset="-122"/>
              </a:rPr>
              <a:t>环绕</a:t>
            </a:r>
            <a:r>
              <a:rPr lang="zh-CN" sz="3200" b="1" dirty="0" smtClean="0">
                <a:latin typeface="宋体" pitchFamily="2" charset="-122"/>
              </a:rPr>
              <a:t>，</a:t>
            </a:r>
            <a:r>
              <a:rPr lang="zh-CN" altLang="en-US" sz="3200" b="1" dirty="0" smtClean="0">
                <a:latin typeface="宋体" pitchFamily="2" charset="-122"/>
              </a:rPr>
              <a:t>一片苍翠</a:t>
            </a:r>
            <a:r>
              <a:rPr lang="zh-CN" sz="3200" b="1" dirty="0" smtClean="0">
                <a:latin typeface="宋体" pitchFamily="2" charset="-122"/>
              </a:rPr>
              <a:t>，</a:t>
            </a:r>
            <a:r>
              <a:rPr lang="zh-CN" sz="3200" b="1" dirty="0">
                <a:latin typeface="宋体" pitchFamily="2" charset="-122"/>
              </a:rPr>
              <a:t>这不是曹孟德</a:t>
            </a:r>
            <a:r>
              <a:rPr lang="zh-CN" sz="3200" b="1" dirty="0">
                <a:solidFill>
                  <a:schemeClr val="tx2"/>
                </a:solidFill>
                <a:latin typeface="宋体" pitchFamily="2" charset="-122"/>
              </a:rPr>
              <a:t>被</a:t>
            </a:r>
            <a:r>
              <a:rPr lang="zh-CN" sz="3200" b="1" dirty="0">
                <a:latin typeface="宋体" pitchFamily="2" charset="-122"/>
              </a:rPr>
              <a:t>周瑜围困的地方吗？</a:t>
            </a:r>
            <a:r>
              <a:rPr lang="zh-CN" sz="3200" b="1" dirty="0">
                <a:solidFill>
                  <a:srgbClr val="FF0000"/>
                </a:solidFill>
                <a:latin typeface="宋体" pitchFamily="2" charset="-122"/>
              </a:rPr>
              <a:t>当</a:t>
            </a:r>
            <a:r>
              <a:rPr lang="zh-CN" sz="3200" b="1" dirty="0">
                <a:latin typeface="宋体" pitchFamily="2" charset="-122"/>
              </a:rPr>
              <a:t>他夺取荆州，</a:t>
            </a:r>
            <a:r>
              <a:rPr lang="zh-CN" sz="3200" b="1" dirty="0">
                <a:solidFill>
                  <a:srgbClr val="FF0000"/>
                </a:solidFill>
                <a:latin typeface="宋体" pitchFamily="2" charset="-122"/>
              </a:rPr>
              <a:t>攻下</a:t>
            </a:r>
            <a:r>
              <a:rPr lang="zh-CN" sz="3200" b="1" dirty="0">
                <a:latin typeface="宋体" pitchFamily="2" charset="-122"/>
              </a:rPr>
              <a:t>江陵，顺着长江</a:t>
            </a:r>
            <a:r>
              <a:rPr lang="zh-CN" altLang="zh-CN" sz="3200" b="1" dirty="0">
                <a:solidFill>
                  <a:srgbClr val="FF0000"/>
                </a:solidFill>
                <a:latin typeface="宋体" pitchFamily="2" charset="-122"/>
              </a:rPr>
              <a:t>向东进军</a:t>
            </a:r>
            <a:r>
              <a:rPr lang="zh-CN" sz="3200" b="1" dirty="0">
                <a:latin typeface="宋体" pitchFamily="2" charset="-122"/>
              </a:rPr>
              <a:t>的时候，</a:t>
            </a:r>
            <a:r>
              <a:rPr lang="zh-CN" sz="3200" b="1" dirty="0" smtClean="0">
                <a:latin typeface="宋体" pitchFamily="2" charset="-122"/>
              </a:rPr>
              <a:t>战船</a:t>
            </a:r>
            <a:r>
              <a:rPr lang="zh-CN" altLang="en-US" sz="3200" b="1" dirty="0" smtClean="0">
                <a:latin typeface="宋体" pitchFamily="2" charset="-122"/>
              </a:rPr>
              <a:t>首尾</a:t>
            </a:r>
            <a:r>
              <a:rPr lang="zh-CN" sz="3200" b="1" dirty="0" smtClean="0">
                <a:latin typeface="宋体" pitchFamily="2" charset="-122"/>
              </a:rPr>
              <a:t>连接</a:t>
            </a:r>
            <a:r>
              <a:rPr lang="zh-CN" altLang="en-US" sz="3200" b="1" dirty="0" smtClean="0">
                <a:latin typeface="宋体" pitchFamily="2" charset="-122"/>
              </a:rPr>
              <a:t>达</a:t>
            </a:r>
            <a:r>
              <a:rPr lang="zh-CN" sz="3200" b="1" dirty="0" smtClean="0">
                <a:latin typeface="宋体" pitchFamily="2" charset="-122"/>
              </a:rPr>
              <a:t>千</a:t>
            </a:r>
            <a:r>
              <a:rPr lang="zh-CN" sz="3200" b="1" dirty="0">
                <a:latin typeface="宋体" pitchFamily="2" charset="-122"/>
              </a:rPr>
              <a:t>里，旌旗遮蔽天空，</a:t>
            </a:r>
            <a:r>
              <a:rPr lang="zh-CN" altLang="en-US" sz="3200" b="1" dirty="0">
                <a:latin typeface="宋体" pitchFamily="2" charset="-122"/>
              </a:rPr>
              <a:t>面对长江</a:t>
            </a:r>
            <a:r>
              <a:rPr lang="zh-CN" altLang="en-US" sz="3200" b="1" dirty="0">
                <a:solidFill>
                  <a:srgbClr val="FF0000"/>
                </a:solidFill>
                <a:latin typeface="宋体" pitchFamily="2" charset="-122"/>
              </a:rPr>
              <a:t>斟酒</a:t>
            </a:r>
            <a:r>
              <a:rPr lang="zh-CN" sz="3200" b="1" dirty="0">
                <a:latin typeface="宋体" pitchFamily="2" charset="-122"/>
              </a:rPr>
              <a:t>，横端着长矛</a:t>
            </a:r>
            <a:r>
              <a:rPr lang="zh-CN" altLang="en-US" sz="3200" b="1" dirty="0">
                <a:latin typeface="宋体" pitchFamily="2" charset="-122"/>
              </a:rPr>
              <a:t>吟诗</a:t>
            </a:r>
            <a:r>
              <a:rPr lang="zh-CN" sz="3200" b="1" dirty="0">
                <a:latin typeface="宋体" pitchFamily="2" charset="-122"/>
              </a:rPr>
              <a:t>，</a:t>
            </a:r>
            <a:r>
              <a:rPr lang="zh-CN" sz="3200" b="1" dirty="0">
                <a:solidFill>
                  <a:srgbClr val="FF0000"/>
                </a:solidFill>
                <a:latin typeface="宋体" pitchFamily="2" charset="-122"/>
              </a:rPr>
              <a:t>本来</a:t>
            </a:r>
            <a:r>
              <a:rPr lang="zh-CN" sz="3200" b="1" dirty="0">
                <a:latin typeface="宋体" pitchFamily="2" charset="-122"/>
              </a:rPr>
              <a:t>是一代的英雄，可如今又</a:t>
            </a:r>
            <a:r>
              <a:rPr lang="zh-CN" sz="3200" b="1" dirty="0">
                <a:solidFill>
                  <a:srgbClr val="FF0000"/>
                </a:solidFill>
                <a:latin typeface="宋体" pitchFamily="2" charset="-122"/>
              </a:rPr>
              <a:t>在哪里</a:t>
            </a:r>
            <a:r>
              <a:rPr lang="zh-CN" sz="3200" b="1" dirty="0">
                <a:latin typeface="宋体" pitchFamily="2" charset="-122"/>
              </a:rPr>
              <a:t>呢？</a:t>
            </a:r>
          </a:p>
        </p:txBody>
      </p:sp>
    </p:spTree>
    <p:extLst>
      <p:ext uri="{BB962C8B-B14F-4D97-AF65-F5344CB8AC3E}">
        <p14:creationId xmlns:p14="http://schemas.microsoft.com/office/powerpoint/2010/main" val="3556290034"/>
      </p:ext>
    </p:extLst>
  </p:cSld>
  <p:clrMapOvr>
    <a:masterClrMapping/>
  </p:clrMapOvr>
  <p:transition spd="slow">
    <p:cover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"/>
          <p:cNvSpPr txBox="1"/>
          <p:nvPr/>
        </p:nvSpPr>
        <p:spPr>
          <a:xfrm>
            <a:off x="1219994" y="0"/>
            <a:ext cx="1676400" cy="5027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初</a:t>
            </a:r>
            <a:r>
              <a:rPr lang="zh-CN" altLang="en-US" sz="40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通文意</a:t>
            </a:r>
            <a:endParaRPr lang="zh-CN" altLang="en-US" sz="4000" b="1" dirty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133350" y="505701"/>
            <a:ext cx="8878888" cy="2630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黑体" pitchFamily="49" charset="-122"/>
                <a:ea typeface="黑体" panose="02010609060101010101" pitchFamily="49" charset="-122"/>
                <a:sym typeface="宋体" pitchFamily="2" charset="-122"/>
              </a:rPr>
              <a:t>   </a:t>
            </a:r>
            <a:r>
              <a:rPr kumimoji="0" lang="zh-CN" altLang="en-US" sz="3000" b="1" i="0" u="sng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黑体" pitchFamily="49" charset="-122"/>
                <a:ea typeface="黑体" panose="02010609060101010101" pitchFamily="49" charset="-122"/>
              </a:rPr>
              <a:t>况吾与子</a:t>
            </a:r>
            <a:r>
              <a:rPr kumimoji="0" lang="zh-CN" altLang="en-US" sz="3000" b="1" i="0" u="sng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itchFamily="49" charset="-122"/>
                <a:ea typeface="黑体" panose="02010609060101010101" pitchFamily="49" charset="-122"/>
              </a:rPr>
              <a:t>渔樵</a:t>
            </a:r>
            <a:r>
              <a:rPr kumimoji="0" lang="zh-CN" altLang="en-US" sz="3000" b="1" i="0" u="sng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黑体" pitchFamily="49" charset="-122"/>
                <a:ea typeface="黑体" panose="02010609060101010101" pitchFamily="49" charset="-122"/>
              </a:rPr>
              <a:t>于江渚之上</a:t>
            </a:r>
            <a:r>
              <a:rPr kumimoji="0" lang="zh-CN" altLang="en-US" sz="30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黑体" pitchFamily="49" charset="-122"/>
                <a:ea typeface="黑体" panose="02010609060101010101" pitchFamily="49" charset="-122"/>
              </a:rPr>
              <a:t>，</a:t>
            </a:r>
            <a:r>
              <a:rPr kumimoji="0" lang="zh-CN" altLang="en-US" sz="30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itchFamily="49" charset="-122"/>
                <a:ea typeface="黑体" panose="02010609060101010101" pitchFamily="49" charset="-122"/>
              </a:rPr>
              <a:t>侣</a:t>
            </a:r>
            <a:r>
              <a:rPr kumimoji="0" lang="zh-CN" altLang="en-US" sz="30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黑体" pitchFamily="49" charset="-122"/>
                <a:ea typeface="黑体" panose="02010609060101010101" pitchFamily="49" charset="-122"/>
              </a:rPr>
              <a:t>鱼虾而</a:t>
            </a:r>
            <a:r>
              <a:rPr kumimoji="0" lang="zh-CN" altLang="en-US" sz="30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itchFamily="49" charset="-122"/>
                <a:ea typeface="黑体" panose="02010609060101010101" pitchFamily="49" charset="-122"/>
              </a:rPr>
              <a:t>友</a:t>
            </a:r>
            <a:r>
              <a:rPr kumimoji="0" lang="zh-CN" altLang="en-US" sz="30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黑体" pitchFamily="49" charset="-122"/>
                <a:ea typeface="黑体" panose="02010609060101010101" pitchFamily="49" charset="-122"/>
              </a:rPr>
              <a:t>麋鹿，驾一叶之扁舟，举</a:t>
            </a:r>
            <a:r>
              <a:rPr kumimoji="0" lang="zh-CN" altLang="en-US" sz="30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itchFamily="49" charset="-122"/>
                <a:ea typeface="黑体" panose="02010609060101010101" pitchFamily="49" charset="-122"/>
              </a:rPr>
              <a:t>匏樽</a:t>
            </a:r>
            <a:r>
              <a:rPr kumimoji="0" lang="zh-CN" altLang="en-US" sz="30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黑体" pitchFamily="49" charset="-122"/>
                <a:ea typeface="黑体" panose="02010609060101010101" pitchFamily="49" charset="-122"/>
              </a:rPr>
              <a:t>以</a:t>
            </a:r>
            <a:r>
              <a:rPr kumimoji="0" lang="zh-CN" altLang="en-US" sz="30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itchFamily="49" charset="-122"/>
                <a:ea typeface="黑体" panose="02010609060101010101" pitchFamily="49" charset="-122"/>
              </a:rPr>
              <a:t>相属</a:t>
            </a:r>
            <a:r>
              <a:rPr kumimoji="0" lang="zh-CN" altLang="en-US" sz="30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黑体" pitchFamily="49" charset="-122"/>
                <a:ea typeface="黑体" panose="02010609060101010101" pitchFamily="49" charset="-122"/>
              </a:rPr>
              <a:t>。</a:t>
            </a:r>
            <a:r>
              <a:rPr kumimoji="0" lang="zh-CN" altLang="en-US" sz="3000" b="1" i="0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黑体" pitchFamily="49" charset="-122"/>
                <a:ea typeface="黑体" panose="02010609060101010101" pitchFamily="49" charset="-122"/>
              </a:rPr>
              <a:t>寄蜉蝣于天地</a:t>
            </a:r>
            <a:r>
              <a:rPr kumimoji="0" lang="zh-CN" altLang="en-US" sz="30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黑体" pitchFamily="49" charset="-122"/>
                <a:ea typeface="黑体" panose="02010609060101010101" pitchFamily="49" charset="-122"/>
              </a:rPr>
              <a:t>，渺沧海之一粟。哀吾生</a:t>
            </a:r>
            <a:r>
              <a:rPr kumimoji="0" lang="zh-CN" altLang="en-US" sz="3000" b="1" i="0" u="none" strike="noStrike" kern="0" cap="none" spc="0" normalizeH="0" baseline="0" noProof="0" dirty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uLnTx/>
                <a:uFillTx/>
                <a:latin typeface="黑体" pitchFamily="49" charset="-122"/>
                <a:ea typeface="黑体" panose="02010609060101010101" pitchFamily="49" charset="-122"/>
              </a:rPr>
              <a:t>之</a:t>
            </a:r>
            <a:r>
              <a:rPr kumimoji="0" lang="zh-CN" altLang="en-US" sz="30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黑体" pitchFamily="49" charset="-122"/>
                <a:ea typeface="黑体" panose="02010609060101010101" pitchFamily="49" charset="-122"/>
              </a:rPr>
              <a:t>须臾，慕长江</a:t>
            </a:r>
            <a:r>
              <a:rPr kumimoji="0" lang="zh-CN" altLang="en-US" sz="3000" b="1" i="0" u="none" strike="noStrike" kern="0" cap="none" spc="0" normalizeH="0" baseline="0" noProof="0" dirty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uLnTx/>
                <a:uFillTx/>
                <a:latin typeface="黑体" pitchFamily="49" charset="-122"/>
                <a:ea typeface="黑体" panose="02010609060101010101" pitchFamily="49" charset="-122"/>
              </a:rPr>
              <a:t>之</a:t>
            </a:r>
            <a:r>
              <a:rPr kumimoji="0" lang="zh-CN" altLang="en-US" sz="30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黑体" pitchFamily="49" charset="-122"/>
                <a:ea typeface="黑体" panose="02010609060101010101" pitchFamily="49" charset="-122"/>
              </a:rPr>
              <a:t>无穷，</a:t>
            </a:r>
            <a:r>
              <a:rPr kumimoji="0" lang="zh-CN" altLang="en-US" sz="30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itchFamily="49" charset="-122"/>
                <a:ea typeface="黑体" panose="02010609060101010101" pitchFamily="49" charset="-122"/>
              </a:rPr>
              <a:t>挟</a:t>
            </a:r>
            <a:r>
              <a:rPr kumimoji="0" lang="zh-CN" altLang="en-US" sz="30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黑体" pitchFamily="49" charset="-122"/>
                <a:ea typeface="黑体" panose="02010609060101010101" pitchFamily="49" charset="-122"/>
              </a:rPr>
              <a:t>飞仙以遨游，抱明月而长终。知不可</a:t>
            </a:r>
            <a:r>
              <a:rPr kumimoji="0" lang="zh-CN" altLang="en-US" sz="3000" b="1" i="0" u="none" strike="noStrike" kern="0" cap="none" spc="0" normalizeH="0" baseline="0" noProof="0" dirty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uLnTx/>
                <a:uFillTx/>
                <a:latin typeface="黑体" pitchFamily="49" charset="-122"/>
                <a:ea typeface="黑体" panose="02010609060101010101" pitchFamily="49" charset="-122"/>
              </a:rPr>
              <a:t>乎</a:t>
            </a:r>
            <a:r>
              <a:rPr kumimoji="0" lang="zh-CN" altLang="en-US" sz="30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黑体" pitchFamily="49" charset="-122"/>
                <a:ea typeface="黑体" panose="02010609060101010101" pitchFamily="49" charset="-122"/>
              </a:rPr>
              <a:t>骤得，</a:t>
            </a:r>
            <a:r>
              <a:rPr kumimoji="0" lang="zh-CN" altLang="en-US" sz="30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itchFamily="49" charset="-122"/>
                <a:ea typeface="黑体" panose="02010609060101010101" pitchFamily="49" charset="-122"/>
              </a:rPr>
              <a:t>托</a:t>
            </a:r>
            <a:r>
              <a:rPr kumimoji="0" lang="zh-CN" altLang="en-US" sz="3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itchFamily="49" charset="-122"/>
                <a:ea typeface="黑体" panose="02010609060101010101" pitchFamily="49" charset="-122"/>
              </a:rPr>
              <a:t>遗响</a:t>
            </a:r>
            <a:r>
              <a:rPr kumimoji="0" lang="zh-CN" altLang="en-US" sz="30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黑体" pitchFamily="49" charset="-122"/>
                <a:ea typeface="黑体" panose="02010609060101010101" pitchFamily="49" charset="-122"/>
              </a:rPr>
              <a:t>于悲风。</a:t>
            </a:r>
            <a:r>
              <a:rPr kumimoji="0" lang="zh-CN" altLang="en-US" sz="30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itchFamily="18" charset="0"/>
                <a:ea typeface="黑体" panose="02010609060101010101" pitchFamily="49" charset="-122"/>
              </a:rPr>
              <a:t>”</a:t>
            </a:r>
            <a:endParaRPr kumimoji="0" lang="en-US" altLang="zh-CN" sz="3000" b="1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itchFamily="34" charset="0"/>
              <a:ea typeface="宋体" pitchFamily="2" charset="-122"/>
            </a:endParaRPr>
          </a:p>
        </p:txBody>
      </p:sp>
      <p:sp>
        <p:nvSpPr>
          <p:cNvPr id="5" name="文本框 2"/>
          <p:cNvSpPr txBox="1">
            <a:spLocks noChangeArrowheads="1"/>
          </p:cNvSpPr>
          <p:nvPr/>
        </p:nvSpPr>
        <p:spPr bwMode="auto">
          <a:xfrm>
            <a:off x="1" y="3166880"/>
            <a:ext cx="9145588" cy="1733808"/>
          </a:xfrm>
          <a:prstGeom prst="rect">
            <a:avLst/>
          </a:prstGeom>
          <a:solidFill>
            <a:srgbClr val="FFFFFF"/>
          </a:solidFill>
          <a:ln w="28575">
            <a:solidFill>
              <a:srgbClr val="A5B3BC"/>
            </a:solidFill>
            <a:round/>
          </a:ln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l" eaLnBrk="1" hangingPunct="1"/>
            <a:r>
              <a:rPr lang="en-US" altLang="zh-CN" sz="2800" b="1" dirty="0">
                <a:latin typeface="宋体" pitchFamily="2" charset="-122"/>
              </a:rPr>
              <a:t>    </a:t>
            </a:r>
            <a:r>
              <a:rPr lang="zh-CN" sz="3200" b="1" dirty="0">
                <a:latin typeface="宋体" pitchFamily="2" charset="-122"/>
              </a:rPr>
              <a:t>何况我同你在</a:t>
            </a:r>
            <a:r>
              <a:rPr lang="zh-CN" altLang="zh-CN" sz="3200" b="1" dirty="0">
                <a:latin typeface="宋体" pitchFamily="2" charset="-122"/>
              </a:rPr>
              <a:t>江边</a:t>
            </a:r>
            <a:r>
              <a:rPr lang="zh-CN" sz="3200" b="1" dirty="0">
                <a:solidFill>
                  <a:srgbClr val="FF0000"/>
                </a:solidFill>
                <a:latin typeface="宋体" pitchFamily="2" charset="-122"/>
              </a:rPr>
              <a:t>捕鱼打柴</a:t>
            </a:r>
            <a:r>
              <a:rPr lang="zh-CN" sz="3200" b="1" dirty="0">
                <a:latin typeface="宋体" pitchFamily="2" charset="-122"/>
              </a:rPr>
              <a:t>，</a:t>
            </a:r>
            <a:r>
              <a:rPr lang="zh-CN" sz="3200" b="1" dirty="0">
                <a:solidFill>
                  <a:srgbClr val="FF0000"/>
                </a:solidFill>
                <a:latin typeface="宋体" pitchFamily="2" charset="-122"/>
              </a:rPr>
              <a:t>以</a:t>
            </a:r>
            <a:r>
              <a:rPr lang="zh-CN" sz="3200" b="1" dirty="0">
                <a:latin typeface="宋体" pitchFamily="2" charset="-122"/>
              </a:rPr>
              <a:t>渔虾</a:t>
            </a:r>
            <a:r>
              <a:rPr lang="zh-CN" sz="3200" b="1" dirty="0">
                <a:solidFill>
                  <a:srgbClr val="FF0000"/>
                </a:solidFill>
                <a:latin typeface="宋体" pitchFamily="2" charset="-122"/>
              </a:rPr>
              <a:t>为伴</a:t>
            </a:r>
            <a:r>
              <a:rPr lang="zh-CN" sz="3200" b="1" dirty="0">
                <a:latin typeface="宋体" pitchFamily="2" charset="-122"/>
              </a:rPr>
              <a:t>，</a:t>
            </a:r>
            <a:r>
              <a:rPr lang="zh-CN" altLang="zh-CN" sz="3200" b="1" dirty="0">
                <a:solidFill>
                  <a:srgbClr val="FF0000"/>
                </a:solidFill>
                <a:latin typeface="宋体" pitchFamily="2" charset="-122"/>
              </a:rPr>
              <a:t>以</a:t>
            </a:r>
            <a:r>
              <a:rPr lang="zh-CN" sz="3200" b="1" dirty="0">
                <a:latin typeface="宋体" pitchFamily="2" charset="-122"/>
              </a:rPr>
              <a:t>麋鹿</a:t>
            </a:r>
            <a:r>
              <a:rPr lang="zh-CN" sz="3200" b="1" dirty="0">
                <a:solidFill>
                  <a:srgbClr val="FF0000"/>
                </a:solidFill>
                <a:latin typeface="宋体" pitchFamily="2" charset="-122"/>
              </a:rPr>
              <a:t>为友</a:t>
            </a:r>
            <a:r>
              <a:rPr lang="zh-CN" sz="3200" b="1" dirty="0">
                <a:latin typeface="宋体" pitchFamily="2" charset="-122"/>
              </a:rPr>
              <a:t>，驾着一叶孤舟</a:t>
            </a:r>
            <a:r>
              <a:rPr lang="zh-CN" sz="3200" b="1" dirty="0" smtClean="0">
                <a:latin typeface="宋体" pitchFamily="2" charset="-122"/>
              </a:rPr>
              <a:t>，举</a:t>
            </a:r>
            <a:r>
              <a:rPr lang="zh-CN" altLang="zh-CN" sz="3200" b="1" dirty="0" smtClean="0">
                <a:latin typeface="宋体" pitchFamily="2" charset="-122"/>
              </a:rPr>
              <a:t>起</a:t>
            </a:r>
            <a:r>
              <a:rPr lang="zh-CN" altLang="zh-CN" sz="3200" b="1" dirty="0">
                <a:solidFill>
                  <a:srgbClr val="0000CC"/>
                </a:solidFill>
                <a:latin typeface="宋体" pitchFamily="2" charset="-122"/>
              </a:rPr>
              <a:t>酒</a:t>
            </a:r>
            <a:r>
              <a:rPr lang="zh-CN" sz="3200" b="1" dirty="0">
                <a:solidFill>
                  <a:srgbClr val="0000CC"/>
                </a:solidFill>
                <a:latin typeface="宋体" pitchFamily="2" charset="-122"/>
              </a:rPr>
              <a:t>杯</a:t>
            </a:r>
            <a:r>
              <a:rPr lang="zh-CN" sz="3200" b="1" dirty="0">
                <a:solidFill>
                  <a:srgbClr val="FF0000"/>
                </a:solidFill>
                <a:latin typeface="宋体" pitchFamily="2" charset="-122"/>
              </a:rPr>
              <a:t>互相劝酒</a:t>
            </a:r>
            <a:r>
              <a:rPr lang="zh-CN" sz="3200" b="1" dirty="0" smtClean="0">
                <a:latin typeface="宋体" pitchFamily="2" charset="-122"/>
              </a:rPr>
              <a:t>。像</a:t>
            </a:r>
            <a:r>
              <a:rPr lang="zh-CN" sz="3200" b="1" dirty="0">
                <a:latin typeface="宋体" pitchFamily="2" charset="-122"/>
              </a:rPr>
              <a:t>蜉蝣一样</a:t>
            </a:r>
            <a:r>
              <a:rPr lang="zh-CN" sz="3200" b="1" dirty="0" smtClean="0">
                <a:latin typeface="宋体" pitchFamily="2" charset="-122"/>
              </a:rPr>
              <a:t>寄</a:t>
            </a:r>
            <a:r>
              <a:rPr lang="zh-CN" altLang="en-US" sz="3200" b="1" dirty="0">
                <a:latin typeface="宋体" pitchFamily="2" charset="-122"/>
              </a:rPr>
              <a:t>居</a:t>
            </a:r>
            <a:r>
              <a:rPr lang="zh-CN" sz="3200" b="1" dirty="0" smtClean="0">
                <a:latin typeface="宋体" pitchFamily="2" charset="-122"/>
              </a:rPr>
              <a:t>在</a:t>
            </a:r>
            <a:r>
              <a:rPr lang="zh-CN" sz="3200" b="1" dirty="0">
                <a:latin typeface="宋体" pitchFamily="2" charset="-122"/>
              </a:rPr>
              <a:t>天地之间，渺小得像大海中的一</a:t>
            </a:r>
            <a:r>
              <a:rPr lang="zh-CN" sz="3200" b="1" dirty="0" smtClean="0">
                <a:latin typeface="宋体" pitchFamily="2" charset="-122"/>
              </a:rPr>
              <a:t>颗</a:t>
            </a:r>
            <a:r>
              <a:rPr lang="zh-CN" altLang="en-US" sz="3200" b="1" dirty="0">
                <a:latin typeface="宋体" pitchFamily="2" charset="-122"/>
              </a:rPr>
              <a:t>米</a:t>
            </a:r>
            <a:r>
              <a:rPr lang="zh-CN" sz="3200" b="1" dirty="0" smtClean="0">
                <a:latin typeface="宋体" pitchFamily="2" charset="-122"/>
              </a:rPr>
              <a:t>。</a:t>
            </a:r>
            <a:r>
              <a:rPr lang="zh-CN" sz="3200" b="1" dirty="0">
                <a:latin typeface="宋体" pitchFamily="2" charset="-122"/>
              </a:rPr>
              <a:t>哀叹我生命的短暂，而羡慕长江的流水无穷无尽。希望</a:t>
            </a:r>
            <a:r>
              <a:rPr lang="zh-CN" altLang="zh-CN" sz="3200" b="1" dirty="0">
                <a:solidFill>
                  <a:srgbClr val="FF0000"/>
                </a:solidFill>
                <a:latin typeface="宋体" pitchFamily="2" charset="-122"/>
              </a:rPr>
              <a:t>偕同</a:t>
            </a:r>
            <a:r>
              <a:rPr lang="zh-CN" sz="3200" b="1" dirty="0">
                <a:latin typeface="宋体" pitchFamily="2" charset="-122"/>
              </a:rPr>
              <a:t>仙人一起遨游，与明月</a:t>
            </a:r>
            <a:r>
              <a:rPr lang="zh-CN" sz="3200" b="1" dirty="0" smtClean="0">
                <a:latin typeface="宋体" pitchFamily="2" charset="-122"/>
              </a:rPr>
              <a:t>一起</a:t>
            </a:r>
            <a:r>
              <a:rPr lang="zh-CN" altLang="en-US" sz="3200" b="1" dirty="0">
                <a:latin typeface="宋体" pitchFamily="2" charset="-122"/>
              </a:rPr>
              <a:t>终了</a:t>
            </a:r>
            <a:r>
              <a:rPr lang="zh-CN" sz="3200" b="1" dirty="0" smtClean="0">
                <a:latin typeface="宋体" pitchFamily="2" charset="-122"/>
              </a:rPr>
              <a:t>。</a:t>
            </a:r>
            <a:r>
              <a:rPr lang="zh-CN" sz="3200" b="1" dirty="0">
                <a:latin typeface="宋体" pitchFamily="2" charset="-122"/>
              </a:rPr>
              <a:t>我知道这是</a:t>
            </a:r>
            <a:r>
              <a:rPr lang="zh-CN" sz="3200" b="1" dirty="0" smtClean="0">
                <a:latin typeface="宋体" pitchFamily="2" charset="-122"/>
              </a:rPr>
              <a:t>不可能</a:t>
            </a:r>
            <a:r>
              <a:rPr lang="zh-CN" altLang="en-US" sz="3200" b="1" dirty="0">
                <a:latin typeface="宋体" pitchFamily="2" charset="-122"/>
              </a:rPr>
              <a:t>轻易</a:t>
            </a:r>
            <a:r>
              <a:rPr lang="zh-CN" sz="3200" b="1" dirty="0" smtClean="0">
                <a:latin typeface="宋体" pitchFamily="2" charset="-122"/>
              </a:rPr>
              <a:t>得到</a:t>
            </a:r>
            <a:r>
              <a:rPr lang="zh-CN" sz="3200" b="1" dirty="0">
                <a:latin typeface="宋体" pitchFamily="2" charset="-122"/>
              </a:rPr>
              <a:t>的，因而只能</a:t>
            </a:r>
            <a:r>
              <a:rPr lang="zh-CN" sz="3200" b="1" dirty="0" smtClean="0">
                <a:latin typeface="宋体" pitchFamily="2" charset="-122"/>
              </a:rPr>
              <a:t>把</a:t>
            </a:r>
            <a:r>
              <a:rPr lang="zh-CN" altLang="en-US" sz="3200" b="1" dirty="0">
                <a:latin typeface="宋体" pitchFamily="2" charset="-122"/>
              </a:rPr>
              <a:t>这</a:t>
            </a:r>
            <a:r>
              <a:rPr lang="zh-CN" sz="3200" b="1" dirty="0" smtClean="0">
                <a:solidFill>
                  <a:srgbClr val="0000CC"/>
                </a:solidFill>
                <a:latin typeface="宋体" pitchFamily="2" charset="-122"/>
              </a:rPr>
              <a:t>箫</a:t>
            </a:r>
            <a:r>
              <a:rPr lang="zh-CN" sz="3200" b="1" dirty="0">
                <a:solidFill>
                  <a:srgbClr val="0000CC"/>
                </a:solidFill>
                <a:latin typeface="宋体" pitchFamily="2" charset="-122"/>
              </a:rPr>
              <a:t>声的余音</a:t>
            </a:r>
            <a:r>
              <a:rPr lang="zh-CN" sz="3200" b="1" dirty="0" smtClean="0">
                <a:solidFill>
                  <a:srgbClr val="FF0000"/>
                </a:solidFill>
                <a:latin typeface="宋体" pitchFamily="2" charset="-122"/>
              </a:rPr>
              <a:t>寄托</a:t>
            </a:r>
            <a:r>
              <a:rPr lang="zh-CN" altLang="en-US" sz="3200" b="1" dirty="0">
                <a:latin typeface="宋体" pitchFamily="2" charset="-122"/>
              </a:rPr>
              <a:t>在</a:t>
            </a:r>
            <a:r>
              <a:rPr lang="zh-CN" sz="3200" b="1" dirty="0" smtClean="0">
                <a:latin typeface="宋体" pitchFamily="2" charset="-122"/>
              </a:rPr>
              <a:t>悲凉</a:t>
            </a:r>
            <a:r>
              <a:rPr lang="zh-CN" sz="3200" b="1" dirty="0">
                <a:latin typeface="宋体" pitchFamily="2" charset="-122"/>
              </a:rPr>
              <a:t>的</a:t>
            </a:r>
            <a:r>
              <a:rPr lang="zh-CN" sz="3200" b="1" dirty="0" smtClean="0">
                <a:latin typeface="宋体" pitchFamily="2" charset="-122"/>
              </a:rPr>
              <a:t>秋风</a:t>
            </a:r>
            <a:r>
              <a:rPr lang="zh-CN" altLang="en-US" sz="3200" b="1" dirty="0" smtClean="0">
                <a:latin typeface="宋体" pitchFamily="2" charset="-122"/>
              </a:rPr>
              <a:t>中</a:t>
            </a:r>
            <a:r>
              <a:rPr lang="zh-CN" sz="3200" b="1" dirty="0" smtClean="0">
                <a:latin typeface="宋体" pitchFamily="2" charset="-122"/>
              </a:rPr>
              <a:t>。</a:t>
            </a:r>
            <a:r>
              <a:rPr lang="zh-CN" sz="3200" b="1" dirty="0">
                <a:latin typeface="宋体" pitchFamily="2" charset="-122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849874859"/>
      </p:ext>
    </p:extLst>
  </p:cSld>
  <p:clrMapOvr>
    <a:masterClrMapping/>
  </p:clrMapOvr>
  <p:transition spd="slow">
    <p:cover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"/>
          <p:cNvSpPr txBox="1"/>
          <p:nvPr/>
        </p:nvSpPr>
        <p:spPr>
          <a:xfrm>
            <a:off x="1219994" y="0"/>
            <a:ext cx="1676400" cy="5027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初</a:t>
            </a:r>
            <a:r>
              <a:rPr lang="zh-CN" altLang="en-US" sz="40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通文意</a:t>
            </a:r>
            <a:endParaRPr lang="zh-CN" altLang="en-US" sz="4000" b="1" dirty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133350" y="754857"/>
            <a:ext cx="8878888" cy="2122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marL="0" marR="0" lvl="0" indent="457200" algn="l" defTabSz="91440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0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黑体" pitchFamily="49" charset="-122"/>
                <a:ea typeface="黑体" panose="02010609060101010101" pitchFamily="49" charset="-122"/>
              </a:rPr>
              <a:t>苏子</a:t>
            </a:r>
            <a:r>
              <a:rPr kumimoji="0" lang="zh-CN" altLang="en-US" sz="30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黑体" pitchFamily="49" charset="-122"/>
                <a:ea typeface="黑体" panose="02010609060101010101" pitchFamily="49" charset="-122"/>
              </a:rPr>
              <a:t>曰：</a:t>
            </a:r>
            <a:r>
              <a:rPr kumimoji="0" lang="zh-CN" altLang="en-US" sz="30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itchFamily="18" charset="0"/>
                <a:ea typeface="黑体" panose="02010609060101010101" pitchFamily="49" charset="-122"/>
              </a:rPr>
              <a:t>“</a:t>
            </a:r>
            <a:r>
              <a:rPr kumimoji="0" lang="zh-CN" altLang="en-US" sz="30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黑体" pitchFamily="49" charset="-122"/>
                <a:ea typeface="黑体" panose="02010609060101010101" pitchFamily="49" charset="-122"/>
              </a:rPr>
              <a:t>客亦知</a:t>
            </a:r>
            <a:r>
              <a:rPr kumimoji="0" lang="zh-CN" altLang="en-US" sz="3000" b="1" i="0" u="none" strike="noStrike" kern="0" cap="none" spc="0" normalizeH="0" baseline="0" noProof="0" dirty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uLnTx/>
                <a:uFillTx/>
                <a:latin typeface="黑体" pitchFamily="49" charset="-122"/>
                <a:ea typeface="黑体" panose="02010609060101010101" pitchFamily="49" charset="-122"/>
              </a:rPr>
              <a:t>夫</a:t>
            </a:r>
            <a:r>
              <a:rPr kumimoji="0" lang="zh-CN" altLang="en-US" sz="30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黑体" pitchFamily="49" charset="-122"/>
                <a:ea typeface="黑体" panose="02010609060101010101" pitchFamily="49" charset="-122"/>
              </a:rPr>
              <a:t>水与月乎？逝者</a:t>
            </a:r>
            <a:r>
              <a:rPr kumimoji="0" lang="zh-CN" altLang="en-US" sz="3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itchFamily="49" charset="-122"/>
                <a:ea typeface="黑体" panose="02010609060101010101" pitchFamily="49" charset="-122"/>
              </a:rPr>
              <a:t>如</a:t>
            </a:r>
            <a:r>
              <a:rPr kumimoji="0" lang="zh-CN" altLang="en-US" sz="30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itchFamily="49" charset="-122"/>
                <a:ea typeface="黑体" panose="02010609060101010101" pitchFamily="49" charset="-122"/>
              </a:rPr>
              <a:t>斯</a:t>
            </a:r>
            <a:r>
              <a:rPr kumimoji="0" lang="zh-CN" altLang="en-US" sz="3000" b="1" i="0" u="none" strike="noStrike" kern="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黑体" pitchFamily="49" charset="-122"/>
                <a:ea typeface="黑体" panose="02010609060101010101" pitchFamily="49" charset="-122"/>
              </a:rPr>
              <a:t>，</a:t>
            </a:r>
            <a:r>
              <a:rPr kumimoji="0" lang="zh-CN" altLang="en-US" sz="30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黑体" pitchFamily="49" charset="-122"/>
                <a:ea typeface="黑体" panose="02010609060101010101" pitchFamily="49" charset="-122"/>
              </a:rPr>
              <a:t>而未尝</a:t>
            </a:r>
            <a:r>
              <a:rPr kumimoji="0" lang="zh-CN" altLang="en-US" sz="30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itchFamily="49" charset="-122"/>
                <a:ea typeface="黑体" panose="02010609060101010101" pitchFamily="49" charset="-122"/>
              </a:rPr>
              <a:t>往</a:t>
            </a:r>
            <a:r>
              <a:rPr kumimoji="0" lang="zh-CN" altLang="en-US" sz="30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黑体" pitchFamily="49" charset="-122"/>
                <a:ea typeface="黑体" panose="02010609060101010101" pitchFamily="49" charset="-122"/>
              </a:rPr>
              <a:t>也；盈虚者如</a:t>
            </a:r>
            <a:r>
              <a:rPr kumimoji="0" lang="zh-CN" altLang="en-US" sz="30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itchFamily="49" charset="-122"/>
                <a:ea typeface="黑体" panose="02010609060101010101" pitchFamily="49" charset="-122"/>
              </a:rPr>
              <a:t>彼</a:t>
            </a:r>
            <a:r>
              <a:rPr kumimoji="0" lang="zh-CN" altLang="en-US" sz="30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黑体" pitchFamily="49" charset="-122"/>
                <a:ea typeface="黑体" panose="02010609060101010101" pitchFamily="49" charset="-122"/>
              </a:rPr>
              <a:t>，而</a:t>
            </a:r>
            <a:r>
              <a:rPr kumimoji="0" lang="zh-CN" altLang="en-US" sz="30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itchFamily="49" charset="-122"/>
                <a:ea typeface="黑体" panose="02010609060101010101" pitchFamily="49" charset="-122"/>
              </a:rPr>
              <a:t>卒</a:t>
            </a:r>
            <a:r>
              <a:rPr kumimoji="0" lang="zh-CN" altLang="en-US" sz="30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黑体" pitchFamily="49" charset="-122"/>
                <a:ea typeface="黑体" panose="02010609060101010101" pitchFamily="49" charset="-122"/>
              </a:rPr>
              <a:t>莫</a:t>
            </a:r>
            <a:r>
              <a:rPr kumimoji="0" lang="zh-CN" altLang="en-US" sz="30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itchFamily="49" charset="-122"/>
                <a:ea typeface="黑体" panose="02010609060101010101" pitchFamily="49" charset="-122"/>
              </a:rPr>
              <a:t>消长</a:t>
            </a:r>
            <a:r>
              <a:rPr kumimoji="0" lang="zh-CN" altLang="en-US" sz="30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黑体" pitchFamily="49" charset="-122"/>
                <a:ea typeface="黑体" panose="02010609060101010101" pitchFamily="49" charset="-122"/>
              </a:rPr>
              <a:t>也。盖将自其变者而观之，则天地</a:t>
            </a:r>
            <a:r>
              <a:rPr kumimoji="0" lang="zh-CN" altLang="en-US" sz="30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itchFamily="49" charset="-122"/>
                <a:ea typeface="黑体" panose="02010609060101010101" pitchFamily="49" charset="-122"/>
              </a:rPr>
              <a:t>曾</a:t>
            </a:r>
            <a:r>
              <a:rPr kumimoji="0" lang="zh-CN" altLang="en-US" sz="30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黑体" pitchFamily="49" charset="-122"/>
                <a:ea typeface="黑体" panose="02010609060101010101" pitchFamily="49" charset="-122"/>
              </a:rPr>
              <a:t>不能</a:t>
            </a:r>
            <a:r>
              <a:rPr kumimoji="0" lang="zh-CN" altLang="en-US" sz="30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itchFamily="49" charset="-122"/>
                <a:ea typeface="黑体" panose="02010609060101010101" pitchFamily="49" charset="-122"/>
              </a:rPr>
              <a:t>以</a:t>
            </a:r>
            <a:r>
              <a:rPr kumimoji="0" lang="zh-CN" altLang="en-US" sz="3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itchFamily="49" charset="-122"/>
                <a:ea typeface="黑体" panose="02010609060101010101" pitchFamily="49" charset="-122"/>
              </a:rPr>
              <a:t>一瞬</a:t>
            </a:r>
            <a:r>
              <a:rPr kumimoji="0" lang="zh-CN" altLang="en-US" sz="30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黑体" pitchFamily="49" charset="-122"/>
                <a:ea typeface="黑体" panose="02010609060101010101" pitchFamily="49" charset="-122"/>
              </a:rPr>
              <a:t>；自其不变者而观之，则物与我皆</a:t>
            </a:r>
            <a:r>
              <a:rPr kumimoji="0" lang="zh-CN" altLang="en-US" sz="30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itchFamily="49" charset="-122"/>
                <a:ea typeface="黑体" panose="02010609060101010101" pitchFamily="49" charset="-122"/>
              </a:rPr>
              <a:t>无尽</a:t>
            </a:r>
            <a:r>
              <a:rPr kumimoji="0" lang="zh-CN" altLang="en-US" sz="30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黑体" pitchFamily="49" charset="-122"/>
                <a:ea typeface="黑体" panose="02010609060101010101" pitchFamily="49" charset="-122"/>
              </a:rPr>
              <a:t>也，</a:t>
            </a:r>
            <a:r>
              <a:rPr kumimoji="0" lang="zh-CN" altLang="en-US" sz="3000" b="1" i="0" u="sng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黑体" pitchFamily="49" charset="-122"/>
                <a:ea typeface="黑体" panose="02010609060101010101" pitchFamily="49" charset="-122"/>
              </a:rPr>
              <a:t>而又</a:t>
            </a:r>
            <a:r>
              <a:rPr kumimoji="0" lang="zh-CN" altLang="en-US" sz="3000" b="1" i="0" u="sng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itchFamily="49" charset="-122"/>
                <a:ea typeface="黑体" panose="02010609060101010101" pitchFamily="49" charset="-122"/>
              </a:rPr>
              <a:t>何羡</a:t>
            </a:r>
            <a:r>
              <a:rPr kumimoji="0" lang="zh-CN" altLang="en-US" sz="3000" b="1" i="0" u="sng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黑体" pitchFamily="49" charset="-122"/>
                <a:ea typeface="黑体" panose="02010609060101010101" pitchFamily="49" charset="-122"/>
              </a:rPr>
              <a:t>乎</a:t>
            </a:r>
            <a:r>
              <a:rPr kumimoji="0" lang="zh-CN" altLang="en-US" sz="30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黑体" pitchFamily="49" charset="-122"/>
                <a:ea typeface="黑体" panose="02010609060101010101" pitchFamily="49" charset="-122"/>
              </a:rPr>
              <a:t>！</a:t>
            </a:r>
            <a:endParaRPr kumimoji="0" lang="en-US" altLang="zh-CN" sz="3000" b="1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itchFamily="34" charset="0"/>
              <a:ea typeface="宋体" pitchFamily="2" charset="-122"/>
            </a:endParaRPr>
          </a:p>
        </p:txBody>
      </p:sp>
      <p:sp>
        <p:nvSpPr>
          <p:cNvPr id="5" name="文本框 2"/>
          <p:cNvSpPr txBox="1">
            <a:spLocks noChangeArrowheads="1"/>
          </p:cNvSpPr>
          <p:nvPr/>
        </p:nvSpPr>
        <p:spPr bwMode="auto">
          <a:xfrm>
            <a:off x="0" y="3224352"/>
            <a:ext cx="9169400" cy="1938992"/>
          </a:xfrm>
          <a:prstGeom prst="rect">
            <a:avLst/>
          </a:prstGeom>
          <a:solidFill>
            <a:srgbClr val="FFFFFF"/>
          </a:solidFill>
          <a:ln w="28575">
            <a:solidFill>
              <a:srgbClr val="A5B3BC"/>
            </a:solidFill>
            <a:round/>
          </a:ln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l" eaLnBrk="1" hangingPunct="1"/>
            <a:r>
              <a:rPr lang="en-US" altLang="zh-CN" sz="3600" b="1" dirty="0">
                <a:latin typeface="宋体" pitchFamily="2" charset="-122"/>
              </a:rPr>
              <a:t>    </a:t>
            </a:r>
            <a:r>
              <a:rPr lang="zh-CN" sz="3600" b="1" dirty="0">
                <a:latin typeface="宋体" pitchFamily="2" charset="-122"/>
              </a:rPr>
              <a:t>我说：“你们也知道</a:t>
            </a:r>
            <a:r>
              <a:rPr lang="zh-CN" sz="36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宋体" pitchFamily="2" charset="-122"/>
              </a:rPr>
              <a:t>那</a:t>
            </a:r>
            <a:r>
              <a:rPr lang="zh-CN" sz="3600" b="1" dirty="0">
                <a:latin typeface="宋体" pitchFamily="2" charset="-122"/>
              </a:rPr>
              <a:t>水和月亮吗？</a:t>
            </a:r>
            <a:r>
              <a:rPr lang="zh-CN" altLang="zh-CN" sz="3600" b="1" dirty="0">
                <a:latin typeface="宋体" pitchFamily="2" charset="-122"/>
              </a:rPr>
              <a:t>不断流逝的就像</a:t>
            </a:r>
            <a:r>
              <a:rPr lang="zh-CN" altLang="zh-CN" sz="3600" b="1" dirty="0">
                <a:solidFill>
                  <a:srgbClr val="FF0000"/>
                </a:solidFill>
                <a:latin typeface="宋体" pitchFamily="2" charset="-122"/>
              </a:rPr>
              <a:t>这江水</a:t>
            </a:r>
            <a:r>
              <a:rPr lang="zh-CN" altLang="zh-CN" sz="3600" b="1" dirty="0" smtClean="0">
                <a:latin typeface="宋体" pitchFamily="2" charset="-122"/>
              </a:rPr>
              <a:t>，</a:t>
            </a:r>
            <a:r>
              <a:rPr lang="zh-CN" altLang="en-US" sz="3600" b="1" dirty="0">
                <a:latin typeface="宋体" pitchFamily="2" charset="-122"/>
              </a:rPr>
              <a:t>却</a:t>
            </a:r>
            <a:r>
              <a:rPr lang="zh-CN" altLang="zh-CN" sz="3600" b="1" dirty="0" smtClean="0">
                <a:latin typeface="宋体" pitchFamily="2" charset="-122"/>
              </a:rPr>
              <a:t>未曾</a:t>
            </a:r>
            <a:r>
              <a:rPr lang="zh-CN" altLang="zh-CN" sz="3600" b="1" dirty="0">
                <a:solidFill>
                  <a:srgbClr val="FF0000"/>
                </a:solidFill>
                <a:latin typeface="宋体" pitchFamily="2" charset="-122"/>
              </a:rPr>
              <a:t>流逝</a:t>
            </a:r>
            <a:r>
              <a:rPr lang="zh-CN" sz="3600" b="1" dirty="0">
                <a:latin typeface="宋体" pitchFamily="2" charset="-122"/>
              </a:rPr>
              <a:t>；有圆有</a:t>
            </a:r>
            <a:r>
              <a:rPr lang="zh-CN" sz="3600" b="1" dirty="0" smtClean="0">
                <a:latin typeface="宋体" pitchFamily="2" charset="-122"/>
              </a:rPr>
              <a:t>缺</a:t>
            </a:r>
            <a:r>
              <a:rPr lang="zh-CN" altLang="en-US" sz="3600" b="1" dirty="0" smtClean="0">
                <a:latin typeface="宋体" pitchFamily="2" charset="-122"/>
              </a:rPr>
              <a:t>的</a:t>
            </a:r>
            <a:r>
              <a:rPr lang="zh-CN" altLang="zh-CN" sz="3600" b="1" dirty="0" smtClean="0">
                <a:latin typeface="宋体" pitchFamily="2" charset="-122"/>
              </a:rPr>
              <a:t>就</a:t>
            </a:r>
            <a:r>
              <a:rPr lang="zh-CN" altLang="zh-CN" sz="3600" b="1" dirty="0">
                <a:latin typeface="宋体" pitchFamily="2" charset="-122"/>
              </a:rPr>
              <a:t>像</a:t>
            </a:r>
            <a:r>
              <a:rPr lang="zh-CN" altLang="zh-CN" sz="3600" b="1" dirty="0">
                <a:solidFill>
                  <a:srgbClr val="FF0000"/>
                </a:solidFill>
                <a:latin typeface="宋体" pitchFamily="2" charset="-122"/>
              </a:rPr>
              <a:t>那月亮</a:t>
            </a:r>
            <a:r>
              <a:rPr lang="zh-CN" sz="3600" b="1" dirty="0" smtClean="0">
                <a:latin typeface="宋体" pitchFamily="2" charset="-122"/>
              </a:rPr>
              <a:t>，</a:t>
            </a:r>
            <a:r>
              <a:rPr lang="zh-CN" altLang="en-US" sz="3600" b="1" dirty="0" smtClean="0">
                <a:latin typeface="宋体" pitchFamily="2" charset="-122"/>
              </a:rPr>
              <a:t>却</a:t>
            </a:r>
            <a:r>
              <a:rPr lang="zh-CN" sz="3600" b="1" dirty="0" smtClean="0">
                <a:solidFill>
                  <a:srgbClr val="FF0000"/>
                </a:solidFill>
                <a:latin typeface="宋体" pitchFamily="2" charset="-122"/>
              </a:rPr>
              <a:t>终究</a:t>
            </a:r>
            <a:r>
              <a:rPr lang="zh-CN" sz="3600" b="1" dirty="0" smtClean="0">
                <a:latin typeface="宋体" pitchFamily="2" charset="-122"/>
              </a:rPr>
              <a:t>没有</a:t>
            </a:r>
            <a:r>
              <a:rPr lang="zh-CN" sz="3600" b="1" dirty="0">
                <a:solidFill>
                  <a:srgbClr val="FF0000"/>
                </a:solidFill>
                <a:latin typeface="宋体" pitchFamily="2" charset="-122"/>
              </a:rPr>
              <a:t>增减</a:t>
            </a:r>
            <a:r>
              <a:rPr lang="zh-CN" sz="3600" b="1" dirty="0" smtClean="0">
                <a:latin typeface="宋体" pitchFamily="2" charset="-122"/>
              </a:rPr>
              <a:t>。</a:t>
            </a:r>
            <a:r>
              <a:rPr lang="zh-CN" altLang="en-US" sz="3600" b="1" dirty="0" smtClean="0">
                <a:latin typeface="宋体" pitchFamily="2" charset="-122"/>
              </a:rPr>
              <a:t>原来，如果</a:t>
            </a:r>
            <a:r>
              <a:rPr lang="zh-CN" altLang="en-US" sz="3600" b="1" dirty="0">
                <a:latin typeface="宋体" pitchFamily="2" charset="-122"/>
              </a:rPr>
              <a:t>将</a:t>
            </a:r>
            <a:r>
              <a:rPr lang="zh-CN" sz="3600" b="1" dirty="0">
                <a:latin typeface="宋体" pitchFamily="2" charset="-122"/>
              </a:rPr>
              <a:t>从它们变</a:t>
            </a:r>
            <a:r>
              <a:rPr lang="zh-CN" altLang="en-US" sz="3600" b="1" dirty="0">
                <a:latin typeface="宋体" pitchFamily="2" charset="-122"/>
              </a:rPr>
              <a:t>化</a:t>
            </a:r>
            <a:r>
              <a:rPr lang="zh-CN" sz="3600" b="1" dirty="0">
                <a:latin typeface="宋体" pitchFamily="2" charset="-122"/>
              </a:rPr>
              <a:t>的一面来看，那么，天地间</a:t>
            </a:r>
            <a:r>
              <a:rPr lang="zh-CN" altLang="zh-CN" sz="3600" b="1" dirty="0">
                <a:latin typeface="宋体" pitchFamily="2" charset="-122"/>
              </a:rPr>
              <a:t>万物</a:t>
            </a:r>
            <a:r>
              <a:rPr lang="zh-CN" altLang="zh-CN" sz="3600" b="1" dirty="0">
                <a:solidFill>
                  <a:srgbClr val="FF0000"/>
                </a:solidFill>
                <a:latin typeface="宋体" pitchFamily="2" charset="-122"/>
              </a:rPr>
              <a:t>竟</a:t>
            </a:r>
            <a:r>
              <a:rPr lang="zh-CN" sz="3600" b="1" dirty="0">
                <a:latin typeface="宋体" pitchFamily="2" charset="-122"/>
              </a:rPr>
              <a:t>一眨眼的工夫</a:t>
            </a:r>
            <a:r>
              <a:rPr lang="zh-CN" altLang="zh-CN" sz="3600" b="1" dirty="0">
                <a:latin typeface="宋体" pitchFamily="2" charset="-122"/>
              </a:rPr>
              <a:t>也不会</a:t>
            </a:r>
            <a:r>
              <a:rPr lang="zh-CN" altLang="zh-CN" sz="3600" b="1" dirty="0" smtClean="0">
                <a:solidFill>
                  <a:srgbClr val="FF0000"/>
                </a:solidFill>
                <a:latin typeface="宋体" pitchFamily="2" charset="-122"/>
              </a:rPr>
              <a:t>停</a:t>
            </a:r>
            <a:r>
              <a:rPr lang="zh-CN" altLang="en-US" sz="3600" b="1" dirty="0" smtClean="0">
                <a:solidFill>
                  <a:srgbClr val="FF0000"/>
                </a:solidFill>
                <a:latin typeface="宋体" pitchFamily="2" charset="-122"/>
              </a:rPr>
              <a:t>留</a:t>
            </a:r>
            <a:r>
              <a:rPr lang="zh-CN" sz="3600" b="1" dirty="0" smtClean="0">
                <a:latin typeface="宋体" pitchFamily="2" charset="-122"/>
              </a:rPr>
              <a:t>；</a:t>
            </a:r>
            <a:r>
              <a:rPr lang="zh-CN" sz="3600" b="1" dirty="0">
                <a:latin typeface="宋体" pitchFamily="2" charset="-122"/>
              </a:rPr>
              <a:t>从它们不变</a:t>
            </a:r>
            <a:r>
              <a:rPr lang="zh-CN" altLang="en-US" sz="3600" b="1" dirty="0">
                <a:latin typeface="宋体" pitchFamily="2" charset="-122"/>
              </a:rPr>
              <a:t>化</a:t>
            </a:r>
            <a:r>
              <a:rPr lang="zh-CN" sz="3600" b="1" dirty="0">
                <a:latin typeface="宋体" pitchFamily="2" charset="-122"/>
              </a:rPr>
              <a:t>的一面来看，万物同我们一样都是</a:t>
            </a:r>
            <a:r>
              <a:rPr lang="zh-CN" sz="3600" b="1" dirty="0" smtClean="0">
                <a:solidFill>
                  <a:srgbClr val="FF0000"/>
                </a:solidFill>
                <a:latin typeface="宋体" pitchFamily="2" charset="-122"/>
              </a:rPr>
              <a:t>永</a:t>
            </a:r>
            <a:r>
              <a:rPr lang="zh-CN" altLang="en-US" sz="3600" b="1" dirty="0" smtClean="0">
                <a:solidFill>
                  <a:srgbClr val="FF0000"/>
                </a:solidFill>
                <a:latin typeface="宋体" pitchFamily="2" charset="-122"/>
              </a:rPr>
              <a:t>恒</a:t>
            </a:r>
            <a:r>
              <a:rPr lang="zh-CN" sz="3600" b="1" dirty="0" smtClean="0">
                <a:latin typeface="宋体" pitchFamily="2" charset="-122"/>
              </a:rPr>
              <a:t>的</a:t>
            </a:r>
            <a:r>
              <a:rPr lang="zh-CN" sz="3600" b="1" dirty="0">
                <a:latin typeface="宋体" pitchFamily="2" charset="-122"/>
              </a:rPr>
              <a:t>，又</a:t>
            </a:r>
            <a:r>
              <a:rPr lang="zh-CN" sz="3600" b="1" dirty="0">
                <a:solidFill>
                  <a:srgbClr val="FF0000"/>
                </a:solidFill>
                <a:latin typeface="宋体" pitchFamily="2" charset="-122"/>
              </a:rPr>
              <a:t>羡慕</a:t>
            </a:r>
            <a:r>
              <a:rPr lang="zh-CN" altLang="zh-CN" sz="3600" b="1" dirty="0">
                <a:solidFill>
                  <a:srgbClr val="FF0000"/>
                </a:solidFill>
                <a:latin typeface="宋体" pitchFamily="2" charset="-122"/>
              </a:rPr>
              <a:t>什么</a:t>
            </a:r>
            <a:r>
              <a:rPr lang="zh-CN" sz="3600" b="1" dirty="0">
                <a:latin typeface="宋体" pitchFamily="2" charset="-122"/>
              </a:rPr>
              <a:t>呢！</a:t>
            </a:r>
          </a:p>
        </p:txBody>
      </p:sp>
    </p:spTree>
    <p:extLst>
      <p:ext uri="{BB962C8B-B14F-4D97-AF65-F5344CB8AC3E}">
        <p14:creationId xmlns:p14="http://schemas.microsoft.com/office/powerpoint/2010/main" val="4038660004"/>
      </p:ext>
    </p:extLst>
  </p:cSld>
  <p:clrMapOvr>
    <a:masterClrMapping/>
  </p:clrMapOvr>
  <p:transition spd="slow">
    <p:cover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3"/>
          <p:cNvSpPr txBox="1">
            <a:spLocks noChangeArrowheads="1"/>
          </p:cNvSpPr>
          <p:nvPr/>
        </p:nvSpPr>
        <p:spPr bwMode="auto">
          <a:xfrm>
            <a:off x="133350" y="438944"/>
            <a:ext cx="8878888" cy="30931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l" eaLnBrk="1" fontAlgn="auto" hangingPunct="1">
              <a:spcBef>
                <a:spcPct val="50000"/>
              </a:spcBef>
              <a:spcAft>
                <a:spcPts val="0"/>
              </a:spcAft>
            </a:pPr>
            <a:r>
              <a:rPr kumimoji="0" lang="en-US" altLang="zh-CN" sz="3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黑体" pitchFamily="49" charset="-122"/>
                <a:ea typeface="黑体" panose="02010609060101010101" pitchFamily="49" charset="-122"/>
                <a:sym typeface="宋体" pitchFamily="2" charset="-122"/>
              </a:rPr>
              <a:t>   </a:t>
            </a:r>
            <a:r>
              <a:rPr kumimoji="0" lang="zh-CN" altLang="en-US" sz="30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itchFamily="49" charset="-122"/>
                <a:ea typeface="黑体" panose="02010609060101010101" pitchFamily="49" charset="-122"/>
              </a:rPr>
              <a:t>且夫</a:t>
            </a:r>
            <a:r>
              <a:rPr kumimoji="0" lang="zh-CN" altLang="en-US" sz="30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黑体" pitchFamily="49" charset="-122"/>
                <a:ea typeface="黑体" panose="02010609060101010101" pitchFamily="49" charset="-122"/>
              </a:rPr>
              <a:t>天地之间，物各有主，</a:t>
            </a:r>
            <a:r>
              <a:rPr kumimoji="0" lang="zh-CN" altLang="en-US" sz="30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itchFamily="49" charset="-122"/>
                <a:ea typeface="黑体" panose="02010609060101010101" pitchFamily="49" charset="-122"/>
              </a:rPr>
              <a:t>苟</a:t>
            </a:r>
            <a:r>
              <a:rPr kumimoji="0" lang="zh-CN" altLang="en-US" sz="30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黑体" pitchFamily="49" charset="-122"/>
                <a:ea typeface="黑体" panose="02010609060101010101" pitchFamily="49" charset="-122"/>
              </a:rPr>
              <a:t>非吾之所有，</a:t>
            </a:r>
            <a:r>
              <a:rPr kumimoji="0" lang="zh-CN" altLang="en-US" sz="30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itchFamily="49" charset="-122"/>
                <a:ea typeface="黑体" panose="02010609060101010101" pitchFamily="49" charset="-122"/>
              </a:rPr>
              <a:t>虽</a:t>
            </a:r>
            <a:r>
              <a:rPr kumimoji="0" lang="zh-CN" altLang="en-US" sz="30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黑体" pitchFamily="49" charset="-122"/>
                <a:ea typeface="黑体" panose="02010609060101010101" pitchFamily="49" charset="-122"/>
              </a:rPr>
              <a:t>一毫而莫取。</a:t>
            </a:r>
            <a:r>
              <a:rPr kumimoji="0" lang="zh-CN" altLang="en-US" sz="30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itchFamily="49" charset="-122"/>
                <a:ea typeface="黑体" panose="02010609060101010101" pitchFamily="49" charset="-122"/>
              </a:rPr>
              <a:t>惟</a:t>
            </a:r>
            <a:r>
              <a:rPr kumimoji="0" lang="zh-CN" altLang="en-US" sz="30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黑体" pitchFamily="49" charset="-122"/>
                <a:ea typeface="黑体" panose="02010609060101010101" pitchFamily="49" charset="-122"/>
              </a:rPr>
              <a:t>江上</a:t>
            </a:r>
            <a:r>
              <a:rPr kumimoji="0" lang="zh-CN" altLang="en-US" sz="3000" b="1" i="0" u="none" strike="noStrike" kern="0" cap="none" spc="0" normalizeH="0" baseline="0" noProof="0" dirty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uLnTx/>
                <a:uFillTx/>
                <a:latin typeface="黑体" pitchFamily="49" charset="-122"/>
                <a:ea typeface="黑体" panose="02010609060101010101" pitchFamily="49" charset="-122"/>
              </a:rPr>
              <a:t>之</a:t>
            </a:r>
            <a:r>
              <a:rPr kumimoji="0" lang="zh-CN" altLang="en-US" sz="30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黑体" pitchFamily="49" charset="-122"/>
                <a:ea typeface="黑体" panose="02010609060101010101" pitchFamily="49" charset="-122"/>
              </a:rPr>
              <a:t>清风，与山间</a:t>
            </a:r>
            <a:r>
              <a:rPr kumimoji="0" lang="zh-CN" altLang="en-US" sz="3000" b="1" i="0" u="none" strike="noStrike" kern="0" cap="none" spc="0" normalizeH="0" baseline="0" noProof="0" dirty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uLnTx/>
                <a:uFillTx/>
                <a:latin typeface="黑体" pitchFamily="49" charset="-122"/>
                <a:ea typeface="黑体" panose="02010609060101010101" pitchFamily="49" charset="-122"/>
              </a:rPr>
              <a:t>之</a:t>
            </a:r>
            <a:r>
              <a:rPr kumimoji="0" lang="zh-CN" altLang="en-US" sz="30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黑体" pitchFamily="49" charset="-122"/>
                <a:ea typeface="黑体" panose="02010609060101010101" pitchFamily="49" charset="-122"/>
              </a:rPr>
              <a:t>明月，耳得</a:t>
            </a:r>
            <a:r>
              <a:rPr kumimoji="0" lang="zh-CN" altLang="en-US" sz="3000" b="1" i="0" u="none" strike="noStrike" kern="0" cap="none" spc="0" normalizeH="0" baseline="0" noProof="0" dirty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uLnTx/>
                <a:uFillTx/>
                <a:latin typeface="黑体" pitchFamily="49" charset="-122"/>
                <a:ea typeface="黑体" panose="02010609060101010101" pitchFamily="49" charset="-122"/>
              </a:rPr>
              <a:t>之</a:t>
            </a:r>
            <a:r>
              <a:rPr kumimoji="0" lang="zh-CN" altLang="en-US" sz="30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黑体" pitchFamily="49" charset="-122"/>
                <a:ea typeface="黑体" panose="02010609060101010101" pitchFamily="49" charset="-122"/>
              </a:rPr>
              <a:t>而</a:t>
            </a:r>
            <a:r>
              <a:rPr kumimoji="0" lang="zh-CN" altLang="en-US" sz="30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itchFamily="49" charset="-122"/>
                <a:ea typeface="黑体" panose="02010609060101010101" pitchFamily="49" charset="-122"/>
              </a:rPr>
              <a:t>为</a:t>
            </a:r>
            <a:r>
              <a:rPr kumimoji="0" lang="zh-CN" altLang="en-US" sz="30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黑体" pitchFamily="49" charset="-122"/>
                <a:ea typeface="黑体" panose="02010609060101010101" pitchFamily="49" charset="-122"/>
              </a:rPr>
              <a:t>声，目遇之而成色，取之无</a:t>
            </a:r>
            <a:r>
              <a:rPr kumimoji="0" lang="zh-CN" altLang="en-US" sz="30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itchFamily="49" charset="-122"/>
                <a:ea typeface="黑体" panose="02010609060101010101" pitchFamily="49" charset="-122"/>
              </a:rPr>
              <a:t>禁</a:t>
            </a:r>
            <a:r>
              <a:rPr kumimoji="0" lang="zh-CN" altLang="en-US" sz="30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黑体" pitchFamily="49" charset="-122"/>
                <a:ea typeface="黑体" panose="02010609060101010101" pitchFamily="49" charset="-122"/>
              </a:rPr>
              <a:t>，用之不竭，</a:t>
            </a:r>
            <a:r>
              <a:rPr kumimoji="0" lang="zh-CN" altLang="en-US" sz="3000" b="1" i="0" u="sng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黑体" pitchFamily="49" charset="-122"/>
                <a:ea typeface="黑体" panose="02010609060101010101" pitchFamily="49" charset="-122"/>
              </a:rPr>
              <a:t>是</a:t>
            </a:r>
            <a:r>
              <a:rPr kumimoji="0" lang="zh-CN" altLang="en-US" sz="3000" b="1" i="0" u="sng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itchFamily="49" charset="-122"/>
                <a:ea typeface="黑体" panose="02010609060101010101" pitchFamily="49" charset="-122"/>
              </a:rPr>
              <a:t>造物者</a:t>
            </a:r>
            <a:r>
              <a:rPr kumimoji="0" lang="zh-CN" altLang="en-US" sz="3000" b="1" i="0" u="sng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黑体" pitchFamily="49" charset="-122"/>
                <a:ea typeface="黑体" panose="02010609060101010101" pitchFamily="49" charset="-122"/>
              </a:rPr>
              <a:t>之无尽</a:t>
            </a:r>
            <a:r>
              <a:rPr kumimoji="0" lang="zh-CN" altLang="en-US" sz="3000" b="1" i="0" u="sng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itchFamily="49" charset="-122"/>
                <a:ea typeface="黑体" panose="02010609060101010101" pitchFamily="49" charset="-122"/>
              </a:rPr>
              <a:t>藏</a:t>
            </a:r>
            <a:r>
              <a:rPr kumimoji="0" lang="zh-CN" altLang="en-US" sz="3000" b="1" i="0" u="sng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黑体" pitchFamily="49" charset="-122"/>
                <a:ea typeface="黑体" panose="02010609060101010101" pitchFamily="49" charset="-122"/>
              </a:rPr>
              <a:t>也，</a:t>
            </a:r>
            <a:r>
              <a:rPr kumimoji="0" lang="zh-CN" altLang="en-US" sz="30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黑体" pitchFamily="49" charset="-122"/>
                <a:ea typeface="黑体" panose="02010609060101010101" pitchFamily="49" charset="-122"/>
              </a:rPr>
              <a:t>而吾与子之所</a:t>
            </a:r>
            <a:r>
              <a:rPr kumimoji="0" lang="zh-CN" altLang="en-US" sz="30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黑体" pitchFamily="49" charset="-122"/>
                <a:ea typeface="黑体" panose="02010609060101010101" pitchFamily="49" charset="-122"/>
              </a:rPr>
              <a:t>共</a:t>
            </a:r>
            <a:r>
              <a:rPr kumimoji="0" lang="zh-CN" altLang="en-US" sz="30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itchFamily="49" charset="-122"/>
                <a:ea typeface="黑体" panose="02010609060101010101" pitchFamily="49" charset="-122"/>
              </a:rPr>
              <a:t>适</a:t>
            </a:r>
            <a:r>
              <a:rPr kumimoji="0" lang="zh-CN" altLang="en-US" sz="30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黑体" pitchFamily="49" charset="-122"/>
                <a:ea typeface="黑体" panose="02010609060101010101" pitchFamily="49" charset="-122"/>
              </a:rPr>
              <a:t>。</a:t>
            </a:r>
            <a:r>
              <a:rPr kumimoji="0" lang="zh-CN" altLang="en-US" sz="30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itchFamily="18" charset="0"/>
                <a:ea typeface="黑体" panose="02010609060101010101" pitchFamily="49" charset="-122"/>
              </a:rPr>
              <a:t>”</a:t>
            </a:r>
            <a:endParaRPr kumimoji="0" lang="en-US" altLang="zh-CN" sz="3000" b="1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Times New Roman" pitchFamily="18" charset="0"/>
              <a:ea typeface="黑体" panose="02010609060101010101" pitchFamily="49" charset="-122"/>
            </a:endParaRPr>
          </a:p>
          <a:p>
            <a:pPr indent="457200" algn="l" eaLnBrk="1" fontAlgn="auto" hangingPunct="1">
              <a:spcBef>
                <a:spcPct val="50000"/>
              </a:spcBef>
              <a:spcAft>
                <a:spcPts val="0"/>
              </a:spcAft>
            </a:pPr>
            <a:r>
              <a:rPr lang="zh-CN" altLang="en-US" sz="3000" b="1" kern="0" baseline="0" dirty="0" smtClean="0">
                <a:solidFill>
                  <a:sysClr val="windowText" lastClr="000000"/>
                </a:solidFill>
                <a:latin typeface="黑体" pitchFamily="49" charset="-122"/>
                <a:ea typeface="黑体" panose="02010609060101010101" pitchFamily="49" charset="-122"/>
                <a:sym typeface="宋体" pitchFamily="2" charset="-122"/>
              </a:rPr>
              <a:t>客</a:t>
            </a:r>
            <a:r>
              <a:rPr lang="zh-CN" altLang="en-US" sz="3000" b="1" kern="0" baseline="0" dirty="0">
                <a:solidFill>
                  <a:sysClr val="windowText" lastClr="000000"/>
                </a:solidFill>
                <a:latin typeface="黑体" pitchFamily="49" charset="-122"/>
                <a:ea typeface="黑体" panose="02010609060101010101" pitchFamily="49" charset="-122"/>
                <a:sym typeface="宋体" pitchFamily="2" charset="-122"/>
              </a:rPr>
              <a:t>喜</a:t>
            </a:r>
            <a:r>
              <a:rPr lang="zh-CN" altLang="en-US" sz="3000" b="1" kern="0" baseline="0" dirty="0">
                <a:solidFill>
                  <a:schemeClr val="tx2">
                    <a:lumMod val="60000"/>
                    <a:lumOff val="40000"/>
                  </a:schemeClr>
                </a:solidFill>
                <a:latin typeface="黑体" pitchFamily="49" charset="-122"/>
                <a:ea typeface="黑体" panose="02010609060101010101" pitchFamily="49" charset="-122"/>
                <a:sym typeface="宋体" pitchFamily="2" charset="-122"/>
              </a:rPr>
              <a:t>而</a:t>
            </a:r>
            <a:r>
              <a:rPr lang="zh-CN" altLang="en-US" sz="3000" b="1" kern="0" baseline="0" dirty="0">
                <a:solidFill>
                  <a:sysClr val="windowText" lastClr="000000"/>
                </a:solidFill>
                <a:latin typeface="黑体" pitchFamily="49" charset="-122"/>
                <a:ea typeface="黑体" panose="02010609060101010101" pitchFamily="49" charset="-122"/>
                <a:sym typeface="宋体" pitchFamily="2" charset="-122"/>
              </a:rPr>
              <a:t>笑，洗盏</a:t>
            </a:r>
            <a:r>
              <a:rPr lang="zh-CN" altLang="en-US" sz="3000" b="1" kern="0" baseline="0" dirty="0">
                <a:solidFill>
                  <a:srgbClr val="FF0000"/>
                </a:solidFill>
                <a:latin typeface="黑体" pitchFamily="49" charset="-122"/>
                <a:ea typeface="黑体" panose="02010609060101010101" pitchFamily="49" charset="-122"/>
                <a:sym typeface="宋体" pitchFamily="2" charset="-122"/>
              </a:rPr>
              <a:t>更酌</a:t>
            </a:r>
            <a:r>
              <a:rPr lang="zh-CN" altLang="en-US" sz="3000" b="1" kern="0" baseline="0" dirty="0">
                <a:solidFill>
                  <a:sysClr val="windowText" lastClr="000000"/>
                </a:solidFill>
                <a:latin typeface="黑体" pitchFamily="49" charset="-122"/>
                <a:ea typeface="黑体" panose="02010609060101010101" pitchFamily="49" charset="-122"/>
                <a:sym typeface="宋体" pitchFamily="2" charset="-122"/>
              </a:rPr>
              <a:t>。</a:t>
            </a:r>
            <a:r>
              <a:rPr lang="zh-CN" altLang="en-US" sz="3000" b="1" kern="0" baseline="0" dirty="0">
                <a:solidFill>
                  <a:srgbClr val="FF0000"/>
                </a:solidFill>
                <a:latin typeface="黑体" pitchFamily="49" charset="-122"/>
                <a:ea typeface="黑体" panose="02010609060101010101" pitchFamily="49" charset="-122"/>
                <a:sym typeface="宋体" pitchFamily="2" charset="-122"/>
              </a:rPr>
              <a:t>肴核</a:t>
            </a:r>
            <a:r>
              <a:rPr lang="zh-CN" altLang="en-US" sz="3000" b="1" kern="0" baseline="0" dirty="0">
                <a:solidFill>
                  <a:sysClr val="windowText" lastClr="000000"/>
                </a:solidFill>
                <a:latin typeface="黑体" pitchFamily="49" charset="-122"/>
                <a:ea typeface="黑体" panose="02010609060101010101" pitchFamily="49" charset="-122"/>
                <a:sym typeface="宋体" pitchFamily="2" charset="-122"/>
              </a:rPr>
              <a:t>既尽，杯盘</a:t>
            </a:r>
            <a:r>
              <a:rPr lang="zh-CN" altLang="en-US" sz="3000" b="1" kern="0" baseline="0" dirty="0">
                <a:solidFill>
                  <a:srgbClr val="FF0000"/>
                </a:solidFill>
                <a:latin typeface="黑体" pitchFamily="49" charset="-122"/>
                <a:ea typeface="黑体" panose="02010609060101010101" pitchFamily="49" charset="-122"/>
                <a:sym typeface="宋体" pitchFamily="2" charset="-122"/>
              </a:rPr>
              <a:t>狼籍</a:t>
            </a:r>
            <a:r>
              <a:rPr lang="zh-CN" altLang="en-US" sz="3000" b="1" kern="0" baseline="0" dirty="0">
                <a:solidFill>
                  <a:sysClr val="windowText" lastClr="000000"/>
                </a:solidFill>
                <a:latin typeface="黑体" pitchFamily="49" charset="-122"/>
                <a:ea typeface="黑体" panose="02010609060101010101" pitchFamily="49" charset="-122"/>
                <a:sym typeface="宋体" pitchFamily="2" charset="-122"/>
              </a:rPr>
              <a:t>。相与</a:t>
            </a:r>
            <a:r>
              <a:rPr lang="zh-CN" altLang="en-US" sz="3000" b="1" kern="0" baseline="0" dirty="0">
                <a:solidFill>
                  <a:srgbClr val="FF0000"/>
                </a:solidFill>
                <a:latin typeface="黑体" pitchFamily="49" charset="-122"/>
                <a:ea typeface="黑体" panose="02010609060101010101" pitchFamily="49" charset="-122"/>
                <a:sym typeface="宋体" pitchFamily="2" charset="-122"/>
              </a:rPr>
              <a:t>枕藉</a:t>
            </a:r>
            <a:r>
              <a:rPr lang="zh-CN" altLang="en-US" sz="3000" b="1" kern="0" baseline="0" dirty="0">
                <a:solidFill>
                  <a:schemeClr val="tx2">
                    <a:lumMod val="60000"/>
                    <a:lumOff val="40000"/>
                  </a:schemeClr>
                </a:solidFill>
                <a:latin typeface="黑体" pitchFamily="49" charset="-122"/>
                <a:ea typeface="黑体" panose="02010609060101010101" pitchFamily="49" charset="-122"/>
                <a:sym typeface="宋体" pitchFamily="2" charset="-122"/>
              </a:rPr>
              <a:t>乎</a:t>
            </a:r>
            <a:r>
              <a:rPr lang="zh-CN" altLang="en-US" sz="3000" b="1" kern="0" baseline="0" dirty="0">
                <a:solidFill>
                  <a:sysClr val="windowText" lastClr="000000"/>
                </a:solidFill>
                <a:latin typeface="黑体" pitchFamily="49" charset="-122"/>
                <a:ea typeface="黑体" panose="02010609060101010101" pitchFamily="49" charset="-122"/>
                <a:sym typeface="宋体" pitchFamily="2" charset="-122"/>
              </a:rPr>
              <a:t>舟中，不知东方</a:t>
            </a:r>
            <a:r>
              <a:rPr lang="zh-CN" altLang="en-US" sz="3000" b="1" kern="0" baseline="0" dirty="0">
                <a:solidFill>
                  <a:schemeClr val="tx2">
                    <a:lumMod val="60000"/>
                    <a:lumOff val="40000"/>
                  </a:schemeClr>
                </a:solidFill>
                <a:latin typeface="黑体" pitchFamily="49" charset="-122"/>
                <a:ea typeface="黑体" panose="02010609060101010101" pitchFamily="49" charset="-122"/>
                <a:sym typeface="宋体" pitchFamily="2" charset="-122"/>
              </a:rPr>
              <a:t>之</a:t>
            </a:r>
            <a:r>
              <a:rPr lang="zh-CN" altLang="en-US" sz="3000" b="1" kern="0" baseline="0" dirty="0">
                <a:solidFill>
                  <a:srgbClr val="FF0000"/>
                </a:solidFill>
                <a:latin typeface="黑体" pitchFamily="49" charset="-122"/>
                <a:ea typeface="黑体" panose="02010609060101010101" pitchFamily="49" charset="-122"/>
                <a:sym typeface="宋体" pitchFamily="2" charset="-122"/>
              </a:rPr>
              <a:t>既白</a:t>
            </a:r>
            <a:r>
              <a:rPr lang="zh-CN" altLang="en-US" sz="3000" b="1" kern="0" baseline="0" dirty="0" smtClean="0">
                <a:solidFill>
                  <a:sysClr val="windowText" lastClr="000000"/>
                </a:solidFill>
                <a:latin typeface="黑体" pitchFamily="49" charset="-122"/>
                <a:ea typeface="黑体" panose="02010609060101010101" pitchFamily="49" charset="-122"/>
                <a:sym typeface="宋体" pitchFamily="2" charset="-122"/>
              </a:rPr>
              <a:t>。</a:t>
            </a:r>
            <a:endParaRPr kumimoji="0" lang="en-US" altLang="zh-CN" sz="3000" b="1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itchFamily="34" charset="0"/>
              <a:ea typeface="宋体" pitchFamily="2" charset="-122"/>
            </a:endParaRPr>
          </a:p>
        </p:txBody>
      </p:sp>
      <p:sp>
        <p:nvSpPr>
          <p:cNvPr id="4" name="文本框 2"/>
          <p:cNvSpPr txBox="1">
            <a:spLocks noChangeArrowheads="1"/>
          </p:cNvSpPr>
          <p:nvPr/>
        </p:nvSpPr>
        <p:spPr bwMode="auto">
          <a:xfrm>
            <a:off x="6438" y="2754690"/>
            <a:ext cx="9145588" cy="2390398"/>
          </a:xfrm>
          <a:prstGeom prst="rect">
            <a:avLst/>
          </a:prstGeom>
          <a:solidFill>
            <a:srgbClr val="FFFFFF"/>
          </a:solidFill>
          <a:ln w="28575">
            <a:solidFill>
              <a:srgbClr val="A5B3BC"/>
            </a:solidFill>
            <a:round/>
          </a:ln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l" eaLnBrk="1" hangingPunct="1"/>
            <a:r>
              <a:rPr lang="en-US" altLang="zh-CN" sz="2800" b="1" dirty="0">
                <a:latin typeface="宋体" pitchFamily="2" charset="-122"/>
              </a:rPr>
              <a:t>   </a:t>
            </a:r>
            <a:r>
              <a:rPr lang="zh-CN" sz="3200" b="1" dirty="0">
                <a:solidFill>
                  <a:srgbClr val="FF0000"/>
                </a:solidFill>
                <a:latin typeface="宋体" pitchFamily="2" charset="-122"/>
              </a:rPr>
              <a:t>再说</a:t>
            </a:r>
            <a:r>
              <a:rPr lang="zh-CN" sz="3200" b="1" dirty="0">
                <a:latin typeface="宋体" pitchFamily="2" charset="-122"/>
              </a:rPr>
              <a:t>，天地之间，万物各有主人，</a:t>
            </a:r>
            <a:r>
              <a:rPr lang="zh-CN" altLang="en-US" sz="3200" b="1" dirty="0">
                <a:solidFill>
                  <a:srgbClr val="FF0000"/>
                </a:solidFill>
                <a:latin typeface="宋体" pitchFamily="2" charset="-122"/>
              </a:rPr>
              <a:t>如果</a:t>
            </a:r>
            <a:r>
              <a:rPr lang="zh-CN" sz="3200" b="1" dirty="0">
                <a:latin typeface="宋体" pitchFamily="2" charset="-122"/>
              </a:rPr>
              <a:t>不是我所有</a:t>
            </a:r>
            <a:r>
              <a:rPr lang="zh-CN" altLang="en-US" sz="3200" b="1" dirty="0">
                <a:latin typeface="宋体" pitchFamily="2" charset="-122"/>
              </a:rPr>
              <a:t>的</a:t>
            </a:r>
            <a:r>
              <a:rPr lang="zh-CN" sz="3200" b="1" dirty="0">
                <a:latin typeface="宋体" pitchFamily="2" charset="-122"/>
              </a:rPr>
              <a:t>，</a:t>
            </a:r>
            <a:r>
              <a:rPr lang="zh-CN" sz="3200" b="1" dirty="0">
                <a:solidFill>
                  <a:srgbClr val="FF0000"/>
                </a:solidFill>
                <a:latin typeface="宋体" pitchFamily="2" charset="-122"/>
              </a:rPr>
              <a:t>即使</a:t>
            </a:r>
            <a:r>
              <a:rPr lang="zh-CN" sz="3200" b="1" dirty="0">
                <a:latin typeface="宋体" pitchFamily="2" charset="-122"/>
              </a:rPr>
              <a:t>是一丝一毫也不能</a:t>
            </a:r>
            <a:r>
              <a:rPr lang="zh-CN" altLang="en-US" sz="3200" b="1" dirty="0">
                <a:latin typeface="宋体" pitchFamily="2" charset="-122"/>
              </a:rPr>
              <a:t>取用</a:t>
            </a:r>
            <a:r>
              <a:rPr lang="zh-CN" sz="3200" b="1" dirty="0">
                <a:latin typeface="宋体" pitchFamily="2" charset="-122"/>
              </a:rPr>
              <a:t>。</a:t>
            </a:r>
            <a:r>
              <a:rPr lang="zh-CN" sz="3200" b="1" dirty="0">
                <a:solidFill>
                  <a:srgbClr val="FF0000"/>
                </a:solidFill>
                <a:latin typeface="宋体" pitchFamily="2" charset="-122"/>
              </a:rPr>
              <a:t>只有</a:t>
            </a:r>
            <a:r>
              <a:rPr lang="zh-CN" sz="3200" b="1" dirty="0">
                <a:latin typeface="宋体" pitchFamily="2" charset="-122"/>
              </a:rPr>
              <a:t>这江上的清风和山间的明月，耳朵听到了</a:t>
            </a:r>
            <a:r>
              <a:rPr lang="zh-CN" altLang="en-US" sz="3200" b="1" dirty="0">
                <a:latin typeface="宋体" pitchFamily="2" charset="-122"/>
              </a:rPr>
              <a:t>就成</a:t>
            </a:r>
            <a:r>
              <a:rPr lang="zh-CN" sz="3200" b="1" dirty="0">
                <a:latin typeface="宋体" pitchFamily="2" charset="-122"/>
              </a:rPr>
              <a:t>为声音，眼睛看到了</a:t>
            </a:r>
            <a:r>
              <a:rPr lang="zh-CN" altLang="en-US" sz="3200" b="1" dirty="0">
                <a:latin typeface="宋体" pitchFamily="2" charset="-122"/>
              </a:rPr>
              <a:t>就成</a:t>
            </a:r>
            <a:r>
              <a:rPr lang="zh-CN" sz="3200" b="1" dirty="0">
                <a:latin typeface="宋体" pitchFamily="2" charset="-122"/>
              </a:rPr>
              <a:t>为颜色，</a:t>
            </a:r>
            <a:r>
              <a:rPr lang="zh-CN" altLang="en-US" sz="3200" b="1" dirty="0">
                <a:latin typeface="宋体" pitchFamily="2" charset="-122"/>
              </a:rPr>
              <a:t>取用</a:t>
            </a:r>
            <a:r>
              <a:rPr lang="zh-CN" sz="3200" b="1" dirty="0">
                <a:latin typeface="宋体" pitchFamily="2" charset="-122"/>
              </a:rPr>
              <a:t>它们</a:t>
            </a:r>
            <a:r>
              <a:rPr lang="zh-CN" altLang="zh-CN" sz="3200" b="1" dirty="0">
                <a:latin typeface="宋体" pitchFamily="2" charset="-122"/>
              </a:rPr>
              <a:t>，</a:t>
            </a:r>
            <a:r>
              <a:rPr lang="zh-CN" sz="3200" b="1" dirty="0">
                <a:latin typeface="宋体" pitchFamily="2" charset="-122"/>
              </a:rPr>
              <a:t>无人</a:t>
            </a:r>
            <a:r>
              <a:rPr lang="zh-CN" sz="3200" b="1" dirty="0">
                <a:solidFill>
                  <a:srgbClr val="FF0000"/>
                </a:solidFill>
                <a:latin typeface="宋体" pitchFamily="2" charset="-122"/>
              </a:rPr>
              <a:t>禁止</a:t>
            </a:r>
            <a:r>
              <a:rPr lang="zh-CN" sz="3200" b="1" dirty="0">
                <a:latin typeface="宋体" pitchFamily="2" charset="-122"/>
              </a:rPr>
              <a:t>，</a:t>
            </a:r>
            <a:r>
              <a:rPr lang="zh-CN" altLang="en-US" sz="3200" b="1" dirty="0">
                <a:latin typeface="宋体" pitchFamily="2" charset="-122"/>
              </a:rPr>
              <a:t>享</a:t>
            </a:r>
            <a:r>
              <a:rPr lang="zh-CN" sz="3200" b="1" dirty="0">
                <a:latin typeface="宋体" pitchFamily="2" charset="-122"/>
              </a:rPr>
              <a:t>用它们，无穷无尽，这是</a:t>
            </a:r>
            <a:r>
              <a:rPr lang="zh-CN" sz="3200" b="1" dirty="0">
                <a:solidFill>
                  <a:srgbClr val="FF0000"/>
                </a:solidFill>
                <a:latin typeface="宋体" pitchFamily="2" charset="-122"/>
              </a:rPr>
              <a:t>大自然</a:t>
            </a:r>
            <a:r>
              <a:rPr lang="zh-CN" sz="3200" b="1" dirty="0">
                <a:latin typeface="宋体" pitchFamily="2" charset="-122"/>
              </a:rPr>
              <a:t>无穷无尽的</a:t>
            </a:r>
            <a:r>
              <a:rPr lang="zh-CN" sz="3200" b="1" dirty="0">
                <a:solidFill>
                  <a:srgbClr val="FF0000"/>
                </a:solidFill>
                <a:latin typeface="宋体" pitchFamily="2" charset="-122"/>
              </a:rPr>
              <a:t>宝藏</a:t>
            </a:r>
            <a:r>
              <a:rPr lang="zh-CN" sz="3200" b="1" dirty="0" smtClean="0">
                <a:latin typeface="宋体" pitchFamily="2" charset="-122"/>
              </a:rPr>
              <a:t>，</a:t>
            </a:r>
            <a:r>
              <a:rPr lang="zh-CN" altLang="en-US" sz="3200" b="1" dirty="0">
                <a:latin typeface="宋体" pitchFamily="2" charset="-122"/>
              </a:rPr>
              <a:t>而</a:t>
            </a:r>
            <a:r>
              <a:rPr lang="zh-CN" sz="3200" b="1" dirty="0" smtClean="0">
                <a:latin typeface="宋体" pitchFamily="2" charset="-122"/>
              </a:rPr>
              <a:t>我</a:t>
            </a:r>
            <a:r>
              <a:rPr lang="zh-CN" altLang="en-US" sz="3200" b="1" dirty="0">
                <a:latin typeface="宋体" pitchFamily="2" charset="-122"/>
              </a:rPr>
              <a:t>和你</a:t>
            </a:r>
            <a:r>
              <a:rPr lang="zh-CN" sz="3200" b="1" dirty="0">
                <a:latin typeface="宋体" pitchFamily="2" charset="-122"/>
              </a:rPr>
              <a:t>能够</a:t>
            </a:r>
            <a:r>
              <a:rPr lang="zh-CN" altLang="en-US" sz="3200" b="1" dirty="0">
                <a:latin typeface="宋体" pitchFamily="2" charset="-122"/>
              </a:rPr>
              <a:t>共</a:t>
            </a:r>
            <a:r>
              <a:rPr lang="zh-CN" sz="3200" b="1" dirty="0">
                <a:latin typeface="宋体" pitchFamily="2" charset="-122"/>
              </a:rPr>
              <a:t>同</a:t>
            </a:r>
            <a:r>
              <a:rPr lang="zh-CN" altLang="en-US" sz="3200" b="1" dirty="0" smtClean="0">
                <a:solidFill>
                  <a:srgbClr val="FF0000"/>
                </a:solidFill>
                <a:latin typeface="宋体" pitchFamily="2" charset="-122"/>
              </a:rPr>
              <a:t>享用</a:t>
            </a:r>
            <a:r>
              <a:rPr lang="zh-CN" altLang="en-US" sz="3200" b="1" dirty="0" smtClean="0">
                <a:latin typeface="宋体" pitchFamily="2" charset="-122"/>
              </a:rPr>
              <a:t>。</a:t>
            </a:r>
            <a:r>
              <a:rPr lang="zh-CN" sz="3200" b="1" dirty="0" smtClean="0">
                <a:latin typeface="宋体" pitchFamily="2" charset="-122"/>
              </a:rPr>
              <a:t>”</a:t>
            </a:r>
            <a:r>
              <a:rPr lang="en-US" altLang="zh-CN" sz="3200" b="1" dirty="0" smtClean="0">
                <a:latin typeface="宋体" pitchFamily="2" charset="-122"/>
              </a:rPr>
              <a:t>/</a:t>
            </a:r>
            <a:r>
              <a:rPr lang="zh-CN" altLang="zh-CN" sz="3200" b="1" dirty="0" smtClean="0">
                <a:latin typeface="宋体" pitchFamily="2" charset="-122"/>
              </a:rPr>
              <a:t>客人</a:t>
            </a:r>
            <a:r>
              <a:rPr lang="zh-CN" altLang="zh-CN" sz="3200" b="1" dirty="0">
                <a:latin typeface="宋体" pitchFamily="2" charset="-122"/>
              </a:rPr>
              <a:t>听了之后，高兴地笑了，洗净杯子，</a:t>
            </a:r>
            <a:r>
              <a:rPr lang="zh-CN" altLang="zh-CN" sz="3200" b="1" dirty="0">
                <a:solidFill>
                  <a:srgbClr val="FF0000"/>
                </a:solidFill>
                <a:latin typeface="宋体" pitchFamily="2" charset="-122"/>
              </a:rPr>
              <a:t>重新斟酒</a:t>
            </a:r>
            <a:r>
              <a:rPr lang="zh-CN" altLang="zh-CN" sz="3200" b="1" dirty="0">
                <a:latin typeface="宋体" pitchFamily="2" charset="-122"/>
              </a:rPr>
              <a:t>。</a:t>
            </a:r>
            <a:r>
              <a:rPr lang="zh-CN" altLang="zh-CN" sz="3200" b="1" dirty="0">
                <a:solidFill>
                  <a:srgbClr val="FF0000"/>
                </a:solidFill>
                <a:latin typeface="宋体" pitchFamily="2" charset="-122"/>
              </a:rPr>
              <a:t>菜肴果品</a:t>
            </a:r>
            <a:r>
              <a:rPr lang="zh-CN" altLang="zh-CN" sz="3200" b="1" dirty="0">
                <a:latin typeface="宋体" pitchFamily="2" charset="-122"/>
              </a:rPr>
              <a:t>已吃完了，杯盘</a:t>
            </a:r>
            <a:r>
              <a:rPr lang="zh-CN" altLang="zh-CN" sz="3200" b="1" dirty="0">
                <a:solidFill>
                  <a:srgbClr val="FF0000"/>
                </a:solidFill>
                <a:latin typeface="宋体" pitchFamily="2" charset="-122"/>
              </a:rPr>
              <a:t>凌乱</a:t>
            </a:r>
            <a:r>
              <a:rPr lang="zh-CN" altLang="zh-CN" sz="3200" b="1" dirty="0">
                <a:latin typeface="宋体" pitchFamily="2" charset="-122"/>
              </a:rPr>
              <a:t>地放着。大家</a:t>
            </a:r>
            <a:r>
              <a:rPr lang="zh-CN" altLang="zh-CN" sz="3200" b="1" dirty="0">
                <a:solidFill>
                  <a:srgbClr val="FF0000"/>
                </a:solidFill>
                <a:latin typeface="宋体" pitchFamily="2" charset="-122"/>
              </a:rPr>
              <a:t>相互枕躺</a:t>
            </a:r>
            <a:r>
              <a:rPr lang="zh-CN" altLang="zh-CN" sz="3200" b="1" dirty="0">
                <a:latin typeface="宋体" pitchFamily="2" charset="-122"/>
              </a:rPr>
              <a:t>在船中，不知不觉东方</a:t>
            </a:r>
            <a:r>
              <a:rPr lang="zh-CN" altLang="zh-CN" sz="3200" b="1" dirty="0">
                <a:solidFill>
                  <a:srgbClr val="FF0000"/>
                </a:solidFill>
                <a:latin typeface="宋体" pitchFamily="2" charset="-122"/>
              </a:rPr>
              <a:t>已经亮</a:t>
            </a:r>
            <a:r>
              <a:rPr lang="zh-CN" altLang="zh-CN" sz="3200" b="1" dirty="0">
                <a:latin typeface="宋体" pitchFamily="2" charset="-122"/>
              </a:rPr>
              <a:t>了。</a:t>
            </a:r>
          </a:p>
          <a:p>
            <a:pPr algn="l" eaLnBrk="1" hangingPunct="1"/>
            <a:endParaRPr lang="zh-CN" sz="3200" b="1" dirty="0">
              <a:latin typeface="宋体" pitchFamily="2" charset="-122"/>
            </a:endParaRPr>
          </a:p>
        </p:txBody>
      </p:sp>
      <p:sp>
        <p:nvSpPr>
          <p:cNvPr id="5" name="文本框 3"/>
          <p:cNvSpPr txBox="1"/>
          <p:nvPr/>
        </p:nvSpPr>
        <p:spPr>
          <a:xfrm>
            <a:off x="1219994" y="0"/>
            <a:ext cx="1676400" cy="5027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初</a:t>
            </a:r>
            <a:r>
              <a:rPr lang="zh-CN" altLang="en-US" sz="40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通文意</a:t>
            </a:r>
            <a:endParaRPr lang="zh-CN" altLang="en-US" sz="4000" b="1" dirty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46680667"/>
      </p:ext>
    </p:extLst>
  </p:cSld>
  <p:clrMapOvr>
    <a:masterClrMapping/>
  </p:clrMapOvr>
  <p:transition spd="slow">
    <p:cover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81794" y="743744"/>
            <a:ext cx="8382794" cy="18979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lnSpc>
                <a:spcPct val="110000"/>
              </a:lnSpc>
            </a:pP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   </a:t>
            </a:r>
            <a:r>
              <a:rPr lang="zh-CN" altLang="en-US" sz="4000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开篇，苏轼写道：“</a:t>
            </a:r>
            <a:r>
              <a:rPr lang="zh-CN" altLang="en-US" sz="4000" dirty="0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壬戌之秋，七月既望，苏子与客泛舟游于赤壁之下。</a:t>
            </a:r>
            <a:r>
              <a:rPr lang="zh-CN" altLang="en-US" sz="4000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”这句话通常意义上被认为是对时间、地点、人物和游览方式的简单交代。实则短短20字中，包含着解读这篇文章的五个重要“密码”。</a:t>
            </a:r>
            <a:endParaRPr lang="zh-CN" altLang="en-US" sz="2400" dirty="0"/>
          </a:p>
        </p:txBody>
      </p:sp>
    </p:spTree>
    <p:extLst>
      <p:ext uri="{BB962C8B-B14F-4D97-AF65-F5344CB8AC3E}">
        <p14:creationId xmlns:p14="http://schemas.microsoft.com/office/powerpoint/2010/main" val="658300816"/>
      </p:ext>
    </p:extLst>
  </p:cSld>
  <p:clrMapOvr>
    <a:masterClrMapping/>
  </p:clrMapOvr>
  <p:transition spd="slow">
    <p:cover dir="rd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889910" y="226288"/>
            <a:ext cx="3762076" cy="479629"/>
          </a:xfrm>
          <a:prstGeom prst="rect">
            <a:avLst/>
          </a:prstGeom>
          <a:noFill/>
        </p:spPr>
        <p:txBody>
          <a:bodyPr wrap="square" lIns="68589" tIns="34295" rIns="68589" bIns="34295" rtlCol="0" anchor="t">
            <a:spAutoFit/>
          </a:bodyPr>
          <a:lstStyle/>
          <a:p>
            <a:r>
              <a:rPr lang="zh-CN" altLang="en-US" sz="4000" b="1" dirty="0">
                <a:solidFill>
                  <a:srgbClr val="C00000"/>
                </a:solidFill>
              </a:rPr>
              <a:t>密码1：壬戌之秋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395356" y="833218"/>
            <a:ext cx="8231982" cy="725850"/>
          </a:xfrm>
          <a:prstGeom prst="rect">
            <a:avLst/>
          </a:prstGeom>
          <a:noFill/>
        </p:spPr>
        <p:txBody>
          <a:bodyPr wrap="square" lIns="68589" tIns="34295" rIns="68589" bIns="34295" rtlCol="0" anchor="t">
            <a:spAutoFit/>
          </a:bodyPr>
          <a:lstStyle/>
          <a:p>
            <a:pPr algn="l"/>
            <a:r>
              <a:rPr lang="zh-CN" altLang="en-US" sz="3200" b="1" dirty="0">
                <a:solidFill>
                  <a:srgbClr val="FF0000"/>
                </a:solidFill>
              </a:rPr>
              <a:t>问题1：</a:t>
            </a:r>
            <a:r>
              <a:rPr lang="en-US" altLang="zh-CN" sz="3200" b="1" dirty="0">
                <a:solidFill>
                  <a:srgbClr val="FF0000"/>
                </a:solidFill>
              </a:rPr>
              <a:t>“</a:t>
            </a:r>
            <a:r>
              <a:rPr lang="zh-CN" altLang="en-US" sz="3200" b="1" dirty="0">
                <a:solidFill>
                  <a:srgbClr val="FF0000"/>
                </a:solidFill>
              </a:rPr>
              <a:t>壬戌之秋</a:t>
            </a:r>
            <a:r>
              <a:rPr lang="en-US" altLang="zh-CN" sz="3200" b="1" dirty="0">
                <a:solidFill>
                  <a:srgbClr val="FF0000"/>
                </a:solidFill>
              </a:rPr>
              <a:t>”</a:t>
            </a:r>
            <a:r>
              <a:rPr lang="zh-CN" altLang="en-US" sz="3200" b="1" dirty="0">
                <a:solidFill>
                  <a:srgbClr val="FF0000"/>
                </a:solidFill>
              </a:rPr>
              <a:t>是何时，苏轼的政治处境和人生际遇如何，请大家用几个词语概括？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321525" y="1624990"/>
            <a:ext cx="8594669" cy="1331144"/>
          </a:xfrm>
          <a:prstGeom prst="rect">
            <a:avLst/>
          </a:prstGeom>
          <a:noFill/>
        </p:spPr>
        <p:txBody>
          <a:bodyPr wrap="square" lIns="68589" tIns="34295" rIns="68589" bIns="34295" rtlCol="0" anchor="t">
            <a:spAutoFit/>
          </a:bodyPr>
          <a:lstStyle/>
          <a:p>
            <a:pPr algn="l"/>
            <a:r>
              <a:rPr lang="en-US" altLang="zh-CN" sz="2400" b="1" dirty="0"/>
              <a:t>       </a:t>
            </a:r>
            <a:r>
              <a:rPr lang="zh-CN" altLang="en-US" sz="3200" b="1" dirty="0"/>
              <a:t>“壬戌之秋”是宋神宗元丰五年，也就是公元1082年。距离“乌台诗案”（</a:t>
            </a:r>
            <a:r>
              <a:rPr lang="en-US" altLang="zh-CN" sz="3200" b="1" dirty="0"/>
              <a:t>1079</a:t>
            </a:r>
            <a:r>
              <a:rPr lang="zh-CN" altLang="en-US" sz="3200" b="1" dirty="0"/>
              <a:t>年）已有三年。被贬黄州</a:t>
            </a:r>
            <a:r>
              <a:rPr lang="en-US" altLang="zh-CN" sz="3200" b="1" dirty="0"/>
              <a:t>1080</a:t>
            </a:r>
            <a:r>
              <a:rPr lang="zh-CN" altLang="en-US" sz="3200" b="1" dirty="0"/>
              <a:t>年已有两年，苏轼</a:t>
            </a:r>
            <a:r>
              <a:rPr lang="en-US" altLang="zh-CN" sz="3200" b="1" dirty="0"/>
              <a:t>46</a:t>
            </a:r>
            <a:r>
              <a:rPr lang="zh-CN" altLang="en-US" sz="3200" b="1" dirty="0"/>
              <a:t>岁，</a:t>
            </a:r>
            <a:r>
              <a:rPr lang="zh-CN" altLang="en-US" sz="3200" b="1" dirty="0">
                <a:sym typeface="+mn-ea"/>
              </a:rPr>
              <a:t>他在城东开垦一块坡地，靠种田帮补生计。</a:t>
            </a:r>
            <a:endParaRPr lang="zh-CN" altLang="en-US" sz="3200" b="1" dirty="0"/>
          </a:p>
          <a:p>
            <a:r>
              <a:rPr lang="zh-CN" altLang="en-US" sz="2700" dirty="0"/>
              <a:t>      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395356" y="3425294"/>
            <a:ext cx="8205784" cy="725850"/>
          </a:xfrm>
          <a:prstGeom prst="rect">
            <a:avLst/>
          </a:prstGeom>
          <a:noFill/>
        </p:spPr>
        <p:txBody>
          <a:bodyPr wrap="square" lIns="68589" tIns="34295" rIns="68589" bIns="34295" rtlCol="0" anchor="t">
            <a:spAutoFit/>
          </a:bodyPr>
          <a:lstStyle/>
          <a:p>
            <a:pPr algn="l"/>
            <a:r>
              <a:rPr lang="en-US" altLang="zh-CN" sz="3200" b="1" dirty="0"/>
              <a:t>      </a:t>
            </a:r>
            <a:r>
              <a:rPr lang="zh-CN" altLang="en-US" sz="3200" b="1" dirty="0"/>
              <a:t>苏轼的政治处境和人生际遇概括起来</a:t>
            </a:r>
            <a:r>
              <a:rPr lang="zh-CN" altLang="en-US" sz="3200" b="1" dirty="0" smtClean="0"/>
              <a:t>就是：年富力强</a:t>
            </a:r>
            <a:r>
              <a:rPr lang="zh-CN" altLang="en-US" sz="3200" b="1" dirty="0"/>
              <a:t>，含冤被贬。生计困顿，前途渺茫。</a:t>
            </a:r>
          </a:p>
        </p:txBody>
      </p:sp>
    </p:spTree>
    <p:extLst>
      <p:ext uri="{BB962C8B-B14F-4D97-AF65-F5344CB8AC3E}">
        <p14:creationId xmlns:p14="http://schemas.microsoft.com/office/powerpoint/2010/main" val="166450582"/>
      </p:ext>
    </p:extLst>
  </p:cSld>
  <p:clrMapOvr>
    <a:masterClrMapping/>
  </p:clrMapOvr>
  <p:transition spd="slow">
    <p:cover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448594" y="2877344"/>
            <a:ext cx="6781800" cy="5437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 smtClean="0">
                <a:solidFill>
                  <a:schemeClr val="tx1">
                    <a:lumMod val="50000"/>
                  </a:schemeClr>
                </a:solidFill>
                <a:latin typeface="隶书" pitchFamily="49" charset="-122"/>
                <a:ea typeface="隶书" pitchFamily="49" charset="-122"/>
              </a:rPr>
              <a:t>天下第三行书</a:t>
            </a:r>
            <a:r>
              <a:rPr lang="en-US" altLang="zh-CN" sz="4400" b="1" dirty="0" smtClean="0">
                <a:solidFill>
                  <a:schemeClr val="tx1">
                    <a:lumMod val="50000"/>
                  </a:schemeClr>
                </a:solidFill>
                <a:latin typeface="隶书" pitchFamily="49" charset="-122"/>
                <a:ea typeface="隶书" pitchFamily="49" charset="-122"/>
              </a:rPr>
              <a:t>——《</a:t>
            </a:r>
            <a:r>
              <a:rPr lang="zh-CN" altLang="en-US" sz="4400" b="1" dirty="0" smtClean="0">
                <a:solidFill>
                  <a:schemeClr val="tx1">
                    <a:lumMod val="50000"/>
                  </a:schemeClr>
                </a:solidFill>
                <a:latin typeface="隶书" pitchFamily="49" charset="-122"/>
                <a:ea typeface="隶书" pitchFamily="49" charset="-122"/>
              </a:rPr>
              <a:t>黄州寒食诗帖</a:t>
            </a:r>
            <a:r>
              <a:rPr lang="en-US" altLang="zh-CN" sz="4400" b="1" dirty="0" smtClean="0">
                <a:solidFill>
                  <a:schemeClr val="tx1">
                    <a:lumMod val="50000"/>
                  </a:schemeClr>
                </a:solidFill>
                <a:latin typeface="隶书" pitchFamily="49" charset="-122"/>
                <a:ea typeface="隶书" pitchFamily="49" charset="-122"/>
              </a:rPr>
              <a:t>》</a:t>
            </a:r>
            <a:endParaRPr lang="zh-CN" altLang="en-US" sz="4400" b="1" dirty="0">
              <a:solidFill>
                <a:schemeClr val="tx1">
                  <a:lumMod val="50000"/>
                </a:schemeClr>
              </a:solidFill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18696" y="3486944"/>
            <a:ext cx="8321297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zh-CN" altLang="en-US" sz="3200" b="1" dirty="0">
                <a:latin typeface="宋体" pitchFamily="2" charset="-122"/>
                <a:ea typeface="宋体" pitchFamily="2" charset="-122"/>
              </a:rPr>
              <a:t>春江欲入户，雨势来不已。</a:t>
            </a:r>
            <a:r>
              <a:rPr lang="zh-CN" altLang="en-US" sz="3200" b="1" dirty="0">
                <a:solidFill>
                  <a:srgbClr val="C00000"/>
                </a:solidFill>
                <a:latin typeface="宋体" pitchFamily="2" charset="-122"/>
                <a:ea typeface="宋体" pitchFamily="2" charset="-122"/>
              </a:rPr>
              <a:t>小屋如渔舟，蒙蒙水云里。空庖煮寒菜，破灶烧湿苇。</a:t>
            </a:r>
            <a:r>
              <a:rPr lang="zh-CN" altLang="en-US" sz="3200" b="1" dirty="0">
                <a:latin typeface="宋体" pitchFamily="2" charset="-122"/>
                <a:ea typeface="宋体" pitchFamily="2" charset="-122"/>
              </a:rPr>
              <a:t>那知是寒食，但见乌衔纸。</a:t>
            </a:r>
            <a:r>
              <a:rPr lang="zh-CN" altLang="en-US" sz="3200" b="1" dirty="0">
                <a:solidFill>
                  <a:srgbClr val="C00000"/>
                </a:solidFill>
                <a:latin typeface="宋体" pitchFamily="2" charset="-122"/>
                <a:ea typeface="宋体" pitchFamily="2" charset="-122"/>
              </a:rPr>
              <a:t>君门深九重，坟墓在万里。也拟哭途穷，死灰吹不</a:t>
            </a:r>
            <a:r>
              <a:rPr lang="zh-CN" altLang="en-US" sz="3200" b="1" dirty="0" smtClean="0">
                <a:solidFill>
                  <a:srgbClr val="C00000"/>
                </a:solidFill>
                <a:latin typeface="宋体" pitchFamily="2" charset="-122"/>
                <a:ea typeface="宋体" pitchFamily="2" charset="-122"/>
              </a:rPr>
              <a:t>起。</a:t>
            </a:r>
            <a:endParaRPr lang="zh-CN" altLang="en-US" sz="3200" b="1" dirty="0">
              <a:solidFill>
                <a:srgbClr val="C00000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0606" y="591344"/>
            <a:ext cx="759182" cy="339037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800" dirty="0" smtClean="0">
                <a:latin typeface="宋体" pitchFamily="2" charset="-122"/>
                <a:ea typeface="宋体" pitchFamily="2" charset="-122"/>
              </a:rPr>
              <a:t>第一：王羲之</a:t>
            </a:r>
            <a:r>
              <a:rPr lang="en-US" altLang="zh-CN" sz="2800" dirty="0" smtClean="0">
                <a:latin typeface="宋体" pitchFamily="2" charset="-122"/>
                <a:ea typeface="宋体" pitchFamily="2" charset="-122"/>
              </a:rPr>
              <a:t>《</a:t>
            </a:r>
            <a:r>
              <a:rPr lang="zh-CN" altLang="en-US" sz="2800" dirty="0" smtClean="0">
                <a:latin typeface="宋体" pitchFamily="2" charset="-122"/>
                <a:ea typeface="宋体" pitchFamily="2" charset="-122"/>
              </a:rPr>
              <a:t>兰亭集序</a:t>
            </a:r>
            <a:r>
              <a:rPr lang="en-US" altLang="zh-CN" sz="2800" dirty="0" smtClean="0">
                <a:latin typeface="宋体" pitchFamily="2" charset="-122"/>
                <a:ea typeface="宋体" pitchFamily="2" charset="-122"/>
              </a:rPr>
              <a:t>》</a:t>
            </a:r>
          </a:p>
          <a:p>
            <a:r>
              <a:rPr lang="zh-CN" altLang="en-US" sz="2800" dirty="0" smtClean="0">
                <a:latin typeface="宋体" pitchFamily="2" charset="-122"/>
                <a:ea typeface="宋体" pitchFamily="2" charset="-122"/>
              </a:rPr>
              <a:t>第二：颜真卿</a:t>
            </a:r>
            <a:r>
              <a:rPr lang="en-US" altLang="zh-CN" sz="2800" dirty="0" smtClean="0">
                <a:latin typeface="宋体" pitchFamily="2" charset="-122"/>
                <a:ea typeface="宋体" pitchFamily="2" charset="-122"/>
              </a:rPr>
              <a:t>《</a:t>
            </a:r>
            <a:r>
              <a:rPr lang="zh-CN" altLang="en-US" sz="2800" dirty="0">
                <a:latin typeface="宋体" pitchFamily="2" charset="-122"/>
                <a:ea typeface="宋体" pitchFamily="2" charset="-122"/>
              </a:rPr>
              <a:t>祭侄季明</a:t>
            </a:r>
            <a:r>
              <a:rPr lang="zh-CN" altLang="en-US" sz="2800" dirty="0" smtClean="0">
                <a:latin typeface="宋体" pitchFamily="2" charset="-122"/>
                <a:ea typeface="宋体" pitchFamily="2" charset="-122"/>
              </a:rPr>
              <a:t>文稿</a:t>
            </a:r>
            <a:r>
              <a:rPr lang="en-US" altLang="zh-CN" sz="2800" dirty="0" smtClean="0">
                <a:latin typeface="宋体" pitchFamily="2" charset="-122"/>
                <a:ea typeface="宋体" pitchFamily="2" charset="-122"/>
              </a:rPr>
              <a:t>》</a:t>
            </a:r>
            <a:endParaRPr lang="zh-CN" altLang="en-US" sz="2800" dirty="0">
              <a:latin typeface="宋体" pitchFamily="2" charset="-122"/>
              <a:ea typeface="宋体" pitchFamily="2" charset="-122"/>
            </a:endParaRPr>
          </a:p>
        </p:txBody>
      </p:sp>
      <p:pic>
        <p:nvPicPr>
          <p:cNvPr id="1030" name="Picture 6" descr="https://p1.ssl.qhimg.com/t012ed41d9353682fc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7515" y="331393"/>
            <a:ext cx="7753879" cy="269835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2376282046"/>
      </p:ext>
    </p:extLst>
  </p:cSld>
  <p:clrMapOvr>
    <a:masterClrMapping/>
  </p:clrMapOvr>
  <p:transition spd="slow">
    <p:cover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252456" y="134144"/>
            <a:ext cx="8893131" cy="4870574"/>
          </a:xfrm>
          <a:prstGeom prst="rect">
            <a:avLst/>
          </a:prstGeom>
          <a:solidFill>
            <a:srgbClr val="FFFFFF"/>
          </a:solidFill>
        </p:spPr>
        <p:txBody>
          <a:bodyPr wrap="square" lIns="68589" tIns="34295" rIns="68589" bIns="34295" rtlCol="0" anchor="t">
            <a:spAutoFit/>
          </a:bodyPr>
          <a:lstStyle/>
          <a:p>
            <a:pPr algn="l"/>
            <a:r>
              <a:rPr lang="zh-CN" altLang="en-US" sz="3200" dirty="0"/>
              <a:t>        </a:t>
            </a:r>
            <a:r>
              <a:rPr lang="zh-CN" altLang="en-US" sz="3600" dirty="0"/>
              <a:t>“壬戌之秋”是宋神宗元丰五年，也就是公元1082年。三年前，苏轼的人生发生了巨大变革。苏轼前半生比较顺利：</a:t>
            </a:r>
            <a:r>
              <a:rPr lang="zh-CN" altLang="en-US" sz="3600" dirty="0">
                <a:solidFill>
                  <a:srgbClr val="FF0000"/>
                </a:solidFill>
              </a:rPr>
              <a:t>二十多岁中进士，名满天下，得到了当时的文坛泰斗欧阳修的赏识。</a:t>
            </a:r>
            <a:r>
              <a:rPr lang="zh-CN" altLang="en-US" sz="3600" dirty="0"/>
              <a:t>当时的皇帝（宋仁宗）曾经这样说：今天我们取苏轼和苏辙为进士，等于为子孙找来了两个宰相啊！可以说，苏轼是在</a:t>
            </a:r>
            <a:r>
              <a:rPr lang="zh-CN" altLang="en-US" sz="3600" dirty="0">
                <a:solidFill>
                  <a:srgbClr val="FF0000"/>
                </a:solidFill>
              </a:rPr>
              <a:t>器重推崇</a:t>
            </a:r>
            <a:r>
              <a:rPr lang="zh-CN" altLang="en-US" sz="3600" dirty="0"/>
              <a:t>中度过青年时代的</a:t>
            </a:r>
            <a:r>
              <a:rPr lang="zh-CN" altLang="en-US" sz="3600" dirty="0" smtClean="0"/>
              <a:t>。</a:t>
            </a:r>
            <a:endParaRPr lang="en-US" altLang="zh-CN" sz="3600" dirty="0" smtClean="0"/>
          </a:p>
          <a:p>
            <a:pPr indent="457200" algn="l"/>
            <a:r>
              <a:rPr lang="zh-CN" altLang="en-US" sz="3600" dirty="0" smtClean="0"/>
              <a:t>在</a:t>
            </a:r>
            <a:r>
              <a:rPr lang="zh-CN" altLang="en-US" sz="3600" dirty="0"/>
              <a:t>政治上，他很敢讲话，有自己的思想和主张。但随着神宗皇帝即位，任用王安石变法，情况就发生了变化。苏东坡很直，有什么讲什么。他觉得王安石搞得这个青苗法、募役法、农田水利法，不像说得那么好，老百姓生活在水深火热之中，生活加倍难熬。这位大诗人出于同情心、责任感和使命感上书朝廷，对新法有微词（在《上神宗皇帝书》中，称变法骨干为“新进”，这个词在古代有较明显的贬义）</a:t>
            </a:r>
            <a:r>
              <a:rPr lang="zh-CN" altLang="en-US" sz="3600" dirty="0" smtClean="0"/>
              <a:t>。</a:t>
            </a:r>
            <a:endParaRPr lang="zh-CN" altLang="en-US" sz="36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8755560"/>
      </p:ext>
    </p:extLst>
  </p:cSld>
  <p:clrMapOvr>
    <a:masterClrMapping/>
  </p:clrMapOvr>
  <p:transition spd="slow">
    <p:cover dir="rd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05594" y="667544"/>
            <a:ext cx="8538016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457200" algn="l"/>
            <a:r>
              <a:rPr lang="zh-CN" altLang="en-US" sz="3600" dirty="0">
                <a:solidFill>
                  <a:srgbClr val="335338"/>
                </a:solidFill>
              </a:rPr>
              <a:t>他还写了大量的诗，讲老百姓究竟过得怎么样，结果就被反对派所利用了。御史李定等人对他的诗吹毛求疵，找了许多罪名说苏东坡诋毁朝政，甚至有不臣之心。神宗皇帝把苏轼下狱。历经103天，苏轼差一点儿就掉了脑袋。这就是历史上有名的文字狱——</a:t>
            </a:r>
            <a:r>
              <a:rPr lang="zh-CN" altLang="en-US" sz="3600" b="1" dirty="0">
                <a:solidFill>
                  <a:srgbClr val="FF0000"/>
                </a:solidFill>
              </a:rPr>
              <a:t>“乌台诗案”</a:t>
            </a:r>
            <a:r>
              <a:rPr lang="zh-CN" altLang="en-US" sz="3600" dirty="0" smtClean="0">
                <a:solidFill>
                  <a:srgbClr val="335338"/>
                </a:solidFill>
              </a:rPr>
              <a:t>。</a:t>
            </a:r>
            <a:endParaRPr lang="en-US" altLang="zh-CN" sz="3600" dirty="0" smtClean="0">
              <a:solidFill>
                <a:srgbClr val="335338"/>
              </a:solidFill>
            </a:endParaRPr>
          </a:p>
          <a:p>
            <a:pPr lvl="0" indent="457200" algn="l"/>
            <a:r>
              <a:rPr lang="zh-CN" altLang="en-US" sz="3600" dirty="0" smtClean="0">
                <a:solidFill>
                  <a:srgbClr val="335338"/>
                </a:solidFill>
              </a:rPr>
              <a:t>“</a:t>
            </a:r>
            <a:r>
              <a:rPr lang="zh-CN" altLang="en-US" sz="3600" dirty="0">
                <a:solidFill>
                  <a:srgbClr val="335338"/>
                </a:solidFill>
              </a:rPr>
              <a:t>乌台诗案”后苏轼被贬黄州团练副使，不得签署公事，等于被软禁观察，处境艰难。</a:t>
            </a:r>
            <a:r>
              <a:rPr lang="zh-CN" altLang="en-US" sz="3600" u="sng" dirty="0">
                <a:solidFill>
                  <a:srgbClr val="335338"/>
                </a:solidFill>
              </a:rPr>
              <a:t>苏轼写此文时46岁，从从政的视角来看，正是人生的成熟期，该有所作为的时候，可他只能在城东开垦一块坡地，靠种田帮补生计。</a:t>
            </a:r>
            <a:r>
              <a:rPr lang="zh-CN" altLang="en-US" sz="3600" b="1" dirty="0">
                <a:solidFill>
                  <a:srgbClr val="FF0000"/>
                </a:solidFill>
              </a:rPr>
              <a:t>因此，壬戌之秋对苏轼来讲是有特殊意义的一个秋天。</a:t>
            </a:r>
          </a:p>
        </p:txBody>
      </p:sp>
    </p:spTree>
    <p:extLst>
      <p:ext uri="{BB962C8B-B14F-4D97-AF65-F5344CB8AC3E}">
        <p14:creationId xmlns:p14="http://schemas.microsoft.com/office/powerpoint/2010/main" val="400689251"/>
      </p:ext>
    </p:extLst>
  </p:cSld>
  <p:clrMapOvr>
    <a:masterClrMapping/>
  </p:clrMapOvr>
  <p:transition spd="slow">
    <p:cover dir="rd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20542" y="930880"/>
            <a:ext cx="8695652" cy="2941841"/>
          </a:xfrm>
          <a:prstGeom prst="rect">
            <a:avLst/>
          </a:prstGeom>
          <a:noFill/>
        </p:spPr>
        <p:txBody>
          <a:bodyPr wrap="square" lIns="68589" tIns="34295" rIns="68589" bIns="34295" rtlCol="0" anchor="t">
            <a:spAutoFit/>
          </a:bodyPr>
          <a:lstStyle/>
          <a:p>
            <a:pPr algn="l"/>
            <a:r>
              <a:rPr lang="en-US" altLang="zh-CN" sz="4000" dirty="0"/>
              <a:t>          </a:t>
            </a:r>
            <a:r>
              <a:rPr lang="zh-CN" altLang="en-US" sz="4000" b="1" dirty="0"/>
              <a:t>苏轼的政治处境和人生际遇概括起来就是：</a:t>
            </a:r>
            <a:r>
              <a:rPr lang="zh-CN" altLang="en-US" sz="4000" b="1" dirty="0">
                <a:solidFill>
                  <a:srgbClr val="FF0000"/>
                </a:solidFill>
              </a:rPr>
              <a:t>年富力强，含冤被贬。生计困顿，前途渺茫。</a:t>
            </a:r>
            <a:r>
              <a:rPr lang="zh-CN" altLang="en-US" sz="4000" b="1" dirty="0"/>
              <a:t>此前，苏轼主流的思想是儒家的：一直有远大的理想，有兼济天下的使命感和责任感。有这样人生追求，盛年被贬，而且是含冤被贬，他心中的抑郁、痛苦、煎熬、无助、悲观、失望，都在情理之中。</a:t>
            </a:r>
            <a:r>
              <a:rPr lang="zh-CN" altLang="en-US" sz="4000" b="1" dirty="0">
                <a:solidFill>
                  <a:srgbClr val="FF0000"/>
                </a:solidFill>
              </a:rPr>
              <a:t>那么，在这个特定的时间节点以及由此派生的种种情绪，在《前赤壁赋》中有怎样的表现呢？</a:t>
            </a:r>
          </a:p>
        </p:txBody>
      </p:sp>
    </p:spTree>
    <p:extLst>
      <p:ext uri="{BB962C8B-B14F-4D97-AF65-F5344CB8AC3E}">
        <p14:creationId xmlns:p14="http://schemas.microsoft.com/office/powerpoint/2010/main" val="2606964175"/>
      </p:ext>
    </p:extLst>
  </p:cSld>
  <p:clrMapOvr>
    <a:masterClrMapping/>
  </p:clrMapOvr>
  <p:transition spd="slow">
    <p:cover dir="rd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65377" y="437333"/>
            <a:ext cx="4900035" cy="377036"/>
          </a:xfrm>
          <a:prstGeom prst="rect">
            <a:avLst/>
          </a:prstGeom>
          <a:noFill/>
        </p:spPr>
        <p:txBody>
          <a:bodyPr wrap="square" lIns="68589" tIns="34295" rIns="68589" bIns="34295" rtlCol="0" anchor="t">
            <a:spAutoFit/>
          </a:bodyPr>
          <a:lstStyle/>
          <a:p>
            <a:r>
              <a:rPr lang="zh-CN" altLang="en-US" sz="3000" b="1">
                <a:solidFill>
                  <a:srgbClr val="FF0000"/>
                </a:solidFill>
              </a:rPr>
              <a:t>第一处表现，扣弦而歌。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926316" y="1435610"/>
            <a:ext cx="2837514" cy="1710735"/>
          </a:xfrm>
          <a:prstGeom prst="rect">
            <a:avLst/>
          </a:prstGeom>
          <a:noFill/>
        </p:spPr>
        <p:txBody>
          <a:bodyPr wrap="square" lIns="68589" tIns="34295" rIns="68589" bIns="34295" rtlCol="0" anchor="t">
            <a:spAutoFit/>
          </a:bodyPr>
          <a:lstStyle/>
          <a:p>
            <a:r>
              <a:rPr lang="zh-CN" altLang="en-US" sz="4000" b="1" u="sng" dirty="0"/>
              <a:t>桂</a:t>
            </a:r>
            <a:r>
              <a:rPr lang="zh-CN" altLang="en-US" sz="4000" b="1" dirty="0"/>
              <a:t>棹</a:t>
            </a:r>
            <a:r>
              <a:rPr lang="zh-CN" altLang="en-US" sz="4000" b="1" dirty="0">
                <a:solidFill>
                  <a:srgbClr val="FF0000"/>
                </a:solidFill>
              </a:rPr>
              <a:t>兮</a:t>
            </a:r>
            <a:r>
              <a:rPr lang="zh-CN" altLang="en-US" sz="4000" b="1" u="sng" dirty="0"/>
              <a:t>兰</a:t>
            </a:r>
            <a:r>
              <a:rPr lang="zh-CN" altLang="en-US" sz="4000" b="1" dirty="0"/>
              <a:t>桨，</a:t>
            </a:r>
          </a:p>
          <a:p>
            <a:r>
              <a:rPr lang="zh-CN" altLang="en-US" sz="4000" b="1" dirty="0"/>
              <a:t>击空明</a:t>
            </a:r>
            <a:r>
              <a:rPr lang="zh-CN" altLang="en-US" sz="4000" b="1" dirty="0">
                <a:solidFill>
                  <a:srgbClr val="FF0000"/>
                </a:solidFill>
              </a:rPr>
              <a:t>兮</a:t>
            </a:r>
            <a:r>
              <a:rPr lang="zh-CN" altLang="en-US" sz="4000" b="1" dirty="0"/>
              <a:t>溯流光。</a:t>
            </a:r>
          </a:p>
          <a:p>
            <a:r>
              <a:rPr lang="zh-CN" altLang="en-US" sz="4000" b="1" dirty="0"/>
              <a:t>渺渺</a:t>
            </a:r>
            <a:r>
              <a:rPr lang="zh-CN" altLang="en-US" sz="4000" b="1" dirty="0">
                <a:solidFill>
                  <a:srgbClr val="FF0000"/>
                </a:solidFill>
              </a:rPr>
              <a:t>兮</a:t>
            </a:r>
            <a:r>
              <a:rPr lang="zh-CN" altLang="en-US" sz="4000" b="1" dirty="0"/>
              <a:t>予怀，</a:t>
            </a:r>
          </a:p>
          <a:p>
            <a:r>
              <a:rPr lang="zh-CN" altLang="en-US" sz="4000" b="1" dirty="0"/>
              <a:t>望</a:t>
            </a:r>
            <a:r>
              <a:rPr lang="zh-CN" altLang="en-US" sz="4000" b="1" dirty="0">
                <a:solidFill>
                  <a:srgbClr val="FF0000"/>
                </a:solidFill>
              </a:rPr>
              <a:t>美人兮</a:t>
            </a:r>
            <a:r>
              <a:rPr lang="zh-CN" altLang="en-US" sz="4000" b="1" dirty="0"/>
              <a:t>天一方。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4468327" y="1678269"/>
            <a:ext cx="2964676" cy="1546587"/>
          </a:xfrm>
          <a:prstGeom prst="rect">
            <a:avLst/>
          </a:prstGeom>
          <a:noFill/>
        </p:spPr>
        <p:txBody>
          <a:bodyPr wrap="square" lIns="68589" tIns="34295" rIns="68589" bIns="34295" rtlCol="0" anchor="t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</a:rPr>
              <a:t>形似</a:t>
            </a:r>
            <a:r>
              <a:rPr lang="zh-CN" altLang="en-US" sz="3600" b="1" dirty="0">
                <a:solidFill>
                  <a:srgbClr val="FF0000"/>
                </a:solidFill>
                <a:sym typeface="+mn-ea"/>
              </a:rPr>
              <a:t>楚辞</a:t>
            </a:r>
          </a:p>
          <a:p>
            <a:r>
              <a:rPr lang="zh-CN" altLang="en-US" sz="3600" b="1" dirty="0">
                <a:solidFill>
                  <a:srgbClr val="FF0000"/>
                </a:solidFill>
              </a:rPr>
              <a:t>自比屈原</a:t>
            </a:r>
          </a:p>
          <a:p>
            <a:r>
              <a:rPr lang="zh-CN" altLang="en-US" sz="3600" b="1" dirty="0" smtClean="0">
                <a:solidFill>
                  <a:srgbClr val="FF0000"/>
                </a:solidFill>
              </a:rPr>
              <a:t>感叹</a:t>
            </a:r>
            <a:r>
              <a:rPr lang="zh-CN" altLang="en-US" sz="3600" b="1" dirty="0" smtClean="0">
                <a:solidFill>
                  <a:srgbClr val="FF0000"/>
                </a:solidFill>
              </a:rPr>
              <a:t>怀才不遇</a:t>
            </a:r>
            <a:endParaRPr lang="en-US" altLang="zh-CN" sz="3600" b="1" dirty="0" smtClean="0">
              <a:solidFill>
                <a:srgbClr val="FF0000"/>
              </a:solidFill>
            </a:endParaRPr>
          </a:p>
          <a:p>
            <a:r>
              <a:rPr lang="zh-CN" altLang="en-US" sz="3600" b="1" dirty="0" smtClean="0">
                <a:solidFill>
                  <a:srgbClr val="FF0000"/>
                </a:solidFill>
              </a:rPr>
              <a:t>关切政事，不甘沉沦</a:t>
            </a:r>
            <a:endParaRPr lang="zh-CN" altLang="en-US" sz="3600" b="1" dirty="0">
              <a:solidFill>
                <a:srgbClr val="FF0000"/>
              </a:solidFill>
            </a:endParaRPr>
          </a:p>
        </p:txBody>
      </p:sp>
      <p:sp>
        <p:nvSpPr>
          <p:cNvPr id="36866" name="文本框 132098"/>
          <p:cNvSpPr txBox="1"/>
          <p:nvPr/>
        </p:nvSpPr>
        <p:spPr>
          <a:xfrm>
            <a:off x="4356737" y="1214904"/>
            <a:ext cx="3187857" cy="438592"/>
          </a:xfrm>
          <a:prstGeom prst="rect">
            <a:avLst/>
          </a:prstGeom>
          <a:noFill/>
          <a:ln w="9525">
            <a:noFill/>
          </a:ln>
        </p:spPr>
        <p:txBody>
          <a:bodyPr lIns="68589" tIns="34295" rIns="68589" bIns="34295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香草美人</a:t>
            </a:r>
          </a:p>
        </p:txBody>
      </p:sp>
    </p:spTree>
    <p:extLst>
      <p:ext uri="{BB962C8B-B14F-4D97-AF65-F5344CB8AC3E}">
        <p14:creationId xmlns:p14="http://schemas.microsoft.com/office/powerpoint/2010/main" val="3316178318"/>
      </p:ext>
    </p:extLst>
  </p:cSld>
  <p:clrMapOvr>
    <a:masterClrMapping/>
  </p:clrMapOvr>
  <p:transition spd="slow">
    <p:cover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68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68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3686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98520" y="743744"/>
            <a:ext cx="8981729" cy="2941841"/>
          </a:xfrm>
          <a:prstGeom prst="rect">
            <a:avLst/>
          </a:prstGeom>
          <a:noFill/>
        </p:spPr>
        <p:txBody>
          <a:bodyPr wrap="square" lIns="68589" tIns="34295" rIns="68589" bIns="34295" rtlCol="0" anchor="t">
            <a:spAutoFit/>
          </a:bodyPr>
          <a:lstStyle/>
          <a:p>
            <a:pPr indent="457200" algn="l"/>
            <a:r>
              <a:rPr lang="zh-CN" altLang="en-US" sz="4000" b="1" dirty="0" smtClean="0"/>
              <a:t>美人</a:t>
            </a:r>
            <a:r>
              <a:rPr lang="zh-CN" altLang="en-US" sz="4000" b="1" dirty="0"/>
              <a:t>：象征圣主贤臣、美好理想</a:t>
            </a:r>
            <a:r>
              <a:rPr lang="zh-CN" altLang="en-US" sz="4000" b="1" dirty="0" smtClean="0"/>
              <a:t>。</a:t>
            </a:r>
            <a:endParaRPr lang="en-US" altLang="zh-CN" sz="4000" b="1" dirty="0" smtClean="0"/>
          </a:p>
          <a:p>
            <a:pPr indent="457200" algn="l"/>
            <a:r>
              <a:rPr lang="zh-CN" altLang="en-US" sz="4000" b="1" dirty="0" smtClean="0"/>
              <a:t>而</a:t>
            </a:r>
            <a:r>
              <a:rPr lang="zh-CN" altLang="en-US" sz="4000" b="1" dirty="0"/>
              <a:t>“渺渺</a:t>
            </a:r>
            <a:r>
              <a:rPr lang="zh-CN" altLang="en-US" sz="4000" b="1" dirty="0" smtClean="0"/>
              <a:t>兮予怀</a:t>
            </a:r>
            <a:r>
              <a:rPr lang="zh-CN" altLang="en-US" sz="4000" b="1" dirty="0"/>
              <a:t>，望美人兮天一方”，这句话其实是在说，皇帝啊，皇帝啊，我想念你呀，想念你，何时才能回到您的身边去</a:t>
            </a:r>
            <a:r>
              <a:rPr lang="zh-CN" altLang="en-US" sz="4000" b="1" dirty="0" smtClean="0"/>
              <a:t>！</a:t>
            </a:r>
            <a:endParaRPr lang="zh-CN" altLang="en-US" sz="4000" b="1" dirty="0"/>
          </a:p>
          <a:p>
            <a:pPr algn="l"/>
            <a:r>
              <a:rPr lang="zh-CN" altLang="en-US" sz="4000" b="1" dirty="0"/>
              <a:t>        对苏轼来说，“美人”意味着实现“治国平天下”的政治理想，而此时，在“天一方”的“美人”，却成了他可望而不可即的追念</a:t>
            </a:r>
            <a:r>
              <a:rPr lang="zh-CN" altLang="en-US" sz="4000" b="1" dirty="0" smtClean="0"/>
              <a:t>。</a:t>
            </a:r>
            <a:endParaRPr lang="zh-CN" altLang="en-US" sz="4000" b="1" dirty="0"/>
          </a:p>
        </p:txBody>
      </p:sp>
    </p:spTree>
    <p:extLst>
      <p:ext uri="{BB962C8B-B14F-4D97-AF65-F5344CB8AC3E}">
        <p14:creationId xmlns:p14="http://schemas.microsoft.com/office/powerpoint/2010/main" val="678630722"/>
      </p:ext>
    </p:extLst>
  </p:cSld>
  <p:clrMapOvr>
    <a:masterClrMapping/>
  </p:clrMapOvr>
  <p:transition spd="slow">
    <p:cover dir="rd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81959" y="625986"/>
            <a:ext cx="3318134" cy="397555"/>
          </a:xfrm>
          <a:prstGeom prst="rect">
            <a:avLst/>
          </a:prstGeom>
          <a:noFill/>
        </p:spPr>
        <p:txBody>
          <a:bodyPr wrap="square" lIns="68589" tIns="34295" rIns="68589" bIns="34295" rtlCol="0" anchor="t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</a:rPr>
              <a:t>第二处表现，倚歌而和。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266747" y="1230533"/>
            <a:ext cx="4503726" cy="1546587"/>
          </a:xfrm>
          <a:prstGeom prst="rect">
            <a:avLst/>
          </a:prstGeom>
          <a:noFill/>
        </p:spPr>
        <p:txBody>
          <a:bodyPr wrap="square" lIns="68589" tIns="34295" rIns="68589" bIns="34295" rtlCol="0" anchor="t">
            <a:spAutoFit/>
          </a:bodyPr>
          <a:lstStyle/>
          <a:p>
            <a:r>
              <a:rPr lang="zh-CN" altLang="en-US" sz="3600" dirty="0"/>
              <a:t>其声呜呜然，</a:t>
            </a:r>
          </a:p>
          <a:p>
            <a:r>
              <a:rPr lang="zh-CN" altLang="en-US" sz="3600" dirty="0"/>
              <a:t>如怨如慕、如泣如诉、</a:t>
            </a:r>
          </a:p>
          <a:p>
            <a:r>
              <a:rPr lang="zh-CN" altLang="en-US" sz="3600" dirty="0"/>
              <a:t>余音袅袅、不绝如缕。</a:t>
            </a:r>
          </a:p>
          <a:p>
            <a:r>
              <a:rPr lang="zh-CN" altLang="en-US" sz="3600" dirty="0"/>
              <a:t>舞幽壑之潜蛟，泣孤舟之嫠妇。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266747" y="2976892"/>
            <a:ext cx="4278407" cy="1300366"/>
          </a:xfrm>
          <a:prstGeom prst="rect">
            <a:avLst/>
          </a:prstGeom>
          <a:noFill/>
        </p:spPr>
        <p:txBody>
          <a:bodyPr wrap="square" lIns="68589" tIns="34295" rIns="68589" bIns="34295" rtlCol="0" anchor="t">
            <a:spAutoFit/>
          </a:bodyPr>
          <a:lstStyle/>
          <a:p>
            <a:r>
              <a:rPr lang="zh-CN" altLang="en-US" sz="4000" b="1" dirty="0">
                <a:solidFill>
                  <a:srgbClr val="FF0000"/>
                </a:solidFill>
              </a:rPr>
              <a:t>洞箫悲咽</a:t>
            </a:r>
            <a:r>
              <a:rPr lang="zh-CN" altLang="en-US" sz="4000" b="1" dirty="0" smtClean="0">
                <a:solidFill>
                  <a:srgbClr val="FF0000"/>
                </a:solidFill>
              </a:rPr>
              <a:t>低回的</a:t>
            </a:r>
            <a:r>
              <a:rPr lang="zh-CN" altLang="en-US" sz="4000" b="1" dirty="0">
                <a:solidFill>
                  <a:srgbClr val="FF0000"/>
                </a:solidFill>
              </a:rPr>
              <a:t>哀音</a:t>
            </a:r>
          </a:p>
          <a:p>
            <a:r>
              <a:rPr lang="zh-CN" altLang="en-US" sz="4000" b="1" dirty="0">
                <a:solidFill>
                  <a:srgbClr val="FF0000"/>
                </a:solidFill>
              </a:rPr>
              <a:t>情感愁苦，袅袅不绝</a:t>
            </a:r>
          </a:p>
          <a:p>
            <a:r>
              <a:rPr lang="zh-CN" altLang="en-US" sz="4000" b="1" dirty="0">
                <a:solidFill>
                  <a:srgbClr val="FF0000"/>
                </a:solidFill>
              </a:rPr>
              <a:t>有所寄托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4424818" y="62138"/>
            <a:ext cx="4619170" cy="4706427"/>
          </a:xfrm>
          <a:prstGeom prst="rect">
            <a:avLst/>
          </a:prstGeom>
          <a:noFill/>
        </p:spPr>
        <p:txBody>
          <a:bodyPr wrap="square" lIns="68589" tIns="34295" rIns="68589" bIns="34295" rtlCol="0" anchor="t">
            <a:spAutoFit/>
          </a:bodyPr>
          <a:lstStyle/>
          <a:p>
            <a:pPr indent="457200" algn="l"/>
            <a:r>
              <a:rPr lang="zh-CN" altLang="en-US" sz="2800" b="1" dirty="0" smtClean="0"/>
              <a:t>李</a:t>
            </a:r>
            <a:r>
              <a:rPr lang="zh-CN" altLang="en-US" sz="2800" b="1" dirty="0"/>
              <a:t>贺《李凭箜篌引》的名句：梦入深山蛟神遇，老鱼跳波瘦蛟舞。</a:t>
            </a:r>
          </a:p>
          <a:p>
            <a:pPr indent="457200" algn="l"/>
            <a:r>
              <a:rPr lang="zh-CN" altLang="en-US" sz="2800" b="1" dirty="0" smtClean="0"/>
              <a:t>“</a:t>
            </a:r>
            <a:r>
              <a:rPr lang="zh-CN" altLang="en-US" sz="2800" b="1" dirty="0"/>
              <a:t>去来江水守空船，绕船月明江水寒。夜深忽梦少年事，梦啼妆泪红阑干</a:t>
            </a:r>
            <a:r>
              <a:rPr lang="zh-CN" altLang="en-US" sz="2800" b="1" dirty="0" smtClean="0"/>
              <a:t>”</a:t>
            </a:r>
            <a:endParaRPr lang="zh-CN" altLang="en-US" sz="2800" b="1" dirty="0"/>
          </a:p>
          <a:p>
            <a:pPr indent="457200" algn="l"/>
            <a:r>
              <a:rPr lang="zh-CN" altLang="en-US" sz="2800" b="1" dirty="0" smtClean="0"/>
              <a:t>深层</a:t>
            </a:r>
            <a:r>
              <a:rPr lang="zh-CN" altLang="en-US" sz="2800" b="1" dirty="0"/>
              <a:t>的意思需要探究才能发现。李贺怀才不遇，英年早逝。李贺父</a:t>
            </a:r>
            <a:r>
              <a:rPr lang="zh-CN" altLang="en-US" sz="2800" b="1" dirty="0" smtClean="0"/>
              <a:t>名“晋肃”、“晋”与“进”犯</a:t>
            </a:r>
            <a:r>
              <a:rPr lang="zh-CN" altLang="en-US" sz="2800" b="1" dirty="0"/>
              <a:t>名讳</a:t>
            </a:r>
            <a:r>
              <a:rPr lang="zh-CN" altLang="en-US" sz="2800" b="1" dirty="0" smtClean="0"/>
              <a:t>。</a:t>
            </a:r>
            <a:r>
              <a:rPr lang="zh-CN" altLang="en-US" sz="2800" b="1" dirty="0"/>
              <a:t>李贺为避父讳，一辈子不能考进士（这是一件很荒谬的事情，韩愈做文章批判过）。白居易在写《琵琶行》时，得罪权贵，被贬江州司马，也是政治上被贬谪的失意人。</a:t>
            </a:r>
          </a:p>
          <a:p>
            <a:pPr algn="l"/>
            <a:r>
              <a:rPr lang="zh-CN" altLang="en-US" sz="3600" b="1" dirty="0" smtClean="0"/>
              <a:t>三</a:t>
            </a:r>
            <a:r>
              <a:rPr lang="zh-CN" altLang="en-US" sz="3600" b="1" dirty="0"/>
              <a:t>个处境境况跟他都非常相似的古人，都是伟大的诗人，同时也都是落寞的政客。他们跟苏东坡是隔代知音。</a:t>
            </a:r>
          </a:p>
        </p:txBody>
      </p:sp>
    </p:spTree>
    <p:extLst>
      <p:ext uri="{BB962C8B-B14F-4D97-AF65-F5344CB8AC3E}">
        <p14:creationId xmlns:p14="http://schemas.microsoft.com/office/powerpoint/2010/main" val="3993614362"/>
      </p:ext>
    </p:extLst>
  </p:cSld>
  <p:clrMapOvr>
    <a:masterClrMapping/>
  </p:clrMapOvr>
  <p:transition spd="slow">
    <p:cover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63074" y="1581944"/>
            <a:ext cx="8653119" cy="1915919"/>
          </a:xfrm>
          <a:prstGeom prst="rect">
            <a:avLst/>
          </a:prstGeom>
          <a:noFill/>
        </p:spPr>
        <p:txBody>
          <a:bodyPr wrap="square" lIns="68589" tIns="34295" rIns="68589" bIns="34295" rtlCol="0" anchor="t">
            <a:spAutoFit/>
          </a:bodyPr>
          <a:lstStyle/>
          <a:p>
            <a:pPr algn="l"/>
            <a:r>
              <a:rPr lang="en-US" altLang="zh-CN" dirty="0"/>
              <a:t>     </a:t>
            </a:r>
            <a:r>
              <a:rPr lang="en-US" altLang="zh-CN" sz="2700" dirty="0"/>
              <a:t>   </a:t>
            </a:r>
            <a:r>
              <a:rPr lang="zh-CN" altLang="en-US" sz="3600" b="1" dirty="0">
                <a:solidFill>
                  <a:srgbClr val="003366"/>
                </a:solidFill>
                <a:latin typeface="楷体_GB2312" pitchFamily="49" charset="-122"/>
                <a:ea typeface="楷体_GB2312" pitchFamily="49" charset="-122"/>
                <a:cs typeface="+mn-ea"/>
                <a:sym typeface="+mn-ea"/>
              </a:rPr>
              <a:t>采用</a:t>
            </a:r>
            <a:r>
              <a:rPr lang="zh-CN" altLang="en-US" sz="36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  <a:cs typeface="+mn-ea"/>
                <a:sym typeface="+mn-ea"/>
              </a:rPr>
              <a:t>比喻、通感</a:t>
            </a:r>
            <a:r>
              <a:rPr lang="zh-CN" altLang="en-US" sz="3600" b="1" dirty="0">
                <a:solidFill>
                  <a:srgbClr val="003366"/>
                </a:solidFill>
                <a:latin typeface="楷体_GB2312" pitchFamily="49" charset="-122"/>
                <a:ea typeface="楷体_GB2312" pitchFamily="49" charset="-122"/>
                <a:cs typeface="+mn-ea"/>
                <a:sym typeface="+mn-ea"/>
              </a:rPr>
              <a:t>的修辞</a:t>
            </a:r>
            <a:r>
              <a:rPr lang="zh-CN" altLang="en-US" sz="36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  <a:cs typeface="+mn-ea"/>
                <a:sym typeface="+mn-ea"/>
              </a:rPr>
              <a:t>，</a:t>
            </a:r>
            <a:r>
              <a:rPr lang="zh-CN" altLang="en-US" sz="36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  <a:cs typeface="+mn-ea"/>
                <a:sym typeface="+mn-ea"/>
              </a:rPr>
              <a:t>“怨、慕、泣、诉”</a:t>
            </a:r>
            <a:r>
              <a:rPr lang="zh-CN" altLang="en-US" sz="3600" b="1" dirty="0">
                <a:solidFill>
                  <a:srgbClr val="003366"/>
                </a:solidFill>
                <a:latin typeface="楷体_GB2312" pitchFamily="49" charset="-122"/>
                <a:ea typeface="楷体_GB2312" pitchFamily="49" charset="-122"/>
                <a:cs typeface="+mn-ea"/>
                <a:sym typeface="+mn-ea"/>
              </a:rPr>
              <a:t> 四字抓住了箫声</a:t>
            </a:r>
            <a:r>
              <a:rPr lang="zh-CN" altLang="en-US" sz="3600" b="1" i="1" dirty="0">
                <a:solidFill>
                  <a:srgbClr val="660033"/>
                </a:solidFill>
                <a:latin typeface="楷体_GB2312" pitchFamily="49" charset="-122"/>
                <a:ea typeface="楷体_GB2312" pitchFamily="49" charset="-122"/>
                <a:cs typeface="+mn-ea"/>
                <a:sym typeface="+mn-ea"/>
              </a:rPr>
              <a:t>幽咽哀怨</a:t>
            </a:r>
            <a:r>
              <a:rPr lang="zh-CN" altLang="en-US" sz="3600" b="1" dirty="0">
                <a:solidFill>
                  <a:srgbClr val="003366"/>
                </a:solidFill>
                <a:latin typeface="楷体_GB2312" pitchFamily="49" charset="-122"/>
                <a:ea typeface="楷体_GB2312" pitchFamily="49" charset="-122"/>
                <a:cs typeface="+mn-ea"/>
                <a:sym typeface="+mn-ea"/>
              </a:rPr>
              <a:t>的特点。箫声起，悲意生。从开篇至此处，情绪变化正是</a:t>
            </a:r>
            <a:r>
              <a:rPr lang="zh-CN" altLang="en-US" sz="3600" b="1" u="sng" dirty="0">
                <a:solidFill>
                  <a:srgbClr val="003366"/>
                </a:solidFill>
                <a:latin typeface="楷体_GB2312" pitchFamily="49" charset="-122"/>
                <a:ea typeface="楷体_GB2312" pitchFamily="49" charset="-122"/>
                <a:cs typeface="+mn-ea"/>
                <a:sym typeface="+mn-ea"/>
              </a:rPr>
              <a:t>由欢乐转为</a:t>
            </a:r>
            <a:r>
              <a:rPr lang="zh-CN" altLang="en-US" sz="3600" b="1" i="1" u="sng" dirty="0">
                <a:solidFill>
                  <a:srgbClr val="660033"/>
                </a:solidFill>
                <a:latin typeface="楷体_GB2312" pitchFamily="49" charset="-122"/>
                <a:ea typeface="楷体_GB2312" pitchFamily="49" charset="-122"/>
                <a:cs typeface="+mn-ea"/>
                <a:sym typeface="+mn-ea"/>
              </a:rPr>
              <a:t>悲哀</a:t>
            </a:r>
            <a:r>
              <a:rPr lang="zh-CN" altLang="en-US" sz="3600" b="1" u="sng" dirty="0">
                <a:solidFill>
                  <a:srgbClr val="003366"/>
                </a:solidFill>
                <a:latin typeface="楷体_GB2312" pitchFamily="49" charset="-122"/>
                <a:ea typeface="楷体_GB2312" pitchFamily="49" charset="-122"/>
                <a:cs typeface="+mn-ea"/>
                <a:sym typeface="+mn-ea"/>
              </a:rPr>
              <a:t>。</a:t>
            </a:r>
            <a:endParaRPr lang="en-US" altLang="zh-CN" sz="3600" u="sng" dirty="0"/>
          </a:p>
          <a:p>
            <a:pPr algn="l"/>
            <a:r>
              <a:rPr lang="en-US" altLang="zh-CN" sz="3600" dirty="0"/>
              <a:t>        </a:t>
            </a:r>
            <a:r>
              <a:rPr lang="zh-CN" altLang="en-US" sz="3600" dirty="0"/>
              <a:t>（“舞幽壑之潜蛟，泣孤舟之嫠妇”是洞箫的艺术效果，或者说艺术感染力</a:t>
            </a:r>
            <a:r>
              <a:rPr lang="zh-CN" altLang="en-US" sz="3600" dirty="0" smtClean="0"/>
              <a:t>。</a:t>
            </a:r>
            <a:r>
              <a:rPr lang="zh-CN" altLang="en-US" sz="3600" dirty="0" smtClean="0"/>
              <a:t>）</a:t>
            </a:r>
            <a:endParaRPr lang="zh-CN" altLang="en-US" sz="3600" dirty="0"/>
          </a:p>
        </p:txBody>
      </p:sp>
      <p:sp>
        <p:nvSpPr>
          <p:cNvPr id="3" name="文本框 2"/>
          <p:cNvSpPr txBox="1"/>
          <p:nvPr/>
        </p:nvSpPr>
        <p:spPr>
          <a:xfrm>
            <a:off x="424074" y="438944"/>
            <a:ext cx="8492119" cy="807924"/>
          </a:xfrm>
          <a:prstGeom prst="rect">
            <a:avLst/>
          </a:prstGeom>
          <a:noFill/>
        </p:spPr>
        <p:txBody>
          <a:bodyPr wrap="square" lIns="68589" tIns="34295" rIns="68589" bIns="34295" rtlCol="0" anchor="t">
            <a:spAutoFit/>
          </a:bodyPr>
          <a:lstStyle/>
          <a:p>
            <a:pPr algn="l"/>
            <a:r>
              <a:rPr lang="en-US" altLang="zh-CN" sz="3600" dirty="0"/>
              <a:t>    </a:t>
            </a:r>
            <a:r>
              <a:rPr lang="en-US" altLang="zh-CN" sz="3600" b="1" dirty="0"/>
              <a:t> </a:t>
            </a:r>
            <a:r>
              <a:rPr lang="zh-CN" altLang="en-US" sz="3600" b="1" dirty="0"/>
              <a:t>其声呜呜然，如怨如</a:t>
            </a:r>
            <a:r>
              <a:rPr lang="zh-CN" altLang="en-US" sz="3600" b="1" dirty="0" smtClean="0"/>
              <a:t>慕，如泣如诉</a:t>
            </a:r>
            <a:r>
              <a:rPr lang="zh-CN" altLang="en-US" sz="3600" b="1" dirty="0"/>
              <a:t>，</a:t>
            </a:r>
            <a:r>
              <a:rPr lang="zh-CN" altLang="en-US" sz="3600" b="1" dirty="0" smtClean="0"/>
              <a:t>余音袅袅，不绝如缕</a:t>
            </a:r>
            <a:r>
              <a:rPr lang="zh-CN" altLang="en-US" sz="3600" b="1" dirty="0"/>
              <a:t>。舞幽壑之潜蛟，泣孤舟之嫠妇。</a:t>
            </a:r>
          </a:p>
        </p:txBody>
      </p:sp>
    </p:spTree>
    <p:extLst>
      <p:ext uri="{BB962C8B-B14F-4D97-AF65-F5344CB8AC3E}">
        <p14:creationId xmlns:p14="http://schemas.microsoft.com/office/powerpoint/2010/main" val="2411015318"/>
      </p:ext>
    </p:extLst>
  </p:cSld>
  <p:clrMapOvr>
    <a:masterClrMapping/>
  </p:clrMapOvr>
  <p:transition spd="slow">
    <p:cover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507238" y="144825"/>
            <a:ext cx="2705093" cy="520665"/>
          </a:xfrm>
          <a:prstGeom prst="rect">
            <a:avLst/>
          </a:prstGeom>
          <a:noFill/>
        </p:spPr>
        <p:txBody>
          <a:bodyPr wrap="square" lIns="68589" tIns="34295" rIns="68589" bIns="34295" rtlCol="0" anchor="t">
            <a:spAutoFit/>
          </a:bodyPr>
          <a:lstStyle/>
          <a:p>
            <a:r>
              <a:rPr lang="zh-CN" altLang="en-US" sz="4400" b="1" dirty="0">
                <a:solidFill>
                  <a:srgbClr val="FF0000"/>
                </a:solidFill>
              </a:rPr>
              <a:t>密码2：赤壁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327749" y="2343944"/>
            <a:ext cx="8588446" cy="2039030"/>
          </a:xfrm>
          <a:prstGeom prst="rect">
            <a:avLst/>
          </a:prstGeom>
          <a:noFill/>
        </p:spPr>
        <p:txBody>
          <a:bodyPr wrap="square" lIns="68589" tIns="34295" rIns="68589" bIns="34295" rtlCol="0" anchor="t">
            <a:spAutoFit/>
          </a:bodyPr>
          <a:lstStyle/>
          <a:p>
            <a:pPr algn="l"/>
            <a:r>
              <a:rPr lang="en-US" altLang="zh-CN" dirty="0"/>
              <a:t>    </a:t>
            </a:r>
            <a:r>
              <a:rPr lang="en-US" altLang="zh-CN" sz="2100" b="1" dirty="0"/>
              <a:t>    </a:t>
            </a:r>
            <a:r>
              <a:rPr lang="zh-CN" altLang="en-US" sz="3200" b="1" dirty="0"/>
              <a:t>历史上有两处赤壁。一处“武赤壁”，在今天湖北省赤壁市。武赤壁是三国时期的古战场。看过《三国演义》都知道，三国有三大战役，第一就是赤壁之战，奠定了三国鼎立的局面。在赤壁之战中，各路英雄纷纷登场，真是“江山如画，一时多少豪杰”。另一处“文赤壁”，是因苏轼写《赤壁赋》得名，据说，文赤壁是今天湖北省的赤鼻矶，和武赤壁不是同一地点。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304377" y="689347"/>
            <a:ext cx="8611817" cy="1177255"/>
          </a:xfrm>
          <a:prstGeom prst="rect">
            <a:avLst/>
          </a:prstGeom>
          <a:noFill/>
        </p:spPr>
        <p:txBody>
          <a:bodyPr wrap="square" lIns="68589" tIns="34295" rIns="68589" bIns="34295" rtlCol="0" anchor="t">
            <a:spAutoFit/>
          </a:bodyPr>
          <a:lstStyle/>
          <a:p>
            <a:pPr algn="l"/>
            <a:r>
              <a:rPr lang="en-US" altLang="zh-CN" sz="2100" b="1" dirty="0">
                <a:solidFill>
                  <a:srgbClr val="FF0000"/>
                </a:solidFill>
              </a:rPr>
              <a:t>       </a:t>
            </a:r>
            <a:r>
              <a:rPr lang="zh-CN" altLang="en-US" sz="3600" b="1" dirty="0">
                <a:solidFill>
                  <a:srgbClr val="FF0000"/>
                </a:solidFill>
              </a:rPr>
              <a:t>问题</a:t>
            </a:r>
            <a:r>
              <a:rPr lang="en-US" altLang="zh-CN" sz="3600" b="1" dirty="0">
                <a:solidFill>
                  <a:srgbClr val="FF0000"/>
                </a:solidFill>
              </a:rPr>
              <a:t>1</a:t>
            </a:r>
            <a:r>
              <a:rPr lang="zh-CN" altLang="en-US" sz="3600" b="1" dirty="0">
                <a:solidFill>
                  <a:srgbClr val="FF0000"/>
                </a:solidFill>
              </a:rPr>
              <a:t>赤壁在哪里？是一个怎样的地方？</a:t>
            </a:r>
          </a:p>
          <a:p>
            <a:pPr algn="l"/>
            <a:r>
              <a:rPr lang="zh-CN" altLang="en-US" sz="3600" b="1" dirty="0">
                <a:solidFill>
                  <a:srgbClr val="FF0000"/>
                </a:solidFill>
              </a:rPr>
              <a:t>     </a:t>
            </a:r>
            <a:r>
              <a:rPr lang="zh-CN" altLang="en-US" sz="3600" b="1" dirty="0" smtClean="0">
                <a:solidFill>
                  <a:srgbClr val="FF0000"/>
                </a:solidFill>
              </a:rPr>
              <a:t>问题</a:t>
            </a:r>
            <a:r>
              <a:rPr lang="en-US" altLang="zh-CN" sz="3600" b="1" dirty="0">
                <a:solidFill>
                  <a:srgbClr val="FF0000"/>
                </a:solidFill>
              </a:rPr>
              <a:t>2</a:t>
            </a:r>
            <a:r>
              <a:rPr lang="zh-CN" altLang="en-US" sz="3600" b="1" dirty="0">
                <a:solidFill>
                  <a:srgbClr val="FF0000"/>
                </a:solidFill>
              </a:rPr>
              <a:t>苏轼在《赤壁赋》想到</a:t>
            </a:r>
            <a:r>
              <a:rPr lang="zh-CN" altLang="en-US" sz="3600" b="1" dirty="0" smtClean="0">
                <a:solidFill>
                  <a:srgbClr val="FF0000"/>
                </a:solidFill>
              </a:rPr>
              <a:t>了哪个</a:t>
            </a:r>
            <a:r>
              <a:rPr lang="zh-CN" altLang="en-US" sz="3600" b="1" dirty="0">
                <a:solidFill>
                  <a:srgbClr val="FF0000"/>
                </a:solidFill>
              </a:rPr>
              <a:t>英雄人物，进行了怎样的描写</a:t>
            </a:r>
            <a:r>
              <a:rPr lang="zh-CN" altLang="en-US" sz="3600" b="1" dirty="0" smtClean="0">
                <a:solidFill>
                  <a:srgbClr val="FF0000"/>
                </a:solidFill>
              </a:rPr>
              <a:t>，用意</a:t>
            </a:r>
            <a:r>
              <a:rPr lang="zh-CN" altLang="en-US" sz="3600" b="1" dirty="0">
                <a:solidFill>
                  <a:srgbClr val="FF0000"/>
                </a:solidFill>
              </a:rPr>
              <a:t>何在？</a:t>
            </a:r>
          </a:p>
        </p:txBody>
      </p:sp>
    </p:spTree>
    <p:extLst>
      <p:ext uri="{BB962C8B-B14F-4D97-AF65-F5344CB8AC3E}">
        <p14:creationId xmlns:p14="http://schemas.microsoft.com/office/powerpoint/2010/main" val="453102905"/>
      </p:ext>
    </p:extLst>
  </p:cSld>
  <p:clrMapOvr>
    <a:masterClrMapping/>
  </p:clrMapOvr>
  <p:transition spd="slow">
    <p:cover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23906" y="812733"/>
            <a:ext cx="8336299" cy="1915919"/>
          </a:xfrm>
          <a:prstGeom prst="rect">
            <a:avLst/>
          </a:prstGeom>
          <a:noFill/>
        </p:spPr>
        <p:txBody>
          <a:bodyPr wrap="square" lIns="68589" tIns="34295" rIns="68589" bIns="34295" rtlCol="0" anchor="t">
            <a:spAutoFit/>
          </a:bodyPr>
          <a:lstStyle/>
          <a:p>
            <a:pPr algn="l"/>
            <a:r>
              <a:rPr lang="en-US" altLang="zh-CN" sz="3600" b="1" dirty="0"/>
              <a:t>       </a:t>
            </a:r>
            <a:r>
              <a:rPr lang="zh-CN" altLang="en-US" sz="3600" b="1" dirty="0" smtClean="0"/>
              <a:t>客</a:t>
            </a:r>
            <a:r>
              <a:rPr lang="zh-CN" altLang="en-US" sz="3600" b="1" dirty="0"/>
              <a:t>曰：“‘月明星稀，乌鹊南飞’，此非曹孟德之诗乎？西望夏口，东望武昌，山川相缪，郁乎苍苍，此非曹孟德之困于周郎者乎？</a:t>
            </a:r>
            <a:r>
              <a:rPr lang="zh-CN" altLang="en-US" sz="3600" b="1" dirty="0">
                <a:solidFill>
                  <a:srgbClr val="FF0000"/>
                </a:solidFill>
              </a:rPr>
              <a:t>方其破荆州，下江陵，顺流而东也，舳舻千里，旌旗蔽空，酾酒临江，横槊赋诗，</a:t>
            </a:r>
            <a:r>
              <a:rPr lang="zh-CN" altLang="en-US" sz="3600" b="1" dirty="0"/>
              <a:t>固一世之雄也，而今安在哉？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3392108" y="188177"/>
            <a:ext cx="1940293" cy="479629"/>
          </a:xfrm>
          <a:prstGeom prst="rect">
            <a:avLst/>
          </a:prstGeom>
          <a:noFill/>
        </p:spPr>
        <p:txBody>
          <a:bodyPr wrap="none" lIns="68589" tIns="34295" rIns="68589" bIns="34295" rtlCol="0" anchor="t">
            <a:spAutoFit/>
          </a:bodyPr>
          <a:lstStyle/>
          <a:p>
            <a:r>
              <a:rPr lang="zh-CN" altLang="en-US" sz="3000" b="1" dirty="0">
                <a:solidFill>
                  <a:srgbClr val="FF0000"/>
                </a:solidFill>
                <a:sym typeface="+mn-ea"/>
              </a:rPr>
              <a:t>曹操，</a:t>
            </a:r>
            <a:r>
              <a:rPr lang="zh-CN" altLang="en-US" sz="4000" b="1" dirty="0">
                <a:solidFill>
                  <a:srgbClr val="FF0000"/>
                </a:solidFill>
                <a:sym typeface="+mn-ea"/>
              </a:rPr>
              <a:t>曹孟德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296194" y="3029744"/>
            <a:ext cx="6781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/>
              <a:t>战功赫赫，</a:t>
            </a:r>
            <a:r>
              <a:rPr lang="zh-CN" altLang="en-US" sz="3600" b="1" dirty="0"/>
              <a:t>气度</a:t>
            </a:r>
            <a:r>
              <a:rPr lang="zh-CN" altLang="en-US" sz="3600" b="1" dirty="0" smtClean="0"/>
              <a:t>非凡</a:t>
            </a:r>
            <a:endParaRPr lang="en-US" altLang="zh-CN" sz="3600" b="1" dirty="0" smtClean="0"/>
          </a:p>
          <a:p>
            <a:r>
              <a:rPr lang="zh-CN" altLang="en-US" sz="3600" b="1" dirty="0" smtClean="0"/>
              <a:t>一代风流人物</a:t>
            </a:r>
            <a:endParaRPr lang="zh-CN" alt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2847601027"/>
      </p:ext>
    </p:extLst>
  </p:cSld>
  <p:clrMapOvr>
    <a:masterClrMapping/>
  </p:clrMapOvr>
  <p:transition spd="slow">
    <p:cover dir="rd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31082" y="472351"/>
            <a:ext cx="8252464" cy="438592"/>
          </a:xfrm>
          <a:prstGeom prst="rect">
            <a:avLst/>
          </a:prstGeom>
          <a:noFill/>
        </p:spPr>
        <p:txBody>
          <a:bodyPr wrap="square" lIns="68589" tIns="34295" rIns="68589" bIns="34295" rtlCol="0" anchor="t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</a:rPr>
              <a:t>你</a:t>
            </a:r>
            <a:r>
              <a:rPr lang="zh-CN" altLang="en-US" sz="3600" b="1" dirty="0" smtClean="0">
                <a:solidFill>
                  <a:srgbClr val="FF0000"/>
                </a:solidFill>
              </a:rPr>
              <a:t>读出</a:t>
            </a:r>
            <a:r>
              <a:rPr lang="zh-CN" altLang="en-US" sz="3600" b="1" dirty="0">
                <a:solidFill>
                  <a:srgbClr val="FF0000"/>
                </a:solidFill>
              </a:rPr>
              <a:t>了曹操哪些悲凉？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586604" y="1658144"/>
            <a:ext cx="7941419" cy="1710735"/>
          </a:xfrm>
          <a:prstGeom prst="rect">
            <a:avLst/>
          </a:prstGeom>
          <a:noFill/>
        </p:spPr>
        <p:txBody>
          <a:bodyPr wrap="square" lIns="68589" tIns="34295" rIns="68589" bIns="34295" rtlCol="0" anchor="t">
            <a:spAutoFit/>
          </a:bodyPr>
          <a:lstStyle/>
          <a:p>
            <a:r>
              <a:rPr lang="zh-CN" altLang="en-US" sz="4000" b="1" dirty="0">
                <a:solidFill>
                  <a:srgbClr val="FF0000"/>
                </a:solidFill>
              </a:rPr>
              <a:t>第一，诗在人</a:t>
            </a:r>
            <a:r>
              <a:rPr lang="zh-CN" altLang="en-US" sz="4000" b="1" dirty="0" smtClean="0">
                <a:solidFill>
                  <a:srgbClr val="FF0000"/>
                </a:solidFill>
              </a:rPr>
              <a:t>亡</a:t>
            </a:r>
            <a:endParaRPr lang="zh-CN" altLang="en-US" sz="4000" b="1" dirty="0">
              <a:solidFill>
                <a:srgbClr val="FF0000"/>
              </a:solidFill>
            </a:endParaRPr>
          </a:p>
          <a:p>
            <a:r>
              <a:rPr lang="zh-CN" altLang="en-US" sz="4000" b="1" dirty="0">
                <a:solidFill>
                  <a:srgbClr val="FF0000"/>
                </a:solidFill>
              </a:rPr>
              <a:t>第二，物“似”人</a:t>
            </a:r>
            <a:r>
              <a:rPr lang="zh-CN" altLang="en-US" sz="4000" b="1" dirty="0" smtClean="0">
                <a:solidFill>
                  <a:srgbClr val="FF0000"/>
                </a:solidFill>
              </a:rPr>
              <a:t>非</a:t>
            </a:r>
            <a:endParaRPr lang="zh-CN" altLang="en-US" sz="4000" b="1" dirty="0">
              <a:solidFill>
                <a:srgbClr val="FF0000"/>
              </a:solidFill>
            </a:endParaRPr>
          </a:p>
          <a:p>
            <a:r>
              <a:rPr lang="zh-CN" altLang="en-US" sz="4000" b="1" dirty="0">
                <a:solidFill>
                  <a:srgbClr val="FF0000"/>
                </a:solidFill>
              </a:rPr>
              <a:t>第三，胜败转瞬，来时嚣张，最后困于周郎。</a:t>
            </a:r>
          </a:p>
          <a:p>
            <a:r>
              <a:rPr lang="zh-CN" altLang="en-US" sz="4000" b="1" dirty="0">
                <a:solidFill>
                  <a:srgbClr val="FF0000"/>
                </a:solidFill>
              </a:rPr>
              <a:t>第四，功业成空</a:t>
            </a:r>
            <a:r>
              <a:rPr lang="zh-CN" altLang="en-US" sz="4000" b="1" dirty="0" smtClean="0">
                <a:solidFill>
                  <a:srgbClr val="FF0000"/>
                </a:solidFill>
              </a:rPr>
              <a:t>。</a:t>
            </a:r>
            <a:endParaRPr lang="zh-CN" altLang="en-US" sz="40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5769722"/>
      </p:ext>
    </p:extLst>
  </p:cSld>
  <p:clrMapOvr>
    <a:masterClrMapping/>
  </p:clrMapOvr>
  <p:transition spd="slow">
    <p:cover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indefinite"/>
                            </p:stCondLst>
                          </p:cTn>
                        </p:par>
                      </p:childTnLst>
                    </p:cTn>
                  </p:par>
                  <p:par>
                    <p:cTn id="5" fill="hold">
                      <p:stCondLst>
                        <p:cond delay="indefinite"/>
                      </p:stCondLst>
                      <p:childTnLst>
                        <p:par>
                          <p:cTn id="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626" y="0"/>
            <a:ext cx="3111332" cy="3639344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74418"/>
            <a:ext cx="9145588" cy="3396252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2837395"/>
            <a:ext cx="9145588" cy="2307693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445" b="35054"/>
          <a:stretch/>
        </p:blipFill>
        <p:spPr>
          <a:xfrm rot="10800000">
            <a:off x="5410994" y="0"/>
            <a:ext cx="3734594" cy="1856778"/>
          </a:xfrm>
          <a:prstGeom prst="rect">
            <a:avLst/>
          </a:prstGeom>
        </p:spPr>
      </p:pic>
      <p:sp>
        <p:nvSpPr>
          <p:cNvPr id="145570" name="Text Box 162"/>
          <p:cNvSpPr txBox="1">
            <a:spLocks noChangeArrowheads="1"/>
          </p:cNvSpPr>
          <p:nvPr/>
        </p:nvSpPr>
        <p:spPr bwMode="ltGray">
          <a:xfrm>
            <a:off x="1448594" y="1505744"/>
            <a:ext cx="7086600" cy="9134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bg1"/>
                    </a:gs>
                    <a:gs pos="100000">
                      <a:schemeClr val="accent1"/>
                    </a:gs>
                  </a:gsLst>
                  <a:lin ang="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81640" tIns="40820" rIns="81640" bIns="40820">
            <a:spAutoFit/>
          </a:bodyPr>
          <a:lstStyle>
            <a:lvl1pPr algn="l" defTabSz="815975">
              <a:defRPr>
                <a:solidFill>
                  <a:schemeClr val="tx1"/>
                </a:solidFill>
                <a:latin typeface="Arial" charset="0"/>
              </a:defRPr>
            </a:lvl1pPr>
            <a:lvl2pPr marL="407988" algn="l" defTabSz="815975">
              <a:defRPr>
                <a:solidFill>
                  <a:schemeClr val="tx1"/>
                </a:solidFill>
                <a:latin typeface="Arial" charset="0"/>
              </a:defRPr>
            </a:lvl2pPr>
            <a:lvl3pPr marL="815975" algn="l" defTabSz="815975">
              <a:defRPr>
                <a:solidFill>
                  <a:schemeClr val="tx1"/>
                </a:solidFill>
                <a:latin typeface="Arial" charset="0"/>
              </a:defRPr>
            </a:lvl3pPr>
            <a:lvl4pPr marL="1223963" algn="l" defTabSz="815975">
              <a:defRPr>
                <a:solidFill>
                  <a:schemeClr val="tx1"/>
                </a:solidFill>
                <a:latin typeface="Arial" charset="0"/>
              </a:defRPr>
            </a:lvl4pPr>
            <a:lvl5pPr marL="1631950" algn="l" defTabSz="815975">
              <a:defRPr>
                <a:solidFill>
                  <a:schemeClr val="tx1"/>
                </a:solidFill>
                <a:latin typeface="Arial" charset="0"/>
              </a:defRPr>
            </a:lvl5pPr>
            <a:lvl6pPr marL="2089150" defTabSz="8159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546350" defTabSz="8159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003550" defTabSz="8159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460750" defTabSz="8159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altLang="zh-CN" sz="5400" kern="0" spc="80" baseline="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  <a:cs typeface="Times New Roman" panose="02020603050405020304" pitchFamily="18" charset="0"/>
              </a:rPr>
              <a:t>——《</a:t>
            </a:r>
            <a:r>
              <a:rPr lang="zh-CN" altLang="en-US" sz="5400" kern="0" spc="80" baseline="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  <a:cs typeface="Times New Roman" panose="02020603050405020304" pitchFamily="18" charset="0"/>
              </a:rPr>
              <a:t>（前）赤壁赋</a:t>
            </a:r>
            <a:r>
              <a:rPr lang="en-US" altLang="zh-CN" sz="5400" kern="0" spc="80" baseline="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  <a:cs typeface="Times New Roman" panose="02020603050405020304" pitchFamily="18" charset="0"/>
              </a:rPr>
              <a:t>》</a:t>
            </a:r>
            <a:endParaRPr lang="en-US" altLang="zh-CN" sz="5400" kern="0" spc="80" baseline="0" dirty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思源宋体 CN Heavy" panose="02020900000000000000" pitchFamily="18" charset="-122"/>
              <a:ea typeface="思源宋体 CN Heavy" panose="02020900000000000000" pitchFamily="18" charset="-122"/>
              <a:cs typeface="Times New Roman" panose="02020603050405020304" pitchFamily="18" charset="0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3136506" y="3865374"/>
            <a:ext cx="2757088" cy="644436"/>
            <a:chOff x="3339706" y="2162534"/>
            <a:chExt cx="2466175" cy="459080"/>
          </a:xfrm>
        </p:grpSpPr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7">
              <a:lum bright="70000" contrast="-70000"/>
            </a:blip>
            <a:stretch>
              <a:fillRect/>
            </a:stretch>
          </p:blipFill>
          <p:spPr>
            <a:xfrm>
              <a:off x="3339706" y="2358707"/>
              <a:ext cx="2466175" cy="262907"/>
            </a:xfrm>
            <a:prstGeom prst="rect">
              <a:avLst/>
            </a:prstGeom>
          </p:spPr>
        </p:pic>
        <p:pic>
          <p:nvPicPr>
            <p:cNvPr id="27" name="图片 26"/>
            <p:cNvPicPr>
              <a:picLocks noChangeAspect="1"/>
            </p:cNvPicPr>
            <p:nvPr/>
          </p:nvPicPr>
          <p:blipFill>
            <a:blip r:embed="rId7">
              <a:lum bright="70000" contrast="-70000"/>
            </a:blip>
            <a:stretch>
              <a:fillRect/>
            </a:stretch>
          </p:blipFill>
          <p:spPr>
            <a:xfrm flipV="1">
              <a:off x="3339706" y="2162534"/>
              <a:ext cx="2466175" cy="262908"/>
            </a:xfrm>
            <a:prstGeom prst="rect">
              <a:avLst/>
            </a:prstGeom>
          </p:spPr>
        </p:pic>
      </p:grpSp>
      <p:sp>
        <p:nvSpPr>
          <p:cNvPr id="145569" name="Text Box 161"/>
          <p:cNvSpPr txBox="1">
            <a:spLocks noChangeArrowheads="1"/>
          </p:cNvSpPr>
          <p:nvPr/>
        </p:nvSpPr>
        <p:spPr bwMode="ltGray">
          <a:xfrm>
            <a:off x="2874156" y="3882926"/>
            <a:ext cx="3451238" cy="5748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bg1"/>
                    </a:gs>
                    <a:gs pos="100000">
                      <a:schemeClr val="accent1"/>
                    </a:gs>
                  </a:gsLst>
                  <a:lin ang="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81640" tIns="40820" rIns="81640" bIns="40820">
            <a:spAutoFit/>
          </a:bodyPr>
          <a:lstStyle>
            <a:lvl1pPr algn="l" defTabSz="815975">
              <a:defRPr>
                <a:solidFill>
                  <a:schemeClr val="tx1"/>
                </a:solidFill>
                <a:latin typeface="Arial" charset="0"/>
              </a:defRPr>
            </a:lvl1pPr>
            <a:lvl2pPr marL="407988" algn="l" defTabSz="815975">
              <a:defRPr>
                <a:solidFill>
                  <a:schemeClr val="tx1"/>
                </a:solidFill>
                <a:latin typeface="Arial" charset="0"/>
              </a:defRPr>
            </a:lvl2pPr>
            <a:lvl3pPr marL="815975" algn="l" defTabSz="815975">
              <a:defRPr>
                <a:solidFill>
                  <a:schemeClr val="tx1"/>
                </a:solidFill>
                <a:latin typeface="Arial" charset="0"/>
              </a:defRPr>
            </a:lvl3pPr>
            <a:lvl4pPr marL="1223963" algn="l" defTabSz="815975">
              <a:defRPr>
                <a:solidFill>
                  <a:schemeClr val="tx1"/>
                </a:solidFill>
                <a:latin typeface="Arial" charset="0"/>
              </a:defRPr>
            </a:lvl4pPr>
            <a:lvl5pPr marL="1631950" algn="l" defTabSz="815975">
              <a:defRPr>
                <a:solidFill>
                  <a:schemeClr val="tx1"/>
                </a:solidFill>
                <a:latin typeface="Arial" charset="0"/>
              </a:defRPr>
            </a:lvl5pPr>
            <a:lvl6pPr marL="2089150" defTabSz="8159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546350" defTabSz="8159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003550" defTabSz="8159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460750" defTabSz="8159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zh-CN" altLang="en-US" sz="3200" baseline="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苏轼</a:t>
            </a:r>
            <a:endParaRPr lang="zh-CN" altLang="en-US" sz="3200" baseline="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143794" y="544239"/>
            <a:ext cx="5181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200" dirty="0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从怀仕到“</a:t>
            </a:r>
            <a:r>
              <a:rPr lang="zh-CN" altLang="en-US" sz="7200" dirty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怀释</a:t>
            </a:r>
            <a:r>
              <a:rPr lang="zh-CN" altLang="en-US" sz="7200" dirty="0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”</a:t>
            </a:r>
            <a:endParaRPr lang="zh-CN" altLang="en-US" sz="7200" dirty="0">
              <a:solidFill>
                <a:srgbClr val="C0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withEffect">
                                  <p:stCondLst>
                                    <p:cond delay="2600"/>
                                  </p:stCondLst>
                                  <p:iterate type="lt">
                                    <p:tmPct val="10556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5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455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55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55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455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9" presetClass="entr" presetSubtype="0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5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100" fill="hold"/>
                                        <p:tgtEl>
                                          <p:spTgt spid="1455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100" fill="hold"/>
                                        <p:tgtEl>
                                          <p:spTgt spid="1455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5" dur="2100"/>
                                        <p:tgtEl>
                                          <p:spTgt spid="1455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5570" grpId="0"/>
      <p:bldP spid="145569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237036" y="41923"/>
            <a:ext cx="6426205" cy="397555"/>
          </a:xfrm>
          <a:prstGeom prst="rect">
            <a:avLst/>
          </a:prstGeom>
          <a:noFill/>
        </p:spPr>
        <p:txBody>
          <a:bodyPr wrap="square" lIns="68589" tIns="34295" rIns="68589" bIns="34295" rtlCol="0" anchor="t">
            <a:spAutoFit/>
          </a:bodyPr>
          <a:lstStyle/>
          <a:p>
            <a:r>
              <a:rPr lang="zh-CN" altLang="en-US" sz="3200" b="1" dirty="0"/>
              <a:t>相比曹操，此刻的“我们”又怎样呢？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457994" y="1153357"/>
            <a:ext cx="2319740" cy="397555"/>
          </a:xfrm>
          <a:prstGeom prst="rect">
            <a:avLst/>
          </a:prstGeom>
          <a:noFill/>
        </p:spPr>
        <p:txBody>
          <a:bodyPr wrap="square" lIns="68589" tIns="34295" rIns="68589" bIns="34295" rtlCol="0" anchor="t">
            <a:spAutoFit/>
          </a:bodyPr>
          <a:lstStyle/>
          <a:p>
            <a:r>
              <a:rPr lang="zh-CN" altLang="en-US" sz="3200" b="1" dirty="0">
                <a:solidFill>
                  <a:srgbClr val="7030A0"/>
                </a:solidFill>
              </a:rPr>
              <a:t>破荆州，下江陵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3505684" y="1153357"/>
            <a:ext cx="4645673" cy="397555"/>
          </a:xfrm>
          <a:prstGeom prst="rect">
            <a:avLst/>
          </a:prstGeom>
          <a:noFill/>
        </p:spPr>
        <p:txBody>
          <a:bodyPr wrap="square" lIns="68589" tIns="34295" rIns="68589" bIns="34295" rtlCol="0" anchor="t">
            <a:spAutoFit/>
          </a:bodyPr>
          <a:lstStyle/>
          <a:p>
            <a:r>
              <a:rPr lang="zh-CN" altLang="en-US" sz="3200" b="1" dirty="0">
                <a:solidFill>
                  <a:srgbClr val="0B5FD1"/>
                </a:solidFill>
              </a:rPr>
              <a:t>渔樵于江渚之上，侣鱼虾而友麋鹿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4481814" y="667544"/>
            <a:ext cx="1905331" cy="397555"/>
          </a:xfrm>
          <a:prstGeom prst="rect">
            <a:avLst/>
          </a:prstGeom>
          <a:noFill/>
        </p:spPr>
        <p:txBody>
          <a:bodyPr wrap="square" lIns="68589" tIns="34295" rIns="68589" bIns="34295" rtlCol="0" anchor="t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</a:rPr>
              <a:t>吾与子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686594" y="665860"/>
            <a:ext cx="1783200" cy="397555"/>
          </a:xfrm>
          <a:prstGeom prst="rect">
            <a:avLst/>
          </a:prstGeom>
          <a:noFill/>
        </p:spPr>
        <p:txBody>
          <a:bodyPr wrap="none" lIns="68589" tIns="34295" rIns="68589" bIns="34295" rtlCol="0" anchor="t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sym typeface="+mn-ea"/>
              </a:rPr>
              <a:t>曹操，曹孟德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534432" y="1780096"/>
            <a:ext cx="2166864" cy="1054145"/>
          </a:xfrm>
          <a:prstGeom prst="rect">
            <a:avLst/>
          </a:prstGeom>
          <a:noFill/>
        </p:spPr>
        <p:txBody>
          <a:bodyPr wrap="square" lIns="68589" tIns="34295" rIns="68589" bIns="34295" rtlCol="0" anchor="t">
            <a:spAutoFit/>
          </a:bodyPr>
          <a:lstStyle/>
          <a:p>
            <a:pPr algn="l"/>
            <a:r>
              <a:rPr lang="zh-CN" altLang="en-US" sz="3200" b="1" dirty="0">
                <a:solidFill>
                  <a:srgbClr val="7030A0"/>
                </a:solidFill>
              </a:rPr>
              <a:t>舳舻千里，旌旗蔽空，酾酒临江，横槊赋诗。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3658394" y="2108390"/>
            <a:ext cx="3948798" cy="397555"/>
          </a:xfrm>
          <a:prstGeom prst="rect">
            <a:avLst/>
          </a:prstGeom>
          <a:noFill/>
        </p:spPr>
        <p:txBody>
          <a:bodyPr wrap="square" lIns="68589" tIns="34295" rIns="68589" bIns="34295" rtlCol="0" anchor="t">
            <a:spAutoFit/>
          </a:bodyPr>
          <a:lstStyle/>
          <a:p>
            <a:r>
              <a:rPr lang="zh-CN" altLang="en-US" sz="3200" b="1" dirty="0">
                <a:solidFill>
                  <a:srgbClr val="0B5FD1"/>
                </a:solidFill>
              </a:rPr>
              <a:t>驾一叶之扁舟，举匏尊以相属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600971" y="3046083"/>
            <a:ext cx="1905331" cy="397555"/>
          </a:xfrm>
          <a:prstGeom prst="rect">
            <a:avLst/>
          </a:prstGeom>
          <a:noFill/>
        </p:spPr>
        <p:txBody>
          <a:bodyPr wrap="square" lIns="68589" tIns="34295" rIns="68589" bIns="34295" rtlCol="0" anchor="t">
            <a:spAutoFit/>
          </a:bodyPr>
          <a:lstStyle/>
          <a:p>
            <a:r>
              <a:rPr lang="zh-CN" altLang="en-US" sz="3200" b="1" dirty="0">
                <a:solidFill>
                  <a:srgbClr val="7030A0"/>
                </a:solidFill>
              </a:rPr>
              <a:t>固一世之雄也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692762" y="3652536"/>
            <a:ext cx="1783200" cy="397555"/>
          </a:xfrm>
          <a:prstGeom prst="rect">
            <a:avLst/>
          </a:prstGeom>
          <a:noFill/>
        </p:spPr>
        <p:txBody>
          <a:bodyPr wrap="none" lIns="68589" tIns="34295" rIns="68589" bIns="34295" rtlCol="0" anchor="t">
            <a:spAutoFit/>
          </a:bodyPr>
          <a:lstStyle/>
          <a:p>
            <a:r>
              <a:rPr lang="zh-CN" altLang="en-US" sz="3200" b="1">
                <a:solidFill>
                  <a:srgbClr val="7030A0"/>
                </a:solidFill>
                <a:sym typeface="+mn-ea"/>
              </a:rPr>
              <a:t>而今安在哉？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3797087" y="2831228"/>
            <a:ext cx="3976107" cy="397555"/>
          </a:xfrm>
          <a:prstGeom prst="rect">
            <a:avLst/>
          </a:prstGeom>
          <a:noFill/>
        </p:spPr>
        <p:txBody>
          <a:bodyPr wrap="none" lIns="68589" tIns="34295" rIns="68589" bIns="34295" rtlCol="0" anchor="t">
            <a:spAutoFit/>
          </a:bodyPr>
          <a:lstStyle/>
          <a:p>
            <a:pPr marL="257209" indent="-257209" algn="l" eaLnBrk="0" hangingPunct="0">
              <a:spcBef>
                <a:spcPct val="20000"/>
              </a:spcBef>
            </a:pPr>
            <a:r>
              <a:rPr lang="zh-CN" altLang="en-US" sz="3200" b="1" dirty="0">
                <a:solidFill>
                  <a:srgbClr val="0B5FD1"/>
                </a:solidFill>
                <a:latin typeface="楷体_GB2312" pitchFamily="49" charset="-122"/>
                <a:ea typeface="楷体_GB2312" pitchFamily="49" charset="-122"/>
                <a:cs typeface="+mn-ea"/>
                <a:sym typeface="+mn-ea"/>
              </a:rPr>
              <a:t>寄蜉蝣于天地，渺沧海之一粟。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3797086" y="3606326"/>
            <a:ext cx="3976108" cy="397555"/>
          </a:xfrm>
          <a:prstGeom prst="rect">
            <a:avLst/>
          </a:prstGeom>
          <a:noFill/>
        </p:spPr>
        <p:txBody>
          <a:bodyPr wrap="none" lIns="68589" tIns="34295" rIns="68589" bIns="34295" rtlCol="0" anchor="t">
            <a:spAutoFit/>
          </a:bodyPr>
          <a:lstStyle/>
          <a:p>
            <a:r>
              <a:rPr lang="zh-CN" altLang="en-US" sz="3200" b="1">
                <a:solidFill>
                  <a:srgbClr val="0B5FD1"/>
                </a:solidFill>
                <a:latin typeface="楷体_GB2312" pitchFamily="49" charset="-122"/>
                <a:ea typeface="楷体_GB2312" pitchFamily="49" charset="-122"/>
                <a:cs typeface="+mn-ea"/>
                <a:sym typeface="+mn-ea"/>
              </a:rPr>
              <a:t>哀吾生之须臾，羡长江之无穷。</a:t>
            </a:r>
          </a:p>
        </p:txBody>
      </p:sp>
    </p:spTree>
    <p:extLst>
      <p:ext uri="{BB962C8B-B14F-4D97-AF65-F5344CB8AC3E}">
        <p14:creationId xmlns:p14="http://schemas.microsoft.com/office/powerpoint/2010/main" val="582780079"/>
      </p:ext>
    </p:extLst>
  </p:cSld>
  <p:clrMapOvr>
    <a:masterClrMapping/>
  </p:clrMapOvr>
  <p:transition spd="slow">
    <p:cover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/>
      <p:bldP spid="11" grpId="0"/>
      <p:bldP spid="12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71592" y="667544"/>
            <a:ext cx="8630857" cy="3229099"/>
          </a:xfrm>
          <a:prstGeom prst="rect">
            <a:avLst/>
          </a:prstGeom>
          <a:noFill/>
        </p:spPr>
        <p:txBody>
          <a:bodyPr wrap="square" lIns="68589" tIns="34295" rIns="68589" bIns="34295" rtlCol="0" anchor="t">
            <a:spAutoFit/>
          </a:bodyPr>
          <a:lstStyle/>
          <a:p>
            <a:pPr algn="l"/>
            <a:r>
              <a:rPr lang="zh-CN" altLang="en-US" sz="4400" b="1" dirty="0" smtClean="0"/>
              <a:t>这些</a:t>
            </a:r>
            <a:r>
              <a:rPr lang="zh-CN" altLang="en-US" sz="4400" b="1" dirty="0"/>
              <a:t>内容归结起来就一句话：曹操，我们比不了！然而，我们远远比不了的曹操，最后的结局是什么？“而今安在哉！”他去哪里了？他没了。曹操都没了，远远不如曹操的我们，存在感、人生价值和意义又在哪里？岂不是要彻底消失吗？朋友们在江上喝酒，喝着喝着，突然发现“我”不存在了，或者说没有存在的意义了，这是多大的悲凉啊！</a:t>
            </a:r>
          </a:p>
        </p:txBody>
      </p:sp>
      <p:sp>
        <p:nvSpPr>
          <p:cNvPr id="4" name="TextBox 5"/>
          <p:cNvSpPr txBox="1">
            <a:spLocks noChangeArrowheads="1"/>
          </p:cNvSpPr>
          <p:nvPr/>
        </p:nvSpPr>
        <p:spPr bwMode="auto">
          <a:xfrm>
            <a:off x="371592" y="4074057"/>
            <a:ext cx="8773996" cy="8412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4000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寄托自己对英雄业绩的向往</a:t>
            </a:r>
            <a:r>
              <a:rPr lang="zh-CN" altLang="en-US" sz="4000" dirty="0" smtClean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和人生虚无的惆怅</a:t>
            </a:r>
            <a:endParaRPr lang="zh-CN" altLang="en-US" sz="4000" b="1" dirty="0">
              <a:solidFill>
                <a:srgbClr val="FF0000"/>
              </a:solidFill>
              <a:latin typeface="黑体" pitchFamily="49" charset="-122"/>
              <a:ea typeface="黑体" panose="02010609060101010101" pitchFamily="49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 sz="3300" b="1" dirty="0">
              <a:solidFill>
                <a:srgbClr val="FF0000"/>
              </a:solidFill>
              <a:latin typeface="黑体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76489652"/>
      </p:ext>
    </p:extLst>
  </p:cSld>
  <p:clrMapOvr>
    <a:masterClrMapping/>
  </p:clrMapOvr>
  <p:transition spd="slow">
    <p:cover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53" y="492239"/>
            <a:ext cx="8611341" cy="3352210"/>
          </a:xfrm>
          <a:prstGeom prst="rect">
            <a:avLst/>
          </a:prstGeom>
          <a:noFill/>
        </p:spPr>
        <p:txBody>
          <a:bodyPr wrap="square" lIns="68589" tIns="34295" rIns="68589" bIns="34295" rtlCol="0" anchor="t">
            <a:spAutoFit/>
          </a:bodyPr>
          <a:lstStyle/>
          <a:p>
            <a:pPr algn="l"/>
            <a:r>
              <a:rPr lang="en-US" altLang="zh-CN" sz="3200" dirty="0"/>
              <a:t>        </a:t>
            </a:r>
            <a:r>
              <a:rPr lang="zh-CN" altLang="en-US" sz="3200" b="1" dirty="0"/>
              <a:t>苏轼《赤壁怀古》写周瑜和《赤壁赋》里写曹操的用意不同。 《赤壁怀古》写周瑜：“羽扇纶巾谈笑间，樯橹灰飞烟灭，故国神游，多情应笑我，早生华发”。是想强调：他行，我不行。人家三十五六岁，指挥千军万马，我都四十五六岁，还在江边钓鱼，这差距有多大。</a:t>
            </a:r>
          </a:p>
          <a:p>
            <a:pPr algn="l"/>
            <a:r>
              <a:rPr lang="zh-CN" altLang="en-US" sz="3200" b="1" dirty="0"/>
              <a:t>     《赤壁赋》写曹操表达了更为复杂的情感：他不行，我更不行。曹操不行，不是因为没有建功立业，而是即便建功立业最后还是消失无踪。相比曹操，连功业都没建的我们，存在感和价值感岂不是梦幻泡影？</a:t>
            </a:r>
          </a:p>
          <a:p>
            <a:pPr algn="l"/>
            <a:r>
              <a:rPr lang="zh-CN" altLang="en-US" sz="3200" b="1" dirty="0"/>
              <a:t>     “壬戌之秋”，人生失意的苏东坡来到了赤壁。</a:t>
            </a:r>
            <a:r>
              <a:rPr lang="zh-CN" altLang="en-US" sz="3200" b="1" dirty="0">
                <a:solidFill>
                  <a:srgbClr val="FF0000"/>
                </a:solidFill>
              </a:rPr>
              <a:t>赤壁是他感怀凭吊之所，也是他伤心悲叹之地。赤壁没有改善他心中的痛苦，反而让痛苦更浓重。是这样一直痛苦下去，还是最终走出困局，实现了新的超越呢</a:t>
            </a:r>
            <a:r>
              <a:rPr lang="zh-CN" altLang="en-US" sz="3200" b="1" dirty="0" smtClean="0">
                <a:solidFill>
                  <a:srgbClr val="FF0000"/>
                </a:solidFill>
              </a:rPr>
              <a:t>？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3216370"/>
      </p:ext>
    </p:extLst>
  </p:cSld>
  <p:clrMapOvr>
    <a:masterClrMapping/>
  </p:clrMapOvr>
  <p:transition spd="slow">
    <p:cover dir="rd"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820194" y="233778"/>
            <a:ext cx="3137604" cy="479629"/>
          </a:xfrm>
          <a:prstGeom prst="rect">
            <a:avLst/>
          </a:prstGeom>
          <a:noFill/>
        </p:spPr>
        <p:txBody>
          <a:bodyPr wrap="square" lIns="68589" tIns="34295" rIns="68589" bIns="34295" rtlCol="0" anchor="t">
            <a:spAutoFit/>
          </a:bodyPr>
          <a:lstStyle/>
          <a:p>
            <a:r>
              <a:rPr lang="zh-CN" altLang="en-US" sz="4000" b="1" dirty="0">
                <a:solidFill>
                  <a:srgbClr val="FF0000"/>
                </a:solidFill>
              </a:rPr>
              <a:t>密码</a:t>
            </a:r>
            <a:r>
              <a:rPr lang="en-US" altLang="zh-CN" sz="4000" b="1" dirty="0">
                <a:solidFill>
                  <a:srgbClr val="FF0000"/>
                </a:solidFill>
              </a:rPr>
              <a:t>3</a:t>
            </a:r>
            <a:r>
              <a:rPr lang="zh-CN" altLang="en-US" sz="4000" b="1" dirty="0">
                <a:solidFill>
                  <a:srgbClr val="FF0000"/>
                </a:solidFill>
              </a:rPr>
              <a:t>：七月既望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311522" y="1058078"/>
            <a:ext cx="8522068" cy="2121104"/>
          </a:xfrm>
          <a:prstGeom prst="rect">
            <a:avLst/>
          </a:prstGeom>
          <a:noFill/>
        </p:spPr>
        <p:txBody>
          <a:bodyPr wrap="square" lIns="68589" tIns="34295" rIns="68589" bIns="34295" rtlCol="0" anchor="t">
            <a:spAutoFit/>
          </a:bodyPr>
          <a:lstStyle/>
          <a:p>
            <a:pPr algn="l"/>
            <a:r>
              <a:rPr lang="en-US" altLang="zh-CN" sz="4000" dirty="0">
                <a:sym typeface="+mn-ea"/>
              </a:rPr>
              <a:t>         </a:t>
            </a:r>
            <a:r>
              <a:rPr lang="zh-CN" altLang="en-US" sz="4000" b="1" dirty="0">
                <a:sym typeface="+mn-ea"/>
              </a:rPr>
              <a:t>前《赤壁赋》多次出现了对</a:t>
            </a:r>
            <a:r>
              <a:rPr lang="en-US" altLang="zh-CN" sz="4000" b="1" dirty="0">
                <a:sym typeface="+mn-ea"/>
              </a:rPr>
              <a:t>“</a:t>
            </a:r>
            <a:r>
              <a:rPr lang="zh-CN" altLang="en-US" sz="4000" b="1" dirty="0">
                <a:sym typeface="+mn-ea"/>
              </a:rPr>
              <a:t>月</a:t>
            </a:r>
            <a:r>
              <a:rPr lang="en-US" altLang="zh-CN" sz="4000" b="1" dirty="0">
                <a:sym typeface="+mn-ea"/>
              </a:rPr>
              <a:t>”</a:t>
            </a:r>
            <a:r>
              <a:rPr lang="zh-CN" altLang="en-US" sz="4000" b="1" dirty="0">
                <a:sym typeface="+mn-ea"/>
              </a:rPr>
              <a:t>的描写，请将这些描写“月”的</a:t>
            </a:r>
            <a:r>
              <a:rPr lang="zh-CN" altLang="en-US" sz="4000" b="1" dirty="0" smtClean="0">
                <a:sym typeface="+mn-ea"/>
              </a:rPr>
              <a:t>文句划出来</a:t>
            </a:r>
            <a:r>
              <a:rPr lang="zh-CN" altLang="en-US" sz="4000" b="1" dirty="0">
                <a:sym typeface="+mn-ea"/>
              </a:rPr>
              <a:t>并加以归类，试分析不同类型的“月”分别具有哪些特点，寄托了作者怎样的情感和思考，作者是如何通过</a:t>
            </a:r>
            <a:r>
              <a:rPr lang="en-US" altLang="zh-CN" sz="4000" b="1" dirty="0">
                <a:sym typeface="+mn-ea"/>
              </a:rPr>
              <a:t>“</a:t>
            </a:r>
            <a:r>
              <a:rPr lang="zh-CN" altLang="en-US" sz="4000" b="1" dirty="0">
                <a:sym typeface="+mn-ea"/>
              </a:rPr>
              <a:t>月</a:t>
            </a:r>
            <a:r>
              <a:rPr lang="en-US" altLang="zh-CN" sz="4000" b="1" dirty="0">
                <a:sym typeface="+mn-ea"/>
              </a:rPr>
              <a:t>”</a:t>
            </a:r>
            <a:r>
              <a:rPr lang="zh-CN" altLang="en-US" sz="4000" b="1" dirty="0">
                <a:sym typeface="+mn-ea"/>
              </a:rPr>
              <a:t>这个意象从现实的困境中超脱出来的呢？</a:t>
            </a:r>
          </a:p>
        </p:txBody>
      </p:sp>
    </p:spTree>
    <p:extLst>
      <p:ext uri="{BB962C8B-B14F-4D97-AF65-F5344CB8AC3E}">
        <p14:creationId xmlns:p14="http://schemas.microsoft.com/office/powerpoint/2010/main" val="3926950155"/>
      </p:ext>
    </p:extLst>
  </p:cSld>
  <p:clrMapOvr>
    <a:masterClrMapping/>
  </p:clrMapOvr>
  <p:transition spd="slow">
    <p:cover dir="rd"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12981" y="1281508"/>
            <a:ext cx="8205784" cy="931034"/>
          </a:xfrm>
          <a:prstGeom prst="rect">
            <a:avLst/>
          </a:prstGeom>
          <a:noFill/>
        </p:spPr>
        <p:txBody>
          <a:bodyPr wrap="square" lIns="68589" tIns="34295" rIns="68589" bIns="34295" rtlCol="0" anchor="t">
            <a:spAutoFit/>
          </a:bodyPr>
          <a:lstStyle/>
          <a:p>
            <a:pPr algn="l"/>
            <a:r>
              <a:rPr lang="zh-CN" altLang="en-US" sz="2800" b="1" dirty="0"/>
              <a:t>正面描写，“月出于东山之上，徘徊于斗牛之间”。</a:t>
            </a:r>
          </a:p>
          <a:p>
            <a:pPr algn="l"/>
            <a:r>
              <a:rPr lang="zh-CN" altLang="en-US" sz="2800" b="1" dirty="0"/>
              <a:t>侧面描写，“白露横江，水光接天。纵一苇之所如，凌万顷之茫然。”</a:t>
            </a:r>
          </a:p>
          <a:p>
            <a:pPr algn="l"/>
            <a:r>
              <a:rPr lang="zh-CN" altLang="en-US" sz="2800" b="1" dirty="0"/>
              <a:t>                  </a:t>
            </a:r>
            <a:r>
              <a:rPr lang="zh-CN" altLang="en-US" sz="2800" b="1" dirty="0" smtClean="0"/>
              <a:t>“</a:t>
            </a:r>
            <a:r>
              <a:rPr lang="zh-CN" altLang="en-US" sz="2800" b="1" dirty="0"/>
              <a:t>桂棹兮兰桨，击空明兮溯流光”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3499899" y="229147"/>
            <a:ext cx="1376037" cy="438592"/>
          </a:xfrm>
          <a:prstGeom prst="rect">
            <a:avLst/>
          </a:prstGeom>
          <a:noFill/>
        </p:spPr>
        <p:txBody>
          <a:bodyPr wrap="none" lIns="68589" tIns="34295" rIns="68589" bIns="34295" rtlCol="0" anchor="t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sym typeface="+mn-ea"/>
              </a:rPr>
              <a:t>自然之月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20753" y="767476"/>
            <a:ext cx="6076041" cy="438592"/>
          </a:xfrm>
          <a:prstGeom prst="rect">
            <a:avLst/>
          </a:prstGeom>
          <a:noFill/>
        </p:spPr>
        <p:txBody>
          <a:bodyPr wrap="none" lIns="68589" tIns="34295" rIns="68589" bIns="34295" rtlCol="0" anchor="t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sym typeface="+mn-ea"/>
              </a:rPr>
              <a:t>问题</a:t>
            </a:r>
            <a:r>
              <a:rPr lang="en-US" altLang="zh-CN" sz="3600" b="1">
                <a:solidFill>
                  <a:srgbClr val="FF0000"/>
                </a:solidFill>
                <a:sym typeface="+mn-ea"/>
              </a:rPr>
              <a:t>1      </a:t>
            </a:r>
            <a:r>
              <a:rPr lang="zh-CN" altLang="en-US" sz="3600" b="1">
                <a:solidFill>
                  <a:srgbClr val="FF0000"/>
                </a:solidFill>
                <a:sym typeface="+mn-ea"/>
              </a:rPr>
              <a:t>苏轼对</a:t>
            </a:r>
            <a:r>
              <a:rPr lang="en-US" altLang="zh-CN" sz="3600" b="1">
                <a:solidFill>
                  <a:srgbClr val="FF0000"/>
                </a:solidFill>
                <a:sym typeface="+mn-ea"/>
              </a:rPr>
              <a:t>“</a:t>
            </a:r>
            <a:r>
              <a:rPr lang="zh-CN" altLang="en-US" sz="3600" b="1">
                <a:solidFill>
                  <a:srgbClr val="FF0000"/>
                </a:solidFill>
                <a:sym typeface="+mn-ea"/>
              </a:rPr>
              <a:t>自然之月</a:t>
            </a:r>
            <a:r>
              <a:rPr lang="en-US" altLang="zh-CN" sz="3600" b="1">
                <a:solidFill>
                  <a:srgbClr val="FF0000"/>
                </a:solidFill>
                <a:sym typeface="+mn-ea"/>
              </a:rPr>
              <a:t>”</a:t>
            </a:r>
            <a:r>
              <a:rPr lang="zh-CN" altLang="en-US" sz="3600" b="1">
                <a:solidFill>
                  <a:srgbClr val="FF0000"/>
                </a:solidFill>
                <a:sym typeface="+mn-ea"/>
              </a:rPr>
              <a:t>做了哪些描写？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15774" y="2442011"/>
            <a:ext cx="6919220" cy="438592"/>
          </a:xfrm>
          <a:prstGeom prst="rect">
            <a:avLst/>
          </a:prstGeom>
          <a:noFill/>
        </p:spPr>
        <p:txBody>
          <a:bodyPr wrap="none" lIns="68589" tIns="34295" rIns="68589" bIns="34295" rtlCol="0" anchor="t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sym typeface="+mn-ea"/>
              </a:rPr>
              <a:t>问题</a:t>
            </a:r>
            <a:r>
              <a:rPr lang="en-US" altLang="zh-CN" sz="3600" b="1" dirty="0">
                <a:solidFill>
                  <a:srgbClr val="FF0000"/>
                </a:solidFill>
                <a:sym typeface="+mn-ea"/>
              </a:rPr>
              <a:t>2     “</a:t>
            </a:r>
            <a:r>
              <a:rPr lang="zh-CN" altLang="en-US" sz="3600" b="1" dirty="0">
                <a:solidFill>
                  <a:srgbClr val="FF0000"/>
                </a:solidFill>
                <a:sym typeface="+mn-ea"/>
              </a:rPr>
              <a:t>自然之月</a:t>
            </a:r>
            <a:r>
              <a:rPr lang="en-US" altLang="zh-CN" sz="3600" b="1" dirty="0" smtClean="0">
                <a:solidFill>
                  <a:srgbClr val="FF0000"/>
                </a:solidFill>
                <a:sym typeface="+mn-ea"/>
              </a:rPr>
              <a:t>”</a:t>
            </a:r>
            <a:r>
              <a:rPr lang="zh-CN" altLang="en-US" sz="3600" b="1" dirty="0" smtClean="0">
                <a:solidFill>
                  <a:srgbClr val="FF0000"/>
                </a:solidFill>
                <a:sym typeface="+mn-ea"/>
              </a:rPr>
              <a:t>使泛舟者产生什么样的心情</a:t>
            </a:r>
            <a:r>
              <a:rPr lang="zh-CN" altLang="en-US" sz="3600" b="1" dirty="0" smtClean="0">
                <a:solidFill>
                  <a:srgbClr val="FF0000"/>
                </a:solidFill>
                <a:sym typeface="+mn-ea"/>
              </a:rPr>
              <a:t>？</a:t>
            </a:r>
            <a:endParaRPr lang="zh-CN" altLang="en-US" sz="3600" b="1" dirty="0">
              <a:solidFill>
                <a:srgbClr val="FF0000"/>
              </a:solidFill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81036" y="3029744"/>
            <a:ext cx="8470148" cy="1464514"/>
          </a:xfrm>
          <a:prstGeom prst="rect">
            <a:avLst/>
          </a:prstGeom>
          <a:noFill/>
        </p:spPr>
        <p:txBody>
          <a:bodyPr wrap="square" lIns="68589" tIns="34295" rIns="68589" bIns="34295" rtlCol="0" anchor="t">
            <a:spAutoFit/>
          </a:bodyPr>
          <a:lstStyle/>
          <a:p>
            <a:pPr algn="l"/>
            <a:r>
              <a:rPr lang="en-US" altLang="zh-CN" sz="2800" dirty="0">
                <a:solidFill>
                  <a:srgbClr val="000000"/>
                </a:solidFill>
              </a:rPr>
              <a:t>       </a:t>
            </a:r>
            <a:r>
              <a:rPr lang="zh-CN" altLang="en-US" sz="3200" dirty="0">
                <a:solidFill>
                  <a:srgbClr val="000000"/>
                </a:solidFill>
                <a:ea typeface="黑体" panose="02010609060101010101" pitchFamily="49" charset="-122"/>
              </a:rPr>
              <a:t>“</a:t>
            </a:r>
            <a:r>
              <a:rPr lang="zh-CN" altLang="en-US" sz="3200" dirty="0">
                <a:solidFill>
                  <a:srgbClr val="000000"/>
                </a:solidFill>
                <a:latin typeface="黑体" pitchFamily="49" charset="-122"/>
                <a:ea typeface="黑体" panose="02010609060101010101" pitchFamily="49" charset="-122"/>
              </a:rPr>
              <a:t>纵一苇之所如，凌万顷之茫然。浩浩乎如凭虚御风，而不知其所止；飘飘乎如遗世独立，羽化而登仙。</a:t>
            </a:r>
            <a:r>
              <a:rPr lang="zh-CN" altLang="en-US" sz="3200" dirty="0">
                <a:solidFill>
                  <a:srgbClr val="000000"/>
                </a:solidFill>
                <a:ea typeface="黑体" panose="02010609060101010101" pitchFamily="49" charset="-122"/>
              </a:rPr>
              <a:t>”</a:t>
            </a:r>
            <a:r>
              <a:rPr lang="zh-CN" altLang="en-US" sz="3200" dirty="0">
                <a:solidFill>
                  <a:srgbClr val="000000"/>
                </a:solidFill>
                <a:latin typeface="黑体" pitchFamily="49" charset="-122"/>
                <a:ea typeface="黑体" panose="02010609060101010101" pitchFamily="49" charset="-122"/>
              </a:rPr>
              <a:t> </a:t>
            </a:r>
          </a:p>
          <a:p>
            <a:pPr indent="457200" algn="l"/>
            <a:r>
              <a:rPr lang="zh-CN" altLang="en-US" sz="3600" b="1" dirty="0" smtClean="0"/>
              <a:t>这</a:t>
            </a:r>
            <a:r>
              <a:rPr lang="zh-CN" altLang="en-US" sz="3600" b="1" dirty="0" smtClean="0">
                <a:solidFill>
                  <a:srgbClr val="FF0000"/>
                </a:solidFill>
              </a:rPr>
              <a:t>静谧空阔、明净美好</a:t>
            </a:r>
            <a:r>
              <a:rPr lang="zh-CN" altLang="en-US" sz="3600" b="1" dirty="0" smtClean="0"/>
              <a:t>的</a:t>
            </a:r>
            <a:r>
              <a:rPr lang="zh-CN" altLang="en-US" sz="3600" b="1" dirty="0"/>
              <a:t>夜景，使作者飘飘欲仙，</a:t>
            </a:r>
            <a:r>
              <a:rPr lang="zh-CN" altLang="en-US" sz="3600" b="1" dirty="0">
                <a:solidFill>
                  <a:srgbClr val="FF0000"/>
                </a:solidFill>
              </a:rPr>
              <a:t>超然物外</a:t>
            </a:r>
            <a:r>
              <a:rPr lang="zh-CN" altLang="en-US" sz="3600" b="1" dirty="0"/>
              <a:t>，陶醉于良辰美景之中</a:t>
            </a:r>
            <a:r>
              <a:rPr lang="zh-CN" altLang="en-US" sz="3600" b="1" dirty="0" smtClean="0"/>
              <a:t>。</a:t>
            </a:r>
            <a:endParaRPr lang="zh-CN" alt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3872170374"/>
      </p:ext>
    </p:extLst>
  </p:cSld>
  <p:clrMapOvr>
    <a:masterClrMapping/>
  </p:clrMapOvr>
  <p:transition spd="slow">
    <p:cover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3846278" y="66866"/>
            <a:ext cx="1376037" cy="438592"/>
          </a:xfrm>
          <a:prstGeom prst="rect">
            <a:avLst/>
          </a:prstGeom>
          <a:noFill/>
        </p:spPr>
        <p:txBody>
          <a:bodyPr wrap="none" lIns="68589" tIns="34295" rIns="68589" bIns="34295" rtlCol="0" anchor="t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sym typeface="+mn-ea"/>
              </a:rPr>
              <a:t>诗中之月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352010" y="658857"/>
            <a:ext cx="5428427" cy="438592"/>
          </a:xfrm>
          <a:prstGeom prst="rect">
            <a:avLst/>
          </a:prstGeom>
          <a:noFill/>
        </p:spPr>
        <p:txBody>
          <a:bodyPr wrap="none" lIns="68589" tIns="34295" rIns="68589" bIns="34295" rtlCol="0" anchor="t">
            <a:spAutoFit/>
          </a:bodyPr>
          <a:lstStyle/>
          <a:p>
            <a:pPr algn="l"/>
            <a:r>
              <a:rPr lang="zh-CN" altLang="en-US" sz="3600" b="1" dirty="0">
                <a:solidFill>
                  <a:srgbClr val="FF0000"/>
                </a:solidFill>
                <a:sym typeface="+mn-ea"/>
              </a:rPr>
              <a:t>问题</a:t>
            </a:r>
            <a:r>
              <a:rPr lang="en-US" altLang="zh-CN" sz="3600" b="1" dirty="0">
                <a:solidFill>
                  <a:srgbClr val="FF0000"/>
                </a:solidFill>
                <a:sym typeface="+mn-ea"/>
              </a:rPr>
              <a:t>1  </a:t>
            </a:r>
            <a:r>
              <a:rPr lang="zh-CN" altLang="en-US" sz="3600" b="1" dirty="0">
                <a:solidFill>
                  <a:srgbClr val="FF0000"/>
                </a:solidFill>
                <a:sym typeface="+mn-ea"/>
              </a:rPr>
              <a:t>文中哪些地方写到了诗中之月？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720691" y="1172890"/>
            <a:ext cx="6169015" cy="397555"/>
          </a:xfrm>
          <a:prstGeom prst="rect">
            <a:avLst/>
          </a:prstGeom>
          <a:noFill/>
        </p:spPr>
        <p:txBody>
          <a:bodyPr wrap="none" lIns="68589" tIns="34295" rIns="68589" bIns="34295" rtlCol="0" anchor="t">
            <a:spAutoFit/>
          </a:bodyPr>
          <a:lstStyle/>
          <a:p>
            <a:pPr algn="l"/>
            <a:r>
              <a:rPr lang="zh-CN" altLang="zh-CN" sz="3200" b="1" dirty="0">
                <a:sym typeface="+mn-ea"/>
              </a:rPr>
              <a:t>宴游之初：举酒属客，诵明月之诗，歌窈窕之章。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720692" y="1564488"/>
            <a:ext cx="6717242" cy="397555"/>
          </a:xfrm>
          <a:prstGeom prst="rect">
            <a:avLst/>
          </a:prstGeom>
          <a:noFill/>
        </p:spPr>
        <p:txBody>
          <a:bodyPr wrap="none" lIns="68589" tIns="34295" rIns="68589" bIns="34295" rtlCol="0" anchor="t">
            <a:spAutoFit/>
          </a:bodyPr>
          <a:lstStyle/>
          <a:p>
            <a:pPr algn="l"/>
            <a:r>
              <a:rPr lang="zh-CN" altLang="zh-CN" sz="3200" b="1" dirty="0">
                <a:sym typeface="+mn-ea"/>
              </a:rPr>
              <a:t>凭吊曹操：月明星稀，乌鹊南飞，此非曹孟德之诗乎？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344337" y="1962944"/>
            <a:ext cx="5822766" cy="438592"/>
          </a:xfrm>
          <a:prstGeom prst="rect">
            <a:avLst/>
          </a:prstGeom>
          <a:noFill/>
        </p:spPr>
        <p:txBody>
          <a:bodyPr wrap="none" lIns="68589" tIns="34295" rIns="68589" bIns="34295" rtlCol="0" anchor="t">
            <a:spAutoFit/>
          </a:bodyPr>
          <a:lstStyle/>
          <a:p>
            <a:pPr algn="l"/>
            <a:r>
              <a:rPr lang="zh-CN" altLang="en-US" sz="3600" b="1" dirty="0">
                <a:solidFill>
                  <a:srgbClr val="FF0000"/>
                </a:solidFill>
                <a:sym typeface="+mn-ea"/>
              </a:rPr>
              <a:t>问题</a:t>
            </a:r>
            <a:r>
              <a:rPr lang="en-US" altLang="zh-CN" sz="3600" b="1" dirty="0">
                <a:solidFill>
                  <a:srgbClr val="FF0000"/>
                </a:solidFill>
                <a:sym typeface="+mn-ea"/>
              </a:rPr>
              <a:t>2   </a:t>
            </a:r>
            <a:r>
              <a:rPr lang="zh-CN" altLang="en-US" sz="3600" b="1" dirty="0">
                <a:solidFill>
                  <a:srgbClr val="FF0000"/>
                </a:solidFill>
                <a:sym typeface="+mn-ea"/>
              </a:rPr>
              <a:t>诗中之月在文中起到了什么作用？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0" y="2464878"/>
            <a:ext cx="9068594" cy="1710735"/>
          </a:xfrm>
          <a:prstGeom prst="rect">
            <a:avLst/>
          </a:prstGeom>
          <a:noFill/>
        </p:spPr>
        <p:txBody>
          <a:bodyPr wrap="square" lIns="68589" tIns="34295" rIns="68589" bIns="34295" rtlCol="0" anchor="t">
            <a:spAutoFit/>
          </a:bodyPr>
          <a:lstStyle/>
          <a:p>
            <a:pPr indent="457200" algn="l"/>
            <a:r>
              <a:rPr lang="zh-CN" altLang="en-US" sz="3200" b="1" dirty="0" smtClean="0">
                <a:solidFill>
                  <a:srgbClr val="FF0000"/>
                </a:solidFill>
              </a:rPr>
              <a:t>第一</a:t>
            </a:r>
            <a:r>
              <a:rPr lang="zh-CN" altLang="en-US" sz="3200" b="1" dirty="0">
                <a:solidFill>
                  <a:srgbClr val="FF0000"/>
                </a:solidFill>
              </a:rPr>
              <a:t>，和自然之月相融合</a:t>
            </a:r>
            <a:r>
              <a:rPr lang="zh-CN" altLang="en-US" sz="3200" b="1" dirty="0" smtClean="0">
                <a:solidFill>
                  <a:srgbClr val="FF0000"/>
                </a:solidFill>
              </a:rPr>
              <a:t>。</a:t>
            </a:r>
            <a:r>
              <a:rPr lang="zh-CN" altLang="en-US" sz="3200" b="1" dirty="0" smtClean="0"/>
              <a:t>         </a:t>
            </a:r>
            <a:endParaRPr lang="en-US" altLang="zh-CN" sz="3200" b="1" dirty="0" smtClean="0"/>
          </a:p>
          <a:p>
            <a:pPr indent="457200" algn="l"/>
            <a:r>
              <a:rPr lang="zh-CN" altLang="en-US" sz="3200" b="1" dirty="0" smtClean="0">
                <a:solidFill>
                  <a:srgbClr val="FF0000"/>
                </a:solidFill>
              </a:rPr>
              <a:t>第二，</a:t>
            </a:r>
            <a:r>
              <a:rPr lang="zh-CN" altLang="en-US" sz="3200" b="1" dirty="0">
                <a:solidFill>
                  <a:srgbClr val="FF0000"/>
                </a:solidFill>
              </a:rPr>
              <a:t>和诗人的情绪变化相融合。</a:t>
            </a:r>
            <a:r>
              <a:rPr lang="zh-CN" altLang="en-US" sz="3200" b="1" dirty="0"/>
              <a:t>“诵明月之诗，歌窈窕之章”的时候，诗人的心情轻松快乐，于是“饮酒乐甚”。到“击空明兮溯流光”的时候，里边就有很多寄托，由乐转悲。进而才有“月明星稀，乌鹊南飞”这段，引出对人生意义的思索。</a:t>
            </a:r>
          </a:p>
        </p:txBody>
      </p:sp>
    </p:spTree>
    <p:extLst>
      <p:ext uri="{BB962C8B-B14F-4D97-AF65-F5344CB8AC3E}">
        <p14:creationId xmlns:p14="http://schemas.microsoft.com/office/powerpoint/2010/main" val="2167134759"/>
      </p:ext>
    </p:extLst>
  </p:cSld>
  <p:clrMapOvr>
    <a:masterClrMapping/>
  </p:clrMapOvr>
  <p:transition spd="slow">
    <p:cover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7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761599" y="239628"/>
            <a:ext cx="1905331" cy="438592"/>
          </a:xfrm>
          <a:prstGeom prst="rect">
            <a:avLst/>
          </a:prstGeom>
          <a:noFill/>
        </p:spPr>
        <p:txBody>
          <a:bodyPr wrap="square" lIns="68589" tIns="34295" rIns="68589" bIns="34295" rtlCol="0" anchor="t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</a:rPr>
              <a:t>哲思之月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352010" y="1200944"/>
            <a:ext cx="5185961" cy="438592"/>
          </a:xfrm>
          <a:prstGeom prst="rect">
            <a:avLst/>
          </a:prstGeom>
          <a:noFill/>
        </p:spPr>
        <p:txBody>
          <a:bodyPr wrap="square" lIns="68589" tIns="34295" rIns="68589" bIns="34295" rtlCol="0" anchor="t">
            <a:spAutoFit/>
          </a:bodyPr>
          <a:lstStyle/>
          <a:p>
            <a:pPr algn="l"/>
            <a:r>
              <a:rPr lang="zh-CN" altLang="en-US" sz="3600" b="1">
                <a:solidFill>
                  <a:srgbClr val="FF0000"/>
                </a:solidFill>
                <a:sym typeface="+mn-ea"/>
              </a:rPr>
              <a:t>问题</a:t>
            </a:r>
            <a:r>
              <a:rPr lang="en-US" altLang="zh-CN" sz="3600" b="1">
                <a:solidFill>
                  <a:srgbClr val="FF0000"/>
                </a:solidFill>
                <a:sym typeface="+mn-ea"/>
              </a:rPr>
              <a:t>1      “</a:t>
            </a:r>
            <a:r>
              <a:rPr lang="zh-CN" altLang="en-US" sz="3600" b="1">
                <a:solidFill>
                  <a:srgbClr val="FF0000"/>
                </a:solidFill>
                <a:sym typeface="+mn-ea"/>
              </a:rPr>
              <a:t>月</a:t>
            </a:r>
            <a:r>
              <a:rPr lang="en-US" altLang="zh-CN" sz="3600" b="1">
                <a:solidFill>
                  <a:srgbClr val="FF0000"/>
                </a:solidFill>
                <a:sym typeface="+mn-ea"/>
              </a:rPr>
              <a:t>”</a:t>
            </a:r>
            <a:r>
              <a:rPr lang="zh-CN" altLang="en-US" sz="3600" b="1">
                <a:solidFill>
                  <a:srgbClr val="FF0000"/>
                </a:solidFill>
                <a:sym typeface="+mn-ea"/>
              </a:rPr>
              <a:t>引发了</a:t>
            </a:r>
            <a:r>
              <a:rPr lang="en-US" altLang="zh-CN" sz="3600" b="1">
                <a:solidFill>
                  <a:srgbClr val="FF0000"/>
                </a:solidFill>
                <a:sym typeface="+mn-ea"/>
              </a:rPr>
              <a:t>“</a:t>
            </a:r>
            <a:r>
              <a:rPr lang="zh-CN" altLang="en-US" sz="3600" b="1">
                <a:solidFill>
                  <a:srgbClr val="FF0000"/>
                </a:solidFill>
                <a:sym typeface="+mn-ea"/>
              </a:rPr>
              <a:t>客</a:t>
            </a:r>
            <a:r>
              <a:rPr lang="en-US" altLang="zh-CN" sz="3600" b="1">
                <a:solidFill>
                  <a:srgbClr val="FF0000"/>
                </a:solidFill>
                <a:sym typeface="+mn-ea"/>
              </a:rPr>
              <a:t>”</a:t>
            </a:r>
            <a:r>
              <a:rPr lang="zh-CN" altLang="en-US" sz="3600" b="1">
                <a:solidFill>
                  <a:srgbClr val="FF0000"/>
                </a:solidFill>
                <a:sym typeface="+mn-ea"/>
              </a:rPr>
              <a:t>的哪些哲思？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408693" y="1843127"/>
            <a:ext cx="5480045" cy="438592"/>
          </a:xfrm>
          <a:prstGeom prst="rect">
            <a:avLst/>
          </a:prstGeom>
          <a:noFill/>
        </p:spPr>
        <p:txBody>
          <a:bodyPr wrap="square" lIns="68589" tIns="34295" rIns="68589" bIns="34295" rtlCol="0" anchor="t">
            <a:spAutoFit/>
          </a:bodyPr>
          <a:lstStyle/>
          <a:p>
            <a:pPr algn="l"/>
            <a:r>
              <a:rPr lang="zh-CN" altLang="en-US" sz="3600" b="1">
                <a:solidFill>
                  <a:srgbClr val="FF0000"/>
                </a:solidFill>
                <a:sym typeface="+mn-ea"/>
              </a:rPr>
              <a:t>问题</a:t>
            </a:r>
            <a:r>
              <a:rPr lang="en-US" altLang="zh-CN" sz="3600" b="1">
                <a:solidFill>
                  <a:srgbClr val="FF0000"/>
                </a:solidFill>
                <a:sym typeface="+mn-ea"/>
              </a:rPr>
              <a:t>2      “</a:t>
            </a:r>
            <a:r>
              <a:rPr lang="zh-CN" altLang="en-US" sz="3600" b="1">
                <a:solidFill>
                  <a:srgbClr val="FF0000"/>
                </a:solidFill>
                <a:sym typeface="+mn-ea"/>
              </a:rPr>
              <a:t>月</a:t>
            </a:r>
            <a:r>
              <a:rPr lang="en-US" altLang="zh-CN" sz="3600" b="1">
                <a:solidFill>
                  <a:srgbClr val="FF0000"/>
                </a:solidFill>
                <a:sym typeface="+mn-ea"/>
              </a:rPr>
              <a:t>”</a:t>
            </a:r>
            <a:r>
              <a:rPr lang="zh-CN" altLang="en-US" sz="3600" b="1">
                <a:solidFill>
                  <a:srgbClr val="FF0000"/>
                </a:solidFill>
                <a:sym typeface="+mn-ea"/>
              </a:rPr>
              <a:t>引发了</a:t>
            </a:r>
            <a:r>
              <a:rPr lang="en-US" altLang="zh-CN" sz="3600" b="1">
                <a:solidFill>
                  <a:srgbClr val="FF0000"/>
                </a:solidFill>
                <a:sym typeface="+mn-ea"/>
              </a:rPr>
              <a:t>“</a:t>
            </a:r>
            <a:r>
              <a:rPr lang="zh-CN" altLang="en-US" sz="3600" b="1">
                <a:solidFill>
                  <a:srgbClr val="FF0000"/>
                </a:solidFill>
                <a:sym typeface="+mn-ea"/>
              </a:rPr>
              <a:t>苏子</a:t>
            </a:r>
            <a:r>
              <a:rPr lang="en-US" altLang="zh-CN" sz="3600" b="1">
                <a:solidFill>
                  <a:srgbClr val="FF0000"/>
                </a:solidFill>
                <a:sym typeface="+mn-ea"/>
              </a:rPr>
              <a:t>”</a:t>
            </a:r>
            <a:r>
              <a:rPr lang="zh-CN" altLang="en-US" sz="3600" b="1">
                <a:solidFill>
                  <a:srgbClr val="FF0000"/>
                </a:solidFill>
                <a:sym typeface="+mn-ea"/>
              </a:rPr>
              <a:t>的哪些哲思？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372017" y="2483405"/>
            <a:ext cx="8620377" cy="1546587"/>
          </a:xfrm>
          <a:prstGeom prst="rect">
            <a:avLst/>
          </a:prstGeom>
          <a:noFill/>
        </p:spPr>
        <p:txBody>
          <a:bodyPr wrap="square" lIns="68589" tIns="34295" rIns="68589" bIns="34295" rtlCol="0" anchor="t">
            <a:spAutoFit/>
          </a:bodyPr>
          <a:lstStyle/>
          <a:p>
            <a:pPr algn="l"/>
            <a:r>
              <a:rPr lang="zh-CN" altLang="en-US" sz="3600" b="1" dirty="0">
                <a:solidFill>
                  <a:srgbClr val="FF0000"/>
                </a:solidFill>
                <a:sym typeface="+mn-ea"/>
              </a:rPr>
              <a:t>问题</a:t>
            </a:r>
            <a:r>
              <a:rPr lang="en-US" altLang="zh-CN" sz="3600" b="1" dirty="0">
                <a:solidFill>
                  <a:srgbClr val="FF0000"/>
                </a:solidFill>
                <a:sym typeface="+mn-ea"/>
              </a:rPr>
              <a:t>3      </a:t>
            </a:r>
            <a:r>
              <a:rPr sz="3600" b="1" dirty="0">
                <a:solidFill>
                  <a:srgbClr val="FF0000"/>
                </a:solidFill>
                <a:sym typeface="+mn-ea"/>
              </a:rPr>
              <a:t>“</a:t>
            </a:r>
            <a:r>
              <a:rPr sz="3600" b="1" dirty="0" err="1">
                <a:solidFill>
                  <a:srgbClr val="FF0000"/>
                </a:solidFill>
                <a:sym typeface="+mn-ea"/>
              </a:rPr>
              <a:t>自其不变者而观之，物与我皆无尽也</a:t>
            </a:r>
            <a:r>
              <a:rPr sz="3600" b="1" dirty="0">
                <a:solidFill>
                  <a:srgbClr val="FF0000"/>
                </a:solidFill>
                <a:sym typeface="+mn-ea"/>
              </a:rPr>
              <a:t>”</a:t>
            </a:r>
            <a:r>
              <a:rPr lang="zh-CN" altLang="en-US" sz="3600" b="1" dirty="0">
                <a:solidFill>
                  <a:srgbClr val="FF0000"/>
                </a:solidFill>
                <a:sym typeface="+mn-ea"/>
              </a:rPr>
              <a:t>一句中，</a:t>
            </a:r>
            <a:r>
              <a:rPr lang="en-US" altLang="zh-CN" sz="3600" b="1" dirty="0">
                <a:solidFill>
                  <a:srgbClr val="FF0000"/>
                </a:solidFill>
                <a:sym typeface="+mn-ea"/>
              </a:rPr>
              <a:t>“</a:t>
            </a:r>
            <a:r>
              <a:rPr lang="zh-CN" altLang="en-US" sz="3600" b="1" dirty="0">
                <a:solidFill>
                  <a:srgbClr val="FF0000"/>
                </a:solidFill>
                <a:sym typeface="+mn-ea"/>
              </a:rPr>
              <a:t>物 无尽</a:t>
            </a:r>
            <a:r>
              <a:rPr lang="en-US" altLang="zh-CN" sz="3600" b="1" dirty="0">
                <a:solidFill>
                  <a:srgbClr val="FF0000"/>
                </a:solidFill>
                <a:sym typeface="+mn-ea"/>
              </a:rPr>
              <a:t>”</a:t>
            </a:r>
            <a:r>
              <a:rPr lang="zh-CN" altLang="en-US" sz="3600" b="1" dirty="0">
                <a:solidFill>
                  <a:srgbClr val="FF0000"/>
                </a:solidFill>
                <a:sym typeface="+mn-ea"/>
              </a:rPr>
              <a:t>很好</a:t>
            </a:r>
          </a:p>
          <a:p>
            <a:pPr algn="l"/>
            <a:r>
              <a:rPr lang="zh-CN" altLang="en-US" sz="3600" b="1" dirty="0">
                <a:solidFill>
                  <a:srgbClr val="FF0000"/>
                </a:solidFill>
                <a:sym typeface="+mn-ea"/>
              </a:rPr>
              <a:t>理解，作者以月和江水为例做了正面阐释，那我为什么会无尽呢？</a:t>
            </a:r>
          </a:p>
        </p:txBody>
      </p:sp>
    </p:spTree>
    <p:extLst>
      <p:ext uri="{BB962C8B-B14F-4D97-AF65-F5344CB8AC3E}">
        <p14:creationId xmlns:p14="http://schemas.microsoft.com/office/powerpoint/2010/main" val="652654042"/>
      </p:ext>
    </p:extLst>
  </p:cSld>
  <p:clrMapOvr>
    <a:masterClrMapping/>
  </p:clrMapOvr>
  <p:transition spd="slow">
    <p:cover dir="rd"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761599" y="239628"/>
            <a:ext cx="1905331" cy="438592"/>
          </a:xfrm>
          <a:prstGeom prst="rect">
            <a:avLst/>
          </a:prstGeom>
          <a:noFill/>
        </p:spPr>
        <p:txBody>
          <a:bodyPr wrap="square" lIns="68589" tIns="34295" rIns="68589" bIns="34295" rtlCol="0" anchor="t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</a:rPr>
              <a:t>哲思之月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352010" y="658857"/>
            <a:ext cx="6040774" cy="479629"/>
          </a:xfrm>
          <a:prstGeom prst="rect">
            <a:avLst/>
          </a:prstGeom>
          <a:noFill/>
        </p:spPr>
        <p:txBody>
          <a:bodyPr wrap="none" lIns="68589" tIns="34295" rIns="68589" bIns="34295" rtlCol="0" anchor="t">
            <a:spAutoFit/>
          </a:bodyPr>
          <a:lstStyle/>
          <a:p>
            <a:pPr algn="l"/>
            <a:r>
              <a:rPr lang="zh-CN" altLang="en-US" sz="4000" b="1" dirty="0">
                <a:solidFill>
                  <a:srgbClr val="FF0000"/>
                </a:solidFill>
                <a:sym typeface="+mn-ea"/>
              </a:rPr>
              <a:t>问题</a:t>
            </a:r>
            <a:r>
              <a:rPr lang="en-US" altLang="zh-CN" sz="4000" b="1" dirty="0">
                <a:solidFill>
                  <a:srgbClr val="FF0000"/>
                </a:solidFill>
                <a:sym typeface="+mn-ea"/>
              </a:rPr>
              <a:t>1      “</a:t>
            </a:r>
            <a:r>
              <a:rPr lang="zh-CN" altLang="en-US" sz="4000" b="1" dirty="0">
                <a:solidFill>
                  <a:srgbClr val="FF0000"/>
                </a:solidFill>
                <a:sym typeface="+mn-ea"/>
              </a:rPr>
              <a:t>月</a:t>
            </a:r>
            <a:r>
              <a:rPr lang="en-US" altLang="zh-CN" sz="4000" b="1" dirty="0">
                <a:solidFill>
                  <a:srgbClr val="FF0000"/>
                </a:solidFill>
                <a:sym typeface="+mn-ea"/>
              </a:rPr>
              <a:t>”</a:t>
            </a:r>
            <a:r>
              <a:rPr lang="zh-CN" altLang="en-US" sz="4000" b="1" dirty="0">
                <a:solidFill>
                  <a:srgbClr val="FF0000"/>
                </a:solidFill>
                <a:sym typeface="+mn-ea"/>
              </a:rPr>
              <a:t>引发了</a:t>
            </a:r>
            <a:r>
              <a:rPr lang="en-US" altLang="zh-CN" sz="4000" b="1" dirty="0">
                <a:solidFill>
                  <a:srgbClr val="FF0000"/>
                </a:solidFill>
                <a:sym typeface="+mn-ea"/>
              </a:rPr>
              <a:t>“</a:t>
            </a:r>
            <a:r>
              <a:rPr lang="zh-CN" altLang="en-US" sz="4000" b="1" dirty="0">
                <a:solidFill>
                  <a:srgbClr val="FF0000"/>
                </a:solidFill>
                <a:sym typeface="+mn-ea"/>
              </a:rPr>
              <a:t>客</a:t>
            </a:r>
            <a:r>
              <a:rPr lang="en-US" altLang="zh-CN" sz="4000" b="1" dirty="0">
                <a:solidFill>
                  <a:srgbClr val="FF0000"/>
                </a:solidFill>
                <a:sym typeface="+mn-ea"/>
              </a:rPr>
              <a:t>”</a:t>
            </a:r>
            <a:r>
              <a:rPr lang="zh-CN" altLang="en-US" sz="4000" b="1" dirty="0">
                <a:solidFill>
                  <a:srgbClr val="FF0000"/>
                </a:solidFill>
                <a:sym typeface="+mn-ea"/>
              </a:rPr>
              <a:t>的哪些哲思？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578268" y="1221483"/>
            <a:ext cx="7988576" cy="1842246"/>
          </a:xfrm>
          <a:prstGeom prst="rect">
            <a:avLst/>
          </a:prstGeom>
          <a:noFill/>
        </p:spPr>
        <p:txBody>
          <a:bodyPr wrap="square" lIns="68589" tIns="34295" rIns="68589" bIns="34295" rtlCol="0" anchor="t">
            <a:spAutoFit/>
          </a:bodyPr>
          <a:lstStyle/>
          <a:p>
            <a:pPr indent="457261" algn="just">
              <a:lnSpc>
                <a:spcPct val="150000"/>
              </a:lnSpc>
            </a:pPr>
            <a:r>
              <a:rPr lang="zh-CN" altLang="zh-CN" sz="4000" b="1" kern="100" dirty="0">
                <a:solidFill>
                  <a:srgbClr val="1D41D5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哀吾生之须臾，羡长江之无穷。挟飞仙以遨游，抱明月而长终。知不可乎骤得，托遗响于悲风。</a:t>
            </a:r>
            <a:endParaRPr lang="en-US" altLang="zh-CN" sz="4000" b="1" kern="100" dirty="0">
              <a:solidFill>
                <a:srgbClr val="1D41D5"/>
              </a:solidFill>
              <a:latin typeface="Times New Roman" panose="02020603050405020304" pitchFamily="18" charset="0"/>
              <a:ea typeface="微软雅黑" panose="020B050302020402020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ct val="0"/>
              </a:spcAft>
            </a:pPr>
            <a:endParaRPr lang="en-US" altLang="zh-CN" sz="4000" b="1" kern="100" dirty="0">
              <a:solidFill>
                <a:srgbClr val="1D41D5"/>
              </a:solidFill>
              <a:latin typeface="Times New Roman" panose="02020603050405020304" pitchFamily="18" charset="0"/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17749" y="3063729"/>
            <a:ext cx="7730133" cy="807924"/>
          </a:xfrm>
          <a:prstGeom prst="rect">
            <a:avLst/>
          </a:prstGeom>
          <a:noFill/>
        </p:spPr>
        <p:txBody>
          <a:bodyPr wrap="square" lIns="68589" tIns="34295" rIns="68589" bIns="34295" rtlCol="0" anchor="t">
            <a:spAutoFit/>
          </a:bodyPr>
          <a:lstStyle/>
          <a:p>
            <a:r>
              <a:rPr lang="zh-CN" altLang="en-US" sz="3600" b="1" dirty="0"/>
              <a:t>月和江水     是永恒的象征，无穷无尽，无止无休。</a:t>
            </a:r>
          </a:p>
          <a:p>
            <a:r>
              <a:rPr lang="zh-CN" altLang="en-US" sz="3600" b="1" dirty="0" smtClean="0"/>
              <a:t>    月</a:t>
            </a:r>
            <a:r>
              <a:rPr lang="zh-CN" altLang="en-US" sz="3600" b="1" dirty="0"/>
              <a:t>和江水      唤起了</a:t>
            </a:r>
            <a:r>
              <a:rPr lang="zh-CN" altLang="en-US" sz="3600" b="1" dirty="0">
                <a:solidFill>
                  <a:srgbClr val="FF0000"/>
                </a:solidFill>
              </a:rPr>
              <a:t>人生的渺小感、虚无感和无助感。</a:t>
            </a:r>
          </a:p>
        </p:txBody>
      </p:sp>
    </p:spTree>
    <p:extLst>
      <p:ext uri="{BB962C8B-B14F-4D97-AF65-F5344CB8AC3E}">
        <p14:creationId xmlns:p14="http://schemas.microsoft.com/office/powerpoint/2010/main" val="3266588741"/>
      </p:ext>
    </p:extLst>
  </p:cSld>
  <p:clrMapOvr>
    <a:masterClrMapping/>
  </p:clrMapOvr>
  <p:transition spd="slow">
    <p:cover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686338" y="286790"/>
            <a:ext cx="1905331" cy="438592"/>
          </a:xfrm>
          <a:prstGeom prst="rect">
            <a:avLst/>
          </a:prstGeom>
          <a:noFill/>
        </p:spPr>
        <p:txBody>
          <a:bodyPr wrap="square" lIns="68589" tIns="34295" rIns="68589" bIns="34295" rtlCol="0" anchor="t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</a:rPr>
              <a:t>哲思之月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389640" y="1029750"/>
            <a:ext cx="5125460" cy="397555"/>
          </a:xfrm>
          <a:prstGeom prst="rect">
            <a:avLst/>
          </a:prstGeom>
          <a:noFill/>
        </p:spPr>
        <p:txBody>
          <a:bodyPr wrap="none" lIns="68589" tIns="34295" rIns="68589" bIns="34295" rtlCol="0" anchor="t">
            <a:spAutoFit/>
          </a:bodyPr>
          <a:lstStyle/>
          <a:p>
            <a:pPr algn="l"/>
            <a:r>
              <a:rPr lang="zh-CN" altLang="en-US" sz="3200" b="1" dirty="0">
                <a:solidFill>
                  <a:srgbClr val="FF0000"/>
                </a:solidFill>
                <a:sym typeface="+mn-ea"/>
              </a:rPr>
              <a:t>问题</a:t>
            </a:r>
            <a:r>
              <a:rPr lang="en-US" altLang="zh-CN" sz="3200" b="1" dirty="0">
                <a:solidFill>
                  <a:srgbClr val="FF0000"/>
                </a:solidFill>
                <a:sym typeface="+mn-ea"/>
              </a:rPr>
              <a:t>2      “</a:t>
            </a:r>
            <a:r>
              <a:rPr lang="zh-CN" altLang="en-US" sz="3200" b="1" dirty="0">
                <a:solidFill>
                  <a:srgbClr val="FF0000"/>
                </a:solidFill>
                <a:sym typeface="+mn-ea"/>
              </a:rPr>
              <a:t>月</a:t>
            </a:r>
            <a:r>
              <a:rPr lang="en-US" altLang="zh-CN" sz="3200" b="1" dirty="0">
                <a:solidFill>
                  <a:srgbClr val="FF0000"/>
                </a:solidFill>
                <a:sym typeface="+mn-ea"/>
              </a:rPr>
              <a:t>”</a:t>
            </a:r>
            <a:r>
              <a:rPr lang="zh-CN" altLang="en-US" sz="3200" b="1" dirty="0">
                <a:solidFill>
                  <a:srgbClr val="FF0000"/>
                </a:solidFill>
                <a:sym typeface="+mn-ea"/>
              </a:rPr>
              <a:t>引发了</a:t>
            </a:r>
            <a:r>
              <a:rPr lang="en-US" altLang="zh-CN" sz="3200" b="1" dirty="0">
                <a:solidFill>
                  <a:srgbClr val="FF0000"/>
                </a:solidFill>
                <a:sym typeface="+mn-ea"/>
              </a:rPr>
              <a:t>“</a:t>
            </a:r>
            <a:r>
              <a:rPr lang="zh-CN" altLang="en-US" sz="3200" b="1" dirty="0">
                <a:solidFill>
                  <a:srgbClr val="FF0000"/>
                </a:solidFill>
                <a:sym typeface="+mn-ea"/>
              </a:rPr>
              <a:t>苏子</a:t>
            </a:r>
            <a:r>
              <a:rPr lang="en-US" altLang="zh-CN" sz="3200" b="1" dirty="0">
                <a:solidFill>
                  <a:srgbClr val="FF0000"/>
                </a:solidFill>
                <a:sym typeface="+mn-ea"/>
              </a:rPr>
              <a:t>”</a:t>
            </a:r>
            <a:r>
              <a:rPr lang="zh-CN" altLang="en-US" sz="3200" b="1" dirty="0">
                <a:solidFill>
                  <a:srgbClr val="FF0000"/>
                </a:solidFill>
                <a:sym typeface="+mn-ea"/>
              </a:rPr>
              <a:t>的哪些哲思？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389640" y="1454165"/>
            <a:ext cx="8526554" cy="1546587"/>
          </a:xfrm>
          <a:prstGeom prst="rect">
            <a:avLst/>
          </a:prstGeom>
          <a:noFill/>
        </p:spPr>
        <p:txBody>
          <a:bodyPr wrap="square" lIns="68589" tIns="34295" rIns="68589" bIns="34295" rtlCol="0" anchor="t">
            <a:spAutoFit/>
          </a:bodyPr>
          <a:lstStyle/>
          <a:p>
            <a:pPr indent="457261" algn="just">
              <a:lnSpc>
                <a:spcPct val="150000"/>
              </a:lnSpc>
            </a:pPr>
            <a:r>
              <a:rPr lang="zh-CN" altLang="zh-CN" sz="3200" b="1" kern="100" dirty="0">
                <a:solidFill>
                  <a:srgbClr val="1D41D5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客亦知夫水与月乎？逝者如斯，而未尝往也；盈虚者如彼，而卒莫消长也。盖将自其变者而观之，则天地曾不能以一瞬；自其不变者而观之，则物与我皆无尽也，而又何羡乎！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475380" y="3142094"/>
            <a:ext cx="8327248" cy="725850"/>
          </a:xfrm>
          <a:prstGeom prst="rect">
            <a:avLst/>
          </a:prstGeom>
          <a:noFill/>
        </p:spPr>
        <p:txBody>
          <a:bodyPr wrap="square" lIns="68589" tIns="34295" rIns="68589" bIns="34295" rtlCol="0" anchor="t">
            <a:spAutoFit/>
          </a:bodyPr>
          <a:lstStyle/>
          <a:p>
            <a:pPr algn="l"/>
            <a:r>
              <a:rPr lang="zh-CN" altLang="en-US" sz="3200" b="1" dirty="0" smtClean="0"/>
              <a:t>月</a:t>
            </a:r>
            <a:r>
              <a:rPr lang="zh-CN" altLang="en-US" sz="3200" b="1" dirty="0"/>
              <a:t>和江水    是运动变化的永恒。有变，有不变。变中有不变，</a:t>
            </a:r>
            <a:r>
              <a:rPr lang="zh-CN" altLang="en-US" sz="3200" b="1" dirty="0" smtClean="0"/>
              <a:t>不变中有</a:t>
            </a:r>
            <a:r>
              <a:rPr lang="zh-CN" altLang="en-US" sz="3200" b="1" dirty="0"/>
              <a:t>变，关键在于你去如何看待它。</a:t>
            </a:r>
          </a:p>
        </p:txBody>
      </p:sp>
    </p:spTree>
    <p:extLst>
      <p:ext uri="{BB962C8B-B14F-4D97-AF65-F5344CB8AC3E}">
        <p14:creationId xmlns:p14="http://schemas.microsoft.com/office/powerpoint/2010/main" val="205535668"/>
      </p:ext>
    </p:extLst>
  </p:cSld>
  <p:clrMapOvr>
    <a:masterClrMapping/>
  </p:clrMapOvr>
  <p:transition spd="slow">
    <p:cover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940224" y="286791"/>
            <a:ext cx="1905331" cy="438592"/>
          </a:xfrm>
          <a:prstGeom prst="rect">
            <a:avLst/>
          </a:prstGeom>
          <a:noFill/>
        </p:spPr>
        <p:txBody>
          <a:bodyPr wrap="square" lIns="68589" tIns="34295" rIns="68589" bIns="34295" rtlCol="0" anchor="t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</a:rPr>
              <a:t>哲思之月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389640" y="918478"/>
            <a:ext cx="8450354" cy="1177255"/>
          </a:xfrm>
          <a:prstGeom prst="rect">
            <a:avLst/>
          </a:prstGeom>
          <a:noFill/>
        </p:spPr>
        <p:txBody>
          <a:bodyPr wrap="square" lIns="68589" tIns="34295" rIns="68589" bIns="34295" rtlCol="0" anchor="t">
            <a:spAutoFit/>
          </a:bodyPr>
          <a:lstStyle/>
          <a:p>
            <a:pPr algn="l"/>
            <a:r>
              <a:rPr lang="zh-CN" altLang="en-US" sz="3600" b="1" dirty="0">
                <a:solidFill>
                  <a:srgbClr val="FF0000"/>
                </a:solidFill>
                <a:sym typeface="+mn-ea"/>
              </a:rPr>
              <a:t>问题</a:t>
            </a:r>
            <a:r>
              <a:rPr lang="en-US" altLang="zh-CN" sz="3600" b="1" dirty="0">
                <a:solidFill>
                  <a:srgbClr val="FF0000"/>
                </a:solidFill>
                <a:sym typeface="+mn-ea"/>
              </a:rPr>
              <a:t>3      </a:t>
            </a:r>
            <a:r>
              <a:rPr sz="3600" b="1" dirty="0">
                <a:solidFill>
                  <a:srgbClr val="FF0000"/>
                </a:solidFill>
                <a:sym typeface="+mn-ea"/>
              </a:rPr>
              <a:t>“</a:t>
            </a:r>
            <a:r>
              <a:rPr sz="3600" b="1" dirty="0" err="1">
                <a:solidFill>
                  <a:srgbClr val="FF0000"/>
                </a:solidFill>
                <a:sym typeface="+mn-ea"/>
              </a:rPr>
              <a:t>自其不变者而观之，物与我皆无尽也</a:t>
            </a:r>
            <a:r>
              <a:rPr sz="3600" b="1" dirty="0">
                <a:solidFill>
                  <a:srgbClr val="FF0000"/>
                </a:solidFill>
                <a:sym typeface="+mn-ea"/>
              </a:rPr>
              <a:t>”</a:t>
            </a:r>
            <a:r>
              <a:rPr lang="zh-CN" altLang="en-US" sz="3600" b="1" dirty="0">
                <a:solidFill>
                  <a:srgbClr val="FF0000"/>
                </a:solidFill>
                <a:sym typeface="+mn-ea"/>
              </a:rPr>
              <a:t>一句中，</a:t>
            </a:r>
            <a:r>
              <a:rPr lang="en-US" altLang="zh-CN" sz="3600" b="1" dirty="0">
                <a:solidFill>
                  <a:srgbClr val="FF0000"/>
                </a:solidFill>
                <a:sym typeface="+mn-ea"/>
              </a:rPr>
              <a:t>“</a:t>
            </a:r>
            <a:r>
              <a:rPr lang="zh-CN" altLang="en-US" sz="3600" b="1" dirty="0">
                <a:solidFill>
                  <a:srgbClr val="FF0000"/>
                </a:solidFill>
                <a:sym typeface="+mn-ea"/>
              </a:rPr>
              <a:t>物 无尽</a:t>
            </a:r>
            <a:r>
              <a:rPr lang="en-US" altLang="zh-CN" sz="3600" b="1" dirty="0">
                <a:solidFill>
                  <a:srgbClr val="FF0000"/>
                </a:solidFill>
                <a:sym typeface="+mn-ea"/>
              </a:rPr>
              <a:t>”</a:t>
            </a:r>
            <a:r>
              <a:rPr lang="zh-CN" altLang="en-US" sz="3600" b="1" dirty="0" smtClean="0">
                <a:solidFill>
                  <a:srgbClr val="FF0000"/>
                </a:solidFill>
                <a:sym typeface="+mn-ea"/>
              </a:rPr>
              <a:t>很好理解</a:t>
            </a:r>
            <a:r>
              <a:rPr lang="zh-CN" altLang="en-US" sz="3600" b="1" dirty="0">
                <a:solidFill>
                  <a:srgbClr val="FF0000"/>
                </a:solidFill>
                <a:sym typeface="+mn-ea"/>
              </a:rPr>
              <a:t>，作者以月和江水为例做了正面阐释，</a:t>
            </a:r>
            <a:r>
              <a:rPr lang="zh-CN" altLang="en-US" sz="3600" b="1" dirty="0" smtClean="0">
                <a:solidFill>
                  <a:srgbClr val="FF0000"/>
                </a:solidFill>
                <a:sym typeface="+mn-ea"/>
              </a:rPr>
              <a:t>那</a:t>
            </a:r>
            <a:r>
              <a:rPr lang="zh-CN" altLang="en-US" sz="3600" b="1" dirty="0" smtClean="0">
                <a:solidFill>
                  <a:srgbClr val="FF0000"/>
                </a:solidFill>
                <a:sym typeface="+mn-ea"/>
              </a:rPr>
              <a:t> “我”</a:t>
            </a:r>
            <a:r>
              <a:rPr lang="zh-CN" altLang="en-US" sz="3600" b="1" dirty="0" smtClean="0">
                <a:solidFill>
                  <a:srgbClr val="FF0000"/>
                </a:solidFill>
                <a:sym typeface="+mn-ea"/>
              </a:rPr>
              <a:t>为什么</a:t>
            </a:r>
            <a:r>
              <a:rPr lang="zh-CN" altLang="en-US" sz="3600" b="1" dirty="0">
                <a:solidFill>
                  <a:srgbClr val="FF0000"/>
                </a:solidFill>
                <a:sym typeface="+mn-ea"/>
              </a:rPr>
              <a:t>会无尽呢？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332365" y="2095733"/>
            <a:ext cx="8564904" cy="2531472"/>
          </a:xfrm>
          <a:prstGeom prst="rect">
            <a:avLst/>
          </a:prstGeom>
          <a:noFill/>
        </p:spPr>
        <p:txBody>
          <a:bodyPr wrap="square" lIns="68589" tIns="34295" rIns="68589" bIns="34295" rtlCol="0" anchor="t">
            <a:spAutoFit/>
          </a:bodyPr>
          <a:lstStyle/>
          <a:p>
            <a:pPr indent="457261" algn="just">
              <a:lnSpc>
                <a:spcPct val="150000"/>
              </a:lnSpc>
            </a:pPr>
            <a:r>
              <a:rPr lang="zh-CN" altLang="zh-CN" sz="3200" b="1" kern="100" dirty="0">
                <a:solidFill>
                  <a:srgbClr val="1D41D5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在关于曹操的描述中，苏轼给读者留下了线索。曹操“诗在人亡”，倒过来看，就是“人亡诗在”。你问我“而今安在哉”？几百年过去了，你们到江上游玩的时候，还不是想起我这句“月明星稀，乌鹊南飞”？</a:t>
            </a:r>
          </a:p>
          <a:p>
            <a:pPr indent="457261" algn="just">
              <a:lnSpc>
                <a:spcPct val="150000"/>
              </a:lnSpc>
            </a:pPr>
            <a:r>
              <a:rPr lang="zh-CN" altLang="zh-CN" sz="3200" b="1" kern="100" dirty="0">
                <a:solidFill>
                  <a:srgbClr val="1D41D5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从这个角度说，曹操还在</a:t>
            </a:r>
            <a:r>
              <a:rPr lang="zh-CN" altLang="zh-CN" sz="3200" b="1" kern="100" dirty="0" smtClean="0">
                <a:solidFill>
                  <a:srgbClr val="1D41D5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。</a:t>
            </a:r>
            <a:r>
              <a:rPr lang="zh-CN" altLang="en-US" sz="3200" b="1" kern="100" dirty="0" smtClean="0">
                <a:solidFill>
                  <a:srgbClr val="1D41D5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同样，</a:t>
            </a:r>
            <a:r>
              <a:rPr lang="zh-CN" altLang="zh-CN" sz="3200" b="1" kern="100" dirty="0" smtClean="0">
                <a:solidFill>
                  <a:srgbClr val="1D41D5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苏轼的皮囊</a:t>
            </a:r>
            <a:r>
              <a:rPr lang="zh-CN" altLang="zh-CN" sz="3200" b="1" kern="100" dirty="0">
                <a:solidFill>
                  <a:srgbClr val="1D41D5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早已朽坏，但他的文章在，他的道德在，他的人格魅力在，他的情怀在</a:t>
            </a:r>
            <a:r>
              <a:rPr lang="zh-CN" altLang="zh-CN" sz="3200" b="1" kern="100" dirty="0" smtClean="0">
                <a:solidFill>
                  <a:srgbClr val="1D41D5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！</a:t>
            </a:r>
            <a:endParaRPr lang="zh-CN" altLang="zh-CN" sz="3200" b="1" kern="100" dirty="0">
              <a:solidFill>
                <a:srgbClr val="1D41D5"/>
              </a:solidFill>
              <a:latin typeface="Times New Roman" panose="02020603050405020304" pitchFamily="18" charset="0"/>
              <a:ea typeface="微软雅黑" panose="020B0503020204020204" charset="-122"/>
              <a:cs typeface="Times New Roman" panose="02020603050405020304" pitchFamily="18" charset="0"/>
              <a:sym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670247899"/>
      </p:ext>
    </p:extLst>
  </p:cSld>
  <p:clrMapOvr>
    <a:masterClrMapping/>
  </p:clrMapOvr>
  <p:transition spd="slow">
    <p:cover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01" descr="C:\Users\Soloman\Desktop\未标题-3.png"/>
          <p:cNvPicPr>
            <a:picLocks noChangeAspect="1" noChangeArrowheads="1"/>
          </p:cNvPicPr>
          <p:nvPr/>
        </p:nvPicPr>
        <p:blipFill>
          <a:blip r:embed="rId3" cstate="email">
            <a:lum bright="70000" contrast="-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6200000">
            <a:off x="12658" y="896980"/>
            <a:ext cx="3267248" cy="32655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7609" name="Rectangle 217"/>
          <p:cNvSpPr>
            <a:spLocks noChangeArrowheads="1"/>
          </p:cNvSpPr>
          <p:nvPr/>
        </p:nvSpPr>
        <p:spPr bwMode="auto">
          <a:xfrm>
            <a:off x="4168919" y="362744"/>
            <a:ext cx="4976669" cy="14612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CC00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81640" tIns="40820" rIns="81640" bIns="40820" anchor="ctr">
            <a:spAutoFit/>
          </a:bodyPr>
          <a:lstStyle>
            <a:lvl1pPr algn="l" defTabSz="815975">
              <a:defRPr>
                <a:solidFill>
                  <a:schemeClr val="tx1"/>
                </a:solidFill>
                <a:latin typeface="Arial" charset="0"/>
              </a:defRPr>
            </a:lvl1pPr>
            <a:lvl2pPr marL="407988" algn="l" defTabSz="815975">
              <a:defRPr>
                <a:solidFill>
                  <a:schemeClr val="tx1"/>
                </a:solidFill>
                <a:latin typeface="Arial" charset="0"/>
              </a:defRPr>
            </a:lvl2pPr>
            <a:lvl3pPr marL="815975" algn="l" defTabSz="815975">
              <a:defRPr>
                <a:solidFill>
                  <a:schemeClr val="tx1"/>
                </a:solidFill>
                <a:latin typeface="Arial" charset="0"/>
              </a:defRPr>
            </a:lvl3pPr>
            <a:lvl4pPr marL="1223963" algn="l" defTabSz="815975">
              <a:defRPr>
                <a:solidFill>
                  <a:schemeClr val="tx1"/>
                </a:solidFill>
                <a:latin typeface="Arial" charset="0"/>
              </a:defRPr>
            </a:lvl4pPr>
            <a:lvl5pPr marL="1631950" algn="l" defTabSz="815975">
              <a:defRPr>
                <a:solidFill>
                  <a:schemeClr val="tx1"/>
                </a:solidFill>
                <a:latin typeface="Arial" charset="0"/>
              </a:defRPr>
            </a:lvl5pPr>
            <a:lvl6pPr marL="2089150" defTabSz="8159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546350" defTabSz="8159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003550" defTabSz="8159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460750" defTabSz="8159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en-US" sz="3200" dirty="0" smtClean="0">
                <a:solidFill>
                  <a:srgbClr val="000000"/>
                </a:solidFill>
                <a:latin typeface="楷体" charset="-122"/>
                <a:ea typeface="楷体" panose="02010609060101010101" charset="-122"/>
              </a:rPr>
              <a:t>1.了解</a:t>
            </a:r>
            <a:r>
              <a:rPr lang="en-US" altLang="en-US" sz="3200" dirty="0" smtClean="0">
                <a:solidFill>
                  <a:srgbClr val="FF0000"/>
                </a:solidFill>
                <a:latin typeface="楷体" charset="-122"/>
                <a:ea typeface="楷体" panose="02010609060101010101" charset="-122"/>
              </a:rPr>
              <a:t>作者</a:t>
            </a:r>
            <a:r>
              <a:rPr lang="zh-CN" altLang="en-US" sz="3200" dirty="0" err="1">
                <a:solidFill>
                  <a:srgbClr val="FF0000"/>
                </a:solidFill>
                <a:latin typeface="楷体" charset="-122"/>
                <a:ea typeface="楷体" panose="02010609060101010101" charset="-122"/>
              </a:rPr>
              <a:t>、</a:t>
            </a:r>
            <a:r>
              <a:rPr lang="en-US" altLang="en-US" sz="3200" dirty="0" err="1" smtClean="0">
                <a:solidFill>
                  <a:srgbClr val="FF0000"/>
                </a:solidFill>
                <a:latin typeface="楷体" charset="-122"/>
                <a:ea typeface="楷体" panose="02010609060101010101" charset="-122"/>
              </a:rPr>
              <a:t>写作背景和赋</a:t>
            </a:r>
            <a:r>
              <a:rPr lang="en-US" altLang="en-US" sz="3200" dirty="0" err="1" smtClean="0">
                <a:solidFill>
                  <a:srgbClr val="000000"/>
                </a:solidFill>
                <a:latin typeface="楷体" charset="-122"/>
                <a:ea typeface="楷体" panose="02010609060101010101" charset="-122"/>
              </a:rPr>
              <a:t>的相关内容</a:t>
            </a:r>
            <a:r>
              <a:rPr lang="en-US" altLang="en-US" sz="3200" dirty="0" smtClean="0">
                <a:solidFill>
                  <a:srgbClr val="000000"/>
                </a:solidFill>
                <a:latin typeface="楷体" charset="-122"/>
                <a:ea typeface="楷体" panose="02010609060101010101" charset="-122"/>
              </a:rPr>
              <a:t>，</a:t>
            </a:r>
            <a:r>
              <a:rPr lang="zh-CN" altLang="en-US" sz="3200" dirty="0" smtClean="0">
                <a:solidFill>
                  <a:srgbClr val="000000"/>
                </a:solidFill>
                <a:latin typeface="楷体" charset="-122"/>
                <a:ea typeface="楷体" panose="02010609060101010101" charset="-122"/>
              </a:rPr>
              <a:t>了解</a:t>
            </a:r>
            <a:r>
              <a:rPr lang="zh-CN" altLang="en-US" sz="3200" dirty="0" smtClean="0">
                <a:solidFill>
                  <a:srgbClr val="FF0000"/>
                </a:solidFill>
                <a:latin typeface="楷体" charset="-122"/>
                <a:ea typeface="楷体" panose="02010609060101010101" charset="-122"/>
              </a:rPr>
              <a:t>干支纪年法</a:t>
            </a:r>
            <a:r>
              <a:rPr lang="zh-CN" altLang="en-US" sz="3200" dirty="0" smtClean="0">
                <a:solidFill>
                  <a:srgbClr val="000000"/>
                </a:solidFill>
                <a:latin typeface="楷体" charset="-122"/>
                <a:ea typeface="楷体" panose="02010609060101010101" charset="-122"/>
              </a:rPr>
              <a:t>，</a:t>
            </a:r>
            <a:r>
              <a:rPr lang="en-US" altLang="en-US" sz="3200" dirty="0" err="1" smtClean="0">
                <a:solidFill>
                  <a:srgbClr val="000000"/>
                </a:solidFill>
                <a:latin typeface="楷体" charset="-122"/>
                <a:ea typeface="楷体" panose="02010609060101010101" charset="-122"/>
              </a:rPr>
              <a:t>积累重要的文言知识</a:t>
            </a:r>
            <a:endParaRPr kumimoji="1" lang="zh-CN" altLang="en-US" sz="3200" b="1" baseline="0" dirty="0">
              <a:solidFill>
                <a:srgbClr val="000000"/>
              </a:solidFill>
              <a:latin typeface="楷体_GB2312" pitchFamily="49" charset="-122"/>
              <a:ea typeface="楷体" pitchFamily="49" charset="-122"/>
            </a:endParaRPr>
          </a:p>
        </p:txBody>
      </p:sp>
      <p:pic>
        <p:nvPicPr>
          <p:cNvPr id="187664" name="Picture 272" descr="28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40830" y="691610"/>
            <a:ext cx="818314" cy="808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7683" name="Picture 291" descr="28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56180" y="1915247"/>
            <a:ext cx="787614" cy="778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7686" name="Picture 294" descr="28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56180" y="3123456"/>
            <a:ext cx="752576" cy="744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矩形 2"/>
          <p:cNvSpPr/>
          <p:nvPr/>
        </p:nvSpPr>
        <p:spPr>
          <a:xfrm>
            <a:off x="838993" y="1331034"/>
            <a:ext cx="1676401" cy="17338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8000" b="1" dirty="0" smtClean="0">
                <a:solidFill>
                  <a:schemeClr val="bg2">
                    <a:lumMod val="50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学习目标</a:t>
            </a:r>
            <a:endParaRPr lang="zh-CN" altLang="en-US" sz="8000" b="1" dirty="0">
              <a:solidFill>
                <a:schemeClr val="bg2">
                  <a:lumMod val="50000"/>
                </a:schemeClr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14" name="Rectangle 217"/>
          <p:cNvSpPr>
            <a:spLocks noChangeArrowheads="1"/>
          </p:cNvSpPr>
          <p:nvPr/>
        </p:nvSpPr>
        <p:spPr bwMode="auto">
          <a:xfrm>
            <a:off x="4168918" y="1909114"/>
            <a:ext cx="4976670" cy="12642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CC00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81640" tIns="40820" rIns="81640" bIns="40820" anchor="ctr">
            <a:spAutoFit/>
          </a:bodyPr>
          <a:lstStyle>
            <a:lvl1pPr algn="l" defTabSz="815975">
              <a:defRPr>
                <a:solidFill>
                  <a:schemeClr val="tx1"/>
                </a:solidFill>
                <a:latin typeface="Arial" charset="0"/>
              </a:defRPr>
            </a:lvl1pPr>
            <a:lvl2pPr marL="407988" algn="l" defTabSz="815975">
              <a:defRPr>
                <a:solidFill>
                  <a:schemeClr val="tx1"/>
                </a:solidFill>
                <a:latin typeface="Arial" charset="0"/>
              </a:defRPr>
            </a:lvl2pPr>
            <a:lvl3pPr marL="815975" algn="l" defTabSz="815975">
              <a:defRPr>
                <a:solidFill>
                  <a:schemeClr val="tx1"/>
                </a:solidFill>
                <a:latin typeface="Arial" charset="0"/>
              </a:defRPr>
            </a:lvl3pPr>
            <a:lvl4pPr marL="1223963" algn="l" defTabSz="815975">
              <a:defRPr>
                <a:solidFill>
                  <a:schemeClr val="tx1"/>
                </a:solidFill>
                <a:latin typeface="Arial" charset="0"/>
              </a:defRPr>
            </a:lvl4pPr>
            <a:lvl5pPr marL="1631950" algn="l" defTabSz="815975">
              <a:defRPr>
                <a:solidFill>
                  <a:schemeClr val="tx1"/>
                </a:solidFill>
                <a:latin typeface="Arial" charset="0"/>
              </a:defRPr>
            </a:lvl5pPr>
            <a:lvl6pPr marL="2089150" defTabSz="8159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546350" defTabSz="8159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003550" defTabSz="8159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460750" defTabSz="8159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en-US" sz="3200" dirty="0">
                <a:solidFill>
                  <a:srgbClr val="000000"/>
                </a:solidFill>
                <a:latin typeface="楷体" charset="-122"/>
                <a:ea typeface="楷体" panose="02010609060101010101" charset="-122"/>
              </a:rPr>
              <a:t>2. </a:t>
            </a:r>
            <a:r>
              <a:rPr lang="zh-CN" altLang="en-US" sz="3200" dirty="0" smtClean="0">
                <a:solidFill>
                  <a:srgbClr val="000000"/>
                </a:solidFill>
                <a:latin typeface="楷体" charset="-122"/>
                <a:ea typeface="楷体" panose="02010609060101010101" charset="-122"/>
              </a:rPr>
              <a:t>在把握</a:t>
            </a:r>
            <a:r>
              <a:rPr lang="zh-CN" altLang="en-US" sz="3200" dirty="0" smtClean="0">
                <a:solidFill>
                  <a:srgbClr val="FF0000"/>
                </a:solidFill>
                <a:latin typeface="楷体" charset="-122"/>
                <a:ea typeface="楷体" panose="02010609060101010101" charset="-122"/>
              </a:rPr>
              <a:t>情感起伏变化</a:t>
            </a:r>
            <a:r>
              <a:rPr lang="zh-CN" altLang="en-US" sz="3200" dirty="0" smtClean="0">
                <a:solidFill>
                  <a:srgbClr val="000000"/>
                </a:solidFill>
                <a:latin typeface="楷体" charset="-122"/>
                <a:ea typeface="楷体" panose="02010609060101010101" charset="-122"/>
              </a:rPr>
              <a:t>的基础上，分析</a:t>
            </a:r>
            <a:r>
              <a:rPr lang="zh-CN" altLang="en-US" sz="3200" dirty="0">
                <a:solidFill>
                  <a:srgbClr val="FF0000"/>
                </a:solidFill>
                <a:latin typeface="楷体" charset="-122"/>
                <a:ea typeface="楷体" panose="02010609060101010101" charset="-122"/>
              </a:rPr>
              <a:t>情景交融、情理结合</a:t>
            </a:r>
            <a:r>
              <a:rPr lang="zh-CN" altLang="en-US" sz="3200" dirty="0">
                <a:solidFill>
                  <a:srgbClr val="000000"/>
                </a:solidFill>
                <a:latin typeface="楷体" charset="-122"/>
                <a:ea typeface="楷体" panose="02010609060101010101" charset="-122"/>
              </a:rPr>
              <a:t>的手法，</a:t>
            </a:r>
            <a:r>
              <a:rPr lang="en-US" altLang="en-US" sz="3200" dirty="0" err="1">
                <a:solidFill>
                  <a:srgbClr val="000000"/>
                </a:solidFill>
                <a:latin typeface="楷体" charset="-122"/>
                <a:ea typeface="楷体" panose="02010609060101010101" charset="-122"/>
              </a:rPr>
              <a:t>通过水月意象的变化体悟出作者</a:t>
            </a:r>
            <a:r>
              <a:rPr lang="en-US" altLang="en-US" sz="3200" dirty="0" err="1">
                <a:solidFill>
                  <a:srgbClr val="FF0000"/>
                </a:solidFill>
                <a:latin typeface="楷体" charset="-122"/>
                <a:ea typeface="楷体" panose="02010609060101010101" charset="-122"/>
              </a:rPr>
              <a:t>超然旷达</a:t>
            </a:r>
            <a:r>
              <a:rPr lang="en-US" altLang="en-US" sz="3200" dirty="0" err="1">
                <a:solidFill>
                  <a:srgbClr val="000000"/>
                </a:solidFill>
                <a:latin typeface="楷体" charset="-122"/>
                <a:ea typeface="楷体" panose="02010609060101010101" charset="-122"/>
              </a:rPr>
              <a:t>的心境</a:t>
            </a:r>
            <a:endParaRPr lang="zh-CN" altLang="en-US" sz="3200" dirty="0">
              <a:solidFill>
                <a:srgbClr val="000000"/>
              </a:solidFill>
              <a:latin typeface="楷体" charset="-122"/>
              <a:ea typeface="楷体" panose="02010609060101010101" charset="-122"/>
            </a:endParaRPr>
          </a:p>
        </p:txBody>
      </p:sp>
      <p:sp>
        <p:nvSpPr>
          <p:cNvPr id="15" name="Rectangle 217"/>
          <p:cNvSpPr>
            <a:spLocks noChangeArrowheads="1"/>
          </p:cNvSpPr>
          <p:nvPr/>
        </p:nvSpPr>
        <p:spPr bwMode="auto">
          <a:xfrm>
            <a:off x="4168918" y="3432771"/>
            <a:ext cx="4976669" cy="8703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CC00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81640" tIns="40820" rIns="81640" bIns="40820" anchor="ctr">
            <a:spAutoFit/>
          </a:bodyPr>
          <a:lstStyle>
            <a:lvl1pPr algn="l" defTabSz="815975">
              <a:defRPr>
                <a:solidFill>
                  <a:schemeClr val="tx1"/>
                </a:solidFill>
                <a:latin typeface="Arial" charset="0"/>
              </a:defRPr>
            </a:lvl1pPr>
            <a:lvl2pPr marL="407988" algn="l" defTabSz="815975">
              <a:defRPr>
                <a:solidFill>
                  <a:schemeClr val="tx1"/>
                </a:solidFill>
                <a:latin typeface="Arial" charset="0"/>
              </a:defRPr>
            </a:lvl2pPr>
            <a:lvl3pPr marL="815975" algn="l" defTabSz="815975">
              <a:defRPr>
                <a:solidFill>
                  <a:schemeClr val="tx1"/>
                </a:solidFill>
                <a:latin typeface="Arial" charset="0"/>
              </a:defRPr>
            </a:lvl3pPr>
            <a:lvl4pPr marL="1223963" algn="l" defTabSz="815975">
              <a:defRPr>
                <a:solidFill>
                  <a:schemeClr val="tx1"/>
                </a:solidFill>
                <a:latin typeface="Arial" charset="0"/>
              </a:defRPr>
            </a:lvl4pPr>
            <a:lvl5pPr marL="1631950" algn="l" defTabSz="815975">
              <a:defRPr>
                <a:solidFill>
                  <a:schemeClr val="tx1"/>
                </a:solidFill>
                <a:latin typeface="Arial" charset="0"/>
              </a:defRPr>
            </a:lvl5pPr>
            <a:lvl6pPr marL="2089150" defTabSz="8159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546350" defTabSz="8159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003550" defTabSz="8159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460750" defTabSz="8159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en-US" sz="3200" dirty="0" smtClean="0">
                <a:solidFill>
                  <a:srgbClr val="000000"/>
                </a:solidFill>
                <a:latin typeface="楷体" charset="-122"/>
                <a:ea typeface="楷体" panose="02010609060101010101" charset="-122"/>
              </a:rPr>
              <a:t>3.</a:t>
            </a:r>
            <a:r>
              <a:rPr lang="zh-CN" altLang="en-US" sz="3200" dirty="0">
                <a:solidFill>
                  <a:srgbClr val="000000"/>
                </a:solidFill>
                <a:latin typeface="楷体" charset="-122"/>
                <a:ea typeface="楷体" panose="02010609060101010101" charset="-122"/>
              </a:rPr>
              <a:t>肯定苏轼的达观精神，探讨这一精神在现实生活中的指导意义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886994" y="57134"/>
            <a:ext cx="1905331" cy="438592"/>
          </a:xfrm>
          <a:prstGeom prst="rect">
            <a:avLst/>
          </a:prstGeom>
          <a:noFill/>
        </p:spPr>
        <p:txBody>
          <a:bodyPr wrap="square" lIns="68589" tIns="34295" rIns="68589" bIns="34295" rtlCol="0" anchor="t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</a:rPr>
              <a:t>寄托之月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376303" y="489737"/>
            <a:ext cx="8539891" cy="1054145"/>
          </a:xfrm>
          <a:prstGeom prst="rect">
            <a:avLst/>
          </a:prstGeom>
          <a:noFill/>
        </p:spPr>
        <p:txBody>
          <a:bodyPr wrap="square" lIns="68589" tIns="34295" rIns="68589" bIns="34295" rtlCol="0" anchor="t">
            <a:spAutoFit/>
          </a:bodyPr>
          <a:lstStyle/>
          <a:p>
            <a:pPr algn="l"/>
            <a:r>
              <a:rPr lang="en-US" altLang="zh-CN" sz="3200" dirty="0">
                <a:solidFill>
                  <a:srgbClr val="FF0000"/>
                </a:solidFill>
              </a:rPr>
              <a:t>       </a:t>
            </a:r>
            <a:r>
              <a:rPr lang="zh-CN" altLang="en-US" sz="3200" dirty="0">
                <a:solidFill>
                  <a:srgbClr val="FF0000"/>
                </a:solidFill>
              </a:rPr>
              <a:t>问题：通过对月的理性思考，作者认识到了生命在某个层面是可以永恒的。然而，当下人生的失意和苦难仍然存在，又该如何度过这个</a:t>
            </a:r>
            <a:r>
              <a:rPr lang="en-US" altLang="zh-CN" sz="3200" dirty="0">
                <a:solidFill>
                  <a:srgbClr val="FF0000"/>
                </a:solidFill>
              </a:rPr>
              <a:t>“</a:t>
            </a:r>
            <a:r>
              <a:rPr lang="zh-CN" altLang="en-US" sz="3200" dirty="0">
                <a:solidFill>
                  <a:srgbClr val="FF0000"/>
                </a:solidFill>
              </a:rPr>
              <a:t>多事之秋</a:t>
            </a:r>
            <a:r>
              <a:rPr lang="en-US" altLang="zh-CN" sz="3200" dirty="0">
                <a:solidFill>
                  <a:srgbClr val="FF0000"/>
                </a:solidFill>
              </a:rPr>
              <a:t>”</a:t>
            </a:r>
            <a:r>
              <a:rPr lang="zh-CN" altLang="en-US" sz="3200" dirty="0">
                <a:solidFill>
                  <a:srgbClr val="FF0000"/>
                </a:solidFill>
              </a:rPr>
              <a:t>呢？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453230" y="1511730"/>
            <a:ext cx="8462964" cy="1054145"/>
          </a:xfrm>
          <a:prstGeom prst="rect">
            <a:avLst/>
          </a:prstGeom>
          <a:noFill/>
        </p:spPr>
        <p:txBody>
          <a:bodyPr wrap="square" lIns="68589" tIns="34295" rIns="68589" bIns="34295" rtlCol="0" anchor="t">
            <a:spAutoFit/>
          </a:bodyPr>
          <a:lstStyle/>
          <a:p>
            <a:pPr algn="l"/>
            <a:r>
              <a:rPr lang="en-US" altLang="zh-CN" sz="3200" b="1" dirty="0"/>
              <a:t>       </a:t>
            </a:r>
            <a:r>
              <a:rPr lang="zh-CN" altLang="en-US" sz="3200" b="1" dirty="0"/>
              <a:t>且夫天地之间，物各有主，</a:t>
            </a:r>
            <a:r>
              <a:rPr lang="zh-CN" altLang="en-US" sz="3200" b="1" dirty="0">
                <a:solidFill>
                  <a:srgbClr val="1D41D5"/>
                </a:solidFill>
              </a:rPr>
              <a:t>苟非吾之所有，虽一毫而莫取。</a:t>
            </a:r>
            <a:r>
              <a:rPr lang="zh-CN" altLang="en-US" sz="3200" b="1" dirty="0">
                <a:solidFill>
                  <a:srgbClr val="1D41D5"/>
                </a:solidFill>
              </a:rPr>
              <a:t>惟江上之清风，与山间之明月</a:t>
            </a:r>
            <a:r>
              <a:rPr lang="zh-CN" altLang="en-US" sz="3200" b="1" dirty="0"/>
              <a:t>，耳得之而为声，目遇之而成色，取之无禁，用之不竭，是造物者之无尽藏也，而吾与子之所共适。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376303" y="2758482"/>
            <a:ext cx="8540368" cy="2367325"/>
          </a:xfrm>
          <a:prstGeom prst="rect">
            <a:avLst/>
          </a:prstGeom>
          <a:solidFill>
            <a:srgbClr val="FFFFFF"/>
          </a:solidFill>
        </p:spPr>
        <p:txBody>
          <a:bodyPr wrap="square" lIns="68589" tIns="34295" rIns="68589" bIns="34295" rtlCol="0" anchor="t">
            <a:spAutoFit/>
          </a:bodyPr>
          <a:lstStyle/>
          <a:p>
            <a:pPr indent="457200" algn="l"/>
            <a:r>
              <a:rPr lang="zh-CN" altLang="en-US" sz="3200" b="1" dirty="0" smtClean="0"/>
              <a:t>人生在世</a:t>
            </a:r>
            <a:r>
              <a:rPr lang="zh-CN" altLang="en-US" sz="3200" b="1" dirty="0"/>
              <a:t>，当官不当官是命，不该你当你就别当，何必放在心上呢</a:t>
            </a:r>
            <a:r>
              <a:rPr lang="zh-CN" altLang="en-US" sz="3200" b="1" dirty="0" smtClean="0"/>
              <a:t>？大自然</a:t>
            </a:r>
            <a:r>
              <a:rPr lang="zh-CN" altLang="en-US" sz="3200" b="1" dirty="0"/>
              <a:t>的好山好水好风月就在我们眼前，耳听的是天籁，眼看的是风光</a:t>
            </a:r>
            <a:r>
              <a:rPr lang="zh-CN" altLang="en-US" sz="3200" b="1" dirty="0" smtClean="0"/>
              <a:t>。。我</a:t>
            </a:r>
            <a:r>
              <a:rPr lang="zh-CN" altLang="en-US" sz="3200" b="1" dirty="0"/>
              <a:t>长着眼睛，就能从大自然获得无穷无尽的享受和精神的寄托，老天拿出这么多东西给我享受，我过得好开心。这就是“寄托之月”——苏轼不仅解决了后世的问题，连当下的问题都在月（以月为表征的山水）里解决了。“山水之乐，风月无边”，从此，不论遇到什么坎坷和打击，只要清风明月在，他就是快乐的苏东坡。</a:t>
            </a:r>
          </a:p>
        </p:txBody>
      </p:sp>
    </p:spTree>
    <p:extLst>
      <p:ext uri="{BB962C8B-B14F-4D97-AF65-F5344CB8AC3E}">
        <p14:creationId xmlns:p14="http://schemas.microsoft.com/office/powerpoint/2010/main" val="3184968227"/>
      </p:ext>
    </p:extLst>
  </p:cSld>
  <p:clrMapOvr>
    <a:masterClrMapping/>
  </p:clrMapOvr>
  <p:transition spd="slow">
    <p:cover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5" name="Rectangle 5"/>
          <p:cNvSpPr/>
          <p:nvPr/>
        </p:nvSpPr>
        <p:spPr>
          <a:xfrm>
            <a:off x="392499" y="999481"/>
            <a:ext cx="8600187" cy="2728449"/>
          </a:xfrm>
          <a:prstGeom prst="rect">
            <a:avLst/>
          </a:prstGeom>
          <a:noFill/>
          <a:ln w="9525">
            <a:noFill/>
          </a:ln>
        </p:spPr>
        <p:txBody>
          <a:bodyPr wrap="square" lIns="68589" tIns="34295" rIns="68589" bIns="34295">
            <a:spAutoFit/>
          </a:bodyPr>
          <a:lstStyle/>
          <a:p>
            <a:pPr indent="400103" algn="just">
              <a:lnSpc>
                <a:spcPct val="120000"/>
              </a:lnSpc>
            </a:pPr>
            <a:r>
              <a:rPr lang="zh-CN" altLang="en-US" sz="3600" dirty="0">
                <a:latin typeface="黑体" panose="02010609060101010101" pitchFamily="2" charset="-122"/>
                <a:ea typeface="黑体" panose="02010609060101010101" pitchFamily="2" charset="-122"/>
              </a:rPr>
              <a:t>◎现实中的“水月”</a:t>
            </a:r>
            <a:endParaRPr lang="en-US" altLang="zh-CN" sz="3600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indent="400103" algn="just">
              <a:lnSpc>
                <a:spcPct val="120000"/>
              </a:lnSpc>
            </a:pPr>
            <a:r>
              <a:rPr lang="en-US" altLang="zh-CN" sz="3600" dirty="0">
                <a:latin typeface="黑体" panose="02010609060101010101" pitchFamily="2" charset="-122"/>
                <a:ea typeface="黑体" panose="02010609060101010101" pitchFamily="2" charset="-122"/>
              </a:rPr>
              <a:t>         </a:t>
            </a:r>
            <a:r>
              <a:rPr lang="en-US" altLang="zh-CN" sz="3600" dirty="0" smtClean="0">
                <a:latin typeface="黑体" panose="02010609060101010101" pitchFamily="2" charset="-122"/>
                <a:ea typeface="黑体" panose="02010609060101010101" pitchFamily="2" charset="-122"/>
              </a:rPr>
              <a:t>——</a:t>
            </a:r>
            <a:r>
              <a:rPr lang="zh-CN" altLang="en-US" sz="3600" dirty="0">
                <a:latin typeface="黑体" panose="02010609060101010101" pitchFamily="2" charset="-122"/>
                <a:ea typeface="黑体" panose="02010609060101010101" pitchFamily="2" charset="-122"/>
              </a:rPr>
              <a:t>静谧</a:t>
            </a:r>
            <a:r>
              <a:rPr lang="zh-CN" altLang="en-US" sz="3600" dirty="0" smtClean="0">
                <a:latin typeface="黑体" panose="02010609060101010101" pitchFamily="2" charset="-122"/>
                <a:ea typeface="黑体" panose="02010609060101010101" pitchFamily="2" charset="-122"/>
              </a:rPr>
              <a:t>之</a:t>
            </a:r>
            <a:r>
              <a:rPr lang="zh-CN" altLang="en-US" sz="3600" dirty="0">
                <a:latin typeface="黑体" panose="02010609060101010101" pitchFamily="2" charset="-122"/>
                <a:ea typeface="黑体" panose="02010609060101010101" pitchFamily="2" charset="-122"/>
              </a:rPr>
              <a:t>美</a:t>
            </a:r>
            <a:r>
              <a:rPr lang="en-US" altLang="zh-CN" sz="3600" dirty="0">
                <a:latin typeface="黑体" panose="02010609060101010101" pitchFamily="2" charset="-122"/>
                <a:ea typeface="黑体" panose="02010609060101010101" pitchFamily="2" charset="-122"/>
              </a:rPr>
              <a:t>——</a:t>
            </a:r>
            <a:r>
              <a:rPr lang="zh-CN" altLang="en-US" sz="3600" dirty="0">
                <a:latin typeface="黑体" panose="02010609060101010101" pitchFamily="2" charset="-122"/>
                <a:ea typeface="黑体" panose="02010609060101010101" pitchFamily="2" charset="-122"/>
              </a:rPr>
              <a:t>欣赏风月（实）</a:t>
            </a:r>
          </a:p>
          <a:p>
            <a:pPr indent="400103" algn="just" eaLnBrk="0" hangingPunct="0">
              <a:lnSpc>
                <a:spcPct val="120000"/>
              </a:lnSpc>
            </a:pPr>
            <a:r>
              <a:rPr lang="zh-CN" altLang="en-US" sz="3600" dirty="0">
                <a:latin typeface="黑体" panose="02010609060101010101" pitchFamily="2" charset="-122"/>
                <a:ea typeface="黑体" panose="02010609060101010101" pitchFamily="2" charset="-122"/>
              </a:rPr>
              <a:t>◎历史中的“水月”</a:t>
            </a:r>
            <a:endParaRPr lang="en-US" altLang="zh-CN" sz="3600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indent="400103" algn="just" eaLnBrk="0" hangingPunct="0">
              <a:lnSpc>
                <a:spcPct val="120000"/>
              </a:lnSpc>
            </a:pPr>
            <a:r>
              <a:rPr lang="en-US" altLang="zh-CN" sz="3600" dirty="0">
                <a:latin typeface="黑体" panose="02010609060101010101" pitchFamily="2" charset="-122"/>
                <a:ea typeface="黑体" panose="02010609060101010101" pitchFamily="2" charset="-122"/>
              </a:rPr>
              <a:t>         ——</a:t>
            </a:r>
            <a:r>
              <a:rPr lang="zh-CN" altLang="en-US" sz="3600" dirty="0">
                <a:latin typeface="黑体" panose="02010609060101010101" pitchFamily="2" charset="-122"/>
                <a:ea typeface="黑体" panose="02010609060101010101" pitchFamily="2" charset="-122"/>
              </a:rPr>
              <a:t>苍凉之意</a:t>
            </a:r>
            <a:r>
              <a:rPr lang="en-US" altLang="zh-CN" sz="3600" dirty="0">
                <a:latin typeface="黑体" panose="02010609060101010101" pitchFamily="2" charset="-122"/>
                <a:ea typeface="黑体" panose="02010609060101010101" pitchFamily="2" charset="-122"/>
              </a:rPr>
              <a:t>——</a:t>
            </a:r>
            <a:r>
              <a:rPr lang="zh-CN" altLang="en-US" sz="3600" dirty="0">
                <a:latin typeface="黑体" panose="02010609060101010101" pitchFamily="2" charset="-122"/>
                <a:ea typeface="黑体" panose="02010609060101010101" pitchFamily="2" charset="-122"/>
              </a:rPr>
              <a:t>凭吊古人（虚）</a:t>
            </a:r>
          </a:p>
          <a:p>
            <a:pPr indent="400103" algn="just" eaLnBrk="0" hangingPunct="0">
              <a:lnSpc>
                <a:spcPct val="120000"/>
              </a:lnSpc>
            </a:pPr>
            <a:r>
              <a:rPr lang="zh-CN" altLang="en-US" sz="3600" dirty="0">
                <a:latin typeface="黑体" panose="02010609060101010101" pitchFamily="2" charset="-122"/>
                <a:ea typeface="黑体" panose="02010609060101010101" pitchFamily="2" charset="-122"/>
              </a:rPr>
              <a:t>◎哲理中的“水月”</a:t>
            </a:r>
            <a:endParaRPr lang="en-US" altLang="zh-CN" sz="3600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indent="400103" algn="just" eaLnBrk="0" hangingPunct="0">
              <a:lnSpc>
                <a:spcPct val="120000"/>
              </a:lnSpc>
            </a:pPr>
            <a:r>
              <a:rPr lang="en-US" altLang="zh-CN" sz="3600" dirty="0">
                <a:latin typeface="黑体" panose="02010609060101010101" pitchFamily="2" charset="-122"/>
                <a:ea typeface="黑体" panose="02010609060101010101" pitchFamily="2" charset="-122"/>
              </a:rPr>
              <a:t>         ——</a:t>
            </a:r>
            <a:r>
              <a:rPr lang="zh-CN" altLang="en-US" sz="3600" dirty="0">
                <a:latin typeface="黑体" panose="02010609060101010101" pitchFamily="2" charset="-122"/>
                <a:ea typeface="黑体" panose="02010609060101010101" pitchFamily="2" charset="-122"/>
              </a:rPr>
              <a:t>人生须臾</a:t>
            </a:r>
            <a:r>
              <a:rPr lang="en-US" altLang="zh-CN" sz="3600" dirty="0">
                <a:latin typeface="黑体" panose="02010609060101010101" pitchFamily="2" charset="-122"/>
                <a:ea typeface="黑体" panose="02010609060101010101" pitchFamily="2" charset="-122"/>
              </a:rPr>
              <a:t>——</a:t>
            </a:r>
            <a:r>
              <a:rPr lang="zh-CN" altLang="en-US" sz="3600" dirty="0">
                <a:latin typeface="黑体" panose="02010609060101010101" pitchFamily="2" charset="-122"/>
                <a:ea typeface="黑体" panose="02010609060101010101" pitchFamily="2" charset="-122"/>
              </a:rPr>
              <a:t>体悟人生（虚）</a:t>
            </a:r>
          </a:p>
        </p:txBody>
      </p:sp>
    </p:spTree>
    <p:extLst>
      <p:ext uri="{BB962C8B-B14F-4D97-AF65-F5344CB8AC3E}">
        <p14:creationId xmlns:p14="http://schemas.microsoft.com/office/powerpoint/2010/main" val="2781848512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82169" y="515144"/>
            <a:ext cx="8895685" cy="2285251"/>
          </a:xfrm>
          <a:prstGeom prst="rect">
            <a:avLst/>
          </a:prstGeom>
          <a:noFill/>
        </p:spPr>
        <p:txBody>
          <a:bodyPr wrap="square" lIns="68589" tIns="34295" rIns="68589" bIns="34295" rtlCol="0" anchor="t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</a:rPr>
              <a:t>密码</a:t>
            </a:r>
            <a:r>
              <a:rPr lang="zh-CN" altLang="en-US" sz="3600" b="1" dirty="0">
                <a:solidFill>
                  <a:srgbClr val="FF0000"/>
                </a:solidFill>
              </a:rPr>
              <a:t>4:</a:t>
            </a:r>
            <a:r>
              <a:rPr lang="zh-CN" altLang="en-US" sz="3600" b="1" dirty="0" smtClean="0">
                <a:solidFill>
                  <a:srgbClr val="FF0000"/>
                </a:solidFill>
              </a:rPr>
              <a:t>泛舟</a:t>
            </a:r>
            <a:endParaRPr lang="en-US" altLang="zh-CN" sz="3600" b="1" dirty="0" smtClean="0">
              <a:solidFill>
                <a:srgbClr val="FF0000"/>
              </a:solidFill>
            </a:endParaRPr>
          </a:p>
          <a:p>
            <a:endParaRPr lang="zh-CN" altLang="en-US" sz="3600" b="1" dirty="0">
              <a:solidFill>
                <a:srgbClr val="FF0000"/>
              </a:solidFill>
            </a:endParaRPr>
          </a:p>
          <a:p>
            <a:pPr indent="457200" algn="l"/>
            <a:r>
              <a:rPr lang="zh-CN" altLang="en-US" sz="3600" dirty="0" smtClean="0"/>
              <a:t>做</a:t>
            </a:r>
            <a:r>
              <a:rPr lang="zh-CN" altLang="en-US" sz="3600" dirty="0"/>
              <a:t>一个大胆推测，如果江边散步，就得不出这么深的哲理。不信可以看《后赤壁赋》，在抒情艺术上或许更胜一筹，但“理”的阐发就逊色了。因为，泛舟很有意思，这是一个独处的空间，有一种漂泊感，有一个环境去静思人生的意义。</a:t>
            </a:r>
          </a:p>
        </p:txBody>
      </p:sp>
    </p:spTree>
    <p:extLst>
      <p:ext uri="{BB962C8B-B14F-4D97-AF65-F5344CB8AC3E}">
        <p14:creationId xmlns:p14="http://schemas.microsoft.com/office/powerpoint/2010/main" val="3659062354"/>
      </p:ext>
    </p:extLst>
  </p:cSld>
  <p:clrMapOvr>
    <a:masterClrMapping/>
  </p:clrMapOvr>
  <p:transition spd="slow">
    <p:cover dir="rd"/>
  </p:transition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614651" y="57944"/>
            <a:ext cx="1905331" cy="438592"/>
          </a:xfrm>
          <a:prstGeom prst="rect">
            <a:avLst/>
          </a:prstGeom>
          <a:noFill/>
        </p:spPr>
        <p:txBody>
          <a:bodyPr wrap="square" lIns="68589" tIns="34295" rIns="68589" bIns="34295" rtlCol="0" anchor="t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</a:rPr>
              <a:t>密码4:泛舟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473952" y="630273"/>
            <a:ext cx="8186730" cy="397555"/>
          </a:xfrm>
          <a:prstGeom prst="rect">
            <a:avLst/>
          </a:prstGeom>
          <a:noFill/>
        </p:spPr>
        <p:txBody>
          <a:bodyPr wrap="square" lIns="68589" tIns="34295" rIns="68589" bIns="34295" rtlCol="0" anchor="t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</a:rPr>
              <a:t>问题：找出文中两处泛舟的描写，试比较蕴含的情感有何不同？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323430" y="1209572"/>
            <a:ext cx="8186730" cy="1054145"/>
          </a:xfrm>
          <a:prstGeom prst="rect">
            <a:avLst/>
          </a:prstGeom>
          <a:noFill/>
        </p:spPr>
        <p:txBody>
          <a:bodyPr wrap="square" lIns="68589" tIns="34295" rIns="68589" bIns="34295" rtlCol="0" anchor="t">
            <a:spAutoFit/>
          </a:bodyPr>
          <a:lstStyle/>
          <a:p>
            <a:pPr algn="l"/>
            <a:r>
              <a:rPr lang="en-US" altLang="zh-CN" sz="3200" dirty="0"/>
              <a:t>      </a:t>
            </a:r>
            <a:r>
              <a:rPr lang="zh-CN" altLang="en-US" sz="3200" dirty="0"/>
              <a:t>篇首：刚来赤壁，月下泛舟。“纵一苇之所如，凌万顷之茫然。浩浩乎如冯虚御风，而不知其所止；飘飘乎如遗世独立，羽化而登仙。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114426" y="2263717"/>
            <a:ext cx="7576336" cy="397555"/>
          </a:xfrm>
          <a:prstGeom prst="rect">
            <a:avLst/>
          </a:prstGeom>
          <a:noFill/>
        </p:spPr>
        <p:txBody>
          <a:bodyPr wrap="square" lIns="68589" tIns="34295" rIns="68589" bIns="34295" rtlCol="0" anchor="t">
            <a:spAutoFit/>
          </a:bodyPr>
          <a:lstStyle/>
          <a:p>
            <a:r>
              <a:rPr lang="en-US" altLang="zh-CN" sz="2400" dirty="0"/>
              <a:t>      </a:t>
            </a:r>
            <a:r>
              <a:rPr lang="zh-CN" altLang="en-US" sz="3200" b="1" dirty="0">
                <a:solidFill>
                  <a:srgbClr val="FF0000"/>
                </a:solidFill>
              </a:rPr>
              <a:t>情感：</a:t>
            </a:r>
            <a:r>
              <a:rPr lang="zh-CN" altLang="en-US" sz="3200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貌似逍遥，内心孤独</a:t>
            </a:r>
            <a:r>
              <a:rPr lang="zh-CN" altLang="en-US" sz="3200" b="1" dirty="0">
                <a:solidFill>
                  <a:srgbClr val="FF0000"/>
                </a:solidFill>
              </a:rPr>
              <a:t>，漂泊失所，状如浮游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315757" y="2751487"/>
            <a:ext cx="8337251" cy="725850"/>
          </a:xfrm>
          <a:prstGeom prst="rect">
            <a:avLst/>
          </a:prstGeom>
          <a:noFill/>
        </p:spPr>
        <p:txBody>
          <a:bodyPr wrap="square" lIns="68589" tIns="34295" rIns="68589" bIns="34295" rtlCol="0" anchor="t">
            <a:spAutoFit/>
          </a:bodyPr>
          <a:lstStyle/>
          <a:p>
            <a:pPr algn="l"/>
            <a:r>
              <a:rPr lang="en-US" altLang="zh-CN" sz="2400" dirty="0"/>
              <a:t>      </a:t>
            </a:r>
            <a:r>
              <a:rPr lang="zh-CN" altLang="en-US" sz="3200" dirty="0"/>
              <a:t>篇末：客喜而笑，洗盏更酌。肴核既尽，杯盘狼藉。相与枕藉乎舟中，不知东方之既白。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272264" y="3715543"/>
            <a:ext cx="8186730" cy="397555"/>
          </a:xfrm>
          <a:prstGeom prst="rect">
            <a:avLst/>
          </a:prstGeom>
          <a:noFill/>
        </p:spPr>
        <p:txBody>
          <a:bodyPr wrap="square" lIns="68589" tIns="34295" rIns="68589" bIns="34295" rtlCol="0" anchor="t">
            <a:spAutoFit/>
          </a:bodyPr>
          <a:lstStyle/>
          <a:p>
            <a:r>
              <a:rPr lang="en-US" altLang="zh-CN" sz="2400" dirty="0"/>
              <a:t>      </a:t>
            </a:r>
            <a:r>
              <a:rPr lang="zh-CN" altLang="en-US" sz="3200" b="1" dirty="0">
                <a:solidFill>
                  <a:srgbClr val="FF0000"/>
                </a:solidFill>
              </a:rPr>
              <a:t>情感：随意自由，生活化。但这里蕴含的才是</a:t>
            </a:r>
            <a:r>
              <a:rPr lang="zh-CN" altLang="en-US" sz="3200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真正的逍遥</a:t>
            </a:r>
            <a:r>
              <a:rPr lang="zh-CN" altLang="en-US" sz="3200" b="1" dirty="0">
                <a:solidFill>
                  <a:srgbClr val="FF0000"/>
                </a:solidFill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3273816277"/>
      </p:ext>
    </p:extLst>
  </p:cSld>
  <p:clrMapOvr>
    <a:masterClrMapping/>
  </p:clrMapOvr>
  <p:transition spd="slow">
    <p:cover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7" grpId="0"/>
      <p:bldP spid="8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55198" y="192941"/>
            <a:ext cx="2865618" cy="438592"/>
          </a:xfrm>
          <a:prstGeom prst="rect">
            <a:avLst/>
          </a:prstGeom>
          <a:noFill/>
        </p:spPr>
        <p:txBody>
          <a:bodyPr wrap="square" lIns="68589" tIns="34295" rIns="68589" bIns="34295" rtlCol="0" anchor="t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</a:rPr>
              <a:t>密码5:苏子与客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316999" y="1048544"/>
            <a:ext cx="8619003" cy="1382440"/>
          </a:xfrm>
          <a:prstGeom prst="rect">
            <a:avLst/>
          </a:prstGeom>
          <a:noFill/>
        </p:spPr>
        <p:txBody>
          <a:bodyPr wrap="square" lIns="68589" tIns="34295" rIns="68589" bIns="34295" rtlCol="0" anchor="t">
            <a:spAutoFit/>
          </a:bodyPr>
          <a:lstStyle/>
          <a:p>
            <a:pPr algn="l"/>
            <a:r>
              <a:rPr lang="en-US" altLang="zh-CN" sz="2800" dirty="0"/>
              <a:t>    </a:t>
            </a:r>
            <a:r>
              <a:rPr lang="en-US" altLang="zh-CN" sz="2800" b="1" dirty="0">
                <a:solidFill>
                  <a:srgbClr val="FF0000"/>
                </a:solidFill>
              </a:rPr>
              <a:t>  </a:t>
            </a:r>
            <a:r>
              <a:rPr lang="zh-CN" altLang="en-US" sz="3200" b="1" dirty="0">
                <a:solidFill>
                  <a:srgbClr val="FF0000"/>
                </a:solidFill>
              </a:rPr>
              <a:t>问题：通过前文的分析，我们发现苏子与客在一问一答之间，走出了人生的困境，在赤壁这个英雄之地，实现了一次人生的逍遥游。有人不禁会问，文中的苏子就是苏轼本人吗？客是否有其人？他们真的在赤壁有过这一番游历吗？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329082" y="2612118"/>
            <a:ext cx="8606920" cy="2367325"/>
          </a:xfrm>
          <a:prstGeom prst="rect">
            <a:avLst/>
          </a:prstGeom>
          <a:solidFill>
            <a:srgbClr val="FFFFFF"/>
          </a:solidFill>
        </p:spPr>
        <p:txBody>
          <a:bodyPr wrap="square" lIns="68589" tIns="34295" rIns="68589" bIns="34295" rtlCol="0" anchor="t">
            <a:spAutoFit/>
          </a:bodyPr>
          <a:lstStyle/>
          <a:p>
            <a:pPr algn="l"/>
            <a:r>
              <a:rPr lang="en-US" altLang="zh-CN" sz="2800" b="1" dirty="0"/>
              <a:t>      </a:t>
            </a:r>
            <a:r>
              <a:rPr lang="zh-CN" altLang="en-US" sz="3200" b="1" dirty="0"/>
              <a:t>从文章内容来看，刚来赤壁的时候，“我”和“客”是分着写的，吃饭的时候、喝酒的时候、聊天的时候，都是分着写，可最后“相与枕藉乎舟中”，两个人互相依靠，躺在舟中</a:t>
            </a:r>
            <a:r>
              <a:rPr lang="zh-CN" altLang="en-US" sz="3200" b="1" dirty="0" smtClean="0"/>
              <a:t>。这可能是</a:t>
            </a:r>
            <a:r>
              <a:rPr lang="zh-CN" altLang="en-US" sz="3200" b="1" dirty="0"/>
              <a:t>一个暗示，两人到最后不分彼此</a:t>
            </a:r>
            <a:r>
              <a:rPr lang="zh-CN" altLang="en-US" sz="3200" b="1" dirty="0" smtClean="0"/>
              <a:t>了。</a:t>
            </a:r>
            <a:endParaRPr lang="en-US" altLang="zh-CN" sz="3200" b="1" dirty="0" smtClean="0"/>
          </a:p>
          <a:p>
            <a:pPr indent="457200" algn="l"/>
            <a:r>
              <a:rPr lang="zh-CN" altLang="en-US" sz="3200" b="1" dirty="0" smtClean="0"/>
              <a:t>主客问答只是一种表现形式，</a:t>
            </a:r>
            <a:r>
              <a:rPr lang="zh-CN" altLang="en-US" sz="3200" b="1" dirty="0" smtClean="0"/>
              <a:t>“客”便是作为儒者的苏轼，“主”便是作为道者的苏轼，表现了一个积极探寻，实现自我突围，从怀仕</a:t>
            </a:r>
            <a:r>
              <a:rPr lang="zh-CN" altLang="en-US" sz="3200" b="1" dirty="0"/>
              <a:t>到“怀” </a:t>
            </a:r>
            <a:r>
              <a:rPr lang="zh-CN" altLang="en-US" sz="3200" b="1" dirty="0" smtClean="0"/>
              <a:t>释的心灵蜕变过程。</a:t>
            </a:r>
            <a:endParaRPr lang="zh-CN" altLang="en-US" sz="3200" b="1" dirty="0"/>
          </a:p>
        </p:txBody>
      </p:sp>
      <p:pic>
        <p:nvPicPr>
          <p:cNvPr id="6" name="New picture" hidden="1"/>
          <p:cNvPicPr/>
          <p:nvPr/>
        </p:nvPicPr>
        <p:blipFill>
          <a:blip r:embed="rId2"/>
          <a:stretch>
            <a:fillRect/>
          </a:stretch>
        </p:blipFill>
        <p:spPr>
          <a:xfrm>
            <a:off x="9107481" y="7717632"/>
            <a:ext cx="333433" cy="200087"/>
          </a:xfrm>
          <a:prstGeom prst="cube">
            <a:avLst/>
          </a:prstGeom>
        </p:spPr>
      </p:pic>
      <p:pic>
        <p:nvPicPr>
          <p:cNvPr id="7" name="New picture"/>
          <p:cNvPicPr/>
          <p:nvPr/>
        </p:nvPicPr>
        <p:blipFill>
          <a:blip r:embed="rId3"/>
          <a:stretch>
            <a:fillRect/>
          </a:stretch>
        </p:blipFill>
        <p:spPr>
          <a:xfrm>
            <a:off x="8936002" y="8813345"/>
            <a:ext cx="247693" cy="190559"/>
          </a:xfrm>
          <a:prstGeom prst="cube">
            <a:avLst/>
          </a:prstGeom>
        </p:spPr>
      </p:pic>
    </p:spTree>
    <p:extLst>
      <p:ext uri="{BB962C8B-B14F-4D97-AF65-F5344CB8AC3E}">
        <p14:creationId xmlns:p14="http://schemas.microsoft.com/office/powerpoint/2010/main" val="4205298946"/>
      </p:ext>
    </p:extLst>
  </p:cSld>
  <p:clrMapOvr>
    <a:masterClrMapping/>
  </p:clrMapOvr>
  <p:transition spd="slow">
    <p:cover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219994" y="0"/>
            <a:ext cx="1676400" cy="5027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预习检测</a:t>
            </a:r>
            <a:endParaRPr lang="zh-CN" altLang="en-US" sz="4000" b="1" dirty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Rectangle 3"/>
          <p:cNvSpPr>
            <a:spLocks noGrp="1" noRot="1" noChangeArrowheads="1"/>
          </p:cNvSpPr>
          <p:nvPr>
            <p:ph idx="1"/>
          </p:nvPr>
        </p:nvSpPr>
        <p:spPr>
          <a:xfrm>
            <a:off x="0" y="639006"/>
            <a:ext cx="9145588" cy="4067138"/>
          </a:xfrm>
        </p:spPr>
        <p:txBody>
          <a:bodyPr/>
          <a:lstStyle/>
          <a:p>
            <a:pPr eaLnBrk="1" hangingPunct="1"/>
            <a:r>
              <a:rPr lang="zh-CN" altLang="en-US" sz="2400" b="1" dirty="0" smtClean="0">
                <a:latin typeface="黑体" pitchFamily="49" charset="-122"/>
                <a:ea typeface="黑体" panose="02010609060101010101" pitchFamily="49" charset="-122"/>
              </a:rPr>
              <a:t>壬戌（</a:t>
            </a:r>
            <a:r>
              <a:rPr lang="zh-CN" altLang="en-US" sz="2400" b="1" dirty="0" smtClean="0">
                <a:solidFill>
                  <a:srgbClr val="FF0000"/>
                </a:solidFill>
                <a:latin typeface="黑体" pitchFamily="49" charset="-122"/>
                <a:ea typeface="黑体" panose="02010609060101010101" pitchFamily="49" charset="-122"/>
              </a:rPr>
              <a:t>      </a:t>
            </a:r>
            <a:r>
              <a:rPr lang="zh-CN" altLang="en-US" sz="2400" b="1" dirty="0" smtClean="0">
                <a:latin typeface="黑体" pitchFamily="49" charset="-122"/>
                <a:ea typeface="黑体" panose="02010609060101010101" pitchFamily="49" charset="-122"/>
              </a:rPr>
              <a:t>）之秋   </a:t>
            </a:r>
            <a:r>
              <a:rPr lang="en-US" altLang="zh-CN" sz="2400" b="1" dirty="0" smtClean="0">
                <a:latin typeface="黑体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2400" b="1" dirty="0" smtClean="0">
                <a:latin typeface="黑体" pitchFamily="49" charset="-122"/>
                <a:ea typeface="黑体" panose="02010609060101010101" pitchFamily="49" charset="-122"/>
              </a:rPr>
              <a:t>举酒属（</a:t>
            </a:r>
            <a:r>
              <a:rPr lang="zh-CN" altLang="en-US" sz="2400" b="1" dirty="0" smtClean="0">
                <a:solidFill>
                  <a:srgbClr val="FF0000"/>
                </a:solidFill>
                <a:latin typeface="黑体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2400" b="1" dirty="0" smtClean="0">
                <a:latin typeface="黑体" pitchFamily="49" charset="-122"/>
                <a:ea typeface="黑体" panose="02010609060101010101" pitchFamily="49" charset="-122"/>
              </a:rPr>
              <a:t>）客 </a:t>
            </a:r>
            <a:endParaRPr lang="en-US" altLang="zh-CN" sz="2400" b="1" dirty="0" smtClean="0">
              <a:latin typeface="黑体" pitchFamily="49" charset="-122"/>
              <a:ea typeface="黑体" panose="02010609060101010101" pitchFamily="49" charset="-122"/>
            </a:endParaRPr>
          </a:p>
          <a:p>
            <a:pPr eaLnBrk="1" hangingPunct="1"/>
            <a:r>
              <a:rPr lang="zh-CN" altLang="en-US" sz="2400" b="1" dirty="0" smtClean="0">
                <a:latin typeface="黑体" pitchFamily="49" charset="-122"/>
                <a:ea typeface="黑体" panose="02010609060101010101" pitchFamily="49" charset="-122"/>
              </a:rPr>
              <a:t>窈窕（</a:t>
            </a:r>
            <a:r>
              <a:rPr lang="zh-CN" altLang="en-US" sz="2400" b="1" dirty="0" smtClean="0">
                <a:solidFill>
                  <a:srgbClr val="FF0000"/>
                </a:solidFill>
                <a:latin typeface="黑体" pitchFamily="49" charset="-122"/>
                <a:ea typeface="黑体" panose="02010609060101010101" pitchFamily="49" charset="-122"/>
              </a:rPr>
              <a:t>        </a:t>
            </a:r>
            <a:r>
              <a:rPr lang="zh-CN" altLang="en-US" sz="2400" b="1" dirty="0" smtClean="0">
                <a:latin typeface="黑体" pitchFamily="49" charset="-122"/>
                <a:ea typeface="黑体" panose="02010609060101010101" pitchFamily="49" charset="-122"/>
              </a:rPr>
              <a:t>）之章     斗（</a:t>
            </a:r>
            <a:r>
              <a:rPr lang="zh-CN" altLang="en-US" sz="2400" b="1" dirty="0" smtClean="0">
                <a:solidFill>
                  <a:srgbClr val="FF0000"/>
                </a:solidFill>
                <a:latin typeface="黑体" pitchFamily="49" charset="-122"/>
                <a:ea typeface="黑体" panose="02010609060101010101" pitchFamily="49" charset="-122"/>
              </a:rPr>
              <a:t>   </a:t>
            </a:r>
            <a:r>
              <a:rPr lang="zh-CN" altLang="en-US" sz="2400" b="1" dirty="0" smtClean="0">
                <a:latin typeface="黑体" pitchFamily="49" charset="-122"/>
                <a:ea typeface="黑体" panose="02010609060101010101" pitchFamily="49" charset="-122"/>
              </a:rPr>
              <a:t>）牛之间    </a:t>
            </a:r>
            <a:endParaRPr lang="en-US" altLang="zh-CN" sz="2400" b="1" dirty="0" smtClean="0">
              <a:latin typeface="黑体" pitchFamily="49" charset="-122"/>
              <a:ea typeface="黑体" panose="02010609060101010101" pitchFamily="49" charset="-122"/>
            </a:endParaRPr>
          </a:p>
          <a:p>
            <a:pPr eaLnBrk="1" hangingPunct="1"/>
            <a:r>
              <a:rPr lang="zh-CN" altLang="en-US" sz="2400" b="1" dirty="0" smtClean="0">
                <a:latin typeface="黑体" pitchFamily="49" charset="-122"/>
                <a:ea typeface="黑体" panose="02010609060101010101" pitchFamily="49" charset="-122"/>
              </a:rPr>
              <a:t>冯（</a:t>
            </a:r>
            <a:r>
              <a:rPr lang="zh-CN" altLang="en-US" sz="2400" b="1" dirty="0" smtClean="0">
                <a:solidFill>
                  <a:srgbClr val="FF0000"/>
                </a:solidFill>
                <a:latin typeface="黑体" pitchFamily="49" charset="-122"/>
                <a:ea typeface="黑体" panose="02010609060101010101" pitchFamily="49" charset="-122"/>
              </a:rPr>
              <a:t>     </a:t>
            </a:r>
            <a:r>
              <a:rPr lang="zh-CN" altLang="en-US" sz="2400" b="1" dirty="0" smtClean="0">
                <a:latin typeface="黑体" pitchFamily="49" charset="-122"/>
                <a:ea typeface="黑体" panose="02010609060101010101" pitchFamily="49" charset="-122"/>
              </a:rPr>
              <a:t>）虚御风        桂棹（</a:t>
            </a:r>
            <a:r>
              <a:rPr lang="zh-CN" altLang="en-US" sz="2400" b="1" dirty="0" smtClean="0">
                <a:solidFill>
                  <a:srgbClr val="FF0000"/>
                </a:solidFill>
                <a:latin typeface="黑体" pitchFamily="49" charset="-122"/>
                <a:ea typeface="黑体" panose="02010609060101010101" pitchFamily="49" charset="-122"/>
              </a:rPr>
              <a:t>     </a:t>
            </a:r>
            <a:r>
              <a:rPr lang="zh-CN" altLang="en-US" sz="2400" b="1" dirty="0" smtClean="0">
                <a:latin typeface="黑体" pitchFamily="49" charset="-122"/>
                <a:ea typeface="黑体" panose="02010609060101010101" pitchFamily="49" charset="-122"/>
              </a:rPr>
              <a:t>）     溯（</a:t>
            </a:r>
            <a:r>
              <a:rPr lang="zh-CN" altLang="en-US" sz="2400" b="1" dirty="0" smtClean="0">
                <a:solidFill>
                  <a:srgbClr val="FF0000"/>
                </a:solidFill>
                <a:latin typeface="黑体" pitchFamily="49" charset="-122"/>
                <a:ea typeface="黑体" panose="02010609060101010101" pitchFamily="49" charset="-122"/>
              </a:rPr>
              <a:t>   </a:t>
            </a:r>
            <a:r>
              <a:rPr lang="zh-CN" altLang="en-US" sz="2400" b="1" dirty="0" smtClean="0">
                <a:latin typeface="黑体" pitchFamily="49" charset="-122"/>
                <a:ea typeface="黑体" panose="02010609060101010101" pitchFamily="49" charset="-122"/>
              </a:rPr>
              <a:t>）流光    </a:t>
            </a:r>
            <a:endParaRPr lang="en-US" altLang="zh-CN" sz="2400" b="1" dirty="0" smtClean="0">
              <a:latin typeface="黑体" pitchFamily="49" charset="-122"/>
              <a:ea typeface="黑体" panose="02010609060101010101" pitchFamily="49" charset="-122"/>
            </a:endParaRPr>
          </a:p>
          <a:p>
            <a:pPr eaLnBrk="1" hangingPunct="1"/>
            <a:r>
              <a:rPr lang="zh-CN" altLang="en-US" sz="2400" b="1" dirty="0" smtClean="0">
                <a:latin typeface="黑体" pitchFamily="49" charset="-122"/>
                <a:ea typeface="黑体" panose="02010609060101010101" pitchFamily="49" charset="-122"/>
              </a:rPr>
              <a:t>倚歌而和（</a:t>
            </a:r>
            <a:r>
              <a:rPr lang="zh-CN" altLang="en-US" sz="2400" b="1" dirty="0" smtClean="0">
                <a:solidFill>
                  <a:srgbClr val="FF0000"/>
                </a:solidFill>
                <a:latin typeface="黑体" pitchFamily="49" charset="-122"/>
                <a:ea typeface="黑体" panose="02010609060101010101" pitchFamily="49" charset="-122"/>
              </a:rPr>
              <a:t>  </a:t>
            </a:r>
            <a:r>
              <a:rPr lang="zh-CN" altLang="en-US" sz="2400" b="1" dirty="0" smtClean="0">
                <a:latin typeface="黑体" pitchFamily="49" charset="-122"/>
                <a:ea typeface="黑体" panose="02010609060101010101" pitchFamily="49" charset="-122"/>
              </a:rPr>
              <a:t>）           余音袅袅（</a:t>
            </a:r>
            <a:r>
              <a:rPr lang="zh-CN" altLang="en-US" sz="2400" b="1" dirty="0" smtClean="0">
                <a:solidFill>
                  <a:srgbClr val="FF0000"/>
                </a:solidFill>
                <a:latin typeface="黑体" pitchFamily="49" charset="-122"/>
                <a:ea typeface="黑体" panose="02010609060101010101" pitchFamily="49" charset="-122"/>
              </a:rPr>
              <a:t>     </a:t>
            </a:r>
            <a:r>
              <a:rPr lang="zh-CN" altLang="en-US" sz="2400" b="1" dirty="0" smtClean="0">
                <a:latin typeface="黑体" pitchFamily="49" charset="-122"/>
                <a:ea typeface="黑体" panose="02010609060101010101" pitchFamily="49" charset="-122"/>
              </a:rPr>
              <a:t>）   </a:t>
            </a:r>
            <a:endParaRPr lang="en-US" altLang="zh-CN" sz="2400" b="1" dirty="0" smtClean="0">
              <a:latin typeface="黑体" pitchFamily="49" charset="-122"/>
              <a:ea typeface="黑体" panose="02010609060101010101" pitchFamily="49" charset="-122"/>
            </a:endParaRPr>
          </a:p>
          <a:p>
            <a:pPr eaLnBrk="1" hangingPunct="1"/>
            <a:r>
              <a:rPr lang="zh-CN" altLang="en-US" sz="2400" b="1" dirty="0" smtClean="0">
                <a:latin typeface="黑体" pitchFamily="49" charset="-122"/>
                <a:ea typeface="黑体" panose="02010609060101010101" pitchFamily="49" charset="-122"/>
              </a:rPr>
              <a:t>嫠（</a:t>
            </a:r>
            <a:r>
              <a:rPr lang="zh-CN" altLang="en-US" sz="2400" b="1" dirty="0" smtClean="0">
                <a:solidFill>
                  <a:srgbClr val="FF0000"/>
                </a:solidFill>
                <a:latin typeface="黑体" pitchFamily="49" charset="-122"/>
                <a:ea typeface="黑体" panose="02010609060101010101" pitchFamily="49" charset="-122"/>
              </a:rPr>
              <a:t>  </a:t>
            </a:r>
            <a:r>
              <a:rPr lang="zh-CN" altLang="en-US" sz="2400" b="1" dirty="0" smtClean="0">
                <a:latin typeface="黑体" pitchFamily="49" charset="-122"/>
                <a:ea typeface="黑体" panose="02010609060101010101" pitchFamily="49" charset="-122"/>
              </a:rPr>
              <a:t>）妇               愀（</a:t>
            </a:r>
            <a:r>
              <a:rPr lang="zh-CN" altLang="en-US" sz="2400" b="1" dirty="0" smtClean="0">
                <a:solidFill>
                  <a:srgbClr val="FF0000"/>
                </a:solidFill>
                <a:latin typeface="黑体" pitchFamily="49" charset="-122"/>
                <a:ea typeface="黑体" panose="02010609060101010101" pitchFamily="49" charset="-122"/>
              </a:rPr>
              <a:t>     </a:t>
            </a:r>
            <a:r>
              <a:rPr lang="zh-CN" altLang="en-US" sz="2400" b="1" dirty="0" smtClean="0">
                <a:latin typeface="黑体" pitchFamily="49" charset="-122"/>
                <a:ea typeface="黑体" panose="02010609060101010101" pitchFamily="49" charset="-122"/>
              </a:rPr>
              <a:t>）然     山川相缪（</a:t>
            </a:r>
            <a:r>
              <a:rPr lang="zh-CN" altLang="en-US" sz="2400" b="1" dirty="0" smtClean="0">
                <a:solidFill>
                  <a:srgbClr val="FF0000"/>
                </a:solidFill>
                <a:latin typeface="黑体" pitchFamily="49" charset="-122"/>
                <a:ea typeface="黑体" panose="02010609060101010101" pitchFamily="49" charset="-122"/>
              </a:rPr>
              <a:t>     </a:t>
            </a:r>
            <a:r>
              <a:rPr lang="zh-CN" altLang="en-US" sz="2400" b="1" dirty="0" smtClean="0">
                <a:latin typeface="黑体" pitchFamily="49" charset="-122"/>
                <a:ea typeface="黑体" panose="02010609060101010101" pitchFamily="49" charset="-122"/>
              </a:rPr>
              <a:t>）</a:t>
            </a:r>
          </a:p>
          <a:p>
            <a:pPr eaLnBrk="1" hangingPunct="1"/>
            <a:r>
              <a:rPr lang="zh-CN" altLang="en-US" sz="2400" b="1" dirty="0" smtClean="0">
                <a:latin typeface="黑体" pitchFamily="49" charset="-122"/>
                <a:ea typeface="黑体" panose="02010609060101010101" pitchFamily="49" charset="-122"/>
              </a:rPr>
              <a:t>舳舻（</a:t>
            </a:r>
            <a:r>
              <a:rPr lang="zh-CN" altLang="en-US" sz="2400" b="1" dirty="0" smtClean="0">
                <a:solidFill>
                  <a:srgbClr val="FF0000"/>
                </a:solidFill>
                <a:latin typeface="黑体" pitchFamily="49" charset="-122"/>
                <a:ea typeface="黑体" panose="02010609060101010101" pitchFamily="49" charset="-122"/>
              </a:rPr>
              <a:t>       </a:t>
            </a:r>
            <a:r>
              <a:rPr lang="zh-CN" altLang="en-US" sz="2400" b="1" dirty="0" smtClean="0">
                <a:latin typeface="黑体" pitchFamily="49" charset="-122"/>
                <a:ea typeface="黑体" panose="02010609060101010101" pitchFamily="49" charset="-122"/>
              </a:rPr>
              <a:t>）千里      酾（</a:t>
            </a:r>
            <a:r>
              <a:rPr lang="zh-CN" altLang="en-US" sz="2400" b="1" dirty="0" smtClean="0">
                <a:solidFill>
                  <a:srgbClr val="FF0000"/>
                </a:solidFill>
                <a:latin typeface="黑体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2400" b="1" dirty="0" smtClean="0">
                <a:latin typeface="黑体" pitchFamily="49" charset="-122"/>
                <a:ea typeface="黑体" panose="02010609060101010101" pitchFamily="49" charset="-122"/>
              </a:rPr>
              <a:t>）酒临江          </a:t>
            </a:r>
          </a:p>
          <a:p>
            <a:pPr eaLnBrk="1" hangingPunct="1"/>
            <a:r>
              <a:rPr lang="zh-CN" altLang="en-US" sz="2400" b="1" dirty="0" smtClean="0">
                <a:latin typeface="黑体" pitchFamily="49" charset="-122"/>
                <a:ea typeface="黑体" panose="02010609060101010101" pitchFamily="49" charset="-122"/>
              </a:rPr>
              <a:t>横槊（</a:t>
            </a:r>
            <a:r>
              <a:rPr lang="zh-CN" altLang="en-US" sz="2400" b="1" dirty="0" smtClean="0">
                <a:solidFill>
                  <a:srgbClr val="FF0000"/>
                </a:solidFill>
                <a:latin typeface="黑体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2400" b="1" dirty="0" smtClean="0">
                <a:latin typeface="黑体" pitchFamily="49" charset="-122"/>
                <a:ea typeface="黑体" panose="02010609060101010101" pitchFamily="49" charset="-122"/>
              </a:rPr>
              <a:t>）赋诗         江渚（</a:t>
            </a:r>
            <a:r>
              <a:rPr lang="zh-CN" altLang="en-US" sz="2400" b="1" dirty="0" smtClean="0">
                <a:solidFill>
                  <a:srgbClr val="FF0000"/>
                </a:solidFill>
                <a:latin typeface="黑体" pitchFamily="49" charset="-122"/>
                <a:ea typeface="黑体" panose="02010609060101010101" pitchFamily="49" charset="-122"/>
              </a:rPr>
              <a:t>   </a:t>
            </a:r>
            <a:r>
              <a:rPr lang="zh-CN" altLang="en-US" sz="2400" b="1" dirty="0" smtClean="0">
                <a:latin typeface="黑体" pitchFamily="49" charset="-122"/>
                <a:ea typeface="黑体" panose="02010609060101010101" pitchFamily="49" charset="-122"/>
              </a:rPr>
              <a:t>）</a:t>
            </a:r>
            <a:r>
              <a:rPr lang="zh-CN" altLang="en-US" sz="2400" b="1" dirty="0">
                <a:latin typeface="黑体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2400" b="1" dirty="0" smtClean="0">
                <a:latin typeface="黑体" pitchFamily="49" charset="-122"/>
                <a:ea typeface="黑体" panose="02010609060101010101" pitchFamily="49" charset="-122"/>
              </a:rPr>
              <a:t>      扁（</a:t>
            </a:r>
            <a:r>
              <a:rPr lang="zh-CN" altLang="en-US" sz="2400" b="1" dirty="0" smtClean="0">
                <a:solidFill>
                  <a:srgbClr val="FF0000"/>
                </a:solidFill>
                <a:latin typeface="黑体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2400" b="1" dirty="0" smtClean="0">
                <a:latin typeface="黑体" pitchFamily="49" charset="-122"/>
                <a:ea typeface="黑体" panose="02010609060101010101" pitchFamily="49" charset="-122"/>
              </a:rPr>
              <a:t>）舟       </a:t>
            </a:r>
            <a:endParaRPr lang="en-US" altLang="zh-CN" sz="2400" b="1" dirty="0" smtClean="0">
              <a:latin typeface="黑体" pitchFamily="49" charset="-122"/>
              <a:ea typeface="黑体" panose="02010609060101010101" pitchFamily="49" charset="-122"/>
            </a:endParaRPr>
          </a:p>
          <a:p>
            <a:pPr eaLnBrk="1" hangingPunct="1"/>
            <a:r>
              <a:rPr lang="zh-CN" altLang="en-US" sz="2400" b="1" dirty="0" smtClean="0">
                <a:latin typeface="黑体" pitchFamily="49" charset="-122"/>
                <a:ea typeface="黑体" panose="02010609060101010101" pitchFamily="49" charset="-122"/>
              </a:rPr>
              <a:t>匏（</a:t>
            </a:r>
            <a:r>
              <a:rPr lang="zh-CN" altLang="en-US" sz="2400" b="1" dirty="0" smtClean="0">
                <a:solidFill>
                  <a:srgbClr val="FF0000"/>
                </a:solidFill>
                <a:latin typeface="黑体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2400" b="1" dirty="0" smtClean="0">
                <a:latin typeface="黑体" pitchFamily="49" charset="-122"/>
                <a:ea typeface="黑体" panose="02010609060101010101" pitchFamily="49" charset="-122"/>
              </a:rPr>
              <a:t>）樽</a:t>
            </a:r>
            <a:r>
              <a:rPr lang="zh-CN" altLang="en-US" sz="2400" b="1" dirty="0">
                <a:latin typeface="黑体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2400" b="1" dirty="0" smtClean="0">
                <a:latin typeface="黑体" pitchFamily="49" charset="-122"/>
                <a:ea typeface="黑体" panose="02010609060101010101" pitchFamily="49" charset="-122"/>
              </a:rPr>
              <a:t>            蜉蝣（</a:t>
            </a:r>
            <a:r>
              <a:rPr lang="zh-CN" altLang="en-US" sz="2400" b="1" dirty="0" smtClean="0">
                <a:solidFill>
                  <a:srgbClr val="FF0000"/>
                </a:solidFill>
                <a:latin typeface="黑体" pitchFamily="49" charset="-122"/>
                <a:ea typeface="黑体" panose="02010609060101010101" pitchFamily="49" charset="-122"/>
              </a:rPr>
              <a:t>     </a:t>
            </a:r>
            <a:r>
              <a:rPr lang="zh-CN" altLang="en-US" sz="2400" b="1" dirty="0" smtClean="0">
                <a:latin typeface="黑体" pitchFamily="49" charset="-122"/>
                <a:ea typeface="黑体" panose="02010609060101010101" pitchFamily="49" charset="-122"/>
              </a:rPr>
              <a:t>）     无尽藏（</a:t>
            </a:r>
            <a:r>
              <a:rPr lang="zh-CN" altLang="en-US" sz="2400" b="1" dirty="0" smtClean="0">
                <a:solidFill>
                  <a:srgbClr val="FF0000"/>
                </a:solidFill>
                <a:latin typeface="黑体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2400" b="1" dirty="0" smtClean="0">
                <a:latin typeface="黑体" pitchFamily="49" charset="-122"/>
                <a:ea typeface="黑体" panose="02010609060101010101" pitchFamily="49" charset="-122"/>
              </a:rPr>
              <a:t>）      </a:t>
            </a:r>
          </a:p>
          <a:p>
            <a:pPr eaLnBrk="1" hangingPunct="1"/>
            <a:r>
              <a:rPr lang="zh-CN" altLang="en-US" sz="2400" b="1" dirty="0" smtClean="0">
                <a:latin typeface="黑体" pitchFamily="49" charset="-122"/>
                <a:ea typeface="黑体" panose="02010609060101010101" pitchFamily="49" charset="-122"/>
              </a:rPr>
              <a:t>枕藉（</a:t>
            </a:r>
            <a:r>
              <a:rPr lang="zh-CN" altLang="en-US" sz="2400" b="1" dirty="0" smtClean="0">
                <a:solidFill>
                  <a:srgbClr val="FF0000"/>
                </a:solidFill>
                <a:latin typeface="黑体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2400" b="1" dirty="0" smtClean="0">
                <a:latin typeface="黑体" pitchFamily="49" charset="-122"/>
                <a:ea typeface="黑体" panose="02010609060101010101" pitchFamily="49" charset="-122"/>
              </a:rPr>
              <a:t>）乎舟中</a:t>
            </a:r>
          </a:p>
        </p:txBody>
      </p:sp>
      <p:sp>
        <p:nvSpPr>
          <p:cNvPr id="15" name="Rectangle 3"/>
          <p:cNvSpPr txBox="1">
            <a:spLocks noRot="1" noChangeArrowheads="1"/>
          </p:cNvSpPr>
          <p:nvPr/>
        </p:nvSpPr>
        <p:spPr>
          <a:xfrm>
            <a:off x="838994" y="591344"/>
            <a:ext cx="8230394" cy="4191000"/>
          </a:xfrm>
          <a:prstGeom prst="rect">
            <a:avLst/>
          </a:prstGeom>
        </p:spPr>
        <p:txBody>
          <a:bodyPr>
            <a:noAutofit/>
          </a:bodyPr>
          <a:lstStyle>
            <a:lvl1pPr marL="306388" indent="-306388" algn="l" defTabSz="815975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defRPr sz="25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63575" indent="-255588" algn="l" defTabSz="815975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500">
                <a:solidFill>
                  <a:schemeClr val="tx1"/>
                </a:solidFill>
                <a:latin typeface="Arial" charset="0"/>
              </a:defRPr>
            </a:lvl2pPr>
            <a:lvl3pPr marL="1020763" indent="-204788" algn="l" defTabSz="815975" rtl="0" fontAlgn="base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•"/>
              <a:defRPr sz="2100">
                <a:solidFill>
                  <a:schemeClr val="tx1"/>
                </a:solidFill>
                <a:latin typeface="Arial" charset="0"/>
              </a:defRPr>
            </a:lvl3pPr>
            <a:lvl4pPr marL="1428750" indent="-204788" algn="l" defTabSz="815975" rtl="0" fontAlgn="base">
              <a:spcBef>
                <a:spcPct val="20000"/>
              </a:spcBef>
              <a:spcAft>
                <a:spcPct val="0"/>
              </a:spcAft>
              <a:buChar char="–"/>
              <a:defRPr>
                <a:solidFill>
                  <a:schemeClr val="tx1"/>
                </a:solidFill>
                <a:latin typeface="Arial" charset="0"/>
              </a:defRPr>
            </a:lvl4pPr>
            <a:lvl5pPr marL="1836738" indent="-204788" algn="l" defTabSz="815975" rtl="0"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charset="0"/>
              </a:defRPr>
            </a:lvl5pPr>
            <a:lvl6pPr marL="2293938" indent="-204788" algn="l" defTabSz="815975" rtl="0"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charset="0"/>
              </a:defRPr>
            </a:lvl6pPr>
            <a:lvl7pPr marL="2751138" indent="-204788" algn="l" defTabSz="815975" rtl="0"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charset="0"/>
              </a:defRPr>
            </a:lvl7pPr>
            <a:lvl8pPr marL="3208338" indent="-204788" algn="l" defTabSz="815975" rtl="0"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charset="0"/>
              </a:defRPr>
            </a:lvl8pPr>
            <a:lvl9pPr marL="3665538" indent="-204788" algn="l" defTabSz="815975" rtl="0"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altLang="zh-CN" sz="3200" b="1" dirty="0" err="1" smtClean="0">
                <a:solidFill>
                  <a:srgbClr val="FF0000"/>
                </a:solidFill>
                <a:latin typeface="黑体" pitchFamily="49" charset="-122"/>
                <a:ea typeface="黑体" panose="02010609060101010101" pitchFamily="49" charset="-122"/>
              </a:rPr>
              <a:t>r</a:t>
            </a:r>
            <a:r>
              <a:rPr lang="en-US" altLang="zh-CN" sz="3200" b="1" dirty="0" err="1" smtClean="0">
                <a:solidFill>
                  <a:srgbClr val="FF0000"/>
                </a:solidFill>
                <a:ea typeface="黑体" panose="02010609060101010101" pitchFamily="49" charset="-122"/>
              </a:rPr>
              <a:t>é</a:t>
            </a:r>
            <a:r>
              <a:rPr lang="en-US" altLang="zh-CN" sz="3200" b="1" dirty="0" err="1" smtClean="0">
                <a:solidFill>
                  <a:srgbClr val="FF0000"/>
                </a:solidFill>
                <a:latin typeface="黑体" pitchFamily="49" charset="-122"/>
                <a:ea typeface="黑体" panose="02010609060101010101" pitchFamily="49" charset="-122"/>
              </a:rPr>
              <a:t>n</a:t>
            </a:r>
            <a:r>
              <a:rPr lang="en-US" altLang="zh-CN" sz="3200" b="1" dirty="0" smtClean="0">
                <a:solidFill>
                  <a:srgbClr val="FF0000"/>
                </a:solidFill>
                <a:latin typeface="黑体" pitchFamily="49" charset="-122"/>
                <a:ea typeface="黑体" panose="02010609060101010101" pitchFamily="49" charset="-122"/>
              </a:rPr>
              <a:t> </a:t>
            </a:r>
            <a:r>
              <a:rPr lang="en-US" altLang="zh-CN" sz="3200" b="1" dirty="0" err="1" smtClean="0">
                <a:solidFill>
                  <a:srgbClr val="FF0000"/>
                </a:solidFill>
                <a:latin typeface="黑体" pitchFamily="49" charset="-122"/>
                <a:ea typeface="黑体" panose="02010609060101010101" pitchFamily="49" charset="-122"/>
              </a:rPr>
              <a:t>xū</a:t>
            </a:r>
            <a:r>
              <a:rPr lang="en-US" altLang="zh-CN" sz="3200" b="1" dirty="0" smtClean="0">
                <a:solidFill>
                  <a:srgbClr val="FF0000"/>
                </a:solidFill>
                <a:latin typeface="黑体" pitchFamily="49" charset="-122"/>
                <a:ea typeface="黑体" panose="02010609060101010101" pitchFamily="49" charset="-122"/>
              </a:rPr>
              <a:t>                          </a:t>
            </a:r>
            <a:r>
              <a:rPr lang="en-US" altLang="zh-CN" sz="3200" b="1" dirty="0" err="1" smtClean="0">
                <a:solidFill>
                  <a:srgbClr val="FF0000"/>
                </a:solidFill>
                <a:latin typeface="黑体" pitchFamily="49" charset="-122"/>
                <a:ea typeface="黑体" panose="02010609060101010101" pitchFamily="49" charset="-122"/>
              </a:rPr>
              <a:t>zhǔ</a:t>
            </a:r>
            <a:endParaRPr lang="zh-CN" altLang="en-US" sz="3200" b="1" dirty="0" smtClean="0">
              <a:latin typeface="黑体" pitchFamily="49" charset="-122"/>
              <a:ea typeface="黑体" panose="02010609060101010101" pitchFamily="49" charset="-122"/>
            </a:endParaRPr>
          </a:p>
          <a:p>
            <a:r>
              <a:rPr lang="en-US" altLang="zh-CN" sz="3200" b="1" dirty="0" err="1" smtClean="0">
                <a:solidFill>
                  <a:srgbClr val="FF0000"/>
                </a:solidFill>
                <a:latin typeface="黑体" pitchFamily="49" charset="-122"/>
                <a:ea typeface="黑体" panose="02010609060101010101" pitchFamily="49" charset="-122"/>
              </a:rPr>
              <a:t>yǎo</a:t>
            </a:r>
            <a:r>
              <a:rPr lang="en-US" altLang="zh-CN" sz="3200" b="1" dirty="0" smtClean="0">
                <a:solidFill>
                  <a:srgbClr val="FF0000"/>
                </a:solidFill>
                <a:latin typeface="黑体" pitchFamily="49" charset="-122"/>
                <a:ea typeface="黑体" panose="02010609060101010101" pitchFamily="49" charset="-122"/>
              </a:rPr>
              <a:t> </a:t>
            </a:r>
            <a:r>
              <a:rPr lang="en-US" altLang="zh-CN" sz="3200" b="1" dirty="0" err="1" smtClean="0">
                <a:solidFill>
                  <a:srgbClr val="FF0000"/>
                </a:solidFill>
                <a:latin typeface="黑体" pitchFamily="49" charset="-122"/>
                <a:ea typeface="黑体" panose="02010609060101010101" pitchFamily="49" charset="-122"/>
              </a:rPr>
              <a:t>tiǎo</a:t>
            </a:r>
            <a:r>
              <a:rPr lang="zh-CN" altLang="en-US" sz="3200" b="1" dirty="0" smtClean="0">
                <a:latin typeface="黑体" pitchFamily="49" charset="-122"/>
                <a:ea typeface="黑体" panose="02010609060101010101" pitchFamily="49" charset="-122"/>
              </a:rPr>
              <a:t>                  </a:t>
            </a:r>
            <a:r>
              <a:rPr lang="en-US" altLang="zh-CN" sz="3200" b="1" dirty="0" err="1" smtClean="0">
                <a:solidFill>
                  <a:srgbClr val="FF0000"/>
                </a:solidFill>
                <a:latin typeface="黑体" pitchFamily="49" charset="-122"/>
                <a:ea typeface="黑体" panose="02010609060101010101" pitchFamily="49" charset="-122"/>
              </a:rPr>
              <a:t>dǒu</a:t>
            </a:r>
            <a:endParaRPr lang="zh-CN" altLang="en-US" sz="3200" b="1" dirty="0" smtClean="0">
              <a:latin typeface="黑体" pitchFamily="49" charset="-122"/>
              <a:ea typeface="黑体" panose="02010609060101010101" pitchFamily="49" charset="-122"/>
            </a:endParaRPr>
          </a:p>
          <a:p>
            <a:r>
              <a:rPr lang="en-US" altLang="zh-CN" sz="3200" b="1" dirty="0" err="1" smtClean="0">
                <a:solidFill>
                  <a:srgbClr val="FF0000"/>
                </a:solidFill>
                <a:latin typeface="黑体" pitchFamily="49" charset="-122"/>
                <a:ea typeface="黑体" panose="02010609060101010101" pitchFamily="49" charset="-122"/>
              </a:rPr>
              <a:t>p</a:t>
            </a:r>
            <a:r>
              <a:rPr lang="en-US" altLang="zh-CN" sz="3200" b="1" dirty="0" err="1" smtClean="0">
                <a:solidFill>
                  <a:srgbClr val="FF0000"/>
                </a:solidFill>
                <a:ea typeface="黑体" panose="02010609060101010101" pitchFamily="49" charset="-122"/>
              </a:rPr>
              <a:t>í</a:t>
            </a:r>
            <a:r>
              <a:rPr lang="en-US" altLang="zh-CN" sz="3200" b="1" dirty="0" err="1" smtClean="0">
                <a:solidFill>
                  <a:srgbClr val="FF0000"/>
                </a:solidFill>
                <a:latin typeface="黑体" pitchFamily="49" charset="-122"/>
                <a:ea typeface="黑体" panose="02010609060101010101" pitchFamily="49" charset="-122"/>
              </a:rPr>
              <a:t>ng</a:t>
            </a:r>
            <a:r>
              <a:rPr lang="zh-CN" altLang="en-US" sz="3200" b="1" dirty="0" smtClean="0">
                <a:latin typeface="黑体" pitchFamily="49" charset="-122"/>
                <a:ea typeface="黑体" panose="02010609060101010101" pitchFamily="49" charset="-122"/>
              </a:rPr>
              <a:t>                         </a:t>
            </a:r>
            <a:r>
              <a:rPr lang="en-US" altLang="zh-CN" sz="3200" b="1" dirty="0" err="1" smtClean="0">
                <a:solidFill>
                  <a:srgbClr val="FF0000"/>
                </a:solidFill>
                <a:latin typeface="黑体" pitchFamily="49" charset="-122"/>
                <a:ea typeface="黑体" panose="02010609060101010101" pitchFamily="49" charset="-122"/>
              </a:rPr>
              <a:t>zh</a:t>
            </a:r>
            <a:r>
              <a:rPr lang="en-US" altLang="zh-CN" sz="3200" b="1" dirty="0" err="1" smtClean="0">
                <a:solidFill>
                  <a:srgbClr val="FF0000"/>
                </a:solidFill>
                <a:ea typeface="黑体" panose="02010609060101010101" pitchFamily="49" charset="-122"/>
              </a:rPr>
              <a:t>à</a:t>
            </a:r>
            <a:r>
              <a:rPr lang="en-US" altLang="zh-CN" sz="3200" b="1" dirty="0" err="1" smtClean="0">
                <a:solidFill>
                  <a:srgbClr val="FF0000"/>
                </a:solidFill>
                <a:latin typeface="黑体" pitchFamily="49" charset="-122"/>
                <a:ea typeface="黑体" panose="02010609060101010101" pitchFamily="49" charset="-122"/>
              </a:rPr>
              <a:t>o</a:t>
            </a:r>
            <a:r>
              <a:rPr lang="en-US" altLang="zh-CN" sz="3200" b="1" baseline="0" dirty="0">
                <a:latin typeface="黑体" pitchFamily="49" charset="-122"/>
                <a:ea typeface="黑体" panose="02010609060101010101" pitchFamily="49" charset="-122"/>
              </a:rPr>
              <a:t> </a:t>
            </a:r>
            <a:r>
              <a:rPr lang="en-US" altLang="zh-CN" sz="3200" b="1" baseline="0" dirty="0" smtClean="0">
                <a:latin typeface="黑体" pitchFamily="49" charset="-122"/>
                <a:ea typeface="黑体" panose="02010609060101010101" pitchFamily="49" charset="-122"/>
              </a:rPr>
              <a:t>        </a:t>
            </a:r>
            <a:r>
              <a:rPr lang="en-US" altLang="zh-CN" sz="3200" b="1" dirty="0" err="1" smtClean="0">
                <a:solidFill>
                  <a:srgbClr val="FF0000"/>
                </a:solidFill>
                <a:latin typeface="黑体" pitchFamily="49" charset="-122"/>
                <a:ea typeface="黑体" panose="02010609060101010101" pitchFamily="49" charset="-122"/>
              </a:rPr>
              <a:t>S</a:t>
            </a:r>
            <a:r>
              <a:rPr lang="en-US" altLang="zh-CN" sz="3200" b="1" dirty="0" err="1" smtClean="0">
                <a:solidFill>
                  <a:srgbClr val="FF0000"/>
                </a:solidFill>
                <a:ea typeface="黑体" panose="02010609060101010101" pitchFamily="49" charset="-122"/>
              </a:rPr>
              <a:t>ù</a:t>
            </a:r>
            <a:r>
              <a:rPr lang="en-US" altLang="zh-CN" sz="3200" b="1" dirty="0" smtClean="0">
                <a:solidFill>
                  <a:srgbClr val="FF0000"/>
                </a:solidFill>
                <a:ea typeface="黑体" panose="02010609060101010101" pitchFamily="49" charset="-122"/>
              </a:rPr>
              <a:t>  </a:t>
            </a:r>
          </a:p>
          <a:p>
            <a:pPr>
              <a:spcBef>
                <a:spcPts val="0"/>
              </a:spcBef>
            </a:pPr>
            <a:r>
              <a:rPr lang="en-US" altLang="zh-CN" sz="3200" b="1" dirty="0" smtClean="0">
                <a:solidFill>
                  <a:srgbClr val="FF0000"/>
                </a:solidFill>
                <a:latin typeface="黑体" pitchFamily="49" charset="-122"/>
                <a:ea typeface="黑体" panose="02010609060101010101" pitchFamily="49" charset="-122"/>
              </a:rPr>
              <a:t>     </a:t>
            </a:r>
            <a:r>
              <a:rPr lang="en-US" altLang="zh-CN" sz="3200" b="1" dirty="0" err="1" smtClean="0">
                <a:solidFill>
                  <a:srgbClr val="FF0000"/>
                </a:solidFill>
                <a:latin typeface="黑体" pitchFamily="49" charset="-122"/>
                <a:ea typeface="黑体" panose="02010609060101010101" pitchFamily="49" charset="-122"/>
              </a:rPr>
              <a:t>h</a:t>
            </a:r>
            <a:r>
              <a:rPr lang="en-US" altLang="zh-CN" sz="3200" b="1" dirty="0" err="1" smtClean="0">
                <a:solidFill>
                  <a:srgbClr val="FF0000"/>
                </a:solidFill>
                <a:ea typeface="黑体" panose="02010609060101010101" pitchFamily="49" charset="-122"/>
              </a:rPr>
              <a:t>è</a:t>
            </a:r>
            <a:r>
              <a:rPr lang="en-US" altLang="zh-CN" sz="3200" b="1" dirty="0" smtClean="0">
                <a:solidFill>
                  <a:srgbClr val="FF0000"/>
                </a:solidFill>
                <a:ea typeface="黑体" panose="02010609060101010101" pitchFamily="49" charset="-122"/>
              </a:rPr>
              <a:t>                                       </a:t>
            </a:r>
            <a:r>
              <a:rPr lang="en-US" altLang="zh-CN" sz="3200" b="1" dirty="0" err="1" smtClean="0">
                <a:solidFill>
                  <a:srgbClr val="FF0000"/>
                </a:solidFill>
                <a:latin typeface="黑体" pitchFamily="49" charset="-122"/>
                <a:ea typeface="黑体" panose="02010609060101010101" pitchFamily="49" charset="-122"/>
              </a:rPr>
              <a:t>niǎo</a:t>
            </a:r>
            <a:r>
              <a:rPr lang="en-US" altLang="zh-CN" sz="3200" b="1" dirty="0" smtClean="0">
                <a:solidFill>
                  <a:srgbClr val="FF0000"/>
                </a:solidFill>
                <a:latin typeface="黑体" pitchFamily="49" charset="-122"/>
                <a:ea typeface="黑体" panose="02010609060101010101" pitchFamily="49" charset="-122"/>
              </a:rPr>
              <a:t>  </a:t>
            </a:r>
          </a:p>
          <a:p>
            <a:pPr>
              <a:spcBef>
                <a:spcPts val="0"/>
              </a:spcBef>
            </a:pPr>
            <a:r>
              <a:rPr lang="en-US" altLang="zh-CN" sz="3200" b="1" dirty="0" err="1" smtClean="0">
                <a:solidFill>
                  <a:srgbClr val="FF0000"/>
                </a:solidFill>
                <a:latin typeface="黑体" pitchFamily="49" charset="-122"/>
                <a:ea typeface="黑体" panose="02010609060101010101" pitchFamily="49" charset="-122"/>
              </a:rPr>
              <a:t>l</a:t>
            </a:r>
            <a:r>
              <a:rPr lang="en-US" altLang="zh-CN" sz="3200" b="1" dirty="0" err="1" smtClean="0">
                <a:solidFill>
                  <a:srgbClr val="FF0000"/>
                </a:solidFill>
                <a:ea typeface="黑体" panose="02010609060101010101" pitchFamily="49" charset="-122"/>
              </a:rPr>
              <a:t>í</a:t>
            </a:r>
            <a:r>
              <a:rPr lang="zh-CN" altLang="en-US" sz="3200" b="1" baseline="0" dirty="0" smtClean="0">
                <a:latin typeface="黑体" pitchFamily="49" charset="-122"/>
                <a:ea typeface="黑体" panose="02010609060101010101" pitchFamily="49" charset="-122"/>
              </a:rPr>
              <a:t>                </a:t>
            </a:r>
            <a:r>
              <a:rPr lang="en-US" altLang="zh-CN" sz="3200" b="1" dirty="0" err="1">
                <a:solidFill>
                  <a:srgbClr val="FF0000"/>
                </a:solidFill>
                <a:latin typeface="黑体" pitchFamily="49" charset="-122"/>
                <a:ea typeface="黑体" panose="02010609060101010101" pitchFamily="49" charset="-122"/>
              </a:rPr>
              <a:t>q</a:t>
            </a:r>
            <a:r>
              <a:rPr lang="en-US" altLang="zh-CN" sz="3200" b="1" dirty="0" err="1" smtClean="0">
                <a:solidFill>
                  <a:srgbClr val="FF0000"/>
                </a:solidFill>
                <a:latin typeface="黑体" pitchFamily="49" charset="-122"/>
                <a:ea typeface="黑体" panose="02010609060101010101" pitchFamily="49" charset="-122"/>
              </a:rPr>
              <a:t>iǎo</a:t>
            </a:r>
            <a:r>
              <a:rPr lang="en-US" altLang="zh-CN" sz="3200" b="1" dirty="0" smtClean="0">
                <a:solidFill>
                  <a:srgbClr val="FF0000"/>
                </a:solidFill>
                <a:latin typeface="黑体" pitchFamily="49" charset="-122"/>
                <a:ea typeface="黑体" panose="02010609060101010101" pitchFamily="49" charset="-122"/>
              </a:rPr>
              <a:t>                        </a:t>
            </a:r>
            <a:r>
              <a:rPr lang="en-US" altLang="zh-CN" sz="3200" b="1" dirty="0" err="1" smtClean="0">
                <a:solidFill>
                  <a:srgbClr val="FF0000"/>
                </a:solidFill>
                <a:latin typeface="黑体" pitchFamily="49" charset="-122"/>
                <a:ea typeface="黑体" panose="02010609060101010101" pitchFamily="49" charset="-122"/>
              </a:rPr>
              <a:t>li</a:t>
            </a:r>
            <a:r>
              <a:rPr lang="en-US" altLang="zh-CN" sz="3200" b="1" dirty="0" err="1" smtClean="0">
                <a:solidFill>
                  <a:srgbClr val="FF0000"/>
                </a:solidFill>
                <a:ea typeface="黑体" panose="02010609060101010101" pitchFamily="49" charset="-122"/>
              </a:rPr>
              <a:t>á</a:t>
            </a:r>
            <a:r>
              <a:rPr lang="en-US" altLang="zh-CN" sz="3200" b="1" dirty="0" err="1" smtClean="0">
                <a:solidFill>
                  <a:srgbClr val="FF0000"/>
                </a:solidFill>
                <a:latin typeface="黑体" pitchFamily="49" charset="-122"/>
                <a:ea typeface="黑体" panose="02010609060101010101" pitchFamily="49" charset="-122"/>
              </a:rPr>
              <a:t>o</a:t>
            </a:r>
            <a:endParaRPr lang="zh-CN" altLang="en-US" sz="3200" b="1" dirty="0" smtClean="0">
              <a:latin typeface="黑体" pitchFamily="49" charset="-122"/>
              <a:ea typeface="黑体" panose="02010609060101010101" pitchFamily="49" charset="-122"/>
            </a:endParaRPr>
          </a:p>
          <a:p>
            <a:pPr>
              <a:spcBef>
                <a:spcPts val="0"/>
              </a:spcBef>
            </a:pPr>
            <a:r>
              <a:rPr lang="en-US" altLang="zh-CN" sz="3200" b="1" dirty="0" err="1" smtClean="0">
                <a:solidFill>
                  <a:srgbClr val="FF0000"/>
                </a:solidFill>
                <a:latin typeface="黑体" pitchFamily="49" charset="-122"/>
                <a:ea typeface="黑体" panose="02010609060101010101" pitchFamily="49" charset="-122"/>
              </a:rPr>
              <a:t>zh</a:t>
            </a:r>
            <a:r>
              <a:rPr lang="en-US" altLang="zh-CN" sz="3200" b="1" dirty="0" err="1" smtClean="0">
                <a:solidFill>
                  <a:srgbClr val="FF0000"/>
                </a:solidFill>
                <a:ea typeface="黑体" panose="02010609060101010101" pitchFamily="49" charset="-122"/>
              </a:rPr>
              <a:t>ú</a:t>
            </a:r>
            <a:r>
              <a:rPr lang="en-US" altLang="zh-CN" sz="3200" b="1" dirty="0" smtClean="0">
                <a:solidFill>
                  <a:srgbClr val="FF0000"/>
                </a:solidFill>
                <a:latin typeface="黑体" pitchFamily="49" charset="-122"/>
                <a:ea typeface="黑体" panose="02010609060101010101" pitchFamily="49" charset="-122"/>
              </a:rPr>
              <a:t> </a:t>
            </a:r>
            <a:r>
              <a:rPr lang="en-US" altLang="zh-CN" sz="3200" b="1" dirty="0" err="1" smtClean="0">
                <a:solidFill>
                  <a:srgbClr val="FF0000"/>
                </a:solidFill>
                <a:latin typeface="黑体" pitchFamily="49" charset="-122"/>
                <a:ea typeface="黑体" panose="02010609060101010101" pitchFamily="49" charset="-122"/>
              </a:rPr>
              <a:t>l</a:t>
            </a:r>
            <a:r>
              <a:rPr lang="en-US" altLang="zh-CN" sz="3200" b="1" dirty="0" err="1" smtClean="0">
                <a:solidFill>
                  <a:srgbClr val="FF0000"/>
                </a:solidFill>
                <a:ea typeface="黑体" panose="02010609060101010101" pitchFamily="49" charset="-122"/>
              </a:rPr>
              <a:t>ú</a:t>
            </a:r>
            <a:r>
              <a:rPr lang="en-US" altLang="zh-CN" sz="3200" b="1" dirty="0" smtClean="0">
                <a:solidFill>
                  <a:srgbClr val="FF0000"/>
                </a:solidFill>
                <a:ea typeface="黑体" panose="02010609060101010101" pitchFamily="49" charset="-122"/>
              </a:rPr>
              <a:t>                             </a:t>
            </a:r>
            <a:r>
              <a:rPr lang="en-US" altLang="zh-CN" sz="3200" b="1" dirty="0" err="1" smtClean="0">
                <a:solidFill>
                  <a:srgbClr val="FF0000"/>
                </a:solidFill>
                <a:latin typeface="黑体" pitchFamily="49" charset="-122"/>
                <a:ea typeface="黑体" panose="02010609060101010101" pitchFamily="49" charset="-122"/>
              </a:rPr>
              <a:t>shī</a:t>
            </a:r>
            <a:endParaRPr lang="zh-CN" altLang="en-US" sz="3200" b="1" dirty="0" smtClean="0">
              <a:latin typeface="黑体" pitchFamily="49" charset="-122"/>
              <a:ea typeface="黑体" panose="02010609060101010101" pitchFamily="49" charset="-122"/>
            </a:endParaRPr>
          </a:p>
          <a:p>
            <a:pPr>
              <a:spcBef>
                <a:spcPts val="0"/>
              </a:spcBef>
            </a:pPr>
            <a:r>
              <a:rPr lang="en-US" altLang="zh-CN" sz="3200" b="1" dirty="0" err="1" smtClean="0">
                <a:solidFill>
                  <a:srgbClr val="FF0000"/>
                </a:solidFill>
                <a:latin typeface="黑体" pitchFamily="49" charset="-122"/>
                <a:ea typeface="黑体" panose="02010609060101010101" pitchFamily="49" charset="-122"/>
              </a:rPr>
              <a:t>Shuò</a:t>
            </a:r>
            <a:r>
              <a:rPr lang="en-US" altLang="zh-CN" sz="3200" b="1" dirty="0" smtClean="0">
                <a:solidFill>
                  <a:srgbClr val="FF0000"/>
                </a:solidFill>
                <a:latin typeface="黑体" pitchFamily="49" charset="-122"/>
                <a:ea typeface="黑体" panose="02010609060101010101" pitchFamily="49" charset="-122"/>
              </a:rPr>
              <a:t>                         </a:t>
            </a:r>
            <a:r>
              <a:rPr lang="en-US" altLang="zh-CN" sz="3200" b="1" dirty="0" err="1" smtClean="0">
                <a:solidFill>
                  <a:srgbClr val="FF0000"/>
                </a:solidFill>
                <a:latin typeface="黑体" pitchFamily="49" charset="-122"/>
                <a:ea typeface="黑体" panose="02010609060101010101" pitchFamily="49" charset="-122"/>
              </a:rPr>
              <a:t>zhǔ</a:t>
            </a:r>
            <a:r>
              <a:rPr lang="zh-CN" altLang="en-US" sz="3200" b="1" baseline="0" dirty="0">
                <a:latin typeface="黑体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3200" b="1" baseline="0" dirty="0" smtClean="0">
                <a:latin typeface="黑体" pitchFamily="49" charset="-122"/>
                <a:ea typeface="黑体" panose="02010609060101010101" pitchFamily="49" charset="-122"/>
              </a:rPr>
              <a:t>         </a:t>
            </a:r>
            <a:r>
              <a:rPr lang="en-US" altLang="zh-CN" sz="3200" b="1" dirty="0" err="1" smtClean="0">
                <a:solidFill>
                  <a:srgbClr val="FF0000"/>
                </a:solidFill>
                <a:latin typeface="黑体" pitchFamily="49" charset="-122"/>
                <a:ea typeface="黑体" panose="02010609060101010101" pitchFamily="49" charset="-122"/>
              </a:rPr>
              <a:t>Piān</a:t>
            </a:r>
            <a:r>
              <a:rPr lang="en-US" altLang="zh-CN" sz="3200" b="1" dirty="0" smtClean="0">
                <a:solidFill>
                  <a:srgbClr val="FF0000"/>
                </a:solidFill>
                <a:latin typeface="黑体" pitchFamily="49" charset="-122"/>
                <a:ea typeface="黑体" panose="02010609060101010101" pitchFamily="49" charset="-122"/>
              </a:rPr>
              <a:t>  </a:t>
            </a:r>
          </a:p>
          <a:p>
            <a:pPr>
              <a:spcBef>
                <a:spcPts val="0"/>
              </a:spcBef>
            </a:pPr>
            <a:r>
              <a:rPr lang="en-US" altLang="zh-CN" sz="3200" b="1" dirty="0" err="1">
                <a:solidFill>
                  <a:srgbClr val="FF0000"/>
                </a:solidFill>
                <a:latin typeface="黑体" pitchFamily="49" charset="-122"/>
                <a:ea typeface="黑体" panose="02010609060101010101" pitchFamily="49" charset="-122"/>
              </a:rPr>
              <a:t>p</a:t>
            </a:r>
            <a:r>
              <a:rPr lang="en-US" altLang="zh-CN" sz="3200" b="1" dirty="0" err="1" smtClean="0">
                <a:solidFill>
                  <a:srgbClr val="FF0000"/>
                </a:solidFill>
                <a:ea typeface="黑体" panose="02010609060101010101" pitchFamily="49" charset="-122"/>
              </a:rPr>
              <a:t>á</a:t>
            </a:r>
            <a:r>
              <a:rPr lang="en-US" altLang="zh-CN" sz="3200" b="1" dirty="0" err="1" smtClean="0">
                <a:solidFill>
                  <a:srgbClr val="FF0000"/>
                </a:solidFill>
                <a:latin typeface="黑体" pitchFamily="49" charset="-122"/>
                <a:ea typeface="黑体" panose="02010609060101010101" pitchFamily="49" charset="-122"/>
              </a:rPr>
              <a:t>o</a:t>
            </a:r>
            <a:r>
              <a:rPr lang="zh-CN" altLang="en-US" sz="3200" b="1" baseline="0" dirty="0" smtClean="0">
                <a:latin typeface="黑体" pitchFamily="49" charset="-122"/>
                <a:ea typeface="黑体" panose="02010609060101010101" pitchFamily="49" charset="-122"/>
              </a:rPr>
              <a:t>                 </a:t>
            </a:r>
            <a:r>
              <a:rPr lang="en-US" altLang="zh-CN" sz="3200" b="1" dirty="0" err="1" smtClean="0">
                <a:solidFill>
                  <a:srgbClr val="FF0000"/>
                </a:solidFill>
                <a:latin typeface="黑体" pitchFamily="49" charset="-122"/>
                <a:ea typeface="黑体" panose="02010609060101010101" pitchFamily="49" charset="-122"/>
              </a:rPr>
              <a:t>f</a:t>
            </a:r>
            <a:r>
              <a:rPr lang="en-US" altLang="zh-CN" sz="3200" b="1" dirty="0" err="1" smtClean="0">
                <a:solidFill>
                  <a:srgbClr val="FF0000"/>
                </a:solidFill>
                <a:ea typeface="黑体" panose="02010609060101010101" pitchFamily="49" charset="-122"/>
              </a:rPr>
              <a:t>ú</a:t>
            </a:r>
            <a:r>
              <a:rPr lang="en-US" altLang="zh-CN" sz="3200" b="1" dirty="0" smtClean="0">
                <a:solidFill>
                  <a:srgbClr val="FF0000"/>
                </a:solidFill>
                <a:latin typeface="黑体" pitchFamily="49" charset="-122"/>
                <a:ea typeface="黑体" panose="02010609060101010101" pitchFamily="49" charset="-122"/>
              </a:rPr>
              <a:t> </a:t>
            </a:r>
            <a:r>
              <a:rPr lang="en-US" altLang="zh-CN" sz="3200" b="1" dirty="0" err="1" smtClean="0">
                <a:solidFill>
                  <a:srgbClr val="FF0000"/>
                </a:solidFill>
                <a:latin typeface="黑体" pitchFamily="49" charset="-122"/>
                <a:ea typeface="黑体" panose="02010609060101010101" pitchFamily="49" charset="-122"/>
              </a:rPr>
              <a:t>y</a:t>
            </a:r>
            <a:r>
              <a:rPr lang="en-US" altLang="zh-CN" sz="3200" b="1" dirty="0" err="1" smtClean="0">
                <a:solidFill>
                  <a:srgbClr val="FF0000"/>
                </a:solidFill>
                <a:ea typeface="黑体" panose="02010609060101010101" pitchFamily="49" charset="-122"/>
              </a:rPr>
              <a:t>ó</a:t>
            </a:r>
            <a:r>
              <a:rPr lang="en-US" altLang="zh-CN" sz="3200" b="1" dirty="0" err="1" smtClean="0">
                <a:solidFill>
                  <a:srgbClr val="FF0000"/>
                </a:solidFill>
                <a:latin typeface="黑体" pitchFamily="49" charset="-122"/>
                <a:ea typeface="黑体" panose="02010609060101010101" pitchFamily="49" charset="-122"/>
              </a:rPr>
              <a:t>u</a:t>
            </a:r>
            <a:r>
              <a:rPr lang="en-US" altLang="zh-CN" sz="3200" b="1" dirty="0" smtClean="0">
                <a:solidFill>
                  <a:srgbClr val="FF0000"/>
                </a:solidFill>
                <a:latin typeface="黑体" pitchFamily="49" charset="-122"/>
                <a:ea typeface="黑体" panose="02010609060101010101" pitchFamily="49" charset="-122"/>
              </a:rPr>
              <a:t>               </a:t>
            </a:r>
            <a:r>
              <a:rPr lang="en-US" altLang="zh-CN" sz="3200" b="1" dirty="0" err="1" smtClean="0">
                <a:solidFill>
                  <a:srgbClr val="FF0000"/>
                </a:solidFill>
                <a:latin typeface="黑体" pitchFamily="49" charset="-122"/>
                <a:ea typeface="黑体" panose="02010609060101010101" pitchFamily="49" charset="-122"/>
              </a:rPr>
              <a:t>z</a:t>
            </a:r>
            <a:r>
              <a:rPr lang="en-US" altLang="zh-CN" sz="3200" b="1" dirty="0" err="1" smtClean="0">
                <a:solidFill>
                  <a:srgbClr val="FF0000"/>
                </a:solidFill>
                <a:ea typeface="黑体" panose="02010609060101010101" pitchFamily="49" charset="-122"/>
              </a:rPr>
              <a:t>à</a:t>
            </a:r>
            <a:r>
              <a:rPr lang="en-US" altLang="zh-CN" sz="3200" b="1" dirty="0" err="1" smtClean="0">
                <a:solidFill>
                  <a:srgbClr val="FF0000"/>
                </a:solidFill>
                <a:latin typeface="黑体" pitchFamily="49" charset="-122"/>
                <a:ea typeface="黑体" panose="02010609060101010101" pitchFamily="49" charset="-122"/>
              </a:rPr>
              <a:t>ng</a:t>
            </a:r>
            <a:endParaRPr lang="zh-CN" altLang="en-US" sz="3200" b="1" dirty="0" smtClean="0">
              <a:latin typeface="黑体" pitchFamily="49" charset="-122"/>
              <a:ea typeface="黑体" panose="02010609060101010101" pitchFamily="49" charset="-122"/>
            </a:endParaRPr>
          </a:p>
          <a:p>
            <a:pPr>
              <a:spcBef>
                <a:spcPts val="0"/>
              </a:spcBef>
            </a:pPr>
            <a:r>
              <a:rPr lang="en-US" altLang="zh-CN" sz="3200" b="1" dirty="0" err="1" smtClean="0">
                <a:solidFill>
                  <a:srgbClr val="FF0000"/>
                </a:solidFill>
                <a:latin typeface="黑体" pitchFamily="49" charset="-122"/>
                <a:ea typeface="黑体" panose="02010609060101010101" pitchFamily="49" charset="-122"/>
              </a:rPr>
              <a:t>ji</a:t>
            </a:r>
            <a:r>
              <a:rPr lang="en-US" altLang="zh-CN" sz="3200" b="1" dirty="0" err="1" smtClean="0">
                <a:solidFill>
                  <a:srgbClr val="FF0000"/>
                </a:solidFill>
                <a:ea typeface="黑体" panose="02010609060101010101" pitchFamily="49" charset="-122"/>
              </a:rPr>
              <a:t>è</a:t>
            </a:r>
            <a:endParaRPr lang="zh-CN" altLang="en-US" sz="3200" b="1" dirty="0" smtClean="0">
              <a:latin typeface="黑体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219994" y="0"/>
            <a:ext cx="1676400" cy="5027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预习检测</a:t>
            </a:r>
            <a:endParaRPr lang="zh-CN" altLang="en-US" sz="4000" b="1" dirty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994" y="819944"/>
            <a:ext cx="1493822" cy="152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210594" y="669044"/>
            <a:ext cx="6934994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200" b="1" dirty="0" smtClean="0">
                <a:latin typeface="宋体" pitchFamily="2" charset="-122"/>
                <a:ea typeface="宋体" pitchFamily="2" charset="-122"/>
              </a:rPr>
              <a:t>中国古典文学的一种重要文体，其特点是“铺采摛文，体物写志”，侧重于</a:t>
            </a:r>
            <a:r>
              <a:rPr lang="en-US" altLang="zh-CN" sz="3200" b="1" dirty="0" smtClean="0">
                <a:latin typeface="宋体" pitchFamily="2" charset="-122"/>
                <a:ea typeface="宋体" pitchFamily="2" charset="-122"/>
              </a:rPr>
              <a:t>_________</a:t>
            </a:r>
            <a:r>
              <a:rPr lang="zh-CN" altLang="en-US" sz="3200" b="1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en-US" altLang="zh-CN" sz="3200" b="1" dirty="0" smtClean="0">
                <a:latin typeface="宋体" pitchFamily="2" charset="-122"/>
                <a:ea typeface="宋体" pitchFamily="2" charset="-122"/>
              </a:rPr>
              <a:t>____________</a:t>
            </a:r>
            <a:r>
              <a:rPr lang="zh-CN" altLang="en-US" sz="3200" b="1" dirty="0" smtClean="0">
                <a:latin typeface="宋体" pitchFamily="2" charset="-122"/>
                <a:ea typeface="宋体" pitchFamily="2" charset="-122"/>
              </a:rPr>
              <a:t>。</a:t>
            </a:r>
            <a:endParaRPr lang="en-US" altLang="zh-CN" sz="3200" b="1" dirty="0" smtClean="0">
              <a:latin typeface="宋体" pitchFamily="2" charset="-122"/>
              <a:ea typeface="宋体" pitchFamily="2" charset="-122"/>
            </a:endParaRPr>
          </a:p>
          <a:p>
            <a:pPr algn="l"/>
            <a:r>
              <a:rPr lang="zh-CN" altLang="en-US" sz="3200" b="1" dirty="0" smtClean="0">
                <a:latin typeface="宋体" pitchFamily="2" charset="-122"/>
                <a:ea typeface="宋体" pitchFamily="2" charset="-122"/>
              </a:rPr>
              <a:t>特点是：</a:t>
            </a:r>
            <a:endParaRPr lang="en-US" altLang="zh-CN" sz="3200" b="1" dirty="0" smtClean="0">
              <a:latin typeface="宋体" pitchFamily="2" charset="-122"/>
              <a:ea typeface="宋体" pitchFamily="2" charset="-122"/>
            </a:endParaRPr>
          </a:p>
          <a:p>
            <a:pPr algn="l"/>
            <a:r>
              <a:rPr lang="en-US" altLang="zh-CN" sz="3200" b="1" dirty="0">
                <a:latin typeface="宋体" pitchFamily="2" charset="-122"/>
                <a:ea typeface="宋体" pitchFamily="2" charset="-122"/>
              </a:rPr>
              <a:t>1.</a:t>
            </a:r>
            <a:r>
              <a:rPr lang="zh-CN" altLang="en-US" sz="3200" b="1" dirty="0">
                <a:latin typeface="宋体" pitchFamily="2" charset="-122"/>
                <a:ea typeface="宋体" pitchFamily="2" charset="-122"/>
              </a:rPr>
              <a:t>语句上以</a:t>
            </a:r>
            <a:r>
              <a:rPr lang="en-US" altLang="zh-CN" sz="3200" b="1" dirty="0">
                <a:latin typeface="宋体" pitchFamily="2" charset="-122"/>
                <a:ea typeface="宋体" pitchFamily="2" charset="-122"/>
              </a:rPr>
              <a:t>__________</a:t>
            </a:r>
            <a:r>
              <a:rPr lang="zh-CN" altLang="en-US" sz="3200" b="1" dirty="0">
                <a:latin typeface="宋体" pitchFamily="2" charset="-122"/>
                <a:ea typeface="宋体" pitchFamily="2" charset="-122"/>
              </a:rPr>
              <a:t>为主，并追求</a:t>
            </a:r>
            <a:r>
              <a:rPr lang="en-US" altLang="zh-CN" sz="3200" b="1" dirty="0">
                <a:latin typeface="宋体" pitchFamily="2" charset="-122"/>
                <a:ea typeface="宋体" pitchFamily="2" charset="-122"/>
              </a:rPr>
              <a:t>_______</a:t>
            </a:r>
            <a:r>
              <a:rPr lang="zh-CN" altLang="en-US" sz="3200" b="1" dirty="0">
                <a:latin typeface="宋体" pitchFamily="2" charset="-122"/>
                <a:ea typeface="宋体" pitchFamily="2" charset="-122"/>
              </a:rPr>
              <a:t>，且允许有参差错落。</a:t>
            </a:r>
          </a:p>
          <a:p>
            <a:pPr algn="l"/>
            <a:r>
              <a:rPr lang="en-US" altLang="zh-CN" sz="3200" b="1" dirty="0">
                <a:latin typeface="宋体" pitchFamily="2" charset="-122"/>
                <a:ea typeface="宋体" pitchFamily="2" charset="-122"/>
              </a:rPr>
              <a:t>2.</a:t>
            </a:r>
            <a:r>
              <a:rPr lang="zh-CN" altLang="en-US" sz="3200" b="1" dirty="0">
                <a:latin typeface="宋体" pitchFamily="2" charset="-122"/>
                <a:ea typeface="宋体" pitchFamily="2" charset="-122"/>
              </a:rPr>
              <a:t>语音上要求</a:t>
            </a:r>
            <a:r>
              <a:rPr lang="en-US" altLang="zh-CN" sz="3200" b="1" dirty="0">
                <a:latin typeface="宋体" pitchFamily="2" charset="-122"/>
                <a:ea typeface="宋体" pitchFamily="2" charset="-122"/>
              </a:rPr>
              <a:t>________</a:t>
            </a:r>
            <a:r>
              <a:rPr lang="zh-CN" altLang="en-US" sz="3200" b="1" dirty="0">
                <a:latin typeface="宋体" pitchFamily="2" charset="-122"/>
                <a:ea typeface="宋体" pitchFamily="2" charset="-122"/>
              </a:rPr>
              <a:t>。</a:t>
            </a:r>
            <a:endParaRPr lang="en-US" altLang="zh-CN" sz="3200" b="1" dirty="0">
              <a:latin typeface="宋体" pitchFamily="2" charset="-122"/>
              <a:ea typeface="宋体" pitchFamily="2" charset="-122"/>
            </a:endParaRPr>
          </a:p>
          <a:p>
            <a:pPr algn="l"/>
            <a:r>
              <a:rPr lang="en-US" altLang="zh-CN" sz="3200" b="1" dirty="0">
                <a:latin typeface="宋体" pitchFamily="2" charset="-122"/>
                <a:ea typeface="宋体" pitchFamily="2" charset="-122"/>
              </a:rPr>
              <a:t>3.</a:t>
            </a:r>
            <a:r>
              <a:rPr lang="zh-CN" altLang="en-US" sz="3200" b="1" dirty="0">
                <a:latin typeface="宋体" pitchFamily="2" charset="-122"/>
                <a:ea typeface="宋体" pitchFamily="2" charset="-122"/>
              </a:rPr>
              <a:t>文辞上</a:t>
            </a:r>
            <a:r>
              <a:rPr lang="zh-CN" altLang="en-US" sz="3200" b="1" dirty="0" smtClean="0">
                <a:latin typeface="宋体" pitchFamily="2" charset="-122"/>
                <a:ea typeface="宋体" pitchFamily="2" charset="-122"/>
              </a:rPr>
              <a:t>讲究</a:t>
            </a:r>
            <a:r>
              <a:rPr lang="en-US" altLang="zh-CN" sz="3200" b="1" dirty="0" smtClean="0">
                <a:latin typeface="宋体" pitchFamily="2" charset="-122"/>
                <a:ea typeface="宋体" pitchFamily="2" charset="-122"/>
              </a:rPr>
              <a:t>__________</a:t>
            </a:r>
            <a:r>
              <a:rPr lang="zh-CN" altLang="en-US" sz="3200" b="1" dirty="0" smtClean="0">
                <a:latin typeface="宋体" pitchFamily="2" charset="-122"/>
                <a:ea typeface="宋体" pitchFamily="2" charset="-122"/>
              </a:rPr>
              <a:t>。</a:t>
            </a:r>
            <a:endParaRPr lang="en-US" altLang="zh-CN" sz="3200" b="1" dirty="0" smtClean="0">
              <a:latin typeface="宋体" pitchFamily="2" charset="-122"/>
              <a:ea typeface="宋体" pitchFamily="2" charset="-122"/>
            </a:endParaRPr>
          </a:p>
          <a:p>
            <a:pPr algn="l"/>
            <a:r>
              <a:rPr lang="zh-CN" altLang="en-US" sz="3200" b="1" dirty="0">
                <a:latin typeface="宋体" pitchFamily="2" charset="-122"/>
                <a:ea typeface="宋体" pitchFamily="2" charset="-122"/>
              </a:rPr>
              <a:t>分类：</a:t>
            </a:r>
          </a:p>
          <a:p>
            <a:pPr algn="l"/>
            <a:r>
              <a:rPr lang="zh-CN" altLang="en-US" sz="3200" b="1" dirty="0">
                <a:latin typeface="宋体" pitchFamily="2" charset="-122"/>
                <a:ea typeface="宋体" pitchFamily="2" charset="-122"/>
              </a:rPr>
              <a:t>大</a:t>
            </a:r>
            <a:r>
              <a:rPr lang="zh-CN" altLang="en-US" sz="3200" b="1" dirty="0" smtClean="0">
                <a:latin typeface="宋体" pitchFamily="2" charset="-122"/>
                <a:ea typeface="宋体" pitchFamily="2" charset="-122"/>
              </a:rPr>
              <a:t>赋（汉）：</a:t>
            </a:r>
            <a:r>
              <a:rPr lang="zh-CN" altLang="en-US" sz="3200" b="1" dirty="0">
                <a:latin typeface="宋体" pitchFamily="2" charset="-122"/>
                <a:ea typeface="宋体" pitchFamily="2" charset="-122"/>
              </a:rPr>
              <a:t>以铺叙事物为主；</a:t>
            </a:r>
          </a:p>
          <a:p>
            <a:pPr algn="l"/>
            <a:r>
              <a:rPr lang="zh-CN" altLang="en-US" sz="3200" b="1" dirty="0">
                <a:latin typeface="宋体" pitchFamily="2" charset="-122"/>
                <a:ea typeface="宋体" pitchFamily="2" charset="-122"/>
              </a:rPr>
              <a:t>小</a:t>
            </a:r>
            <a:r>
              <a:rPr lang="zh-CN" altLang="en-US" sz="3200" b="1" dirty="0" smtClean="0">
                <a:latin typeface="宋体" pitchFamily="2" charset="-122"/>
                <a:ea typeface="宋体" pitchFamily="2" charset="-122"/>
              </a:rPr>
              <a:t>赋（汉）：</a:t>
            </a:r>
            <a:r>
              <a:rPr lang="zh-CN" altLang="en-US" sz="3200" b="1" dirty="0">
                <a:latin typeface="宋体" pitchFamily="2" charset="-122"/>
                <a:ea typeface="宋体" pitchFamily="2" charset="-122"/>
              </a:rPr>
              <a:t>以抒情为主；</a:t>
            </a:r>
          </a:p>
          <a:p>
            <a:pPr algn="l"/>
            <a:r>
              <a:rPr lang="zh-CN" altLang="en-US" sz="32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文</a:t>
            </a:r>
            <a:r>
              <a:rPr lang="zh-CN" altLang="en-US" sz="32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赋（中唐以后）：</a:t>
            </a:r>
            <a:r>
              <a:rPr lang="zh-CN" altLang="en-US" sz="32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近于散文；</a:t>
            </a:r>
          </a:p>
          <a:p>
            <a:pPr algn="l"/>
            <a:r>
              <a:rPr lang="zh-CN" altLang="en-US" sz="3200" b="1" dirty="0">
                <a:latin typeface="宋体" pitchFamily="2" charset="-122"/>
                <a:ea typeface="宋体" pitchFamily="2" charset="-122"/>
              </a:rPr>
              <a:t>骈赋、律赋</a:t>
            </a:r>
            <a:r>
              <a:rPr lang="zh-CN" altLang="en-US" sz="3200" b="1" dirty="0" smtClean="0">
                <a:latin typeface="宋体" pitchFamily="2" charset="-122"/>
                <a:ea typeface="宋体" pitchFamily="2" charset="-122"/>
              </a:rPr>
              <a:t>：讲究对仗工整，韵律方面也有严格要求</a:t>
            </a:r>
            <a:endParaRPr lang="zh-CN" altLang="en-US" sz="3200" b="1" dirty="0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801394" y="972344"/>
            <a:ext cx="2743200" cy="4206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写景     借景抒情</a:t>
            </a:r>
            <a:endParaRPr lang="zh-CN" altLang="en-US" sz="3200" b="1" dirty="0">
              <a:solidFill>
                <a:srgbClr val="FF0000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810794" y="1581944"/>
            <a:ext cx="4343400" cy="4206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2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四、六句             骈偶</a:t>
            </a:r>
            <a:endParaRPr lang="zh-CN" altLang="en-US" sz="3200" b="1" dirty="0">
              <a:solidFill>
                <a:srgbClr val="FF0000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963194" y="2191544"/>
            <a:ext cx="2743200" cy="4206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2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声律和谐</a:t>
            </a:r>
            <a:endParaRPr lang="zh-CN" altLang="en-US" sz="3200" b="1" dirty="0">
              <a:solidFill>
                <a:srgbClr val="FF0000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963194" y="2572544"/>
            <a:ext cx="2743200" cy="4206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2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藻饰和用典</a:t>
            </a:r>
            <a:endParaRPr lang="zh-CN" altLang="en-US" sz="3200" b="1" dirty="0">
              <a:solidFill>
                <a:srgbClr val="FF0000"/>
              </a:solidFill>
              <a:latin typeface="宋体" pitchFamily="2" charset="-122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33181587"/>
      </p:ext>
    </p:extLst>
  </p:cSld>
  <p:clrMapOvr>
    <a:masterClrMapping/>
  </p:clrMapOvr>
  <p:transition spd="slow">
    <p:cover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  <p:bldP spid="9" grpId="0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Text Box 5"/>
          <p:cNvSpPr txBox="1">
            <a:spLocks noChangeArrowheads="1"/>
          </p:cNvSpPr>
          <p:nvPr/>
        </p:nvSpPr>
        <p:spPr bwMode="auto">
          <a:xfrm>
            <a:off x="3286696" y="321568"/>
            <a:ext cx="2572197" cy="589542"/>
          </a:xfrm>
          <a:prstGeom prst="rect">
            <a:avLst/>
          </a:prstGeom>
          <a:solidFill>
            <a:srgbClr val="0020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zh-CN" altLang="en-US" sz="4000" b="1" dirty="0">
                <a:solidFill>
                  <a:srgbClr val="FFFFFF"/>
                </a:solidFill>
                <a:latin typeface="黑体" pitchFamily="49" charset="-122"/>
                <a:ea typeface="黑体" panose="02010609060101010101" pitchFamily="49" charset="-122"/>
              </a:rPr>
              <a:t>著名赋文</a:t>
            </a:r>
          </a:p>
        </p:txBody>
      </p:sp>
      <p:sp>
        <p:nvSpPr>
          <p:cNvPr id="5126" name="Text Box 6"/>
          <p:cNvSpPr txBox="1">
            <a:spLocks noChangeArrowheads="1"/>
          </p:cNvSpPr>
          <p:nvPr/>
        </p:nvSpPr>
        <p:spPr bwMode="auto">
          <a:xfrm>
            <a:off x="857400" y="964705"/>
            <a:ext cx="7645140" cy="26137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ct val="128000"/>
              </a:lnSpc>
            </a:pPr>
            <a:r>
              <a:rPr lang="en-US" altLang="zh-CN" sz="3200" b="1" dirty="0">
                <a:solidFill>
                  <a:srgbClr val="FF0000"/>
                </a:solidFill>
                <a:latin typeface="黑体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3200" b="1" dirty="0">
                <a:solidFill>
                  <a:srgbClr val="FF0000"/>
                </a:solidFill>
                <a:latin typeface="黑体" pitchFamily="49" charset="-122"/>
                <a:ea typeface="黑体" panose="02010609060101010101" pitchFamily="49" charset="-122"/>
              </a:rPr>
              <a:t>洛神赋</a:t>
            </a:r>
            <a:r>
              <a:rPr lang="en-US" altLang="zh-CN" sz="3200" b="1" dirty="0">
                <a:solidFill>
                  <a:srgbClr val="FF0000"/>
                </a:solidFill>
                <a:latin typeface="黑体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3200" b="1" dirty="0">
                <a:solidFill>
                  <a:srgbClr val="FF0000"/>
                </a:solidFill>
                <a:latin typeface="黑体" pitchFamily="49" charset="-122"/>
                <a:ea typeface="黑体" panose="02010609060101010101" pitchFamily="49" charset="-122"/>
              </a:rPr>
              <a:t>曹植 </a:t>
            </a:r>
            <a:endParaRPr lang="en-US" altLang="zh-CN" sz="3200" b="1" dirty="0" smtClean="0">
              <a:solidFill>
                <a:srgbClr val="FF0000"/>
              </a:solidFill>
              <a:latin typeface="黑体" pitchFamily="49" charset="-122"/>
              <a:ea typeface="黑体" panose="02010609060101010101" pitchFamily="49" charset="-122"/>
            </a:endParaRPr>
          </a:p>
          <a:p>
            <a:pPr>
              <a:lnSpc>
                <a:spcPct val="128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黑体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3200" b="1" dirty="0">
                <a:solidFill>
                  <a:srgbClr val="FF0000"/>
                </a:solidFill>
                <a:latin typeface="黑体" pitchFamily="49" charset="-122"/>
                <a:ea typeface="黑体" panose="02010609060101010101" pitchFamily="49" charset="-122"/>
              </a:rPr>
              <a:t>闲情赋</a:t>
            </a:r>
            <a:r>
              <a:rPr lang="en-US" altLang="zh-CN" sz="3200" b="1" dirty="0">
                <a:solidFill>
                  <a:srgbClr val="FF0000"/>
                </a:solidFill>
                <a:latin typeface="黑体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3200" b="1" dirty="0">
                <a:solidFill>
                  <a:srgbClr val="FF0000"/>
                </a:solidFill>
                <a:latin typeface="黑体" pitchFamily="49" charset="-122"/>
                <a:ea typeface="黑体" panose="02010609060101010101" pitchFamily="49" charset="-122"/>
              </a:rPr>
              <a:t>陶渊明  </a:t>
            </a:r>
            <a:r>
              <a:rPr lang="zh-CN" altLang="en-US" sz="3200" b="1" dirty="0" smtClean="0">
                <a:solidFill>
                  <a:srgbClr val="FF0000"/>
                </a:solidFill>
                <a:latin typeface="黑体" pitchFamily="49" charset="-122"/>
                <a:ea typeface="黑体" panose="02010609060101010101" pitchFamily="49" charset="-122"/>
              </a:rPr>
              <a:t>　 </a:t>
            </a:r>
          </a:p>
          <a:p>
            <a:pPr>
              <a:lnSpc>
                <a:spcPct val="128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黑体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3200" b="1" dirty="0">
                <a:solidFill>
                  <a:srgbClr val="FF0000"/>
                </a:solidFill>
                <a:latin typeface="黑体" pitchFamily="49" charset="-122"/>
                <a:ea typeface="黑体" panose="02010609060101010101" pitchFamily="49" charset="-122"/>
              </a:rPr>
              <a:t>两都</a:t>
            </a:r>
            <a:r>
              <a:rPr lang="zh-CN" altLang="en-US" sz="3200" b="1" dirty="0" smtClean="0">
                <a:solidFill>
                  <a:srgbClr val="FF0000"/>
                </a:solidFill>
                <a:latin typeface="黑体" pitchFamily="49" charset="-122"/>
                <a:ea typeface="黑体" panose="02010609060101010101" pitchFamily="49" charset="-122"/>
              </a:rPr>
              <a:t>赋</a:t>
            </a:r>
            <a:r>
              <a:rPr lang="en-US" altLang="zh-CN" sz="3200" b="1" dirty="0" smtClean="0">
                <a:solidFill>
                  <a:srgbClr val="FF0000"/>
                </a:solidFill>
                <a:latin typeface="黑体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3200" b="1" dirty="0">
                <a:solidFill>
                  <a:srgbClr val="FF0000"/>
                </a:solidFill>
                <a:latin typeface="黑体" pitchFamily="49" charset="-122"/>
                <a:ea typeface="黑体" panose="02010609060101010101" pitchFamily="49" charset="-122"/>
              </a:rPr>
              <a:t>左思　</a:t>
            </a:r>
          </a:p>
          <a:p>
            <a:pPr algn="ctr">
              <a:lnSpc>
                <a:spcPct val="128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黑体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3200" b="1" dirty="0">
                <a:solidFill>
                  <a:srgbClr val="FF0000"/>
                </a:solidFill>
                <a:latin typeface="黑体" pitchFamily="49" charset="-122"/>
                <a:ea typeface="黑体" panose="02010609060101010101" pitchFamily="49" charset="-122"/>
              </a:rPr>
              <a:t>二京</a:t>
            </a:r>
            <a:r>
              <a:rPr lang="zh-CN" altLang="en-US" sz="3200" b="1" dirty="0" smtClean="0">
                <a:solidFill>
                  <a:srgbClr val="FF0000"/>
                </a:solidFill>
                <a:latin typeface="黑体" pitchFamily="49" charset="-122"/>
                <a:ea typeface="黑体" panose="02010609060101010101" pitchFamily="49" charset="-122"/>
              </a:rPr>
              <a:t>赋</a:t>
            </a:r>
            <a:r>
              <a:rPr lang="en-US" altLang="zh-CN" sz="3200" b="1" dirty="0">
                <a:solidFill>
                  <a:srgbClr val="FF0000"/>
                </a:solidFill>
                <a:latin typeface="黑体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3200" b="1" dirty="0">
                <a:solidFill>
                  <a:srgbClr val="FF0000"/>
                </a:solidFill>
                <a:latin typeface="黑体" pitchFamily="49" charset="-122"/>
                <a:ea typeface="黑体" panose="02010609060101010101" pitchFamily="49" charset="-122"/>
              </a:rPr>
              <a:t>王粲 </a:t>
            </a:r>
          </a:p>
          <a:p>
            <a:pPr algn="ctr">
              <a:lnSpc>
                <a:spcPct val="128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楷体_GB2312" pitchFamily="49" charset="-122"/>
                <a:ea typeface="黑体" panose="02010609060101010101" pitchFamily="49" charset="-122"/>
              </a:rPr>
              <a:t> </a:t>
            </a:r>
            <a:r>
              <a:rPr lang="en-US" altLang="zh-CN" sz="3200" b="1" dirty="0">
                <a:solidFill>
                  <a:srgbClr val="FF0000"/>
                </a:solidFill>
                <a:latin typeface="黑体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3200" b="1" dirty="0">
                <a:solidFill>
                  <a:srgbClr val="FF0000"/>
                </a:solidFill>
                <a:latin typeface="黑体" pitchFamily="49" charset="-122"/>
                <a:ea typeface="黑体" panose="02010609060101010101" pitchFamily="49" charset="-122"/>
              </a:rPr>
              <a:t>恨赋</a:t>
            </a:r>
            <a:r>
              <a:rPr lang="en-US" altLang="zh-CN" sz="3200" b="1" dirty="0">
                <a:solidFill>
                  <a:srgbClr val="FF0000"/>
                </a:solidFill>
                <a:latin typeface="黑体" pitchFamily="49" charset="-122"/>
                <a:ea typeface="黑体" panose="02010609060101010101" pitchFamily="49" charset="-122"/>
              </a:rPr>
              <a:t>》》《</a:t>
            </a:r>
            <a:r>
              <a:rPr lang="zh-CN" altLang="en-US" sz="3200" b="1" dirty="0">
                <a:solidFill>
                  <a:srgbClr val="FF0000"/>
                </a:solidFill>
                <a:latin typeface="黑体" pitchFamily="49" charset="-122"/>
                <a:ea typeface="黑体" panose="02010609060101010101" pitchFamily="49" charset="-122"/>
              </a:rPr>
              <a:t>别赋</a:t>
            </a:r>
            <a:r>
              <a:rPr lang="en-US" altLang="zh-CN" sz="3200" b="1" dirty="0">
                <a:solidFill>
                  <a:srgbClr val="FF0000"/>
                </a:solidFill>
                <a:latin typeface="黑体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3200" b="1" dirty="0">
                <a:solidFill>
                  <a:srgbClr val="FF0000"/>
                </a:solidFill>
                <a:latin typeface="黑体" pitchFamily="49" charset="-122"/>
                <a:ea typeface="黑体" panose="02010609060101010101" pitchFamily="49" charset="-122"/>
              </a:rPr>
              <a:t>（南朝</a:t>
            </a:r>
            <a:r>
              <a:rPr lang="en-US" altLang="zh-CN" sz="3200" b="1" dirty="0">
                <a:solidFill>
                  <a:srgbClr val="FF0000"/>
                </a:solidFill>
                <a:latin typeface="楷体_GB2312" pitchFamily="49" charset="-122"/>
                <a:ea typeface="黑体" panose="02010609060101010101" pitchFamily="49" charset="-122"/>
              </a:rPr>
              <a:t>·</a:t>
            </a:r>
            <a:r>
              <a:rPr lang="zh-CN" altLang="en-US" sz="3200" b="1" dirty="0">
                <a:solidFill>
                  <a:srgbClr val="FF0000"/>
                </a:solidFill>
                <a:latin typeface="黑体" pitchFamily="49" charset="-122"/>
                <a:ea typeface="黑体" panose="02010609060101010101" pitchFamily="49" charset="-122"/>
              </a:rPr>
              <a:t>梁）江淹 　 </a:t>
            </a:r>
            <a:br>
              <a:rPr lang="zh-CN" altLang="en-US" sz="3200" b="1" dirty="0">
                <a:solidFill>
                  <a:srgbClr val="FF0000"/>
                </a:solidFill>
                <a:latin typeface="黑体" pitchFamily="49" charset="-122"/>
                <a:ea typeface="黑体" panose="02010609060101010101" pitchFamily="49" charset="-122"/>
              </a:rPr>
            </a:br>
            <a:r>
              <a:rPr lang="en-US" altLang="zh-CN" sz="3200" b="1" dirty="0" smtClean="0">
                <a:solidFill>
                  <a:srgbClr val="FF0000"/>
                </a:solidFill>
                <a:latin typeface="黑体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3200" b="1" dirty="0" smtClean="0">
                <a:solidFill>
                  <a:srgbClr val="FF0000"/>
                </a:solidFill>
                <a:latin typeface="黑体" pitchFamily="49" charset="-122"/>
                <a:ea typeface="黑体" panose="02010609060101010101" pitchFamily="49" charset="-122"/>
              </a:rPr>
              <a:t>阿房宫赋</a:t>
            </a:r>
            <a:r>
              <a:rPr lang="en-US" altLang="zh-CN" sz="3200" b="1" dirty="0" smtClean="0">
                <a:solidFill>
                  <a:srgbClr val="FF0000"/>
                </a:solidFill>
                <a:latin typeface="黑体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3200" b="1" dirty="0" smtClean="0">
                <a:solidFill>
                  <a:srgbClr val="FF0000"/>
                </a:solidFill>
                <a:latin typeface="黑体" pitchFamily="49" charset="-122"/>
                <a:ea typeface="黑体" panose="02010609060101010101" pitchFamily="49" charset="-122"/>
              </a:rPr>
              <a:t>杜牧</a:t>
            </a:r>
            <a:endParaRPr lang="zh-CN" altLang="en-US" sz="3200" b="1" dirty="0">
              <a:solidFill>
                <a:srgbClr val="FF0000"/>
              </a:solidFill>
              <a:latin typeface="黑体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77019900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indefinite"/>
                            </p:stCondLst>
                          </p:cTn>
                        </p:par>
                      </p:childTnLst>
                    </p:cTn>
                  </p:par>
                  <p:par>
                    <p:cTn id="5" fill="hold" nodeType="clickPar">
                      <p:stCondLst>
                        <p:cond delay="indefinite"/>
                      </p:stCondLst>
                      <p:childTnLst>
                        <p:par>
                          <p:cTn id="6" fill="hold" nodeType="withGroup">
                            <p:stCondLst>
                              <p:cond delay="indefinite"/>
                            </p:stCond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indefinite"/>
                            </p:stCond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indefinite"/>
                            </p:stCond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indefinite"/>
                            </p:stCond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indefinite"/>
                            </p:stCond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260753" y="134144"/>
            <a:ext cx="5791978" cy="45012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9" tIns="34295" rIns="68589" bIns="34295">
            <a:spAutoFit/>
          </a:bodyPr>
          <a:lstStyle/>
          <a:p>
            <a:pPr indent="459166" algn="l">
              <a:lnSpc>
                <a:spcPct val="150000"/>
              </a:lnSpc>
              <a:tabLst>
                <a:tab pos="945482" algn="l"/>
                <a:tab pos="1958125" algn="l"/>
                <a:tab pos="2903607" algn="l"/>
              </a:tabLst>
            </a:pPr>
            <a:r>
              <a:rPr lang="zh-CN" altLang="zh-CN" sz="3600" b="1" kern="100" dirty="0">
                <a:solidFill>
                  <a:srgbClr val="C00000"/>
                </a:solidFill>
                <a:latin typeface="Times New Roman"/>
                <a:ea typeface="黑体" panose="02010609060101010101" pitchFamily="2" charset="-122"/>
                <a:cs typeface="Times New Roman" panose="02020603050405020304"/>
              </a:rPr>
              <a:t>干支纪年法</a:t>
            </a:r>
            <a:endParaRPr lang="zh-CN" altLang="zh-CN" sz="3600" kern="100" dirty="0">
              <a:solidFill>
                <a:srgbClr val="C00000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indent="459166" algn="l">
              <a:lnSpc>
                <a:spcPct val="150000"/>
              </a:lnSpc>
              <a:tabLst>
                <a:tab pos="945482" algn="l"/>
                <a:tab pos="1958125" algn="l"/>
                <a:tab pos="2903607" algn="l"/>
              </a:tabLst>
            </a:pPr>
            <a:r>
              <a:rPr lang="en-US" altLang="zh-CN" sz="2800" b="1" kern="100" dirty="0">
                <a:latin typeface="宋体" panose="02010600030101010101" pitchFamily="2" charset="-122"/>
                <a:cs typeface="Times New Roman" panose="02020603050405020304"/>
              </a:rPr>
              <a:t>“</a:t>
            </a:r>
            <a:r>
              <a:rPr lang="zh-CN" altLang="zh-CN" sz="2800" b="1" kern="100" dirty="0">
                <a:latin typeface="Times New Roman"/>
                <a:cs typeface="Times New Roman" panose="02020603050405020304"/>
              </a:rPr>
              <a:t>壬戌之秋</a:t>
            </a:r>
            <a:r>
              <a:rPr lang="en-US" altLang="zh-CN" sz="2800" b="1" kern="100" dirty="0">
                <a:latin typeface="宋体" panose="02010600030101010101" pitchFamily="2" charset="-122"/>
                <a:cs typeface="Times New Roman" panose="02020603050405020304"/>
              </a:rPr>
              <a:t>”</a:t>
            </a:r>
            <a:r>
              <a:rPr lang="zh-CN" altLang="zh-CN" sz="2800" b="1" kern="100" dirty="0">
                <a:latin typeface="Times New Roman"/>
                <a:cs typeface="Times New Roman" panose="02020603050405020304"/>
              </a:rPr>
              <a:t>中的</a:t>
            </a:r>
            <a:r>
              <a:rPr lang="en-US" altLang="zh-CN" sz="2800" b="1" kern="100" dirty="0">
                <a:latin typeface="宋体" panose="02010600030101010101" pitchFamily="2" charset="-122"/>
                <a:cs typeface="Times New Roman" panose="02020603050405020304"/>
              </a:rPr>
              <a:t>“</a:t>
            </a:r>
            <a:r>
              <a:rPr lang="zh-CN" altLang="zh-CN" sz="2800" b="1" kern="100" dirty="0">
                <a:latin typeface="Times New Roman"/>
                <a:cs typeface="Times New Roman" panose="02020603050405020304"/>
              </a:rPr>
              <a:t>壬戌</a:t>
            </a:r>
            <a:r>
              <a:rPr lang="en-US" altLang="zh-CN" sz="2800" b="1" kern="100" dirty="0">
                <a:latin typeface="宋体" panose="02010600030101010101" pitchFamily="2" charset="-122"/>
                <a:cs typeface="Times New Roman" panose="02020603050405020304"/>
              </a:rPr>
              <a:t>”</a:t>
            </a:r>
            <a:r>
              <a:rPr lang="zh-CN" altLang="zh-CN" sz="2800" b="1" kern="100" dirty="0">
                <a:latin typeface="Times New Roman"/>
                <a:cs typeface="Times New Roman" panose="02020603050405020304"/>
              </a:rPr>
              <a:t>是古代采用天干地支的纪年方法。就是把天干和地支按照一定的顺序而不重复地搭配起来作为纪年、纪月、纪日、纪时的代号。</a:t>
            </a:r>
            <a:r>
              <a:rPr lang="zh-CN" altLang="zh-CN" sz="2800" b="1" kern="100" dirty="0">
                <a:solidFill>
                  <a:srgbClr val="FF0000"/>
                </a:solidFill>
                <a:latin typeface="Times New Roman"/>
                <a:cs typeface="Times New Roman" panose="02020603050405020304"/>
              </a:rPr>
              <a:t>天干</a:t>
            </a:r>
            <a:r>
              <a:rPr lang="en-US" altLang="zh-CN" sz="2800" b="1" kern="100" dirty="0">
                <a:solidFill>
                  <a:srgbClr val="FF0000"/>
                </a:solidFill>
                <a:latin typeface="Times New Roman"/>
                <a:cs typeface="Courier New" panose="02070309020205020404"/>
              </a:rPr>
              <a:t>(10</a:t>
            </a:r>
            <a:r>
              <a:rPr lang="zh-CN" altLang="zh-CN" sz="2800" b="1" kern="100" dirty="0">
                <a:solidFill>
                  <a:srgbClr val="FF0000"/>
                </a:solidFill>
                <a:latin typeface="Times New Roman"/>
                <a:cs typeface="Times New Roman" panose="02020603050405020304"/>
              </a:rPr>
              <a:t>个</a:t>
            </a:r>
            <a:r>
              <a:rPr lang="en-US" altLang="zh-CN" sz="2800" b="1" kern="100" dirty="0">
                <a:solidFill>
                  <a:srgbClr val="FF0000"/>
                </a:solidFill>
                <a:latin typeface="Times New Roman"/>
                <a:cs typeface="Courier New" panose="02070309020205020404"/>
              </a:rPr>
              <a:t>)</a:t>
            </a:r>
            <a:r>
              <a:rPr lang="zh-CN" altLang="zh-CN" sz="2800" b="1" kern="100" dirty="0">
                <a:latin typeface="Times New Roman"/>
                <a:cs typeface="Times New Roman" panose="02020603050405020304"/>
              </a:rPr>
              <a:t>排列顺序</a:t>
            </a:r>
            <a:r>
              <a:rPr lang="zh-CN" altLang="zh-CN" sz="2800" b="1" kern="100" dirty="0" smtClean="0">
                <a:latin typeface="Times New Roman"/>
                <a:cs typeface="Times New Roman" panose="02020603050405020304"/>
              </a:rPr>
              <a:t>为</a:t>
            </a:r>
            <a:r>
              <a:rPr lang="zh-CN" altLang="en-US" sz="2800" b="1" kern="100" dirty="0" smtClean="0">
                <a:latin typeface="Times New Roman"/>
                <a:cs typeface="Times New Roman" panose="02020603050405020304"/>
              </a:rPr>
              <a:t>：</a:t>
            </a:r>
            <a:r>
              <a:rPr lang="zh-CN" altLang="zh-CN" sz="2800" b="1" kern="100" dirty="0" smtClean="0">
                <a:latin typeface="Times New Roman"/>
                <a:cs typeface="Times New Roman" panose="02020603050405020304"/>
              </a:rPr>
              <a:t>甲</a:t>
            </a:r>
            <a:r>
              <a:rPr lang="zh-CN" altLang="zh-CN" sz="2800" b="1" kern="100" dirty="0">
                <a:latin typeface="Times New Roman"/>
                <a:cs typeface="Times New Roman" panose="02020603050405020304"/>
              </a:rPr>
              <a:t>、乙、丙、丁、戊、己、庚、辛、壬、癸</a:t>
            </a:r>
            <a:r>
              <a:rPr lang="zh-CN" altLang="zh-CN" sz="2800" b="1" kern="100" dirty="0" smtClean="0">
                <a:latin typeface="Times New Roman"/>
                <a:cs typeface="Times New Roman" panose="02020603050405020304"/>
              </a:rPr>
              <a:t>。</a:t>
            </a:r>
            <a:endParaRPr lang="en-US" altLang="zh-CN" sz="2800" b="1" kern="100" dirty="0">
              <a:latin typeface="Times New Roman"/>
              <a:cs typeface="Times New Roman" panose="02020603050405020304"/>
            </a:endParaRPr>
          </a:p>
          <a:p>
            <a:pPr algn="l">
              <a:lnSpc>
                <a:spcPct val="150000"/>
              </a:lnSpc>
              <a:tabLst>
                <a:tab pos="945482" algn="l"/>
                <a:tab pos="1958125" algn="l"/>
                <a:tab pos="2903607" algn="l"/>
              </a:tabLst>
            </a:pPr>
            <a:r>
              <a:rPr lang="zh-CN" altLang="zh-CN" sz="2800" b="1" kern="100" dirty="0" smtClean="0">
                <a:solidFill>
                  <a:srgbClr val="FF0000"/>
                </a:solidFill>
                <a:latin typeface="Times New Roman"/>
                <a:cs typeface="Times New Roman" panose="02020603050405020304"/>
              </a:rPr>
              <a:t>地支</a:t>
            </a:r>
            <a:r>
              <a:rPr lang="en-US" altLang="zh-CN" sz="2800" b="1" kern="100" dirty="0">
                <a:solidFill>
                  <a:srgbClr val="FF0000"/>
                </a:solidFill>
                <a:latin typeface="Times New Roman"/>
                <a:cs typeface="Courier New" panose="02070309020205020404"/>
              </a:rPr>
              <a:t>(12</a:t>
            </a:r>
            <a:r>
              <a:rPr lang="zh-CN" altLang="zh-CN" sz="2800" b="1" kern="100" dirty="0">
                <a:solidFill>
                  <a:srgbClr val="FF0000"/>
                </a:solidFill>
                <a:latin typeface="Times New Roman"/>
                <a:cs typeface="Times New Roman" panose="02020603050405020304"/>
              </a:rPr>
              <a:t>个</a:t>
            </a:r>
            <a:r>
              <a:rPr lang="en-US" altLang="zh-CN" sz="2800" b="1" kern="100" dirty="0">
                <a:solidFill>
                  <a:srgbClr val="FF0000"/>
                </a:solidFill>
                <a:latin typeface="Times New Roman"/>
                <a:cs typeface="Courier New" panose="02070309020205020404"/>
              </a:rPr>
              <a:t>)</a:t>
            </a:r>
            <a:r>
              <a:rPr lang="zh-CN" altLang="zh-CN" sz="2800" b="1" kern="100" dirty="0">
                <a:latin typeface="Times New Roman"/>
                <a:cs typeface="Times New Roman" panose="02020603050405020304"/>
              </a:rPr>
              <a:t>排列顺序</a:t>
            </a:r>
            <a:r>
              <a:rPr lang="zh-CN" altLang="zh-CN" sz="2800" b="1" kern="100" dirty="0" smtClean="0">
                <a:latin typeface="Times New Roman"/>
                <a:cs typeface="Times New Roman" panose="02020603050405020304"/>
              </a:rPr>
              <a:t>为</a:t>
            </a:r>
            <a:r>
              <a:rPr lang="zh-CN" altLang="en-US" sz="2800" b="1" kern="100" dirty="0" smtClean="0">
                <a:latin typeface="Times New Roman"/>
                <a:cs typeface="Times New Roman" panose="02020603050405020304"/>
              </a:rPr>
              <a:t>：</a:t>
            </a:r>
            <a:r>
              <a:rPr lang="zh-CN" altLang="zh-CN" sz="2800" b="1" kern="100" dirty="0" smtClean="0">
                <a:latin typeface="Times New Roman"/>
                <a:cs typeface="Times New Roman" panose="02020603050405020304"/>
              </a:rPr>
              <a:t>子</a:t>
            </a:r>
            <a:r>
              <a:rPr lang="zh-CN" altLang="zh-CN" sz="2800" b="1" kern="100" dirty="0">
                <a:latin typeface="Times New Roman"/>
                <a:cs typeface="Times New Roman" panose="02020603050405020304"/>
              </a:rPr>
              <a:t>、丑、寅、卯、辰、巳、午、未、申、酉、戌、亥</a:t>
            </a:r>
            <a:r>
              <a:rPr lang="zh-CN" altLang="zh-CN" sz="2800" b="1" kern="100" dirty="0" smtClean="0">
                <a:latin typeface="Times New Roman"/>
                <a:cs typeface="Times New Roman" panose="02020603050405020304"/>
              </a:rPr>
              <a:t>。</a:t>
            </a:r>
            <a:endParaRPr lang="en-US" altLang="zh-CN" sz="2800" b="1" kern="100" dirty="0" smtClean="0">
              <a:latin typeface="Times New Roman"/>
              <a:cs typeface="Times New Roman" panose="02020603050405020304"/>
            </a:endParaRPr>
          </a:p>
          <a:p>
            <a:pPr algn="l">
              <a:lnSpc>
                <a:spcPct val="150000"/>
              </a:lnSpc>
              <a:tabLst>
                <a:tab pos="945482" algn="l"/>
                <a:tab pos="1958125" algn="l"/>
                <a:tab pos="2903607" algn="l"/>
              </a:tabLst>
            </a:pPr>
            <a:r>
              <a:rPr lang="en-US" altLang="zh-CN" sz="2800" b="1" kern="100" dirty="0" smtClean="0">
                <a:solidFill>
                  <a:srgbClr val="FF0000"/>
                </a:solidFill>
                <a:latin typeface="Times New Roman"/>
                <a:cs typeface="Courier New" panose="02070309020205020404"/>
              </a:rPr>
              <a:t>60</a:t>
            </a:r>
            <a:r>
              <a:rPr lang="zh-CN" altLang="zh-CN" sz="2800" b="1" kern="100" dirty="0">
                <a:solidFill>
                  <a:srgbClr val="FF0000"/>
                </a:solidFill>
                <a:latin typeface="Times New Roman"/>
                <a:cs typeface="Times New Roman" panose="02020603050405020304"/>
              </a:rPr>
              <a:t>年一个循环</a:t>
            </a:r>
            <a:r>
              <a:rPr lang="zh-CN" altLang="zh-CN" sz="2800" b="1" kern="100" dirty="0">
                <a:latin typeface="Times New Roman"/>
                <a:cs typeface="Times New Roman" panose="02020603050405020304"/>
              </a:rPr>
              <a:t>，故有</a:t>
            </a:r>
            <a:r>
              <a:rPr lang="en-US" altLang="zh-CN" sz="2800" b="1" kern="100" dirty="0">
                <a:latin typeface="宋体" panose="02010600030101010101" pitchFamily="2" charset="-122"/>
                <a:cs typeface="Times New Roman" panose="02020603050405020304"/>
              </a:rPr>
              <a:t>“</a:t>
            </a:r>
            <a:r>
              <a:rPr lang="zh-CN" altLang="zh-CN" sz="2800" b="1" kern="100" dirty="0">
                <a:solidFill>
                  <a:srgbClr val="FF0000"/>
                </a:solidFill>
                <a:latin typeface="Times New Roman"/>
                <a:cs typeface="Times New Roman" panose="02020603050405020304"/>
              </a:rPr>
              <a:t>六十甲子</a:t>
            </a:r>
            <a:r>
              <a:rPr lang="en-US" altLang="zh-CN" sz="2800" b="1" kern="100" dirty="0">
                <a:latin typeface="宋体" panose="02010600030101010101" pitchFamily="2" charset="-122"/>
                <a:cs typeface="Times New Roman" panose="02020603050405020304"/>
              </a:rPr>
              <a:t>”</a:t>
            </a:r>
            <a:r>
              <a:rPr lang="zh-CN" altLang="zh-CN" sz="2800" b="1" kern="100" dirty="0">
                <a:latin typeface="Times New Roman"/>
                <a:cs typeface="Times New Roman" panose="02020603050405020304"/>
              </a:rPr>
              <a:t>的说法</a:t>
            </a:r>
            <a:r>
              <a:rPr lang="zh-CN" altLang="zh-CN" sz="2800" b="1" kern="100" dirty="0" smtClean="0">
                <a:latin typeface="Times New Roman"/>
                <a:cs typeface="Times New Roman" panose="02020603050405020304"/>
              </a:rPr>
              <a:t>。</a:t>
            </a:r>
            <a:r>
              <a:rPr lang="zh-CN" altLang="en-US" sz="2800" b="1" kern="100" dirty="0" smtClean="0">
                <a:solidFill>
                  <a:srgbClr val="FF0000"/>
                </a:solidFill>
                <a:latin typeface="Times New Roman"/>
                <a:cs typeface="Times New Roman" panose="02020603050405020304"/>
              </a:rPr>
              <a:t>（单单组合、双双组合）</a:t>
            </a:r>
            <a:endParaRPr lang="zh-CN" altLang="zh-CN" sz="2800" kern="100" dirty="0">
              <a:solidFill>
                <a:srgbClr val="FF0000"/>
              </a:solidFill>
              <a:latin typeface="宋体" panose="02010600030101010101" pitchFamily="2" charset="-122"/>
              <a:cs typeface="Courier New" panose="02070309020205020404"/>
            </a:endParaRPr>
          </a:p>
        </p:txBody>
      </p:sp>
      <p:pic>
        <p:nvPicPr>
          <p:cNvPr id="1026" name="Picture 2" descr="D:\梁贺\2019\课件\2019（秋）语文　选修　上册（新教材新标准）\A117.TIF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158058" y="947002"/>
            <a:ext cx="2779841" cy="2780216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66439423"/>
      </p:ext>
    </p:extLst>
  </p:cSld>
  <p:clrMapOvr>
    <a:masterClrMapping/>
  </p:clrMapOvr>
  <p:transition spd="slow">
    <p:cover dir="r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1" name="矩形 172033"/>
          <p:cNvSpPr/>
          <p:nvPr/>
        </p:nvSpPr>
        <p:spPr>
          <a:xfrm>
            <a:off x="540638" y="371504"/>
            <a:ext cx="6454308" cy="356518"/>
          </a:xfrm>
          <a:prstGeom prst="rect">
            <a:avLst/>
          </a:prstGeom>
          <a:noFill/>
          <a:ln w="9525">
            <a:noFill/>
          </a:ln>
        </p:spPr>
        <p:txBody>
          <a:bodyPr lIns="68589" tIns="34295" rIns="68589" bIns="34295" anchor="ctr">
            <a:spAutoFit/>
          </a:bodyPr>
          <a:lstStyle/>
          <a:p>
            <a:pPr indent="100026"/>
            <a:r>
              <a:rPr lang="en-US" altLang="zh-CN" sz="2800" b="1" dirty="0">
                <a:solidFill>
                  <a:srgbClr val="0000CC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altLang="en-US" sz="2800" b="1" dirty="0">
                <a:solidFill>
                  <a:srgbClr val="0000CC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．求天干的方法。  用公历年减</a:t>
            </a:r>
            <a:r>
              <a:rPr lang="en-US" altLang="zh-CN" sz="2800" b="1" dirty="0">
                <a:solidFill>
                  <a:srgbClr val="0000CC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zh-CN" altLang="en-US" sz="2800" b="1" dirty="0">
                <a:solidFill>
                  <a:srgbClr val="0000CC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除</a:t>
            </a:r>
            <a:r>
              <a:rPr lang="en-US" altLang="zh-CN" sz="2800" b="1" dirty="0">
                <a:solidFill>
                  <a:srgbClr val="0000CC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10</a:t>
            </a:r>
            <a:r>
              <a:rPr lang="zh-CN" altLang="en-US" sz="2800" b="1" dirty="0">
                <a:solidFill>
                  <a:srgbClr val="0000CC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的余数。</a:t>
            </a:r>
          </a:p>
        </p:txBody>
      </p:sp>
      <p:graphicFrame>
        <p:nvGraphicFramePr>
          <p:cNvPr id="172035" name="表格 172034"/>
          <p:cNvGraphicFramePr>
            <a:graphicFrameLocks noGrp="1"/>
          </p:cNvGraphicFramePr>
          <p:nvPr/>
        </p:nvGraphicFramePr>
        <p:xfrm>
          <a:off x="1494732" y="823453"/>
          <a:ext cx="5239661" cy="731746"/>
        </p:xfrm>
        <a:graphic>
          <a:graphicData uri="http://schemas.openxmlformats.org/drawingml/2006/table">
            <a:tbl>
              <a:tblPr/>
              <a:tblGrid>
                <a:gridCol w="480143"/>
                <a:gridCol w="546354"/>
                <a:gridCol w="539685"/>
                <a:gridCol w="540638"/>
                <a:gridCol w="485859"/>
                <a:gridCol w="540638"/>
                <a:gridCol w="539209"/>
                <a:gridCol w="487288"/>
                <a:gridCol w="539209"/>
                <a:gridCol w="540638"/>
              </a:tblGrid>
              <a:tr h="365873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buChar char="l"/>
                        <a:defRPr sz="26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692150" lvl="1" indent="-347345">
                        <a:buClr>
                          <a:schemeClr val="accent2"/>
                        </a:buClr>
                        <a:defRPr sz="2200" kern="1200"/>
                      </a:lvl2pPr>
                      <a:lvl3pPr marL="987425" lvl="2" indent="-293370">
                        <a:buClr>
                          <a:schemeClr val="accent1"/>
                        </a:buClr>
                        <a:defRPr sz="2100" kern="1200"/>
                      </a:lvl3pPr>
                      <a:lvl4pPr marL="1281430" lvl="3" indent="-292100">
                        <a:buClr>
                          <a:schemeClr val="tx2"/>
                        </a:buClr>
                        <a:defRPr sz="1800" kern="1200"/>
                      </a:lvl4pPr>
                      <a:lvl5pPr marL="1598930" lvl="4" indent="-316230">
                        <a:buClr>
                          <a:schemeClr val="folHlink"/>
                        </a:buClr>
                        <a:defRPr sz="1800" kern="1200"/>
                      </a:lvl5pPr>
                    </a:lstStyle>
                    <a:p>
                      <a:pPr marL="0" lvl="0" indent="0">
                        <a:spcBef>
                          <a:spcPct val="0"/>
                        </a:spcBef>
                        <a:buClr>
                          <a:srgbClr val="000000"/>
                        </a:buClr>
                        <a:buNone/>
                      </a:pPr>
                      <a:r>
                        <a:rPr lang="zh-CN" altLang="en-US" sz="1400" b="1" dirty="0">
                          <a:solidFill>
                            <a:srgbClr val="0000CC"/>
                          </a:solidFill>
                          <a:latin typeface="Times New Roman" panose="02020603050405020304" pitchFamily="18" charset="0"/>
                        </a:rPr>
                        <a:t>甲　　</a:t>
                      </a:r>
                      <a:endParaRPr lang="zh-CN" alt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marL="68592" marR="68592" marT="34301" marB="34301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buChar char="l"/>
                        <a:defRPr sz="26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692150" lvl="1" indent="-347345">
                        <a:buClr>
                          <a:schemeClr val="accent2"/>
                        </a:buClr>
                        <a:defRPr sz="2200" kern="1200"/>
                      </a:lvl2pPr>
                      <a:lvl3pPr marL="987425" lvl="2" indent="-293370">
                        <a:buClr>
                          <a:schemeClr val="accent1"/>
                        </a:buClr>
                        <a:defRPr sz="2100" kern="1200"/>
                      </a:lvl3pPr>
                      <a:lvl4pPr marL="1281430" lvl="3" indent="-292100">
                        <a:buClr>
                          <a:schemeClr val="tx2"/>
                        </a:buClr>
                        <a:defRPr sz="1800" kern="1200"/>
                      </a:lvl4pPr>
                      <a:lvl5pPr marL="1598930" lvl="4" indent="-316230">
                        <a:buClr>
                          <a:schemeClr val="folHlink"/>
                        </a:buClr>
                        <a:defRPr sz="1800" kern="1200"/>
                      </a:lvl5pPr>
                    </a:lstStyle>
                    <a:p>
                      <a:pPr marL="0" lvl="0" indent="0">
                        <a:spcBef>
                          <a:spcPct val="0"/>
                        </a:spcBef>
                        <a:buClr>
                          <a:srgbClr val="000000"/>
                        </a:buClr>
                        <a:buNone/>
                      </a:pPr>
                      <a:r>
                        <a:rPr lang="zh-CN" altLang="en-US" sz="1400" b="1">
                          <a:solidFill>
                            <a:srgbClr val="0000CC"/>
                          </a:solidFill>
                          <a:latin typeface="Times New Roman" panose="02020603050405020304" pitchFamily="18" charset="0"/>
                        </a:rPr>
                        <a:t>乙　　</a:t>
                      </a:r>
                      <a:endParaRPr lang="zh-CN" altLang="en-US" sz="1400" b="1">
                        <a:solidFill>
                          <a:srgbClr val="0000CC"/>
                        </a:solidFill>
                      </a:endParaRPr>
                    </a:p>
                  </a:txBody>
                  <a:tcPr marL="68592" marR="68592" marT="34301" marB="34301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buChar char="l"/>
                        <a:defRPr sz="26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692150" lvl="1" indent="-347345">
                        <a:buClr>
                          <a:schemeClr val="accent2"/>
                        </a:buClr>
                        <a:defRPr sz="2200" kern="1200"/>
                      </a:lvl2pPr>
                      <a:lvl3pPr marL="987425" lvl="2" indent="-293370">
                        <a:buClr>
                          <a:schemeClr val="accent1"/>
                        </a:buClr>
                        <a:defRPr sz="2100" kern="1200"/>
                      </a:lvl3pPr>
                      <a:lvl4pPr marL="1281430" lvl="3" indent="-292100">
                        <a:buClr>
                          <a:schemeClr val="tx2"/>
                        </a:buClr>
                        <a:defRPr sz="1800" kern="1200"/>
                      </a:lvl4pPr>
                      <a:lvl5pPr marL="1598930" lvl="4" indent="-316230">
                        <a:buClr>
                          <a:schemeClr val="folHlink"/>
                        </a:buClr>
                        <a:defRPr sz="1800" kern="1200"/>
                      </a:lvl5pPr>
                    </a:lstStyle>
                    <a:p>
                      <a:pPr marL="0" lvl="0" indent="0">
                        <a:spcBef>
                          <a:spcPct val="0"/>
                        </a:spcBef>
                        <a:buClr>
                          <a:srgbClr val="000000"/>
                        </a:buClr>
                        <a:buNone/>
                      </a:pPr>
                      <a:r>
                        <a:rPr lang="zh-CN" altLang="en-US" sz="1400" b="1">
                          <a:solidFill>
                            <a:srgbClr val="0000CC"/>
                          </a:solidFill>
                          <a:latin typeface="Times New Roman" panose="02020603050405020304" pitchFamily="18" charset="0"/>
                        </a:rPr>
                        <a:t>丙　　</a:t>
                      </a:r>
                      <a:endParaRPr lang="zh-CN" altLang="en-US" sz="1400" b="1">
                        <a:solidFill>
                          <a:srgbClr val="0000CC"/>
                        </a:solidFill>
                      </a:endParaRPr>
                    </a:p>
                  </a:txBody>
                  <a:tcPr marL="68592" marR="68592" marT="34301" marB="34301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buChar char="l"/>
                        <a:defRPr sz="26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692150" lvl="1" indent="-347345">
                        <a:buClr>
                          <a:schemeClr val="accent2"/>
                        </a:buClr>
                        <a:defRPr sz="2200" kern="1200"/>
                      </a:lvl2pPr>
                      <a:lvl3pPr marL="987425" lvl="2" indent="-293370">
                        <a:buClr>
                          <a:schemeClr val="accent1"/>
                        </a:buClr>
                        <a:defRPr sz="2100" kern="1200"/>
                      </a:lvl3pPr>
                      <a:lvl4pPr marL="1281430" lvl="3" indent="-292100">
                        <a:buClr>
                          <a:schemeClr val="tx2"/>
                        </a:buClr>
                        <a:defRPr sz="1800" kern="1200"/>
                      </a:lvl4pPr>
                      <a:lvl5pPr marL="1598930" lvl="4" indent="-316230">
                        <a:buClr>
                          <a:schemeClr val="folHlink"/>
                        </a:buClr>
                        <a:defRPr sz="1800" kern="1200"/>
                      </a:lvl5pPr>
                    </a:lstStyle>
                    <a:p>
                      <a:pPr marL="0" lvl="0" indent="0">
                        <a:spcBef>
                          <a:spcPct val="0"/>
                        </a:spcBef>
                        <a:buClr>
                          <a:srgbClr val="000000"/>
                        </a:buClr>
                        <a:buNone/>
                      </a:pPr>
                      <a:r>
                        <a:rPr lang="zh-CN" altLang="en-US" sz="1400" b="1">
                          <a:solidFill>
                            <a:srgbClr val="0000CC"/>
                          </a:solidFill>
                          <a:latin typeface="Times New Roman" panose="02020603050405020304" pitchFamily="18" charset="0"/>
                        </a:rPr>
                        <a:t>丁　　</a:t>
                      </a:r>
                      <a:endParaRPr lang="zh-CN" altLang="en-US" sz="1400" b="1">
                        <a:solidFill>
                          <a:srgbClr val="0000CC"/>
                        </a:solidFill>
                      </a:endParaRPr>
                    </a:p>
                  </a:txBody>
                  <a:tcPr marL="68592" marR="68592" marT="34301" marB="34301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buChar char="l"/>
                        <a:defRPr sz="26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692150" lvl="1" indent="-347345">
                        <a:buClr>
                          <a:schemeClr val="accent2"/>
                        </a:buClr>
                        <a:defRPr sz="2200" kern="1200"/>
                      </a:lvl2pPr>
                      <a:lvl3pPr marL="987425" lvl="2" indent="-293370">
                        <a:buClr>
                          <a:schemeClr val="accent1"/>
                        </a:buClr>
                        <a:defRPr sz="2100" kern="1200"/>
                      </a:lvl3pPr>
                      <a:lvl4pPr marL="1281430" lvl="3" indent="-292100">
                        <a:buClr>
                          <a:schemeClr val="tx2"/>
                        </a:buClr>
                        <a:defRPr sz="1800" kern="1200"/>
                      </a:lvl4pPr>
                      <a:lvl5pPr marL="1598930" lvl="4" indent="-316230">
                        <a:buClr>
                          <a:schemeClr val="folHlink"/>
                        </a:buClr>
                        <a:defRPr sz="1800" kern="1200"/>
                      </a:lvl5pPr>
                    </a:lstStyle>
                    <a:p>
                      <a:pPr marL="0" lvl="0" indent="0">
                        <a:spcBef>
                          <a:spcPct val="0"/>
                        </a:spcBef>
                        <a:buClr>
                          <a:srgbClr val="000000"/>
                        </a:buClr>
                        <a:buNone/>
                      </a:pPr>
                      <a:r>
                        <a:rPr lang="zh-CN" altLang="en-US" sz="1400" b="1">
                          <a:solidFill>
                            <a:srgbClr val="0000CC"/>
                          </a:solidFill>
                          <a:latin typeface="Times New Roman" panose="02020603050405020304" pitchFamily="18" charset="0"/>
                        </a:rPr>
                        <a:t>戊　　</a:t>
                      </a:r>
                      <a:endParaRPr lang="zh-CN" altLang="en-US" sz="1400" b="1">
                        <a:solidFill>
                          <a:srgbClr val="0000CC"/>
                        </a:solidFill>
                      </a:endParaRPr>
                    </a:p>
                  </a:txBody>
                  <a:tcPr marL="68592" marR="68592" marT="34301" marB="34301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buChar char="l"/>
                        <a:defRPr sz="26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692150" lvl="1" indent="-347345">
                        <a:buClr>
                          <a:schemeClr val="accent2"/>
                        </a:buClr>
                        <a:defRPr sz="2200" kern="1200"/>
                      </a:lvl2pPr>
                      <a:lvl3pPr marL="987425" lvl="2" indent="-293370">
                        <a:buClr>
                          <a:schemeClr val="accent1"/>
                        </a:buClr>
                        <a:defRPr sz="2100" kern="1200"/>
                      </a:lvl3pPr>
                      <a:lvl4pPr marL="1281430" lvl="3" indent="-292100">
                        <a:buClr>
                          <a:schemeClr val="tx2"/>
                        </a:buClr>
                        <a:defRPr sz="1800" kern="1200"/>
                      </a:lvl4pPr>
                      <a:lvl5pPr marL="1598930" lvl="4" indent="-316230">
                        <a:buClr>
                          <a:schemeClr val="folHlink"/>
                        </a:buClr>
                        <a:defRPr sz="1800" kern="1200"/>
                      </a:lvl5pPr>
                    </a:lstStyle>
                    <a:p>
                      <a:pPr marL="0" lvl="0" indent="0">
                        <a:spcBef>
                          <a:spcPct val="0"/>
                        </a:spcBef>
                        <a:buClr>
                          <a:srgbClr val="000000"/>
                        </a:buClr>
                        <a:buNone/>
                      </a:pPr>
                      <a:r>
                        <a:rPr lang="zh-CN" altLang="en-US" sz="1400" b="1">
                          <a:solidFill>
                            <a:srgbClr val="0000CC"/>
                          </a:solidFill>
                          <a:latin typeface="Times New Roman" panose="02020603050405020304" pitchFamily="18" charset="0"/>
                        </a:rPr>
                        <a:t>己　　</a:t>
                      </a:r>
                      <a:endParaRPr lang="zh-CN" altLang="en-US" sz="1400" b="1">
                        <a:solidFill>
                          <a:srgbClr val="0000CC"/>
                        </a:solidFill>
                      </a:endParaRPr>
                    </a:p>
                  </a:txBody>
                  <a:tcPr marL="68592" marR="68592" marT="34301" marB="34301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buChar char="l"/>
                        <a:defRPr sz="26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692150" lvl="1" indent="-347345">
                        <a:buClr>
                          <a:schemeClr val="accent2"/>
                        </a:buClr>
                        <a:defRPr sz="2200" kern="1200"/>
                      </a:lvl2pPr>
                      <a:lvl3pPr marL="987425" lvl="2" indent="-293370">
                        <a:buClr>
                          <a:schemeClr val="accent1"/>
                        </a:buClr>
                        <a:defRPr sz="2100" kern="1200"/>
                      </a:lvl3pPr>
                      <a:lvl4pPr marL="1281430" lvl="3" indent="-292100">
                        <a:buClr>
                          <a:schemeClr val="tx2"/>
                        </a:buClr>
                        <a:defRPr sz="1800" kern="1200"/>
                      </a:lvl4pPr>
                      <a:lvl5pPr marL="1598930" lvl="4" indent="-316230">
                        <a:buClr>
                          <a:schemeClr val="folHlink"/>
                        </a:buClr>
                        <a:defRPr sz="1800" kern="1200"/>
                      </a:lvl5pPr>
                    </a:lstStyle>
                    <a:p>
                      <a:pPr marL="0" lvl="0" indent="0">
                        <a:spcBef>
                          <a:spcPct val="0"/>
                        </a:spcBef>
                        <a:buClr>
                          <a:srgbClr val="000000"/>
                        </a:buClr>
                        <a:buNone/>
                      </a:pPr>
                      <a:r>
                        <a:rPr lang="zh-CN" altLang="en-US" sz="1400" b="1" dirty="0">
                          <a:solidFill>
                            <a:srgbClr val="0000CC"/>
                          </a:solidFill>
                          <a:latin typeface="Times New Roman" panose="02020603050405020304" pitchFamily="18" charset="0"/>
                        </a:rPr>
                        <a:t>庚　　</a:t>
                      </a:r>
                      <a:endParaRPr lang="zh-CN" alt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marL="68592" marR="68592" marT="34301" marB="34301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buChar char="l"/>
                        <a:defRPr sz="26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692150" lvl="1" indent="-347345">
                        <a:buClr>
                          <a:schemeClr val="accent2"/>
                        </a:buClr>
                        <a:defRPr sz="2200" kern="1200"/>
                      </a:lvl2pPr>
                      <a:lvl3pPr marL="987425" lvl="2" indent="-293370">
                        <a:buClr>
                          <a:schemeClr val="accent1"/>
                        </a:buClr>
                        <a:defRPr sz="2100" kern="1200"/>
                      </a:lvl3pPr>
                      <a:lvl4pPr marL="1281430" lvl="3" indent="-292100">
                        <a:buClr>
                          <a:schemeClr val="tx2"/>
                        </a:buClr>
                        <a:defRPr sz="1800" kern="1200"/>
                      </a:lvl4pPr>
                      <a:lvl5pPr marL="1598930" lvl="4" indent="-316230">
                        <a:buClr>
                          <a:schemeClr val="folHlink"/>
                        </a:buClr>
                        <a:defRPr sz="1800" kern="1200"/>
                      </a:lvl5pPr>
                    </a:lstStyle>
                    <a:p>
                      <a:pPr marL="0" lvl="0" indent="0">
                        <a:spcBef>
                          <a:spcPct val="0"/>
                        </a:spcBef>
                        <a:buClr>
                          <a:srgbClr val="000000"/>
                        </a:buClr>
                        <a:buNone/>
                      </a:pPr>
                      <a:r>
                        <a:rPr lang="zh-CN" altLang="en-US" sz="1400" b="1">
                          <a:solidFill>
                            <a:srgbClr val="0000CC"/>
                          </a:solidFill>
                          <a:latin typeface="Times New Roman" panose="02020603050405020304" pitchFamily="18" charset="0"/>
                        </a:rPr>
                        <a:t>辛　　</a:t>
                      </a:r>
                      <a:endParaRPr lang="zh-CN" altLang="en-US" sz="1400" b="1">
                        <a:solidFill>
                          <a:srgbClr val="0000CC"/>
                        </a:solidFill>
                      </a:endParaRPr>
                    </a:p>
                  </a:txBody>
                  <a:tcPr marL="68592" marR="68592" marT="34301" marB="34301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buChar char="l"/>
                        <a:defRPr sz="26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692150" lvl="1" indent="-347345">
                        <a:buClr>
                          <a:schemeClr val="accent2"/>
                        </a:buClr>
                        <a:defRPr sz="2200" kern="1200"/>
                      </a:lvl2pPr>
                      <a:lvl3pPr marL="987425" lvl="2" indent="-293370">
                        <a:buClr>
                          <a:schemeClr val="accent1"/>
                        </a:buClr>
                        <a:defRPr sz="2100" kern="1200"/>
                      </a:lvl3pPr>
                      <a:lvl4pPr marL="1281430" lvl="3" indent="-292100">
                        <a:buClr>
                          <a:schemeClr val="tx2"/>
                        </a:buClr>
                        <a:defRPr sz="1800" kern="1200"/>
                      </a:lvl4pPr>
                      <a:lvl5pPr marL="1598930" lvl="4" indent="-316230">
                        <a:buClr>
                          <a:schemeClr val="folHlink"/>
                        </a:buClr>
                        <a:defRPr sz="1800" kern="1200"/>
                      </a:lvl5pPr>
                    </a:lstStyle>
                    <a:p>
                      <a:pPr marL="0" lvl="0" indent="0">
                        <a:spcBef>
                          <a:spcPct val="0"/>
                        </a:spcBef>
                        <a:buClr>
                          <a:srgbClr val="000000"/>
                        </a:buClr>
                        <a:buNone/>
                      </a:pPr>
                      <a:r>
                        <a:rPr lang="zh-CN" altLang="en-US" sz="1400" b="1">
                          <a:solidFill>
                            <a:srgbClr val="0000CC"/>
                          </a:solidFill>
                          <a:latin typeface="Times New Roman" panose="02020603050405020304" pitchFamily="18" charset="0"/>
                        </a:rPr>
                        <a:t>壬　　</a:t>
                      </a:r>
                      <a:endParaRPr lang="zh-CN" altLang="en-US" sz="1400" b="1">
                        <a:solidFill>
                          <a:srgbClr val="0000CC"/>
                        </a:solidFill>
                      </a:endParaRPr>
                    </a:p>
                  </a:txBody>
                  <a:tcPr marL="68592" marR="68592" marT="34301" marB="34301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buChar char="l"/>
                        <a:defRPr sz="26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692150" lvl="1" indent="-347345">
                        <a:buClr>
                          <a:schemeClr val="accent2"/>
                        </a:buClr>
                        <a:defRPr sz="2200" kern="1200"/>
                      </a:lvl2pPr>
                      <a:lvl3pPr marL="987425" lvl="2" indent="-293370">
                        <a:buClr>
                          <a:schemeClr val="accent1"/>
                        </a:buClr>
                        <a:defRPr sz="2100" kern="1200"/>
                      </a:lvl3pPr>
                      <a:lvl4pPr marL="1281430" lvl="3" indent="-292100">
                        <a:buClr>
                          <a:schemeClr val="tx2"/>
                        </a:buClr>
                        <a:defRPr sz="1800" kern="1200"/>
                      </a:lvl4pPr>
                      <a:lvl5pPr marL="1598930" lvl="4" indent="-316230">
                        <a:buClr>
                          <a:schemeClr val="folHlink"/>
                        </a:buClr>
                        <a:defRPr sz="1800" kern="1200"/>
                      </a:lvl5pPr>
                    </a:lstStyle>
                    <a:p>
                      <a:pPr marL="0" lvl="0" indent="0">
                        <a:spcBef>
                          <a:spcPct val="0"/>
                        </a:spcBef>
                        <a:buClr>
                          <a:srgbClr val="000000"/>
                        </a:buClr>
                        <a:buNone/>
                      </a:pPr>
                      <a:r>
                        <a:rPr lang="zh-CN" altLang="en-US" sz="1400" b="1">
                          <a:solidFill>
                            <a:srgbClr val="0000CC"/>
                          </a:solidFill>
                          <a:latin typeface="Times New Roman" panose="02020603050405020304" pitchFamily="18" charset="0"/>
                        </a:rPr>
                        <a:t>癸　　</a:t>
                      </a:r>
                      <a:endParaRPr lang="zh-CN" altLang="en-US" sz="1400" b="1">
                        <a:solidFill>
                          <a:srgbClr val="0000CC"/>
                        </a:solidFill>
                      </a:endParaRPr>
                    </a:p>
                  </a:txBody>
                  <a:tcPr marL="68592" marR="68592" marT="34301" marB="34301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5873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buChar char="l"/>
                        <a:defRPr sz="26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692150" lvl="1" indent="-347345">
                        <a:buClr>
                          <a:schemeClr val="accent2"/>
                        </a:buClr>
                        <a:defRPr sz="2200" kern="1200"/>
                      </a:lvl2pPr>
                      <a:lvl3pPr marL="987425" lvl="2" indent="-293370">
                        <a:buClr>
                          <a:schemeClr val="accent1"/>
                        </a:buClr>
                        <a:defRPr sz="2100" kern="1200"/>
                      </a:lvl3pPr>
                      <a:lvl4pPr marL="1281430" lvl="3" indent="-292100">
                        <a:buClr>
                          <a:schemeClr val="tx2"/>
                        </a:buClr>
                        <a:defRPr sz="1800" kern="1200"/>
                      </a:lvl4pPr>
                      <a:lvl5pPr marL="1598930" lvl="4" indent="-316230">
                        <a:buClr>
                          <a:schemeClr val="folHlink"/>
                        </a:buClr>
                        <a:defRPr sz="1800" kern="1200"/>
                      </a:lvl5pPr>
                    </a:lstStyle>
                    <a:p>
                      <a:pPr marL="0" lvl="0" indent="0">
                        <a:spcBef>
                          <a:spcPct val="0"/>
                        </a:spcBef>
                        <a:buClr>
                          <a:srgbClr val="000000"/>
                        </a:buClr>
                        <a:buNone/>
                      </a:pPr>
                      <a:r>
                        <a:rPr lang="en-US" altLang="zh-CN" sz="1400" b="1">
                          <a:solidFill>
                            <a:srgbClr val="0000CC"/>
                          </a:solidFill>
                          <a:latin typeface="Times New Roman" panose="02020603050405020304" pitchFamily="18" charset="0"/>
                        </a:rPr>
                        <a:t>1</a:t>
                      </a:r>
                      <a:r>
                        <a:rPr lang="zh-CN" altLang="en-US" sz="1400" b="1">
                          <a:solidFill>
                            <a:srgbClr val="0000CC"/>
                          </a:solidFill>
                          <a:latin typeface="Times New Roman" panose="02020603050405020304" pitchFamily="18" charset="0"/>
                        </a:rPr>
                        <a:t>　</a:t>
                      </a:r>
                      <a:endParaRPr lang="zh-CN" altLang="en-US" sz="1400" b="1">
                        <a:solidFill>
                          <a:srgbClr val="0000CC"/>
                        </a:solidFill>
                      </a:endParaRPr>
                    </a:p>
                  </a:txBody>
                  <a:tcPr marL="68592" marR="68592" marT="34301" marB="34301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buChar char="l"/>
                        <a:defRPr sz="26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692150" lvl="1" indent="-347345">
                        <a:buClr>
                          <a:schemeClr val="accent2"/>
                        </a:buClr>
                        <a:defRPr sz="2200" kern="1200"/>
                      </a:lvl2pPr>
                      <a:lvl3pPr marL="987425" lvl="2" indent="-293370">
                        <a:buClr>
                          <a:schemeClr val="accent1"/>
                        </a:buClr>
                        <a:defRPr sz="2100" kern="1200"/>
                      </a:lvl3pPr>
                      <a:lvl4pPr marL="1281430" lvl="3" indent="-292100">
                        <a:buClr>
                          <a:schemeClr val="tx2"/>
                        </a:buClr>
                        <a:defRPr sz="1800" kern="1200"/>
                      </a:lvl4pPr>
                      <a:lvl5pPr marL="1598930" lvl="4" indent="-316230">
                        <a:buClr>
                          <a:schemeClr val="folHlink"/>
                        </a:buClr>
                        <a:defRPr sz="1800" kern="1200"/>
                      </a:lvl5pPr>
                    </a:lstStyle>
                    <a:p>
                      <a:pPr marL="0" lvl="0" indent="0">
                        <a:spcBef>
                          <a:spcPct val="0"/>
                        </a:spcBef>
                        <a:buClr>
                          <a:srgbClr val="000000"/>
                        </a:buClr>
                        <a:buNone/>
                      </a:pPr>
                      <a:r>
                        <a:rPr lang="en-US" altLang="zh-CN" sz="1400" b="1">
                          <a:solidFill>
                            <a:srgbClr val="0000CC"/>
                          </a:solidFill>
                          <a:latin typeface="Times New Roman" panose="02020603050405020304" pitchFamily="18" charset="0"/>
                        </a:rPr>
                        <a:t>2</a:t>
                      </a:r>
                      <a:r>
                        <a:rPr lang="zh-CN" altLang="en-US" sz="1400" b="1">
                          <a:solidFill>
                            <a:srgbClr val="0000CC"/>
                          </a:solidFill>
                          <a:latin typeface="Times New Roman" panose="02020603050405020304" pitchFamily="18" charset="0"/>
                        </a:rPr>
                        <a:t>　　</a:t>
                      </a:r>
                      <a:endParaRPr lang="zh-CN" altLang="en-US" sz="1400" b="1">
                        <a:solidFill>
                          <a:srgbClr val="0000CC"/>
                        </a:solidFill>
                      </a:endParaRPr>
                    </a:p>
                  </a:txBody>
                  <a:tcPr marL="68592" marR="68592" marT="34301" marB="34301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buChar char="l"/>
                        <a:defRPr sz="26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692150" lvl="1" indent="-347345">
                        <a:buClr>
                          <a:schemeClr val="accent2"/>
                        </a:buClr>
                        <a:defRPr sz="2200" kern="1200"/>
                      </a:lvl2pPr>
                      <a:lvl3pPr marL="987425" lvl="2" indent="-293370">
                        <a:buClr>
                          <a:schemeClr val="accent1"/>
                        </a:buClr>
                        <a:defRPr sz="2100" kern="1200"/>
                      </a:lvl3pPr>
                      <a:lvl4pPr marL="1281430" lvl="3" indent="-292100">
                        <a:buClr>
                          <a:schemeClr val="tx2"/>
                        </a:buClr>
                        <a:defRPr sz="1800" kern="1200"/>
                      </a:lvl4pPr>
                      <a:lvl5pPr marL="1598930" lvl="4" indent="-316230">
                        <a:buClr>
                          <a:schemeClr val="folHlink"/>
                        </a:buClr>
                        <a:defRPr sz="1800" kern="1200"/>
                      </a:lvl5pPr>
                    </a:lstStyle>
                    <a:p>
                      <a:pPr marL="0" lvl="0" indent="0">
                        <a:spcBef>
                          <a:spcPct val="0"/>
                        </a:spcBef>
                        <a:buClr>
                          <a:srgbClr val="000000"/>
                        </a:buClr>
                        <a:buNone/>
                      </a:pPr>
                      <a:r>
                        <a:rPr lang="en-US" altLang="zh-CN" sz="1400" b="1">
                          <a:solidFill>
                            <a:srgbClr val="0000CC"/>
                          </a:solidFill>
                          <a:latin typeface="Times New Roman" panose="02020603050405020304" pitchFamily="18" charset="0"/>
                        </a:rPr>
                        <a:t>3</a:t>
                      </a:r>
                      <a:r>
                        <a:rPr lang="zh-CN" altLang="en-US" sz="1400" b="1">
                          <a:solidFill>
                            <a:srgbClr val="0000CC"/>
                          </a:solidFill>
                          <a:latin typeface="Times New Roman" panose="02020603050405020304" pitchFamily="18" charset="0"/>
                        </a:rPr>
                        <a:t>　　</a:t>
                      </a:r>
                      <a:endParaRPr lang="zh-CN" altLang="en-US" sz="1400" b="1">
                        <a:solidFill>
                          <a:srgbClr val="0000CC"/>
                        </a:solidFill>
                      </a:endParaRPr>
                    </a:p>
                  </a:txBody>
                  <a:tcPr marL="68592" marR="68592" marT="34301" marB="34301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buChar char="l"/>
                        <a:defRPr sz="26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692150" lvl="1" indent="-347345">
                        <a:buClr>
                          <a:schemeClr val="accent2"/>
                        </a:buClr>
                        <a:defRPr sz="2200" kern="1200"/>
                      </a:lvl2pPr>
                      <a:lvl3pPr marL="987425" lvl="2" indent="-293370">
                        <a:buClr>
                          <a:schemeClr val="accent1"/>
                        </a:buClr>
                        <a:defRPr sz="2100" kern="1200"/>
                      </a:lvl3pPr>
                      <a:lvl4pPr marL="1281430" lvl="3" indent="-292100">
                        <a:buClr>
                          <a:schemeClr val="tx2"/>
                        </a:buClr>
                        <a:defRPr sz="1800" kern="1200"/>
                      </a:lvl4pPr>
                      <a:lvl5pPr marL="1598930" lvl="4" indent="-316230">
                        <a:buClr>
                          <a:schemeClr val="folHlink"/>
                        </a:buClr>
                        <a:defRPr sz="1800" kern="1200"/>
                      </a:lvl5pPr>
                    </a:lstStyle>
                    <a:p>
                      <a:pPr marL="0" lvl="0" indent="0">
                        <a:spcBef>
                          <a:spcPct val="0"/>
                        </a:spcBef>
                        <a:buClr>
                          <a:srgbClr val="000000"/>
                        </a:buClr>
                        <a:buNone/>
                      </a:pPr>
                      <a:r>
                        <a:rPr lang="en-US" altLang="zh-CN" sz="1400" b="1">
                          <a:solidFill>
                            <a:srgbClr val="0000CC"/>
                          </a:solidFill>
                          <a:latin typeface="Times New Roman" panose="02020603050405020304" pitchFamily="18" charset="0"/>
                        </a:rPr>
                        <a:t>4</a:t>
                      </a:r>
                      <a:r>
                        <a:rPr lang="zh-CN" altLang="en-US" sz="1400" b="1">
                          <a:solidFill>
                            <a:srgbClr val="0000CC"/>
                          </a:solidFill>
                          <a:latin typeface="Times New Roman" panose="02020603050405020304" pitchFamily="18" charset="0"/>
                        </a:rPr>
                        <a:t>　　</a:t>
                      </a:r>
                      <a:endParaRPr lang="zh-CN" altLang="en-US" sz="1400" b="1">
                        <a:solidFill>
                          <a:srgbClr val="0000CC"/>
                        </a:solidFill>
                      </a:endParaRPr>
                    </a:p>
                  </a:txBody>
                  <a:tcPr marL="68592" marR="68592" marT="34301" marB="34301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buChar char="l"/>
                        <a:defRPr sz="26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692150" lvl="1" indent="-347345">
                        <a:buClr>
                          <a:schemeClr val="accent2"/>
                        </a:buClr>
                        <a:defRPr sz="2200" kern="1200"/>
                      </a:lvl2pPr>
                      <a:lvl3pPr marL="987425" lvl="2" indent="-293370">
                        <a:buClr>
                          <a:schemeClr val="accent1"/>
                        </a:buClr>
                        <a:defRPr sz="2100" kern="1200"/>
                      </a:lvl3pPr>
                      <a:lvl4pPr marL="1281430" lvl="3" indent="-292100">
                        <a:buClr>
                          <a:schemeClr val="tx2"/>
                        </a:buClr>
                        <a:defRPr sz="1800" kern="1200"/>
                      </a:lvl4pPr>
                      <a:lvl5pPr marL="1598930" lvl="4" indent="-316230">
                        <a:buClr>
                          <a:schemeClr val="folHlink"/>
                        </a:buClr>
                        <a:defRPr sz="1800" kern="1200"/>
                      </a:lvl5pPr>
                    </a:lstStyle>
                    <a:p>
                      <a:pPr marL="0" lvl="0" indent="0">
                        <a:spcBef>
                          <a:spcPct val="0"/>
                        </a:spcBef>
                        <a:buClr>
                          <a:srgbClr val="000000"/>
                        </a:buClr>
                        <a:buNone/>
                      </a:pPr>
                      <a:r>
                        <a:rPr lang="en-US" altLang="zh-CN" sz="1400" b="1" dirty="0">
                          <a:solidFill>
                            <a:srgbClr val="0000CC"/>
                          </a:solidFill>
                          <a:latin typeface="Times New Roman" panose="02020603050405020304" pitchFamily="18" charset="0"/>
                        </a:rPr>
                        <a:t>5</a:t>
                      </a:r>
                      <a:r>
                        <a:rPr lang="zh-CN" altLang="en-US" sz="1400" b="1" dirty="0">
                          <a:solidFill>
                            <a:srgbClr val="0000CC"/>
                          </a:solidFill>
                          <a:latin typeface="Times New Roman" panose="02020603050405020304" pitchFamily="18" charset="0"/>
                        </a:rPr>
                        <a:t>　　</a:t>
                      </a:r>
                      <a:endParaRPr lang="zh-CN" alt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marL="68592" marR="68592" marT="34301" marB="34301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buChar char="l"/>
                        <a:defRPr sz="26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692150" lvl="1" indent="-347345">
                        <a:buClr>
                          <a:schemeClr val="accent2"/>
                        </a:buClr>
                        <a:defRPr sz="2200" kern="1200"/>
                      </a:lvl2pPr>
                      <a:lvl3pPr marL="987425" lvl="2" indent="-293370">
                        <a:buClr>
                          <a:schemeClr val="accent1"/>
                        </a:buClr>
                        <a:defRPr sz="2100" kern="1200"/>
                      </a:lvl3pPr>
                      <a:lvl4pPr marL="1281430" lvl="3" indent="-292100">
                        <a:buClr>
                          <a:schemeClr val="tx2"/>
                        </a:buClr>
                        <a:defRPr sz="1800" kern="1200"/>
                      </a:lvl4pPr>
                      <a:lvl5pPr marL="1598930" lvl="4" indent="-316230">
                        <a:buClr>
                          <a:schemeClr val="folHlink"/>
                        </a:buClr>
                        <a:defRPr sz="1800" kern="1200"/>
                      </a:lvl5pPr>
                    </a:lstStyle>
                    <a:p>
                      <a:pPr marL="0" lvl="0" indent="0">
                        <a:spcBef>
                          <a:spcPct val="0"/>
                        </a:spcBef>
                        <a:buClr>
                          <a:srgbClr val="000000"/>
                        </a:buClr>
                        <a:buNone/>
                      </a:pPr>
                      <a:r>
                        <a:rPr lang="en-US" altLang="zh-CN" sz="1400" b="1">
                          <a:solidFill>
                            <a:srgbClr val="0000CC"/>
                          </a:solidFill>
                          <a:latin typeface="Times New Roman" panose="02020603050405020304" pitchFamily="18" charset="0"/>
                        </a:rPr>
                        <a:t>6</a:t>
                      </a:r>
                      <a:r>
                        <a:rPr lang="zh-CN" altLang="en-US" sz="1400" b="1">
                          <a:solidFill>
                            <a:srgbClr val="0000CC"/>
                          </a:solidFill>
                          <a:latin typeface="Times New Roman" panose="02020603050405020304" pitchFamily="18" charset="0"/>
                        </a:rPr>
                        <a:t>　　</a:t>
                      </a:r>
                      <a:endParaRPr lang="zh-CN" altLang="en-US" sz="1400" b="1">
                        <a:solidFill>
                          <a:srgbClr val="0000CC"/>
                        </a:solidFill>
                      </a:endParaRPr>
                    </a:p>
                  </a:txBody>
                  <a:tcPr marL="68592" marR="68592" marT="34301" marB="34301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buChar char="l"/>
                        <a:defRPr sz="26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692150" lvl="1" indent="-347345">
                        <a:buClr>
                          <a:schemeClr val="accent2"/>
                        </a:buClr>
                        <a:defRPr sz="2200" kern="1200"/>
                      </a:lvl2pPr>
                      <a:lvl3pPr marL="987425" lvl="2" indent="-293370">
                        <a:buClr>
                          <a:schemeClr val="accent1"/>
                        </a:buClr>
                        <a:defRPr sz="2100" kern="1200"/>
                      </a:lvl3pPr>
                      <a:lvl4pPr marL="1281430" lvl="3" indent="-292100">
                        <a:buClr>
                          <a:schemeClr val="tx2"/>
                        </a:buClr>
                        <a:defRPr sz="1800" kern="1200"/>
                      </a:lvl4pPr>
                      <a:lvl5pPr marL="1598930" lvl="4" indent="-316230">
                        <a:buClr>
                          <a:schemeClr val="folHlink"/>
                        </a:buClr>
                        <a:defRPr sz="1800" kern="1200"/>
                      </a:lvl5pPr>
                    </a:lstStyle>
                    <a:p>
                      <a:pPr marL="0" lvl="0" indent="0">
                        <a:spcBef>
                          <a:spcPct val="0"/>
                        </a:spcBef>
                        <a:buClr>
                          <a:srgbClr val="000000"/>
                        </a:buClr>
                        <a:buNone/>
                      </a:pPr>
                      <a:r>
                        <a:rPr lang="en-US" altLang="zh-CN" sz="1400" b="1">
                          <a:solidFill>
                            <a:srgbClr val="0000CC"/>
                          </a:solidFill>
                          <a:latin typeface="Times New Roman" panose="02020603050405020304" pitchFamily="18" charset="0"/>
                        </a:rPr>
                        <a:t>7</a:t>
                      </a:r>
                      <a:r>
                        <a:rPr lang="zh-CN" altLang="en-US" sz="1400" b="1">
                          <a:solidFill>
                            <a:srgbClr val="0000CC"/>
                          </a:solidFill>
                          <a:latin typeface="Times New Roman" panose="02020603050405020304" pitchFamily="18" charset="0"/>
                        </a:rPr>
                        <a:t>　　</a:t>
                      </a:r>
                      <a:endParaRPr lang="zh-CN" altLang="en-US" sz="1400" b="1">
                        <a:solidFill>
                          <a:srgbClr val="0000CC"/>
                        </a:solidFill>
                      </a:endParaRPr>
                    </a:p>
                  </a:txBody>
                  <a:tcPr marL="68592" marR="68592" marT="34301" marB="34301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buChar char="l"/>
                        <a:defRPr sz="26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692150" lvl="1" indent="-347345">
                        <a:buClr>
                          <a:schemeClr val="accent2"/>
                        </a:buClr>
                        <a:defRPr sz="2200" kern="1200"/>
                      </a:lvl2pPr>
                      <a:lvl3pPr marL="987425" lvl="2" indent="-293370">
                        <a:buClr>
                          <a:schemeClr val="accent1"/>
                        </a:buClr>
                        <a:defRPr sz="2100" kern="1200"/>
                      </a:lvl3pPr>
                      <a:lvl4pPr marL="1281430" lvl="3" indent="-292100">
                        <a:buClr>
                          <a:schemeClr val="tx2"/>
                        </a:buClr>
                        <a:defRPr sz="1800" kern="1200"/>
                      </a:lvl4pPr>
                      <a:lvl5pPr marL="1598930" lvl="4" indent="-316230">
                        <a:buClr>
                          <a:schemeClr val="folHlink"/>
                        </a:buClr>
                        <a:defRPr sz="1800" kern="1200"/>
                      </a:lvl5pPr>
                    </a:lstStyle>
                    <a:p>
                      <a:pPr marL="0" lvl="0" indent="0">
                        <a:spcBef>
                          <a:spcPct val="0"/>
                        </a:spcBef>
                        <a:buClr>
                          <a:srgbClr val="000000"/>
                        </a:buClr>
                        <a:buNone/>
                      </a:pPr>
                      <a:r>
                        <a:rPr lang="en-US" altLang="zh-CN" sz="1400" b="1">
                          <a:solidFill>
                            <a:srgbClr val="0000CC"/>
                          </a:solidFill>
                          <a:latin typeface="Times New Roman" panose="02020603050405020304" pitchFamily="18" charset="0"/>
                        </a:rPr>
                        <a:t>8</a:t>
                      </a:r>
                      <a:r>
                        <a:rPr lang="zh-CN" altLang="en-US" sz="1400" b="1">
                          <a:solidFill>
                            <a:srgbClr val="0000CC"/>
                          </a:solidFill>
                          <a:latin typeface="Times New Roman" panose="02020603050405020304" pitchFamily="18" charset="0"/>
                        </a:rPr>
                        <a:t>　　</a:t>
                      </a:r>
                      <a:endParaRPr lang="zh-CN" altLang="en-US" sz="1400" b="1">
                        <a:solidFill>
                          <a:srgbClr val="0000CC"/>
                        </a:solidFill>
                      </a:endParaRPr>
                    </a:p>
                  </a:txBody>
                  <a:tcPr marL="68592" marR="68592" marT="34301" marB="34301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buChar char="l"/>
                        <a:defRPr sz="26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692150" lvl="1" indent="-347345">
                        <a:buClr>
                          <a:schemeClr val="accent2"/>
                        </a:buClr>
                        <a:defRPr sz="2200" kern="1200"/>
                      </a:lvl2pPr>
                      <a:lvl3pPr marL="987425" lvl="2" indent="-293370">
                        <a:buClr>
                          <a:schemeClr val="accent1"/>
                        </a:buClr>
                        <a:defRPr sz="2100" kern="1200"/>
                      </a:lvl3pPr>
                      <a:lvl4pPr marL="1281430" lvl="3" indent="-292100">
                        <a:buClr>
                          <a:schemeClr val="tx2"/>
                        </a:buClr>
                        <a:defRPr sz="1800" kern="1200"/>
                      </a:lvl4pPr>
                      <a:lvl5pPr marL="1598930" lvl="4" indent="-316230">
                        <a:buClr>
                          <a:schemeClr val="folHlink"/>
                        </a:buClr>
                        <a:defRPr sz="1800" kern="1200"/>
                      </a:lvl5pPr>
                    </a:lstStyle>
                    <a:p>
                      <a:pPr marL="0" lvl="0" indent="0">
                        <a:spcBef>
                          <a:spcPct val="0"/>
                        </a:spcBef>
                        <a:buClr>
                          <a:srgbClr val="000000"/>
                        </a:buClr>
                        <a:buNone/>
                      </a:pPr>
                      <a:r>
                        <a:rPr lang="en-US" altLang="zh-CN" sz="1400" b="1">
                          <a:solidFill>
                            <a:srgbClr val="0000CC"/>
                          </a:solidFill>
                          <a:latin typeface="Times New Roman" panose="02020603050405020304" pitchFamily="18" charset="0"/>
                        </a:rPr>
                        <a:t>9</a:t>
                      </a:r>
                      <a:r>
                        <a:rPr lang="zh-CN" altLang="en-US" sz="1400" b="1">
                          <a:solidFill>
                            <a:srgbClr val="0000CC"/>
                          </a:solidFill>
                          <a:latin typeface="Times New Roman" panose="02020603050405020304" pitchFamily="18" charset="0"/>
                        </a:rPr>
                        <a:t>　　</a:t>
                      </a:r>
                      <a:endParaRPr lang="zh-CN" altLang="en-US" sz="1400" b="1">
                        <a:solidFill>
                          <a:srgbClr val="0000CC"/>
                        </a:solidFill>
                      </a:endParaRPr>
                    </a:p>
                  </a:txBody>
                  <a:tcPr marL="68592" marR="68592" marT="34301" marB="34301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buChar char="l"/>
                        <a:defRPr sz="26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692150" lvl="1" indent="-347345">
                        <a:buClr>
                          <a:schemeClr val="accent2"/>
                        </a:buClr>
                        <a:defRPr sz="2200" kern="1200"/>
                      </a:lvl2pPr>
                      <a:lvl3pPr marL="987425" lvl="2" indent="-293370">
                        <a:buClr>
                          <a:schemeClr val="accent1"/>
                        </a:buClr>
                        <a:defRPr sz="2100" kern="1200"/>
                      </a:lvl3pPr>
                      <a:lvl4pPr marL="1281430" lvl="3" indent="-292100">
                        <a:buClr>
                          <a:schemeClr val="tx2"/>
                        </a:buClr>
                        <a:defRPr sz="1800" kern="1200"/>
                      </a:lvl4pPr>
                      <a:lvl5pPr marL="1598930" lvl="4" indent="-316230">
                        <a:buClr>
                          <a:schemeClr val="folHlink"/>
                        </a:buClr>
                        <a:defRPr sz="1800" kern="1200"/>
                      </a:lvl5pPr>
                    </a:lstStyle>
                    <a:p>
                      <a:pPr marL="0" lvl="0" indent="0">
                        <a:spcBef>
                          <a:spcPct val="0"/>
                        </a:spcBef>
                        <a:buClr>
                          <a:srgbClr val="000000"/>
                        </a:buClr>
                        <a:buNone/>
                      </a:pPr>
                      <a:r>
                        <a:rPr lang="en-US" altLang="zh-CN" sz="1400" b="1">
                          <a:solidFill>
                            <a:srgbClr val="0000CC"/>
                          </a:solidFill>
                          <a:latin typeface="Times New Roman" panose="02020603050405020304" pitchFamily="18" charset="0"/>
                        </a:rPr>
                        <a:t>10</a:t>
                      </a:r>
                      <a:r>
                        <a:rPr lang="zh-CN" altLang="en-US" sz="1400" b="1">
                          <a:solidFill>
                            <a:srgbClr val="0000CC"/>
                          </a:solidFill>
                          <a:latin typeface="Times New Roman" panose="02020603050405020304" pitchFamily="18" charset="0"/>
                        </a:rPr>
                        <a:t>　　</a:t>
                      </a:r>
                      <a:endParaRPr lang="zh-CN" altLang="en-US" sz="1400" b="1">
                        <a:solidFill>
                          <a:srgbClr val="0000CC"/>
                        </a:solidFill>
                      </a:endParaRPr>
                    </a:p>
                  </a:txBody>
                  <a:tcPr marL="68592" marR="68592" marT="34301" marB="34301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51237" name="矩形 172069"/>
          <p:cNvSpPr/>
          <p:nvPr/>
        </p:nvSpPr>
        <p:spPr>
          <a:xfrm>
            <a:off x="621376" y="1777828"/>
            <a:ext cx="6373332" cy="356518"/>
          </a:xfrm>
          <a:prstGeom prst="rect">
            <a:avLst/>
          </a:prstGeom>
          <a:noFill/>
          <a:ln w="9525">
            <a:noFill/>
          </a:ln>
        </p:spPr>
        <p:txBody>
          <a:bodyPr lIns="68589" tIns="34295" rIns="68589" bIns="34295" anchor="ctr">
            <a:spAutoFit/>
          </a:bodyPr>
          <a:lstStyle/>
          <a:p>
            <a:pPr indent="100026"/>
            <a:r>
              <a:rPr lang="en-US" altLang="zh-CN" sz="2800" b="1" dirty="0">
                <a:solidFill>
                  <a:srgbClr val="0000CC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altLang="en-US" sz="2800" b="1" dirty="0">
                <a:solidFill>
                  <a:srgbClr val="0000CC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．求地支的方法。  用公历年减</a:t>
            </a:r>
            <a:r>
              <a:rPr lang="en-US" altLang="zh-CN" sz="2800" b="1" dirty="0">
                <a:solidFill>
                  <a:srgbClr val="0000CC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zh-CN" altLang="en-US" sz="2800" b="1" dirty="0">
                <a:solidFill>
                  <a:srgbClr val="0000CC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除</a:t>
            </a:r>
            <a:r>
              <a:rPr lang="en-US" altLang="zh-CN" sz="2800" b="1" dirty="0">
                <a:solidFill>
                  <a:srgbClr val="0000CC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12</a:t>
            </a:r>
            <a:r>
              <a:rPr lang="zh-CN" altLang="en-US" sz="2800" b="1" dirty="0">
                <a:solidFill>
                  <a:srgbClr val="0000CC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的余数。</a:t>
            </a:r>
          </a:p>
        </p:txBody>
      </p:sp>
      <p:graphicFrame>
        <p:nvGraphicFramePr>
          <p:cNvPr id="172071" name="表格 17207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84711435"/>
              </p:ext>
            </p:extLst>
          </p:nvPr>
        </p:nvGraphicFramePr>
        <p:xfrm>
          <a:off x="1234417" y="2290755"/>
          <a:ext cx="6212330" cy="800062"/>
        </p:xfrm>
        <a:graphic>
          <a:graphicData uri="http://schemas.openxmlformats.org/drawingml/2006/table">
            <a:tbl>
              <a:tblPr/>
              <a:tblGrid>
                <a:gridCol w="471569"/>
                <a:gridCol w="521584"/>
                <a:gridCol w="523013"/>
                <a:gridCol w="521584"/>
                <a:gridCol w="522537"/>
                <a:gridCol w="520632"/>
                <a:gridCol w="522061"/>
                <a:gridCol w="521584"/>
                <a:gridCol w="521584"/>
                <a:gridCol w="520632"/>
                <a:gridCol w="523966"/>
                <a:gridCol w="521584"/>
              </a:tblGrid>
              <a:tr h="434189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buChar char="l"/>
                        <a:defRPr sz="26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692150" lvl="1" indent="-347345">
                        <a:buClr>
                          <a:schemeClr val="accent2"/>
                        </a:buClr>
                        <a:defRPr sz="2200" kern="1200"/>
                      </a:lvl2pPr>
                      <a:lvl3pPr marL="987425" lvl="2" indent="-293370">
                        <a:buClr>
                          <a:schemeClr val="accent1"/>
                        </a:buClr>
                        <a:defRPr sz="2100" kern="1200"/>
                      </a:lvl3pPr>
                      <a:lvl4pPr marL="1281430" lvl="3" indent="-292100">
                        <a:buClr>
                          <a:schemeClr val="tx2"/>
                        </a:buClr>
                        <a:defRPr sz="1800" kern="1200"/>
                      </a:lvl4pPr>
                      <a:lvl5pPr marL="1598930" lvl="4" indent="-316230">
                        <a:buClr>
                          <a:schemeClr val="folHlink"/>
                        </a:buClr>
                        <a:defRPr sz="1800" kern="1200"/>
                      </a:lvl5pPr>
                    </a:lstStyle>
                    <a:p>
                      <a:pPr marL="0" lvl="0" indent="0">
                        <a:spcBef>
                          <a:spcPct val="0"/>
                        </a:spcBef>
                        <a:buClr>
                          <a:srgbClr val="000000"/>
                        </a:buClr>
                        <a:buNone/>
                      </a:pPr>
                      <a:r>
                        <a:rPr lang="zh-CN" altLang="en-US" sz="1400" b="1">
                          <a:solidFill>
                            <a:srgbClr val="0000CC"/>
                          </a:solidFill>
                          <a:latin typeface="Times New Roman" panose="02020603050405020304" pitchFamily="18" charset="0"/>
                        </a:rPr>
                        <a:t>子　　</a:t>
                      </a:r>
                      <a:endParaRPr lang="zh-CN" altLang="en-US" sz="1400" b="1">
                        <a:solidFill>
                          <a:srgbClr val="0000CC"/>
                        </a:solidFill>
                      </a:endParaRPr>
                    </a:p>
                  </a:txBody>
                  <a:tcPr marL="68592" marR="68592" marT="34301" marB="34301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buChar char="l"/>
                        <a:defRPr sz="26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692150" lvl="1" indent="-347345">
                        <a:buClr>
                          <a:schemeClr val="accent2"/>
                        </a:buClr>
                        <a:defRPr sz="2200" kern="1200"/>
                      </a:lvl2pPr>
                      <a:lvl3pPr marL="987425" lvl="2" indent="-293370">
                        <a:buClr>
                          <a:schemeClr val="accent1"/>
                        </a:buClr>
                        <a:defRPr sz="2100" kern="1200"/>
                      </a:lvl3pPr>
                      <a:lvl4pPr marL="1281430" lvl="3" indent="-292100">
                        <a:buClr>
                          <a:schemeClr val="tx2"/>
                        </a:buClr>
                        <a:defRPr sz="1800" kern="1200"/>
                      </a:lvl4pPr>
                      <a:lvl5pPr marL="1598930" lvl="4" indent="-316230">
                        <a:buClr>
                          <a:schemeClr val="folHlink"/>
                        </a:buClr>
                        <a:defRPr sz="1800" kern="1200"/>
                      </a:lvl5pPr>
                    </a:lstStyle>
                    <a:p>
                      <a:pPr marL="0" lvl="0" indent="0">
                        <a:spcBef>
                          <a:spcPct val="0"/>
                        </a:spcBef>
                        <a:buClr>
                          <a:srgbClr val="000000"/>
                        </a:buClr>
                        <a:buNone/>
                      </a:pPr>
                      <a:r>
                        <a:rPr lang="zh-CN" altLang="en-US" sz="1400" b="1">
                          <a:solidFill>
                            <a:srgbClr val="0000CC"/>
                          </a:solidFill>
                          <a:latin typeface="Times New Roman" panose="02020603050405020304" pitchFamily="18" charset="0"/>
                        </a:rPr>
                        <a:t>丑　　</a:t>
                      </a:r>
                      <a:endParaRPr lang="zh-CN" altLang="en-US" sz="1400" b="1">
                        <a:solidFill>
                          <a:srgbClr val="0000CC"/>
                        </a:solidFill>
                      </a:endParaRPr>
                    </a:p>
                  </a:txBody>
                  <a:tcPr marL="68592" marR="68592" marT="34301" marB="34301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buChar char="l"/>
                        <a:defRPr sz="26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692150" lvl="1" indent="-347345">
                        <a:buClr>
                          <a:schemeClr val="accent2"/>
                        </a:buClr>
                        <a:defRPr sz="2200" kern="1200"/>
                      </a:lvl2pPr>
                      <a:lvl3pPr marL="987425" lvl="2" indent="-293370">
                        <a:buClr>
                          <a:schemeClr val="accent1"/>
                        </a:buClr>
                        <a:defRPr sz="2100" kern="1200"/>
                      </a:lvl3pPr>
                      <a:lvl4pPr marL="1281430" lvl="3" indent="-292100">
                        <a:buClr>
                          <a:schemeClr val="tx2"/>
                        </a:buClr>
                        <a:defRPr sz="1800" kern="1200"/>
                      </a:lvl4pPr>
                      <a:lvl5pPr marL="1598930" lvl="4" indent="-316230">
                        <a:buClr>
                          <a:schemeClr val="folHlink"/>
                        </a:buClr>
                        <a:defRPr sz="1800" kern="1200"/>
                      </a:lvl5pPr>
                    </a:lstStyle>
                    <a:p>
                      <a:pPr marL="0" lvl="0" indent="0">
                        <a:spcBef>
                          <a:spcPct val="0"/>
                        </a:spcBef>
                        <a:buClr>
                          <a:srgbClr val="000000"/>
                        </a:buClr>
                        <a:buNone/>
                      </a:pPr>
                      <a:r>
                        <a:rPr lang="zh-CN" altLang="en-US" sz="1400" b="1">
                          <a:solidFill>
                            <a:srgbClr val="0000CC"/>
                          </a:solidFill>
                          <a:latin typeface="Times New Roman" panose="02020603050405020304" pitchFamily="18" charset="0"/>
                        </a:rPr>
                        <a:t>寅　　</a:t>
                      </a:r>
                      <a:endParaRPr lang="zh-CN" altLang="en-US" sz="1400" b="1">
                        <a:solidFill>
                          <a:srgbClr val="0000CC"/>
                        </a:solidFill>
                      </a:endParaRPr>
                    </a:p>
                  </a:txBody>
                  <a:tcPr marL="68592" marR="68592" marT="34301" marB="34301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buChar char="l"/>
                        <a:defRPr sz="26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692150" lvl="1" indent="-347345">
                        <a:buClr>
                          <a:schemeClr val="accent2"/>
                        </a:buClr>
                        <a:defRPr sz="2200" kern="1200"/>
                      </a:lvl2pPr>
                      <a:lvl3pPr marL="987425" lvl="2" indent="-293370">
                        <a:buClr>
                          <a:schemeClr val="accent1"/>
                        </a:buClr>
                        <a:defRPr sz="2100" kern="1200"/>
                      </a:lvl3pPr>
                      <a:lvl4pPr marL="1281430" lvl="3" indent="-292100">
                        <a:buClr>
                          <a:schemeClr val="tx2"/>
                        </a:buClr>
                        <a:defRPr sz="1800" kern="1200"/>
                      </a:lvl4pPr>
                      <a:lvl5pPr marL="1598930" lvl="4" indent="-316230">
                        <a:buClr>
                          <a:schemeClr val="folHlink"/>
                        </a:buClr>
                        <a:defRPr sz="1800" kern="1200"/>
                      </a:lvl5pPr>
                    </a:lstStyle>
                    <a:p>
                      <a:pPr marL="0" lvl="0" indent="0">
                        <a:spcBef>
                          <a:spcPct val="0"/>
                        </a:spcBef>
                        <a:buClr>
                          <a:srgbClr val="000000"/>
                        </a:buClr>
                        <a:buNone/>
                      </a:pPr>
                      <a:r>
                        <a:rPr lang="zh-CN" altLang="en-US" sz="1400" b="1">
                          <a:solidFill>
                            <a:srgbClr val="0000CC"/>
                          </a:solidFill>
                          <a:latin typeface="Times New Roman" panose="02020603050405020304" pitchFamily="18" charset="0"/>
                        </a:rPr>
                        <a:t>卯　　</a:t>
                      </a:r>
                      <a:endParaRPr lang="zh-CN" altLang="en-US" sz="1400" b="1">
                        <a:solidFill>
                          <a:srgbClr val="0000CC"/>
                        </a:solidFill>
                      </a:endParaRPr>
                    </a:p>
                  </a:txBody>
                  <a:tcPr marL="68592" marR="68592" marT="34301" marB="34301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buChar char="l"/>
                        <a:defRPr sz="26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692150" lvl="1" indent="-347345">
                        <a:buClr>
                          <a:schemeClr val="accent2"/>
                        </a:buClr>
                        <a:defRPr sz="2200" kern="1200"/>
                      </a:lvl2pPr>
                      <a:lvl3pPr marL="987425" lvl="2" indent="-293370">
                        <a:buClr>
                          <a:schemeClr val="accent1"/>
                        </a:buClr>
                        <a:defRPr sz="2100" kern="1200"/>
                      </a:lvl3pPr>
                      <a:lvl4pPr marL="1281430" lvl="3" indent="-292100">
                        <a:buClr>
                          <a:schemeClr val="tx2"/>
                        </a:buClr>
                        <a:defRPr sz="1800" kern="1200"/>
                      </a:lvl4pPr>
                      <a:lvl5pPr marL="1598930" lvl="4" indent="-316230">
                        <a:buClr>
                          <a:schemeClr val="folHlink"/>
                        </a:buClr>
                        <a:defRPr sz="1800" kern="1200"/>
                      </a:lvl5pPr>
                    </a:lstStyle>
                    <a:p>
                      <a:pPr marL="0" lvl="0" indent="0">
                        <a:spcBef>
                          <a:spcPct val="0"/>
                        </a:spcBef>
                        <a:buClr>
                          <a:srgbClr val="000000"/>
                        </a:buClr>
                        <a:buNone/>
                      </a:pPr>
                      <a:r>
                        <a:rPr lang="zh-CN" altLang="en-US" sz="1400" b="1">
                          <a:solidFill>
                            <a:srgbClr val="0000CC"/>
                          </a:solidFill>
                          <a:latin typeface="Times New Roman" panose="02020603050405020304" pitchFamily="18" charset="0"/>
                        </a:rPr>
                        <a:t>辰　　</a:t>
                      </a:r>
                      <a:endParaRPr lang="zh-CN" altLang="en-US" sz="1400" b="1">
                        <a:solidFill>
                          <a:srgbClr val="0000CC"/>
                        </a:solidFill>
                      </a:endParaRPr>
                    </a:p>
                  </a:txBody>
                  <a:tcPr marL="68592" marR="68592" marT="34301" marB="34301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buChar char="l"/>
                        <a:defRPr sz="26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692150" lvl="1" indent="-347345">
                        <a:buClr>
                          <a:schemeClr val="accent2"/>
                        </a:buClr>
                        <a:defRPr sz="2200" kern="1200"/>
                      </a:lvl2pPr>
                      <a:lvl3pPr marL="987425" lvl="2" indent="-293370">
                        <a:buClr>
                          <a:schemeClr val="accent1"/>
                        </a:buClr>
                        <a:defRPr sz="2100" kern="1200"/>
                      </a:lvl3pPr>
                      <a:lvl4pPr marL="1281430" lvl="3" indent="-292100">
                        <a:buClr>
                          <a:schemeClr val="tx2"/>
                        </a:buClr>
                        <a:defRPr sz="1800" kern="1200"/>
                      </a:lvl4pPr>
                      <a:lvl5pPr marL="1598930" lvl="4" indent="-316230">
                        <a:buClr>
                          <a:schemeClr val="folHlink"/>
                        </a:buClr>
                        <a:defRPr sz="1800" kern="1200"/>
                      </a:lvl5pPr>
                    </a:lstStyle>
                    <a:p>
                      <a:pPr marL="0" lvl="0" indent="0">
                        <a:spcBef>
                          <a:spcPct val="0"/>
                        </a:spcBef>
                        <a:buClr>
                          <a:srgbClr val="000000"/>
                        </a:buClr>
                        <a:buNone/>
                      </a:pPr>
                      <a:r>
                        <a:rPr lang="zh-CN" altLang="en-US" sz="1400" b="1">
                          <a:solidFill>
                            <a:srgbClr val="0000CC"/>
                          </a:solidFill>
                          <a:latin typeface="Times New Roman" panose="02020603050405020304" pitchFamily="18" charset="0"/>
                        </a:rPr>
                        <a:t>巳　　</a:t>
                      </a:r>
                      <a:endParaRPr lang="zh-CN" altLang="en-US" sz="1400" b="1">
                        <a:solidFill>
                          <a:srgbClr val="0000CC"/>
                        </a:solidFill>
                      </a:endParaRPr>
                    </a:p>
                  </a:txBody>
                  <a:tcPr marL="68592" marR="68592" marT="34301" marB="34301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buChar char="l"/>
                        <a:defRPr sz="26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692150" lvl="1" indent="-347345">
                        <a:buClr>
                          <a:schemeClr val="accent2"/>
                        </a:buClr>
                        <a:defRPr sz="2200" kern="1200"/>
                      </a:lvl2pPr>
                      <a:lvl3pPr marL="987425" lvl="2" indent="-293370">
                        <a:buClr>
                          <a:schemeClr val="accent1"/>
                        </a:buClr>
                        <a:defRPr sz="2100" kern="1200"/>
                      </a:lvl3pPr>
                      <a:lvl4pPr marL="1281430" lvl="3" indent="-292100">
                        <a:buClr>
                          <a:schemeClr val="tx2"/>
                        </a:buClr>
                        <a:defRPr sz="1800" kern="1200"/>
                      </a:lvl4pPr>
                      <a:lvl5pPr marL="1598930" lvl="4" indent="-316230">
                        <a:buClr>
                          <a:schemeClr val="folHlink"/>
                        </a:buClr>
                        <a:defRPr sz="1800" kern="1200"/>
                      </a:lvl5pPr>
                    </a:lstStyle>
                    <a:p>
                      <a:pPr marL="0" lvl="0" indent="0">
                        <a:spcBef>
                          <a:spcPct val="0"/>
                        </a:spcBef>
                        <a:buClr>
                          <a:srgbClr val="000000"/>
                        </a:buClr>
                        <a:buNone/>
                      </a:pPr>
                      <a:r>
                        <a:rPr lang="zh-CN" altLang="en-US" sz="1400" b="1">
                          <a:solidFill>
                            <a:srgbClr val="0000CC"/>
                          </a:solidFill>
                          <a:latin typeface="Times New Roman" panose="02020603050405020304" pitchFamily="18" charset="0"/>
                        </a:rPr>
                        <a:t>午　　</a:t>
                      </a:r>
                      <a:endParaRPr lang="zh-CN" altLang="en-US" sz="1400" b="1">
                        <a:solidFill>
                          <a:srgbClr val="0000CC"/>
                        </a:solidFill>
                      </a:endParaRPr>
                    </a:p>
                  </a:txBody>
                  <a:tcPr marL="68592" marR="68592" marT="34301" marB="34301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buChar char="l"/>
                        <a:defRPr sz="26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692150" lvl="1" indent="-347345">
                        <a:buClr>
                          <a:schemeClr val="accent2"/>
                        </a:buClr>
                        <a:defRPr sz="2200" kern="1200"/>
                      </a:lvl2pPr>
                      <a:lvl3pPr marL="987425" lvl="2" indent="-293370">
                        <a:buClr>
                          <a:schemeClr val="accent1"/>
                        </a:buClr>
                        <a:defRPr sz="2100" kern="1200"/>
                      </a:lvl3pPr>
                      <a:lvl4pPr marL="1281430" lvl="3" indent="-292100">
                        <a:buClr>
                          <a:schemeClr val="tx2"/>
                        </a:buClr>
                        <a:defRPr sz="1800" kern="1200"/>
                      </a:lvl4pPr>
                      <a:lvl5pPr marL="1598930" lvl="4" indent="-316230">
                        <a:buClr>
                          <a:schemeClr val="folHlink"/>
                        </a:buClr>
                        <a:defRPr sz="1800" kern="1200"/>
                      </a:lvl5pPr>
                    </a:lstStyle>
                    <a:p>
                      <a:pPr marL="0" lvl="0" indent="0">
                        <a:spcBef>
                          <a:spcPct val="0"/>
                        </a:spcBef>
                        <a:buClr>
                          <a:srgbClr val="000000"/>
                        </a:buClr>
                        <a:buNone/>
                      </a:pPr>
                      <a:r>
                        <a:rPr lang="zh-CN" altLang="en-US" sz="1400" b="1">
                          <a:solidFill>
                            <a:srgbClr val="0000CC"/>
                          </a:solidFill>
                          <a:latin typeface="Times New Roman" panose="02020603050405020304" pitchFamily="18" charset="0"/>
                        </a:rPr>
                        <a:t>未　　</a:t>
                      </a:r>
                      <a:endParaRPr lang="zh-CN" altLang="en-US" sz="1400" b="1">
                        <a:solidFill>
                          <a:srgbClr val="0000CC"/>
                        </a:solidFill>
                      </a:endParaRPr>
                    </a:p>
                  </a:txBody>
                  <a:tcPr marL="68592" marR="68592" marT="34301" marB="34301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buChar char="l"/>
                        <a:defRPr sz="26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692150" lvl="1" indent="-347345">
                        <a:buClr>
                          <a:schemeClr val="accent2"/>
                        </a:buClr>
                        <a:defRPr sz="2200" kern="1200"/>
                      </a:lvl2pPr>
                      <a:lvl3pPr marL="987425" lvl="2" indent="-293370">
                        <a:buClr>
                          <a:schemeClr val="accent1"/>
                        </a:buClr>
                        <a:defRPr sz="2100" kern="1200"/>
                      </a:lvl3pPr>
                      <a:lvl4pPr marL="1281430" lvl="3" indent="-292100">
                        <a:buClr>
                          <a:schemeClr val="tx2"/>
                        </a:buClr>
                        <a:defRPr sz="1800" kern="1200"/>
                      </a:lvl4pPr>
                      <a:lvl5pPr marL="1598930" lvl="4" indent="-316230">
                        <a:buClr>
                          <a:schemeClr val="folHlink"/>
                        </a:buClr>
                        <a:defRPr sz="1800" kern="1200"/>
                      </a:lvl5pPr>
                    </a:lstStyle>
                    <a:p>
                      <a:pPr marL="0" lvl="0" indent="0">
                        <a:spcBef>
                          <a:spcPct val="0"/>
                        </a:spcBef>
                        <a:buClr>
                          <a:srgbClr val="000000"/>
                        </a:buClr>
                        <a:buNone/>
                      </a:pPr>
                      <a:r>
                        <a:rPr lang="zh-CN" altLang="en-US" sz="1400" b="1">
                          <a:solidFill>
                            <a:srgbClr val="0000CC"/>
                          </a:solidFill>
                          <a:latin typeface="Times New Roman" panose="02020603050405020304" pitchFamily="18" charset="0"/>
                        </a:rPr>
                        <a:t>申　　</a:t>
                      </a:r>
                      <a:endParaRPr lang="zh-CN" altLang="en-US" sz="1400" b="1">
                        <a:solidFill>
                          <a:srgbClr val="0000CC"/>
                        </a:solidFill>
                      </a:endParaRPr>
                    </a:p>
                  </a:txBody>
                  <a:tcPr marL="68592" marR="68592" marT="34301" marB="34301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buChar char="l"/>
                        <a:defRPr sz="26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692150" lvl="1" indent="-347345">
                        <a:buClr>
                          <a:schemeClr val="accent2"/>
                        </a:buClr>
                        <a:defRPr sz="2200" kern="1200"/>
                      </a:lvl2pPr>
                      <a:lvl3pPr marL="987425" lvl="2" indent="-293370">
                        <a:buClr>
                          <a:schemeClr val="accent1"/>
                        </a:buClr>
                        <a:defRPr sz="2100" kern="1200"/>
                      </a:lvl3pPr>
                      <a:lvl4pPr marL="1281430" lvl="3" indent="-292100">
                        <a:buClr>
                          <a:schemeClr val="tx2"/>
                        </a:buClr>
                        <a:defRPr sz="1800" kern="1200"/>
                      </a:lvl4pPr>
                      <a:lvl5pPr marL="1598930" lvl="4" indent="-316230">
                        <a:buClr>
                          <a:schemeClr val="folHlink"/>
                        </a:buClr>
                        <a:defRPr sz="1800" kern="1200"/>
                      </a:lvl5pPr>
                    </a:lstStyle>
                    <a:p>
                      <a:pPr marL="0" lvl="0" indent="0">
                        <a:spcBef>
                          <a:spcPct val="0"/>
                        </a:spcBef>
                        <a:buClr>
                          <a:srgbClr val="000000"/>
                        </a:buClr>
                        <a:buNone/>
                      </a:pPr>
                      <a:r>
                        <a:rPr lang="zh-CN" altLang="en-US" sz="1400" b="1">
                          <a:solidFill>
                            <a:srgbClr val="0000CC"/>
                          </a:solidFill>
                          <a:latin typeface="Times New Roman" panose="02020603050405020304" pitchFamily="18" charset="0"/>
                        </a:rPr>
                        <a:t>酉　　</a:t>
                      </a:r>
                      <a:endParaRPr lang="zh-CN" altLang="en-US" sz="1400" b="1">
                        <a:solidFill>
                          <a:srgbClr val="0000CC"/>
                        </a:solidFill>
                      </a:endParaRPr>
                    </a:p>
                  </a:txBody>
                  <a:tcPr marL="68592" marR="68592" marT="34301" marB="34301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buChar char="l"/>
                        <a:defRPr sz="26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692150" lvl="1" indent="-347345">
                        <a:buClr>
                          <a:schemeClr val="accent2"/>
                        </a:buClr>
                        <a:defRPr sz="2200" kern="1200"/>
                      </a:lvl2pPr>
                      <a:lvl3pPr marL="987425" lvl="2" indent="-293370">
                        <a:buClr>
                          <a:schemeClr val="accent1"/>
                        </a:buClr>
                        <a:defRPr sz="2100" kern="1200"/>
                      </a:lvl3pPr>
                      <a:lvl4pPr marL="1281430" lvl="3" indent="-292100">
                        <a:buClr>
                          <a:schemeClr val="tx2"/>
                        </a:buClr>
                        <a:defRPr sz="1800" kern="1200"/>
                      </a:lvl4pPr>
                      <a:lvl5pPr marL="1598930" lvl="4" indent="-316230">
                        <a:buClr>
                          <a:schemeClr val="folHlink"/>
                        </a:buClr>
                        <a:defRPr sz="1800" kern="1200"/>
                      </a:lvl5pPr>
                    </a:lstStyle>
                    <a:p>
                      <a:pPr marL="0" lvl="0" indent="0">
                        <a:spcBef>
                          <a:spcPct val="0"/>
                        </a:spcBef>
                        <a:buClr>
                          <a:srgbClr val="000000"/>
                        </a:buClr>
                        <a:buNone/>
                      </a:pPr>
                      <a:r>
                        <a:rPr lang="zh-CN" altLang="en-US" sz="1400" b="1">
                          <a:solidFill>
                            <a:srgbClr val="0000CC"/>
                          </a:solidFill>
                          <a:latin typeface="Times New Roman" panose="02020603050405020304" pitchFamily="18" charset="0"/>
                        </a:rPr>
                        <a:t>戌　　</a:t>
                      </a:r>
                      <a:endParaRPr lang="zh-CN" altLang="en-US" sz="1400" b="1">
                        <a:solidFill>
                          <a:srgbClr val="0000CC"/>
                        </a:solidFill>
                      </a:endParaRPr>
                    </a:p>
                  </a:txBody>
                  <a:tcPr marL="68592" marR="68592" marT="34301" marB="34301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buChar char="l"/>
                        <a:defRPr sz="26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692150" lvl="1" indent="-347345">
                        <a:buClr>
                          <a:schemeClr val="accent2"/>
                        </a:buClr>
                        <a:defRPr sz="2200" kern="1200"/>
                      </a:lvl2pPr>
                      <a:lvl3pPr marL="987425" lvl="2" indent="-293370">
                        <a:buClr>
                          <a:schemeClr val="accent1"/>
                        </a:buClr>
                        <a:defRPr sz="2100" kern="1200"/>
                      </a:lvl3pPr>
                      <a:lvl4pPr marL="1281430" lvl="3" indent="-292100">
                        <a:buClr>
                          <a:schemeClr val="tx2"/>
                        </a:buClr>
                        <a:defRPr sz="1800" kern="1200"/>
                      </a:lvl4pPr>
                      <a:lvl5pPr marL="1598930" lvl="4" indent="-316230">
                        <a:buClr>
                          <a:schemeClr val="folHlink"/>
                        </a:buClr>
                        <a:defRPr sz="1800" kern="1200"/>
                      </a:lvl5pPr>
                    </a:lstStyle>
                    <a:p>
                      <a:pPr marL="0" lvl="0" indent="0">
                        <a:spcBef>
                          <a:spcPct val="0"/>
                        </a:spcBef>
                        <a:buClr>
                          <a:srgbClr val="000000"/>
                        </a:buClr>
                        <a:buNone/>
                      </a:pPr>
                      <a:r>
                        <a:rPr lang="zh-CN" altLang="en-US" sz="1400" b="1">
                          <a:solidFill>
                            <a:srgbClr val="0000CC"/>
                          </a:solidFill>
                          <a:latin typeface="Times New Roman" panose="02020603050405020304" pitchFamily="18" charset="0"/>
                        </a:rPr>
                        <a:t>亥　　</a:t>
                      </a:r>
                      <a:endParaRPr lang="zh-CN" altLang="en-US" sz="1400" b="1">
                        <a:solidFill>
                          <a:srgbClr val="0000CC"/>
                        </a:solidFill>
                      </a:endParaRPr>
                    </a:p>
                  </a:txBody>
                  <a:tcPr marL="68592" marR="68592" marT="34301" marB="34301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5873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buChar char="l"/>
                        <a:defRPr sz="26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692150" lvl="1" indent="-347345">
                        <a:buClr>
                          <a:schemeClr val="accent2"/>
                        </a:buClr>
                        <a:defRPr sz="2200" kern="1200"/>
                      </a:lvl2pPr>
                      <a:lvl3pPr marL="987425" lvl="2" indent="-293370">
                        <a:buClr>
                          <a:schemeClr val="accent1"/>
                        </a:buClr>
                        <a:defRPr sz="2100" kern="1200"/>
                      </a:lvl3pPr>
                      <a:lvl4pPr marL="1281430" lvl="3" indent="-292100">
                        <a:buClr>
                          <a:schemeClr val="tx2"/>
                        </a:buClr>
                        <a:defRPr sz="1800" kern="1200"/>
                      </a:lvl4pPr>
                      <a:lvl5pPr marL="1598930" lvl="4" indent="-316230">
                        <a:buClr>
                          <a:schemeClr val="folHlink"/>
                        </a:buClr>
                        <a:defRPr sz="1800" kern="1200"/>
                      </a:lvl5pPr>
                    </a:lstStyle>
                    <a:p>
                      <a:pPr marL="0" lvl="0" indent="0">
                        <a:spcBef>
                          <a:spcPct val="0"/>
                        </a:spcBef>
                        <a:buClr>
                          <a:srgbClr val="000000"/>
                        </a:buClr>
                        <a:buNone/>
                      </a:pPr>
                      <a:r>
                        <a:rPr lang="en-US" altLang="zh-CN" sz="1400" b="1">
                          <a:solidFill>
                            <a:srgbClr val="0000CC"/>
                          </a:solidFill>
                          <a:latin typeface="Times New Roman" panose="02020603050405020304" pitchFamily="18" charset="0"/>
                        </a:rPr>
                        <a:t>1</a:t>
                      </a:r>
                      <a:r>
                        <a:rPr lang="zh-CN" altLang="en-US" sz="1400" b="1">
                          <a:solidFill>
                            <a:srgbClr val="0000CC"/>
                          </a:solidFill>
                          <a:latin typeface="Times New Roman" panose="02020603050405020304" pitchFamily="18" charset="0"/>
                        </a:rPr>
                        <a:t>　　</a:t>
                      </a:r>
                      <a:endParaRPr lang="zh-CN" altLang="en-US" sz="1400" b="1">
                        <a:solidFill>
                          <a:srgbClr val="0000CC"/>
                        </a:solidFill>
                      </a:endParaRPr>
                    </a:p>
                  </a:txBody>
                  <a:tcPr marL="68592" marR="68592" marT="34301" marB="34301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buChar char="l"/>
                        <a:defRPr sz="26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692150" lvl="1" indent="-347345">
                        <a:buClr>
                          <a:schemeClr val="accent2"/>
                        </a:buClr>
                        <a:defRPr sz="2200" kern="1200"/>
                      </a:lvl2pPr>
                      <a:lvl3pPr marL="987425" lvl="2" indent="-293370">
                        <a:buClr>
                          <a:schemeClr val="accent1"/>
                        </a:buClr>
                        <a:defRPr sz="2100" kern="1200"/>
                      </a:lvl3pPr>
                      <a:lvl4pPr marL="1281430" lvl="3" indent="-292100">
                        <a:buClr>
                          <a:schemeClr val="tx2"/>
                        </a:buClr>
                        <a:defRPr sz="1800" kern="1200"/>
                      </a:lvl4pPr>
                      <a:lvl5pPr marL="1598930" lvl="4" indent="-316230">
                        <a:buClr>
                          <a:schemeClr val="folHlink"/>
                        </a:buClr>
                        <a:defRPr sz="1800" kern="1200"/>
                      </a:lvl5pPr>
                    </a:lstStyle>
                    <a:p>
                      <a:pPr marL="0" lvl="0" indent="0">
                        <a:spcBef>
                          <a:spcPct val="0"/>
                        </a:spcBef>
                        <a:buClr>
                          <a:srgbClr val="000000"/>
                        </a:buClr>
                        <a:buNone/>
                      </a:pPr>
                      <a:r>
                        <a:rPr lang="en-US" altLang="zh-CN" sz="1400" b="1">
                          <a:solidFill>
                            <a:srgbClr val="0000CC"/>
                          </a:solidFill>
                          <a:latin typeface="Times New Roman" panose="02020603050405020304" pitchFamily="18" charset="0"/>
                        </a:rPr>
                        <a:t>2</a:t>
                      </a:r>
                      <a:r>
                        <a:rPr lang="zh-CN" altLang="en-US" sz="1400" b="1">
                          <a:solidFill>
                            <a:srgbClr val="0000CC"/>
                          </a:solidFill>
                          <a:latin typeface="Times New Roman" panose="02020603050405020304" pitchFamily="18" charset="0"/>
                        </a:rPr>
                        <a:t>　　</a:t>
                      </a:r>
                      <a:endParaRPr lang="zh-CN" altLang="en-US" sz="1400" b="1">
                        <a:solidFill>
                          <a:srgbClr val="0000CC"/>
                        </a:solidFill>
                      </a:endParaRPr>
                    </a:p>
                  </a:txBody>
                  <a:tcPr marL="68592" marR="68592" marT="34301" marB="34301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buChar char="l"/>
                        <a:defRPr sz="26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692150" lvl="1" indent="-347345">
                        <a:buClr>
                          <a:schemeClr val="accent2"/>
                        </a:buClr>
                        <a:defRPr sz="2200" kern="1200"/>
                      </a:lvl2pPr>
                      <a:lvl3pPr marL="987425" lvl="2" indent="-293370">
                        <a:buClr>
                          <a:schemeClr val="accent1"/>
                        </a:buClr>
                        <a:defRPr sz="2100" kern="1200"/>
                      </a:lvl3pPr>
                      <a:lvl4pPr marL="1281430" lvl="3" indent="-292100">
                        <a:buClr>
                          <a:schemeClr val="tx2"/>
                        </a:buClr>
                        <a:defRPr sz="1800" kern="1200"/>
                      </a:lvl4pPr>
                      <a:lvl5pPr marL="1598930" lvl="4" indent="-316230">
                        <a:buClr>
                          <a:schemeClr val="folHlink"/>
                        </a:buClr>
                        <a:defRPr sz="1800" kern="1200"/>
                      </a:lvl5pPr>
                    </a:lstStyle>
                    <a:p>
                      <a:pPr marL="0" lvl="0" indent="0">
                        <a:spcBef>
                          <a:spcPct val="0"/>
                        </a:spcBef>
                        <a:buClr>
                          <a:srgbClr val="000000"/>
                        </a:buClr>
                        <a:buNone/>
                      </a:pPr>
                      <a:r>
                        <a:rPr lang="en-US" altLang="zh-CN" sz="1400" b="1">
                          <a:solidFill>
                            <a:srgbClr val="0000CC"/>
                          </a:solidFill>
                          <a:latin typeface="Times New Roman" panose="02020603050405020304" pitchFamily="18" charset="0"/>
                        </a:rPr>
                        <a:t>3</a:t>
                      </a:r>
                      <a:r>
                        <a:rPr lang="zh-CN" altLang="en-US" sz="1400" b="1">
                          <a:solidFill>
                            <a:srgbClr val="0000CC"/>
                          </a:solidFill>
                          <a:latin typeface="Times New Roman" panose="02020603050405020304" pitchFamily="18" charset="0"/>
                        </a:rPr>
                        <a:t>　　</a:t>
                      </a:r>
                      <a:endParaRPr lang="zh-CN" altLang="en-US" sz="1400" b="1">
                        <a:solidFill>
                          <a:srgbClr val="0000CC"/>
                        </a:solidFill>
                      </a:endParaRPr>
                    </a:p>
                  </a:txBody>
                  <a:tcPr marL="68592" marR="68592" marT="34301" marB="34301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buChar char="l"/>
                        <a:defRPr sz="26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692150" lvl="1" indent="-347345">
                        <a:buClr>
                          <a:schemeClr val="accent2"/>
                        </a:buClr>
                        <a:defRPr sz="2200" kern="1200"/>
                      </a:lvl2pPr>
                      <a:lvl3pPr marL="987425" lvl="2" indent="-293370">
                        <a:buClr>
                          <a:schemeClr val="accent1"/>
                        </a:buClr>
                        <a:defRPr sz="2100" kern="1200"/>
                      </a:lvl3pPr>
                      <a:lvl4pPr marL="1281430" lvl="3" indent="-292100">
                        <a:buClr>
                          <a:schemeClr val="tx2"/>
                        </a:buClr>
                        <a:defRPr sz="1800" kern="1200"/>
                      </a:lvl4pPr>
                      <a:lvl5pPr marL="1598930" lvl="4" indent="-316230">
                        <a:buClr>
                          <a:schemeClr val="folHlink"/>
                        </a:buClr>
                        <a:defRPr sz="1800" kern="1200"/>
                      </a:lvl5pPr>
                    </a:lstStyle>
                    <a:p>
                      <a:pPr marL="0" lvl="0" indent="0">
                        <a:spcBef>
                          <a:spcPct val="0"/>
                        </a:spcBef>
                        <a:buClr>
                          <a:srgbClr val="000000"/>
                        </a:buClr>
                        <a:buNone/>
                      </a:pPr>
                      <a:r>
                        <a:rPr lang="en-US" altLang="zh-CN" sz="1400" b="1">
                          <a:solidFill>
                            <a:srgbClr val="0000CC"/>
                          </a:solidFill>
                          <a:latin typeface="Times New Roman" panose="02020603050405020304" pitchFamily="18" charset="0"/>
                        </a:rPr>
                        <a:t>4</a:t>
                      </a:r>
                      <a:r>
                        <a:rPr lang="zh-CN" altLang="en-US" sz="1400" b="1">
                          <a:solidFill>
                            <a:srgbClr val="0000CC"/>
                          </a:solidFill>
                          <a:latin typeface="Times New Roman" panose="02020603050405020304" pitchFamily="18" charset="0"/>
                        </a:rPr>
                        <a:t>　　</a:t>
                      </a:r>
                      <a:endParaRPr lang="zh-CN" altLang="en-US" sz="1400" b="1">
                        <a:solidFill>
                          <a:srgbClr val="0000CC"/>
                        </a:solidFill>
                      </a:endParaRPr>
                    </a:p>
                  </a:txBody>
                  <a:tcPr marL="68592" marR="68592" marT="34301" marB="34301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buChar char="l"/>
                        <a:defRPr sz="26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692150" lvl="1" indent="-347345">
                        <a:buClr>
                          <a:schemeClr val="accent2"/>
                        </a:buClr>
                        <a:defRPr sz="2200" kern="1200"/>
                      </a:lvl2pPr>
                      <a:lvl3pPr marL="987425" lvl="2" indent="-293370">
                        <a:buClr>
                          <a:schemeClr val="accent1"/>
                        </a:buClr>
                        <a:defRPr sz="2100" kern="1200"/>
                      </a:lvl3pPr>
                      <a:lvl4pPr marL="1281430" lvl="3" indent="-292100">
                        <a:buClr>
                          <a:schemeClr val="tx2"/>
                        </a:buClr>
                        <a:defRPr sz="1800" kern="1200"/>
                      </a:lvl4pPr>
                      <a:lvl5pPr marL="1598930" lvl="4" indent="-316230">
                        <a:buClr>
                          <a:schemeClr val="folHlink"/>
                        </a:buClr>
                        <a:defRPr sz="1800" kern="1200"/>
                      </a:lvl5pPr>
                    </a:lstStyle>
                    <a:p>
                      <a:pPr marL="0" lvl="0" indent="0">
                        <a:spcBef>
                          <a:spcPct val="0"/>
                        </a:spcBef>
                        <a:buClr>
                          <a:srgbClr val="000000"/>
                        </a:buClr>
                        <a:buNone/>
                      </a:pPr>
                      <a:r>
                        <a:rPr lang="en-US" altLang="zh-CN" sz="1400" b="1">
                          <a:solidFill>
                            <a:srgbClr val="0000CC"/>
                          </a:solidFill>
                          <a:latin typeface="Times New Roman" panose="02020603050405020304" pitchFamily="18" charset="0"/>
                        </a:rPr>
                        <a:t>5</a:t>
                      </a:r>
                      <a:r>
                        <a:rPr lang="zh-CN" altLang="en-US" sz="1400" b="1">
                          <a:solidFill>
                            <a:srgbClr val="0000CC"/>
                          </a:solidFill>
                          <a:latin typeface="Times New Roman" panose="02020603050405020304" pitchFamily="18" charset="0"/>
                        </a:rPr>
                        <a:t>　　</a:t>
                      </a:r>
                      <a:endParaRPr lang="zh-CN" altLang="en-US" sz="1400" b="1">
                        <a:solidFill>
                          <a:srgbClr val="0000CC"/>
                        </a:solidFill>
                      </a:endParaRPr>
                    </a:p>
                  </a:txBody>
                  <a:tcPr marL="68592" marR="68592" marT="34301" marB="34301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buChar char="l"/>
                        <a:defRPr sz="26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692150" lvl="1" indent="-347345">
                        <a:buClr>
                          <a:schemeClr val="accent2"/>
                        </a:buClr>
                        <a:defRPr sz="2200" kern="1200"/>
                      </a:lvl2pPr>
                      <a:lvl3pPr marL="987425" lvl="2" indent="-293370">
                        <a:buClr>
                          <a:schemeClr val="accent1"/>
                        </a:buClr>
                        <a:defRPr sz="2100" kern="1200"/>
                      </a:lvl3pPr>
                      <a:lvl4pPr marL="1281430" lvl="3" indent="-292100">
                        <a:buClr>
                          <a:schemeClr val="tx2"/>
                        </a:buClr>
                        <a:defRPr sz="1800" kern="1200"/>
                      </a:lvl4pPr>
                      <a:lvl5pPr marL="1598930" lvl="4" indent="-316230">
                        <a:buClr>
                          <a:schemeClr val="folHlink"/>
                        </a:buClr>
                        <a:defRPr sz="1800" kern="1200"/>
                      </a:lvl5pPr>
                    </a:lstStyle>
                    <a:p>
                      <a:pPr marL="0" lvl="0" indent="0">
                        <a:spcBef>
                          <a:spcPct val="0"/>
                        </a:spcBef>
                        <a:buClr>
                          <a:srgbClr val="000000"/>
                        </a:buClr>
                        <a:buNone/>
                      </a:pPr>
                      <a:r>
                        <a:rPr lang="en-US" altLang="zh-CN" sz="1400" b="1">
                          <a:solidFill>
                            <a:srgbClr val="0000CC"/>
                          </a:solidFill>
                          <a:latin typeface="Times New Roman" panose="02020603050405020304" pitchFamily="18" charset="0"/>
                        </a:rPr>
                        <a:t>6</a:t>
                      </a:r>
                      <a:r>
                        <a:rPr lang="zh-CN" altLang="en-US" sz="1400" b="1">
                          <a:solidFill>
                            <a:srgbClr val="0000CC"/>
                          </a:solidFill>
                          <a:latin typeface="Times New Roman" panose="02020603050405020304" pitchFamily="18" charset="0"/>
                        </a:rPr>
                        <a:t>　　</a:t>
                      </a:r>
                      <a:endParaRPr lang="zh-CN" altLang="en-US" sz="1400" b="1">
                        <a:solidFill>
                          <a:srgbClr val="0000CC"/>
                        </a:solidFill>
                      </a:endParaRPr>
                    </a:p>
                  </a:txBody>
                  <a:tcPr marL="68592" marR="68592" marT="34301" marB="34301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buChar char="l"/>
                        <a:defRPr sz="26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692150" lvl="1" indent="-347345">
                        <a:buClr>
                          <a:schemeClr val="accent2"/>
                        </a:buClr>
                        <a:defRPr sz="2200" kern="1200"/>
                      </a:lvl2pPr>
                      <a:lvl3pPr marL="987425" lvl="2" indent="-293370">
                        <a:buClr>
                          <a:schemeClr val="accent1"/>
                        </a:buClr>
                        <a:defRPr sz="2100" kern="1200"/>
                      </a:lvl3pPr>
                      <a:lvl4pPr marL="1281430" lvl="3" indent="-292100">
                        <a:buClr>
                          <a:schemeClr val="tx2"/>
                        </a:buClr>
                        <a:defRPr sz="1800" kern="1200"/>
                      </a:lvl4pPr>
                      <a:lvl5pPr marL="1598930" lvl="4" indent="-316230">
                        <a:buClr>
                          <a:schemeClr val="folHlink"/>
                        </a:buClr>
                        <a:defRPr sz="1800" kern="1200"/>
                      </a:lvl5pPr>
                    </a:lstStyle>
                    <a:p>
                      <a:pPr marL="0" lvl="0" indent="0">
                        <a:spcBef>
                          <a:spcPct val="0"/>
                        </a:spcBef>
                        <a:buClr>
                          <a:srgbClr val="000000"/>
                        </a:buClr>
                        <a:buNone/>
                      </a:pPr>
                      <a:r>
                        <a:rPr lang="en-US" altLang="zh-CN" sz="1400" b="1">
                          <a:solidFill>
                            <a:srgbClr val="0000CC"/>
                          </a:solidFill>
                          <a:latin typeface="Times New Roman" panose="02020603050405020304" pitchFamily="18" charset="0"/>
                        </a:rPr>
                        <a:t>7</a:t>
                      </a:r>
                      <a:r>
                        <a:rPr lang="zh-CN" altLang="en-US" sz="1400" b="1">
                          <a:solidFill>
                            <a:srgbClr val="0000CC"/>
                          </a:solidFill>
                          <a:latin typeface="Times New Roman" panose="02020603050405020304" pitchFamily="18" charset="0"/>
                        </a:rPr>
                        <a:t>　　</a:t>
                      </a:r>
                      <a:endParaRPr lang="zh-CN" altLang="en-US" sz="1400" b="1">
                        <a:solidFill>
                          <a:srgbClr val="0000CC"/>
                        </a:solidFill>
                      </a:endParaRPr>
                    </a:p>
                  </a:txBody>
                  <a:tcPr marL="68592" marR="68592" marT="34301" marB="34301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buChar char="l"/>
                        <a:defRPr sz="26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692150" lvl="1" indent="-347345">
                        <a:buClr>
                          <a:schemeClr val="accent2"/>
                        </a:buClr>
                        <a:defRPr sz="2200" kern="1200"/>
                      </a:lvl2pPr>
                      <a:lvl3pPr marL="987425" lvl="2" indent="-293370">
                        <a:buClr>
                          <a:schemeClr val="accent1"/>
                        </a:buClr>
                        <a:defRPr sz="2100" kern="1200"/>
                      </a:lvl3pPr>
                      <a:lvl4pPr marL="1281430" lvl="3" indent="-292100">
                        <a:buClr>
                          <a:schemeClr val="tx2"/>
                        </a:buClr>
                        <a:defRPr sz="1800" kern="1200"/>
                      </a:lvl4pPr>
                      <a:lvl5pPr marL="1598930" lvl="4" indent="-316230">
                        <a:buClr>
                          <a:schemeClr val="folHlink"/>
                        </a:buClr>
                        <a:defRPr sz="1800" kern="1200"/>
                      </a:lvl5pPr>
                    </a:lstStyle>
                    <a:p>
                      <a:pPr marL="0" lvl="0" indent="0">
                        <a:spcBef>
                          <a:spcPct val="0"/>
                        </a:spcBef>
                        <a:buClr>
                          <a:srgbClr val="000000"/>
                        </a:buClr>
                        <a:buNone/>
                      </a:pPr>
                      <a:r>
                        <a:rPr lang="en-US" altLang="zh-CN" sz="1400" b="1">
                          <a:solidFill>
                            <a:srgbClr val="0000CC"/>
                          </a:solidFill>
                          <a:latin typeface="Times New Roman" panose="02020603050405020304" pitchFamily="18" charset="0"/>
                        </a:rPr>
                        <a:t>8</a:t>
                      </a:r>
                      <a:r>
                        <a:rPr lang="zh-CN" altLang="en-US" sz="1400" b="1">
                          <a:solidFill>
                            <a:srgbClr val="0000CC"/>
                          </a:solidFill>
                          <a:latin typeface="Times New Roman" panose="02020603050405020304" pitchFamily="18" charset="0"/>
                        </a:rPr>
                        <a:t>　　</a:t>
                      </a:r>
                      <a:endParaRPr lang="zh-CN" altLang="en-US" sz="1400" b="1">
                        <a:solidFill>
                          <a:srgbClr val="0000CC"/>
                        </a:solidFill>
                      </a:endParaRPr>
                    </a:p>
                  </a:txBody>
                  <a:tcPr marL="68592" marR="68592" marT="34301" marB="34301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buChar char="l"/>
                        <a:defRPr sz="26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692150" lvl="1" indent="-347345">
                        <a:buClr>
                          <a:schemeClr val="accent2"/>
                        </a:buClr>
                        <a:defRPr sz="2200" kern="1200"/>
                      </a:lvl2pPr>
                      <a:lvl3pPr marL="987425" lvl="2" indent="-293370">
                        <a:buClr>
                          <a:schemeClr val="accent1"/>
                        </a:buClr>
                        <a:defRPr sz="2100" kern="1200"/>
                      </a:lvl3pPr>
                      <a:lvl4pPr marL="1281430" lvl="3" indent="-292100">
                        <a:buClr>
                          <a:schemeClr val="tx2"/>
                        </a:buClr>
                        <a:defRPr sz="1800" kern="1200"/>
                      </a:lvl4pPr>
                      <a:lvl5pPr marL="1598930" lvl="4" indent="-316230">
                        <a:buClr>
                          <a:schemeClr val="folHlink"/>
                        </a:buClr>
                        <a:defRPr sz="1800" kern="1200"/>
                      </a:lvl5pPr>
                    </a:lstStyle>
                    <a:p>
                      <a:pPr marL="0" lvl="0" indent="0">
                        <a:spcBef>
                          <a:spcPct val="0"/>
                        </a:spcBef>
                        <a:buClr>
                          <a:srgbClr val="000000"/>
                        </a:buClr>
                        <a:buNone/>
                      </a:pPr>
                      <a:r>
                        <a:rPr lang="en-US" altLang="zh-CN" sz="1400" b="1">
                          <a:solidFill>
                            <a:srgbClr val="0000CC"/>
                          </a:solidFill>
                          <a:latin typeface="Times New Roman" panose="02020603050405020304" pitchFamily="18" charset="0"/>
                        </a:rPr>
                        <a:t>9</a:t>
                      </a:r>
                      <a:r>
                        <a:rPr lang="zh-CN" altLang="en-US" sz="1400" b="1">
                          <a:solidFill>
                            <a:srgbClr val="0000CC"/>
                          </a:solidFill>
                          <a:latin typeface="Times New Roman" panose="02020603050405020304" pitchFamily="18" charset="0"/>
                        </a:rPr>
                        <a:t>　　</a:t>
                      </a:r>
                      <a:endParaRPr lang="zh-CN" altLang="en-US" sz="1400" b="1">
                        <a:solidFill>
                          <a:srgbClr val="0000CC"/>
                        </a:solidFill>
                      </a:endParaRPr>
                    </a:p>
                  </a:txBody>
                  <a:tcPr marL="68592" marR="68592" marT="34301" marB="34301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buChar char="l"/>
                        <a:defRPr sz="26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692150" lvl="1" indent="-347345">
                        <a:buClr>
                          <a:schemeClr val="accent2"/>
                        </a:buClr>
                        <a:defRPr sz="2200" kern="1200"/>
                      </a:lvl2pPr>
                      <a:lvl3pPr marL="987425" lvl="2" indent="-293370">
                        <a:buClr>
                          <a:schemeClr val="accent1"/>
                        </a:buClr>
                        <a:defRPr sz="2100" kern="1200"/>
                      </a:lvl3pPr>
                      <a:lvl4pPr marL="1281430" lvl="3" indent="-292100">
                        <a:buClr>
                          <a:schemeClr val="tx2"/>
                        </a:buClr>
                        <a:defRPr sz="1800" kern="1200"/>
                      </a:lvl4pPr>
                      <a:lvl5pPr marL="1598930" lvl="4" indent="-316230">
                        <a:buClr>
                          <a:schemeClr val="folHlink"/>
                        </a:buClr>
                        <a:defRPr sz="1800" kern="1200"/>
                      </a:lvl5pPr>
                    </a:lstStyle>
                    <a:p>
                      <a:pPr marL="0" lvl="0" indent="0">
                        <a:spcBef>
                          <a:spcPct val="0"/>
                        </a:spcBef>
                        <a:buClr>
                          <a:srgbClr val="000000"/>
                        </a:buClr>
                        <a:buNone/>
                      </a:pPr>
                      <a:r>
                        <a:rPr lang="en-US" altLang="zh-CN" sz="1400" b="1">
                          <a:solidFill>
                            <a:srgbClr val="0000CC"/>
                          </a:solidFill>
                          <a:latin typeface="Times New Roman" panose="02020603050405020304" pitchFamily="18" charset="0"/>
                        </a:rPr>
                        <a:t>10</a:t>
                      </a:r>
                      <a:r>
                        <a:rPr lang="zh-CN" altLang="en-US" sz="1400" b="1">
                          <a:solidFill>
                            <a:srgbClr val="0000CC"/>
                          </a:solidFill>
                          <a:latin typeface="Times New Roman" panose="02020603050405020304" pitchFamily="18" charset="0"/>
                        </a:rPr>
                        <a:t>　　</a:t>
                      </a:r>
                      <a:endParaRPr lang="zh-CN" altLang="en-US" sz="1400" b="1">
                        <a:solidFill>
                          <a:srgbClr val="0000CC"/>
                        </a:solidFill>
                      </a:endParaRPr>
                    </a:p>
                  </a:txBody>
                  <a:tcPr marL="68592" marR="68592" marT="34301" marB="34301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buChar char="l"/>
                        <a:defRPr sz="26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692150" lvl="1" indent="-347345">
                        <a:buClr>
                          <a:schemeClr val="accent2"/>
                        </a:buClr>
                        <a:defRPr sz="2200" kern="1200"/>
                      </a:lvl2pPr>
                      <a:lvl3pPr marL="987425" lvl="2" indent="-293370">
                        <a:buClr>
                          <a:schemeClr val="accent1"/>
                        </a:buClr>
                        <a:defRPr sz="2100" kern="1200"/>
                      </a:lvl3pPr>
                      <a:lvl4pPr marL="1281430" lvl="3" indent="-292100">
                        <a:buClr>
                          <a:schemeClr val="tx2"/>
                        </a:buClr>
                        <a:defRPr sz="1800" kern="1200"/>
                      </a:lvl4pPr>
                      <a:lvl5pPr marL="1598930" lvl="4" indent="-316230">
                        <a:buClr>
                          <a:schemeClr val="folHlink"/>
                        </a:buClr>
                        <a:defRPr sz="1800" kern="1200"/>
                      </a:lvl5pPr>
                    </a:lstStyle>
                    <a:p>
                      <a:pPr marL="0" lvl="0" indent="0">
                        <a:spcBef>
                          <a:spcPct val="0"/>
                        </a:spcBef>
                        <a:buClr>
                          <a:srgbClr val="000000"/>
                        </a:buClr>
                        <a:buNone/>
                      </a:pPr>
                      <a:r>
                        <a:rPr lang="en-US" altLang="zh-CN" sz="1400" b="1">
                          <a:solidFill>
                            <a:srgbClr val="0000CC"/>
                          </a:solidFill>
                          <a:latin typeface="Times New Roman" panose="02020603050405020304" pitchFamily="18" charset="0"/>
                        </a:rPr>
                        <a:t>11</a:t>
                      </a:r>
                      <a:r>
                        <a:rPr lang="zh-CN" altLang="en-US" sz="1400" b="1">
                          <a:solidFill>
                            <a:srgbClr val="0000CC"/>
                          </a:solidFill>
                          <a:latin typeface="Times New Roman" panose="02020603050405020304" pitchFamily="18" charset="0"/>
                        </a:rPr>
                        <a:t>　　</a:t>
                      </a:r>
                      <a:endParaRPr lang="zh-CN" altLang="en-US" sz="1400" b="1">
                        <a:solidFill>
                          <a:srgbClr val="0000CC"/>
                        </a:solidFill>
                      </a:endParaRPr>
                    </a:p>
                  </a:txBody>
                  <a:tcPr marL="68592" marR="68592" marT="34301" marB="34301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buChar char="l"/>
                        <a:defRPr sz="26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692150" lvl="1" indent="-347345">
                        <a:buClr>
                          <a:schemeClr val="accent2"/>
                        </a:buClr>
                        <a:defRPr sz="2200" kern="1200"/>
                      </a:lvl2pPr>
                      <a:lvl3pPr marL="987425" lvl="2" indent="-293370">
                        <a:buClr>
                          <a:schemeClr val="accent1"/>
                        </a:buClr>
                        <a:defRPr sz="2100" kern="1200"/>
                      </a:lvl3pPr>
                      <a:lvl4pPr marL="1281430" lvl="3" indent="-292100">
                        <a:buClr>
                          <a:schemeClr val="tx2"/>
                        </a:buClr>
                        <a:defRPr sz="1800" kern="1200"/>
                      </a:lvl4pPr>
                      <a:lvl5pPr marL="1598930" lvl="4" indent="-316230">
                        <a:buClr>
                          <a:schemeClr val="folHlink"/>
                        </a:buClr>
                        <a:defRPr sz="1800" kern="1200"/>
                      </a:lvl5pPr>
                    </a:lstStyle>
                    <a:p>
                      <a:pPr marL="0" lvl="0" indent="0">
                        <a:spcBef>
                          <a:spcPct val="0"/>
                        </a:spcBef>
                        <a:buClr>
                          <a:srgbClr val="000000"/>
                        </a:buClr>
                        <a:buNone/>
                      </a:pPr>
                      <a:r>
                        <a:rPr lang="en-US" altLang="zh-CN" sz="1400" b="1" dirty="0">
                          <a:solidFill>
                            <a:srgbClr val="0000CC"/>
                          </a:solidFill>
                          <a:latin typeface="Times New Roman" panose="02020603050405020304" pitchFamily="18" charset="0"/>
                        </a:rPr>
                        <a:t>12</a:t>
                      </a:r>
                      <a:r>
                        <a:rPr lang="zh-CN" altLang="en-US" sz="1400" b="1" dirty="0">
                          <a:solidFill>
                            <a:srgbClr val="0000CC"/>
                          </a:solidFill>
                          <a:latin typeface="Times New Roman" panose="02020603050405020304" pitchFamily="18" charset="0"/>
                        </a:rPr>
                        <a:t>　　</a:t>
                      </a:r>
                      <a:endParaRPr lang="zh-CN" altLang="en-US" sz="1400" b="1" dirty="0">
                        <a:solidFill>
                          <a:srgbClr val="0000CC"/>
                        </a:solidFill>
                      </a:endParaRPr>
                    </a:p>
                  </a:txBody>
                  <a:tcPr marL="68592" marR="68592" marT="34301" marB="34301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51279" name="矩形 172111"/>
          <p:cNvSpPr/>
          <p:nvPr/>
        </p:nvSpPr>
        <p:spPr>
          <a:xfrm>
            <a:off x="386782" y="3410744"/>
            <a:ext cx="8049070" cy="1054145"/>
          </a:xfrm>
          <a:prstGeom prst="rect">
            <a:avLst/>
          </a:prstGeom>
          <a:noFill/>
          <a:ln w="9525">
            <a:noFill/>
          </a:ln>
        </p:spPr>
        <p:txBody>
          <a:bodyPr wrap="square" lIns="68589" tIns="34295" rIns="68589" bIns="34295" anchor="ctr">
            <a:spAutoFit/>
          </a:bodyPr>
          <a:lstStyle/>
          <a:p>
            <a:r>
              <a:rPr lang="zh-CN" altLang="en-US" sz="3200" b="1" dirty="0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根据求天干的方法，</a:t>
            </a:r>
            <a:r>
              <a:rPr lang="en-US" altLang="zh-CN" sz="3200" b="1" dirty="0" smtClean="0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2020</a:t>
            </a:r>
            <a:r>
              <a:rPr lang="zh-CN" altLang="en-US" sz="3200" b="1" dirty="0" smtClean="0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年</a:t>
            </a:r>
            <a:r>
              <a:rPr lang="zh-CN" altLang="en-US" sz="3200" b="1" dirty="0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的余数</a:t>
            </a:r>
            <a:r>
              <a:rPr lang="zh-CN" altLang="en-US" sz="3200" b="1" dirty="0" smtClean="0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是</a:t>
            </a:r>
            <a:r>
              <a:rPr lang="en-US" altLang="zh-CN" sz="3200" b="1" dirty="0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7</a:t>
            </a:r>
            <a:r>
              <a:rPr lang="zh-CN" altLang="en-US" sz="3200" b="1" dirty="0" smtClean="0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，</a:t>
            </a:r>
            <a:r>
              <a:rPr lang="zh-CN" altLang="en-US" sz="3200" b="1" dirty="0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天干</a:t>
            </a:r>
            <a:r>
              <a:rPr lang="zh-CN" altLang="en-US" sz="3200" b="1" dirty="0" smtClean="0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为庚；</a:t>
            </a:r>
            <a:endParaRPr lang="zh-CN" altLang="en-US" sz="3200" b="1" dirty="0">
              <a:solidFill>
                <a:srgbClr val="0000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3200" b="1" dirty="0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根据求地支的方法，余数</a:t>
            </a:r>
            <a:r>
              <a:rPr lang="zh-CN" altLang="en-US" sz="3200" b="1" dirty="0" smtClean="0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是</a:t>
            </a:r>
            <a:r>
              <a:rPr lang="en-US" altLang="zh-CN" sz="3200" b="1" dirty="0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1</a:t>
            </a:r>
            <a:r>
              <a:rPr lang="zh-CN" altLang="en-US" sz="3200" b="1" dirty="0" smtClean="0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，</a:t>
            </a:r>
            <a:r>
              <a:rPr lang="zh-CN" altLang="en-US" sz="3200" b="1" dirty="0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地支</a:t>
            </a:r>
            <a:r>
              <a:rPr lang="zh-CN" altLang="en-US" sz="3200" b="1" dirty="0" smtClean="0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是子；</a:t>
            </a:r>
            <a:endParaRPr lang="zh-CN" altLang="en-US" sz="3200" b="1" dirty="0">
              <a:solidFill>
                <a:srgbClr val="0000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3200" b="1" dirty="0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最后得出</a:t>
            </a:r>
            <a:r>
              <a:rPr lang="en-US" altLang="zh-CN" sz="3200" b="1" dirty="0" smtClean="0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2020</a:t>
            </a:r>
            <a:r>
              <a:rPr lang="zh-CN" altLang="en-US" sz="3200" b="1" dirty="0" smtClean="0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年是庚子年（</a:t>
            </a:r>
            <a:r>
              <a:rPr lang="zh-CN" altLang="en-US" sz="3200" b="1" dirty="0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鼠</a:t>
            </a:r>
            <a:r>
              <a:rPr lang="zh-CN" altLang="en-US" sz="3200" b="1" dirty="0" smtClean="0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年</a:t>
            </a:r>
            <a:r>
              <a:rPr lang="zh-CN" altLang="en-US" sz="3200" b="1" dirty="0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）。 </a:t>
            </a:r>
          </a:p>
        </p:txBody>
      </p:sp>
    </p:spTree>
    <p:extLst>
      <p:ext uri="{BB962C8B-B14F-4D97-AF65-F5344CB8AC3E}">
        <p14:creationId xmlns:p14="http://schemas.microsoft.com/office/powerpoint/2010/main" val="2104685439"/>
      </p:ext>
    </p:extLst>
  </p:cSld>
  <p:clrMapOvr>
    <a:masterClrMapping/>
  </p:clrMapOvr>
  <p:transition spd="slow">
    <p:cover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2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2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79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5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6"/>
</p:tagLst>
</file>

<file path=ppt/theme/theme1.xml><?xml version="1.0" encoding="utf-8"?>
<a:theme xmlns:a="http://schemas.openxmlformats.org/drawingml/2006/main" name="sample">
  <a:themeElements>
    <a:clrScheme name="sample 3">
      <a:dk1>
        <a:srgbClr val="335338"/>
      </a:dk1>
      <a:lt1>
        <a:srgbClr val="D7E4BE"/>
      </a:lt1>
      <a:dk2>
        <a:srgbClr val="000066"/>
      </a:dk2>
      <a:lt2>
        <a:srgbClr val="B2B2B2"/>
      </a:lt2>
      <a:accent1>
        <a:srgbClr val="2F86B1"/>
      </a:accent1>
      <a:accent2>
        <a:srgbClr val="D2761A"/>
      </a:accent2>
      <a:accent3>
        <a:srgbClr val="E8EFDB"/>
      </a:accent3>
      <a:accent4>
        <a:srgbClr val="2A462E"/>
      </a:accent4>
      <a:accent5>
        <a:srgbClr val="ADC3D5"/>
      </a:accent5>
      <a:accent6>
        <a:srgbClr val="BE6A16"/>
      </a:accent6>
      <a:hlink>
        <a:srgbClr val="368463"/>
      </a:hlink>
      <a:folHlink>
        <a:srgbClr val="481ECE"/>
      </a:folHlink>
    </a:clrScheme>
    <a:fontScheme name="sample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587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rgbClr val="808080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815975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zh-CN" sz="1600" b="0" i="0" u="none" strike="noStrike" cap="none" normalizeH="0" baseline="-2500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中國龍毛隸書" pitchFamily="49" charset="-12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587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rgbClr val="808080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815975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zh-CN" sz="1600" b="0" i="0" u="none" strike="noStrike" cap="none" normalizeH="0" baseline="-2500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中國龍毛隸書" pitchFamily="49" charset="-120"/>
          </a:defRPr>
        </a:defPPr>
      </a:lstStyle>
    </a:lnDef>
  </a:objectDefaults>
  <a:extraClrSchemeLst>
    <a:extraClrScheme>
      <a:clrScheme name="sample 1">
        <a:dk1>
          <a:srgbClr val="1A3E86"/>
        </a:dk1>
        <a:lt1>
          <a:srgbClr val="C1CFDD"/>
        </a:lt1>
        <a:dk2>
          <a:srgbClr val="000000"/>
        </a:dk2>
        <a:lt2>
          <a:srgbClr val="B2B2B2"/>
        </a:lt2>
        <a:accent1>
          <a:srgbClr val="4AAAC0"/>
        </a:accent1>
        <a:accent2>
          <a:srgbClr val="6600FF"/>
        </a:accent2>
        <a:accent3>
          <a:srgbClr val="DDE4EB"/>
        </a:accent3>
        <a:accent4>
          <a:srgbClr val="143472"/>
        </a:accent4>
        <a:accent5>
          <a:srgbClr val="B1D2DC"/>
        </a:accent5>
        <a:accent6>
          <a:srgbClr val="5C00E7"/>
        </a:accent6>
        <a:hlink>
          <a:srgbClr val="006699"/>
        </a:hlink>
        <a:folHlink>
          <a:srgbClr val="3366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ample 2">
        <a:dk1>
          <a:srgbClr val="2B166E"/>
        </a:dk1>
        <a:lt1>
          <a:srgbClr val="AADBFC"/>
        </a:lt1>
        <a:dk2>
          <a:srgbClr val="003366"/>
        </a:dk2>
        <a:lt2>
          <a:srgbClr val="B2B2B2"/>
        </a:lt2>
        <a:accent1>
          <a:srgbClr val="19B17B"/>
        </a:accent1>
        <a:accent2>
          <a:srgbClr val="E57B1B"/>
        </a:accent2>
        <a:accent3>
          <a:srgbClr val="D2EAFD"/>
        </a:accent3>
        <a:accent4>
          <a:srgbClr val="23115D"/>
        </a:accent4>
        <a:accent5>
          <a:srgbClr val="ABD5BF"/>
        </a:accent5>
        <a:accent6>
          <a:srgbClr val="CF6F17"/>
        </a:accent6>
        <a:hlink>
          <a:srgbClr val="0066CC"/>
        </a:hlink>
        <a:folHlink>
          <a:srgbClr val="8C71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ample 3">
        <a:dk1>
          <a:srgbClr val="335338"/>
        </a:dk1>
        <a:lt1>
          <a:srgbClr val="D7E4BE"/>
        </a:lt1>
        <a:dk2>
          <a:srgbClr val="000066"/>
        </a:dk2>
        <a:lt2>
          <a:srgbClr val="B2B2B2"/>
        </a:lt2>
        <a:accent1>
          <a:srgbClr val="2F86B1"/>
        </a:accent1>
        <a:accent2>
          <a:srgbClr val="D2761A"/>
        </a:accent2>
        <a:accent3>
          <a:srgbClr val="E8EFDB"/>
        </a:accent3>
        <a:accent4>
          <a:srgbClr val="2A462E"/>
        </a:accent4>
        <a:accent5>
          <a:srgbClr val="ADC3D5"/>
        </a:accent5>
        <a:accent6>
          <a:srgbClr val="BE6A16"/>
        </a:accent6>
        <a:hlink>
          <a:srgbClr val="368463"/>
        </a:hlink>
        <a:folHlink>
          <a:srgbClr val="481ECE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6498</TotalTime>
  <Words>5316</Words>
  <Application>Microsoft Office PowerPoint</Application>
  <PresentationFormat>自定义</PresentationFormat>
  <Paragraphs>273</Paragraphs>
  <Slides>44</Slides>
  <Notes>6</Notes>
  <HiddenSlides>1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44</vt:i4>
      </vt:variant>
    </vt:vector>
  </HeadingPairs>
  <TitlesOfParts>
    <vt:vector size="45" baseType="lpstr">
      <vt:lpstr>sample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 mob an.com</Manager>
  <Company>——</Company>
  <LinksUpToDate>false</LinksUpToDate>
  <SharedDoc>false</SharedDoc>
  <HyperlinkBase>https://dxpu.taobao.com/</HyperlinkBase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中国风</dc:title>
  <dc:creator>51PPT模板网</dc:creator>
  <dc:description>www.51pptmo ban.com</dc:description>
  <cp:lastModifiedBy>h'p</cp:lastModifiedBy>
  <cp:revision>434</cp:revision>
  <dcterms:created xsi:type="dcterms:W3CDTF">2004-08-26T06:30:40Z</dcterms:created>
  <dcterms:modified xsi:type="dcterms:W3CDTF">2020-12-08T00:27:15Z</dcterms:modified>
</cp:coreProperties>
</file>