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Lst>
  <p:notesMasterIdLst>
    <p:notesMasterId r:id="rId4"/>
  </p:notesMasterIdLst>
  <p:handoutMasterIdLst>
    <p:handoutMasterId r:id="rId5"/>
  </p:handoutMasterIdLst>
  <p:sldIdLst>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715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800"/>
        <p:guide pos="288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2.xml" /><Relationship Id="rId20" Type="http://schemas.openxmlformats.org/officeDocument/2006/relationships/slide" Target="slides/slide15.xml" /><Relationship Id="rId21" Type="http://schemas.openxmlformats.org/officeDocument/2006/relationships/tags" Target="tags/tag208.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slideMaster" Target="slideMasters/slideMaster3.xml" /><Relationship Id="rId4" Type="http://schemas.openxmlformats.org/officeDocument/2006/relationships/notesMaster" Target="notesMasters/notesMaster1.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charset="-122"/>
              <a:ea typeface="微软雅黑"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
            </a:fld>
            <a:endParaRPr lang="zh-CN" altLang="en-US" smtClean="0">
              <a:latin typeface="微软雅黑" charset="-122"/>
              <a:ea typeface="微软雅黑"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960120" y="1143000"/>
            <a:ext cx="493776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p:cSld>
    <p:bg bwMode="auto">
      <p:bgPr>
        <a:solidFill>
          <a:schemeClr val="bg1"/>
        </a:solidFill>
        <a:effectLst/>
      </p:bgPr>
    </p:bg>
    <p:spTree>
      <p:nvGrpSpPr>
        <p:cNvPr id="1" name=""/>
        <p:cNvGrpSpPr/>
        <p:nvPr/>
      </p:nvGrpSpPr>
      <p:grpSpPr>
        <a:xfrm>
          <a:off x="0" y="0"/>
          <a:ext cx="0" cy="0"/>
        </a:xfrm>
      </p:grpSpPr>
      <p:sp>
        <p:nvSpPr>
          <p:cNvPr id="6146" name="Rectangle 2"/>
          <p:cNvSpPr>
            <a:spLocks noGrp="1" noRot="1" noChangeAspect="1" noChangeArrowheads="1" noTextEdit="1"/>
          </p:cNvSpPr>
          <p:nvPr>
            <p:ph type="sldImg"/>
          </p:nvPr>
        </p:nvSpPr>
        <p:spPr>
          <a:xfrm>
            <a:off x="1141413" y="684213"/>
            <a:ext cx="4572000" cy="3429000"/>
          </a:xfrm>
        </p:spPr>
      </p:sp>
      <p:sp>
        <p:nvSpPr>
          <p:cNvPr id="6147" name="Rectangle 3"/>
          <p:cNvSpPr>
            <a:spLocks noGrp="1" noRot="1" noChangeArrowheads="1"/>
          </p:cNvSpPr>
          <p:nvPr>
            <p:ph type="body" idx="1"/>
          </p:nvPr>
        </p:nvSpPr>
        <p:spPr>
          <a:xfrm>
            <a:off x="684213" y="4341813"/>
            <a:ext cx="5486400" cy="4114800"/>
          </a:xfrm>
        </p:spPr>
        <p:txBody>
          <a:bodyPr/>
          <a:lstStyle/>
          <a:p>
            <a:endParaRPr lang="zh-CN" altLang="en-US"/>
          </a:p>
        </p:txBody>
      </p:sp>
    </p:spTree>
  </p:cSld>
  <p:clrMapOvr>
    <a:overrideClrMapping bg1="lt1" tx1="dk1" bg2="lt2" tx2="dk2" accent1="accent1" accent2="accent2" accent3="accent3" accent4="accent4" accent5="accent5" accent6="accent6" hlink="hlink" folHlink="folHlink"/>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5.xml" /><Relationship Id="rId11" Type="http://schemas.openxmlformats.org/officeDocument/2006/relationships/tags" Target="../tags/tag6.xml" /><Relationship Id="rId12" Type="http://schemas.openxmlformats.org/officeDocument/2006/relationships/tags" Target="../tags/tag7.xml" /><Relationship Id="rId13" Type="http://schemas.openxmlformats.org/officeDocument/2006/relationships/tags" Target="../tags/tag8.xml" /><Relationship Id="rId14" Type="http://schemas.openxmlformats.org/officeDocument/2006/relationships/tags" Target="../tags/tag9.xml" /><Relationship Id="rId15" Type="http://schemas.openxmlformats.org/officeDocument/2006/relationships/tags" Target="../tags/tag10.xml" /><Relationship Id="rId16" Type="http://schemas.openxmlformats.org/officeDocument/2006/relationships/tags" Target="../tags/tag11.xml" /><Relationship Id="rId17" Type="http://schemas.openxmlformats.org/officeDocument/2006/relationships/tags" Target="../tags/tag12.xml" /><Relationship Id="rId18" Type="http://schemas.openxmlformats.org/officeDocument/2006/relationships/tags" Target="../tags/tag13.xml" /><Relationship Id="rId19" Type="http://schemas.openxmlformats.org/officeDocument/2006/relationships/tags" Target="../tags/tag14.xml" /><Relationship Id="rId2" Type="http://schemas.openxmlformats.org/officeDocument/2006/relationships/tags" Target="../tags/tag1.xml" /><Relationship Id="rId20" Type="http://schemas.openxmlformats.org/officeDocument/2006/relationships/tags" Target="../tags/tag15.xml" /><Relationship Id="rId21" Type="http://schemas.openxmlformats.org/officeDocument/2006/relationships/image" Target="../media/image7.png" /><Relationship Id="rId22" Type="http://schemas.openxmlformats.org/officeDocument/2006/relationships/slideMaster" Target="../slideMasters/slideMaster3.xml" /><Relationship Id="rId3" Type="http://schemas.openxmlformats.org/officeDocument/2006/relationships/image" Target="../media/image3.png" /><Relationship Id="rId4" Type="http://schemas.openxmlformats.org/officeDocument/2006/relationships/tags" Target="../tags/tag2.xml" /><Relationship Id="rId5" Type="http://schemas.openxmlformats.org/officeDocument/2006/relationships/image" Target="../media/image4.png" /><Relationship Id="rId6" Type="http://schemas.openxmlformats.org/officeDocument/2006/relationships/tags" Target="../tags/tag3.xml" /><Relationship Id="rId7" Type="http://schemas.openxmlformats.org/officeDocument/2006/relationships/image" Target="../media/image5.png" /><Relationship Id="rId8" Type="http://schemas.openxmlformats.org/officeDocument/2006/relationships/tags" Target="../tags/tag4.xml" /><Relationship Id="rId9" Type="http://schemas.openxmlformats.org/officeDocument/2006/relationships/image" Target="../media/image6.png"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6.xml" /><Relationship Id="rId10" Type="http://schemas.openxmlformats.org/officeDocument/2006/relationships/tags" Target="../tags/tag23.xml" /><Relationship Id="rId11" Type="http://schemas.openxmlformats.org/officeDocument/2006/relationships/image" Target="../media/image7.png" /><Relationship Id="rId12"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17.xml" /><Relationship Id="rId4" Type="http://schemas.openxmlformats.org/officeDocument/2006/relationships/image" Target="../media/image4.png"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tags" Target="../tags/tag2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29.xml" /><Relationship Id="rId11" Type="http://schemas.openxmlformats.org/officeDocument/2006/relationships/tags" Target="../tags/tag30.xml" /><Relationship Id="rId12" Type="http://schemas.openxmlformats.org/officeDocument/2006/relationships/tags" Target="../tags/tag31.xml" /><Relationship Id="rId13" Type="http://schemas.openxmlformats.org/officeDocument/2006/relationships/tags" Target="../tags/tag32.xml" /><Relationship Id="rId14" Type="http://schemas.openxmlformats.org/officeDocument/2006/relationships/tags" Target="../tags/tag33.xml" /><Relationship Id="rId15" Type="http://schemas.openxmlformats.org/officeDocument/2006/relationships/tags" Target="../tags/tag34.xml" /><Relationship Id="rId16" Type="http://schemas.openxmlformats.org/officeDocument/2006/relationships/tags" Target="../tags/tag35.xml" /><Relationship Id="rId17" Type="http://schemas.openxmlformats.org/officeDocument/2006/relationships/tags" Target="../tags/tag36.xml" /><Relationship Id="rId18" Type="http://schemas.openxmlformats.org/officeDocument/2006/relationships/tags" Target="../tags/tag37.xml" /><Relationship Id="rId19" Type="http://schemas.openxmlformats.org/officeDocument/2006/relationships/tags" Target="../tags/tag38.xml" /><Relationship Id="rId2" Type="http://schemas.openxmlformats.org/officeDocument/2006/relationships/tags" Target="../tags/tag24.xml" /><Relationship Id="rId20" Type="http://schemas.openxmlformats.org/officeDocument/2006/relationships/tags" Target="../tags/tag39.xml" /><Relationship Id="rId21" Type="http://schemas.openxmlformats.org/officeDocument/2006/relationships/tags" Target="../tags/tag40.xml" /><Relationship Id="rId22" Type="http://schemas.openxmlformats.org/officeDocument/2006/relationships/tags" Target="../tags/tag41.xml" /><Relationship Id="rId23" Type="http://schemas.openxmlformats.org/officeDocument/2006/relationships/tags" Target="../tags/tag42.xml" /><Relationship Id="rId24" Type="http://schemas.openxmlformats.org/officeDocument/2006/relationships/tags" Target="../tags/tag43.xml" /><Relationship Id="rId25" Type="http://schemas.openxmlformats.org/officeDocument/2006/relationships/tags" Target="../tags/tag44.xml" /><Relationship Id="rId26" Type="http://schemas.openxmlformats.org/officeDocument/2006/relationships/tags" Target="../tags/tag45.xml" /><Relationship Id="rId27" Type="http://schemas.openxmlformats.org/officeDocument/2006/relationships/tags" Target="../tags/tag46.xml" /><Relationship Id="rId28" Type="http://schemas.openxmlformats.org/officeDocument/2006/relationships/image" Target="../media/image7.png" /><Relationship Id="rId29" Type="http://schemas.openxmlformats.org/officeDocument/2006/relationships/slideMaster" Target="../slideMasters/slideMaster3.xml" /><Relationship Id="rId3" Type="http://schemas.openxmlformats.org/officeDocument/2006/relationships/image" Target="../media/image3.png" /><Relationship Id="rId4" Type="http://schemas.openxmlformats.org/officeDocument/2006/relationships/tags" Target="../tags/tag25.xml" /><Relationship Id="rId5" Type="http://schemas.openxmlformats.org/officeDocument/2006/relationships/image" Target="../media/image4.png" /><Relationship Id="rId6" Type="http://schemas.openxmlformats.org/officeDocument/2006/relationships/tags" Target="../tags/tag26.xml" /><Relationship Id="rId7" Type="http://schemas.openxmlformats.org/officeDocument/2006/relationships/image" Target="../media/image5.png" /><Relationship Id="rId8" Type="http://schemas.openxmlformats.org/officeDocument/2006/relationships/tags" Target="../tags/tag27.xml" /><Relationship Id="rId9" Type="http://schemas.openxmlformats.org/officeDocument/2006/relationships/tags" Target="../tags/tag28.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47.xml" /><Relationship Id="rId10" Type="http://schemas.openxmlformats.org/officeDocument/2006/relationships/tags" Target="../tags/tag54.xml" /><Relationship Id="rId11" Type="http://schemas.openxmlformats.org/officeDocument/2006/relationships/tags" Target="../tags/tag55.xml" /><Relationship Id="rId12" Type="http://schemas.openxmlformats.org/officeDocument/2006/relationships/image" Target="../media/image7.png" /><Relationship Id="rId13"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48.xml" /><Relationship Id="rId4" Type="http://schemas.openxmlformats.org/officeDocument/2006/relationships/image" Target="../media/image4.png"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tags" Target="../tags/tag5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56.xml" /><Relationship Id="rId10" Type="http://schemas.openxmlformats.org/officeDocument/2006/relationships/tags" Target="../tags/tag63.xml" /><Relationship Id="rId11" Type="http://schemas.openxmlformats.org/officeDocument/2006/relationships/tags" Target="../tags/tag64.xml" /><Relationship Id="rId12" Type="http://schemas.openxmlformats.org/officeDocument/2006/relationships/tags" Target="../tags/tag65.xml" /><Relationship Id="rId13" Type="http://schemas.openxmlformats.org/officeDocument/2006/relationships/tags" Target="../tags/tag66.xml" /><Relationship Id="rId14" Type="http://schemas.openxmlformats.org/officeDocument/2006/relationships/image" Target="../media/image7.png" /><Relationship Id="rId15"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57.xml" /><Relationship Id="rId4" Type="http://schemas.openxmlformats.org/officeDocument/2006/relationships/image" Target="../media/image4.png"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tags" Target="../tags/tag60.xml" /><Relationship Id="rId8" Type="http://schemas.openxmlformats.org/officeDocument/2006/relationships/tags" Target="../tags/tag61.xml" /><Relationship Id="rId9" Type="http://schemas.openxmlformats.org/officeDocument/2006/relationships/tags" Target="../tags/tag62.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74.xml" /><Relationship Id="rId11" Type="http://schemas.openxmlformats.org/officeDocument/2006/relationships/tags" Target="../tags/tag75.xml" /><Relationship Id="rId12" Type="http://schemas.openxmlformats.org/officeDocument/2006/relationships/image" Target="../media/image3.png" /><Relationship Id="rId13" Type="http://schemas.openxmlformats.org/officeDocument/2006/relationships/tags" Target="../tags/tag76.xml" /><Relationship Id="rId14" Type="http://schemas.openxmlformats.org/officeDocument/2006/relationships/image" Target="../media/image8.png" /><Relationship Id="rId15" Type="http://schemas.openxmlformats.org/officeDocument/2006/relationships/tags" Target="../tags/tag77.xml" /><Relationship Id="rId16" Type="http://schemas.openxmlformats.org/officeDocument/2006/relationships/image" Target="../media/image9.png" /><Relationship Id="rId17" Type="http://schemas.openxmlformats.org/officeDocument/2006/relationships/tags" Target="../tags/tag78.xml" /><Relationship Id="rId18" Type="http://schemas.openxmlformats.org/officeDocument/2006/relationships/slideMaster" Target="../slideMasters/slideMaster3.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tags" Target="../tags/tag73.xml" /><Relationship Id="rId9" Type="http://schemas.openxmlformats.org/officeDocument/2006/relationships/image" Target="../media/image5.png"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image" Target="../media/image10.png"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82.xml" /><Relationship Id="rId10" Type="http://schemas.openxmlformats.org/officeDocument/2006/relationships/tags" Target="../tags/tag89.xml" /><Relationship Id="rId11" Type="http://schemas.openxmlformats.org/officeDocument/2006/relationships/tags" Target="../tags/tag90.xml" /><Relationship Id="rId12" Type="http://schemas.openxmlformats.org/officeDocument/2006/relationships/image" Target="../media/image7.png" /><Relationship Id="rId13"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83.xml" /><Relationship Id="rId4" Type="http://schemas.openxmlformats.org/officeDocument/2006/relationships/image" Target="../media/image4.png"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91.xml" /><Relationship Id="rId10" Type="http://schemas.openxmlformats.org/officeDocument/2006/relationships/tags" Target="../tags/tag98.xml" /><Relationship Id="rId11" Type="http://schemas.openxmlformats.org/officeDocument/2006/relationships/image" Target="../media/image7.png" /><Relationship Id="rId12"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92.xml" /><Relationship Id="rId4" Type="http://schemas.openxmlformats.org/officeDocument/2006/relationships/image" Target="../media/image4.png"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99.xml" /><Relationship Id="rId10" Type="http://schemas.openxmlformats.org/officeDocument/2006/relationships/image" Target="../media/image7.png" /><Relationship Id="rId11"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100.xml" /><Relationship Id="rId4" Type="http://schemas.openxmlformats.org/officeDocument/2006/relationships/image" Target="../media/image4.png"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tags" Target="../tags/tag116.xml" /><Relationship Id="rId16" Type="http://schemas.openxmlformats.org/officeDocument/2006/relationships/tags" Target="../tags/tag117.xml" /><Relationship Id="rId17" Type="http://schemas.openxmlformats.org/officeDocument/2006/relationships/tags" Target="../tags/tag118.xml" /><Relationship Id="rId18" Type="http://schemas.openxmlformats.org/officeDocument/2006/relationships/tags" Target="../tags/tag119.xml" /><Relationship Id="rId19" Type="http://schemas.openxmlformats.org/officeDocument/2006/relationships/image" Target="../media/image7.png" /><Relationship Id="rId2" Type="http://schemas.openxmlformats.org/officeDocument/2006/relationships/tags" Target="../tags/tag106.xml" /><Relationship Id="rId20" Type="http://schemas.openxmlformats.org/officeDocument/2006/relationships/slideMaster" Target="../slideMasters/slideMaster3.xml" /><Relationship Id="rId3" Type="http://schemas.openxmlformats.org/officeDocument/2006/relationships/image" Target="../media/image4.png" /><Relationship Id="rId4" Type="http://schemas.openxmlformats.org/officeDocument/2006/relationships/tags" Target="../tags/tag107.xml" /><Relationship Id="rId5" Type="http://schemas.openxmlformats.org/officeDocument/2006/relationships/image" Target="../media/image5.png" /><Relationship Id="rId6" Type="http://schemas.openxmlformats.org/officeDocument/2006/relationships/tags" Target="../tags/tag108.xml" /><Relationship Id="rId7" Type="http://schemas.openxmlformats.org/officeDocument/2006/relationships/image" Target="../media/image6.png" /><Relationship Id="rId8" Type="http://schemas.openxmlformats.org/officeDocument/2006/relationships/tags" Target="../tags/tag109.xml" /><Relationship Id="rId9" Type="http://schemas.openxmlformats.org/officeDocument/2006/relationships/tags" Target="../tags/tag110.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image" Target="../media/image11.png" /><Relationship Id="rId11" Type="http://schemas.openxmlformats.org/officeDocument/2006/relationships/slideMaster" Target="../slideMasters/slideMaster3.xml" /><Relationship Id="rId2" Type="http://schemas.openxmlformats.org/officeDocument/2006/relationships/image" Target="../media/image5.png" /><Relationship Id="rId3" Type="http://schemas.openxmlformats.org/officeDocument/2006/relationships/tags" Target="../tags/tag121.xml" /><Relationship Id="rId4" Type="http://schemas.openxmlformats.org/officeDocument/2006/relationships/image" Target="../media/image4.png"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27.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slideMaster" Target="../slideMasters/slideMaster3.xml" /><Relationship Id="rId2" Type="http://schemas.openxmlformats.org/officeDocument/2006/relationships/image" Target="../media/image11.png" /><Relationship Id="rId3" Type="http://schemas.openxmlformats.org/officeDocument/2006/relationships/tags" Target="../tags/tag128.xml" /><Relationship Id="rId4" Type="http://schemas.openxmlformats.org/officeDocument/2006/relationships/image" Target="../media/image5.png" /><Relationship Id="rId5" Type="http://schemas.openxmlformats.org/officeDocument/2006/relationships/tags" Target="../tags/tag129.xml" /><Relationship Id="rId6" Type="http://schemas.openxmlformats.org/officeDocument/2006/relationships/image" Target="../media/image4.png"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36.xml" /><Relationship Id="rId10" Type="http://schemas.openxmlformats.org/officeDocument/2006/relationships/tags" Target="../tags/tag143.xml" /><Relationship Id="rId11" Type="http://schemas.openxmlformats.org/officeDocument/2006/relationships/tags" Target="../tags/tag144.xml" /><Relationship Id="rId12" Type="http://schemas.openxmlformats.org/officeDocument/2006/relationships/tags" Target="../tags/tag145.xml" /><Relationship Id="rId13" Type="http://schemas.openxmlformats.org/officeDocument/2006/relationships/image" Target="../media/image11.png" /><Relationship Id="rId14" Type="http://schemas.openxmlformats.org/officeDocument/2006/relationships/slideMaster" Target="../slideMasters/slideMaster3.xml" /><Relationship Id="rId2" Type="http://schemas.openxmlformats.org/officeDocument/2006/relationships/tags" Target="../tags/tag137.xml" /><Relationship Id="rId3" Type="http://schemas.openxmlformats.org/officeDocument/2006/relationships/image" Target="../media/image5.png" /><Relationship Id="rId4" Type="http://schemas.openxmlformats.org/officeDocument/2006/relationships/tags" Target="../tags/tag138.xml" /><Relationship Id="rId5" Type="http://schemas.openxmlformats.org/officeDocument/2006/relationships/image" Target="../media/image4.png"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46.xml" /><Relationship Id="rId10" Type="http://schemas.openxmlformats.org/officeDocument/2006/relationships/tags" Target="../tags/tag153.xml" /><Relationship Id="rId11" Type="http://schemas.openxmlformats.org/officeDocument/2006/relationships/tags" Target="../tags/tag154.xml" /><Relationship Id="rId12" Type="http://schemas.openxmlformats.org/officeDocument/2006/relationships/tags" Target="../tags/tag155.xml" /><Relationship Id="rId13" Type="http://schemas.openxmlformats.org/officeDocument/2006/relationships/image" Target="../media/image11.png" /><Relationship Id="rId14" Type="http://schemas.openxmlformats.org/officeDocument/2006/relationships/slideMaster" Target="../slideMasters/slideMaster3.xml" /><Relationship Id="rId2" Type="http://schemas.openxmlformats.org/officeDocument/2006/relationships/tags" Target="../tags/tag147.xml" /><Relationship Id="rId3" Type="http://schemas.openxmlformats.org/officeDocument/2006/relationships/image" Target="../media/image5.png" /><Relationship Id="rId4" Type="http://schemas.openxmlformats.org/officeDocument/2006/relationships/tags" Target="../tags/tag148.xml" /><Relationship Id="rId5" Type="http://schemas.openxmlformats.org/officeDocument/2006/relationships/image" Target="../media/image4.png"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56.xml" /><Relationship Id="rId10" Type="http://schemas.openxmlformats.org/officeDocument/2006/relationships/tags" Target="../tags/tag163.xml" /><Relationship Id="rId11" Type="http://schemas.openxmlformats.org/officeDocument/2006/relationships/tags" Target="../tags/tag164.xml" /><Relationship Id="rId12" Type="http://schemas.openxmlformats.org/officeDocument/2006/relationships/tags" Target="../tags/tag165.xml" /><Relationship Id="rId13" Type="http://schemas.openxmlformats.org/officeDocument/2006/relationships/image" Target="../media/image11.png" /><Relationship Id="rId14" Type="http://schemas.openxmlformats.org/officeDocument/2006/relationships/slideMaster" Target="../slideMasters/slideMaster3.xml" /><Relationship Id="rId2" Type="http://schemas.openxmlformats.org/officeDocument/2006/relationships/tags" Target="../tags/tag157.xml" /><Relationship Id="rId3" Type="http://schemas.openxmlformats.org/officeDocument/2006/relationships/image" Target="../media/image5.png" /><Relationship Id="rId4" Type="http://schemas.openxmlformats.org/officeDocument/2006/relationships/tags" Target="../tags/tag158.xml" /><Relationship Id="rId5" Type="http://schemas.openxmlformats.org/officeDocument/2006/relationships/image" Target="../media/image4.png"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tags" Target="../tags/tag162.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66.xml" /><Relationship Id="rId10" Type="http://schemas.openxmlformats.org/officeDocument/2006/relationships/tags" Target="../tags/tag173.xml" /><Relationship Id="rId11" Type="http://schemas.openxmlformats.org/officeDocument/2006/relationships/tags" Target="../tags/tag174.xml" /><Relationship Id="rId12" Type="http://schemas.openxmlformats.org/officeDocument/2006/relationships/tags" Target="../tags/tag175.xml" /><Relationship Id="rId13" Type="http://schemas.openxmlformats.org/officeDocument/2006/relationships/tags" Target="../tags/tag176.xml" /><Relationship Id="rId14" Type="http://schemas.openxmlformats.org/officeDocument/2006/relationships/tags" Target="../tags/tag177.xml" /><Relationship Id="rId15" Type="http://schemas.openxmlformats.org/officeDocument/2006/relationships/image" Target="../media/image11.png" /><Relationship Id="rId16" Type="http://schemas.openxmlformats.org/officeDocument/2006/relationships/slideMaster" Target="../slideMasters/slideMaster3.xml" /><Relationship Id="rId2" Type="http://schemas.openxmlformats.org/officeDocument/2006/relationships/tags" Target="../tags/tag167.xml" /><Relationship Id="rId3" Type="http://schemas.openxmlformats.org/officeDocument/2006/relationships/image" Target="../media/image5.png" /><Relationship Id="rId4" Type="http://schemas.openxmlformats.org/officeDocument/2006/relationships/tags" Target="../tags/tag168.xml" /><Relationship Id="rId5" Type="http://schemas.openxmlformats.org/officeDocument/2006/relationships/image" Target="../media/image4.png"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178.xml" /><Relationship Id="rId10" Type="http://schemas.openxmlformats.org/officeDocument/2006/relationships/tags" Target="../tags/tag184.xml" /><Relationship Id="rId11" Type="http://schemas.openxmlformats.org/officeDocument/2006/relationships/tags" Target="../tags/tag185.xml" /><Relationship Id="rId12" Type="http://schemas.openxmlformats.org/officeDocument/2006/relationships/tags" Target="../tags/tag186.xml" /><Relationship Id="rId13" Type="http://schemas.openxmlformats.org/officeDocument/2006/relationships/slideMaster" Target="../slideMasters/slideMaster3.xml" /><Relationship Id="rId2" Type="http://schemas.openxmlformats.org/officeDocument/2006/relationships/image" Target="../media/image11.png" /><Relationship Id="rId3" Type="http://schemas.openxmlformats.org/officeDocument/2006/relationships/tags" Target="../tags/tag179.xml" /><Relationship Id="rId4" Type="http://schemas.openxmlformats.org/officeDocument/2006/relationships/image" Target="../media/image5.png" /><Relationship Id="rId5" Type="http://schemas.openxmlformats.org/officeDocument/2006/relationships/tags" Target="../tags/tag180.xml" /><Relationship Id="rId6" Type="http://schemas.openxmlformats.org/officeDocument/2006/relationships/image" Target="../media/image4.png"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935303"/>
            <a:ext cx="6858000" cy="1989667"/>
          </a:xfrm>
        </p:spPr>
        <p:txBody>
          <a:bodyPr anchor="b"/>
          <a:lstStyle>
            <a:lvl1pPr algn="ctr">
              <a:defRPr sz="5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001698"/>
            <a:ext cx="6858000" cy="1379802"/>
          </a:xfrm>
        </p:spPr>
        <p:txBody>
          <a:bodyPr/>
          <a:lstStyle>
            <a:lvl1pPr marL="0" indent="0" algn="ctr">
              <a:buNone/>
              <a:defRPr sz="2000"/>
            </a:lvl1pPr>
            <a:lvl2pPr marL="381000" indent="0" algn="ctr">
              <a:buNone/>
              <a:defRPr sz="1665"/>
            </a:lvl2pPr>
            <a:lvl3pPr marL="762000" indent="0" algn="ctr">
              <a:buNone/>
              <a:defRPr sz="1500"/>
            </a:lvl3pPr>
            <a:lvl4pPr marL="1143000" indent="0" algn="ctr">
              <a:buNone/>
              <a:defRPr sz="1335"/>
            </a:lvl4pPr>
            <a:lvl5pPr marL="1524000" indent="0" algn="ctr">
              <a:buNone/>
              <a:defRPr sz="1335"/>
            </a:lvl5pPr>
            <a:lvl6pPr marL="1905000" indent="0" algn="ctr">
              <a:buNone/>
              <a:defRPr sz="1335"/>
            </a:lvl6pPr>
            <a:lvl7pPr marL="2286000" indent="0" algn="ctr">
              <a:buNone/>
              <a:defRPr sz="1335"/>
            </a:lvl7pPr>
            <a:lvl8pPr marL="2667000" indent="0" algn="ctr">
              <a:buNone/>
              <a:defRPr sz="1335"/>
            </a:lvl8pPr>
            <a:lvl9pPr marL="3048000" indent="0" algn="ctr">
              <a:buNone/>
              <a:defRPr sz="133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93C971-50AA-4E67-85D1-C2A3236A253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630B6A-21E7-4719-8E27-04C09CE5C9B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6543675" y="304271"/>
            <a:ext cx="1971675" cy="484319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04271"/>
            <a:ext cx="5762625" cy="484319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935303"/>
            <a:ext cx="6858000" cy="1989667"/>
          </a:xfrm>
        </p:spPr>
        <p:txBody>
          <a:bodyPr anchor="b"/>
          <a:lstStyle>
            <a:lvl1pPr algn="ctr">
              <a:defRPr sz="5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001698"/>
            <a:ext cx="6858000" cy="1379802"/>
          </a:xfrm>
        </p:spPr>
        <p:txBody>
          <a:bodyPr/>
          <a:lstStyle>
            <a:lvl1pPr marL="0" indent="0" algn="ctr">
              <a:buNone/>
              <a:defRPr sz="2000"/>
            </a:lvl1pPr>
            <a:lvl2pPr marL="381000" indent="0" algn="ctr">
              <a:buNone/>
              <a:defRPr sz="1665"/>
            </a:lvl2pPr>
            <a:lvl3pPr marL="762000" indent="0" algn="ctr">
              <a:buNone/>
              <a:defRPr sz="1500"/>
            </a:lvl3pPr>
            <a:lvl4pPr marL="1143000" indent="0" algn="ctr">
              <a:buNone/>
              <a:defRPr sz="1335"/>
            </a:lvl4pPr>
            <a:lvl5pPr marL="1524000" indent="0" algn="ctr">
              <a:buNone/>
              <a:defRPr sz="1335"/>
            </a:lvl5pPr>
            <a:lvl6pPr marL="1905000" indent="0" algn="ctr">
              <a:buNone/>
              <a:defRPr sz="1335"/>
            </a:lvl6pPr>
            <a:lvl7pPr marL="2286000" indent="0" algn="ctr">
              <a:buNone/>
              <a:defRPr sz="1335"/>
            </a:lvl7pPr>
            <a:lvl8pPr marL="2667000" indent="0" algn="ctr">
              <a:buNone/>
              <a:defRPr sz="1335"/>
            </a:lvl8pPr>
            <a:lvl9pPr marL="3048000" indent="0" algn="ctr">
              <a:buNone/>
              <a:defRPr sz="133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424782"/>
            <a:ext cx="7886700" cy="2377281"/>
          </a:xfrm>
        </p:spPr>
        <p:txBody>
          <a:bodyPr anchor="b"/>
          <a:lstStyle>
            <a:lvl1pPr>
              <a:defRPr sz="5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824553"/>
            <a:ext cx="7886700" cy="1250156"/>
          </a:xfrm>
        </p:spPr>
        <p:txBody>
          <a:bodyPr/>
          <a:lstStyle>
            <a:lvl1pPr marL="0" indent="0">
              <a:buNone/>
              <a:defRPr sz="2000">
                <a:solidFill>
                  <a:schemeClr val="tx1">
                    <a:tint val="75000"/>
                  </a:schemeClr>
                </a:solidFill>
              </a:defRPr>
            </a:lvl1pPr>
            <a:lvl2pPr marL="381000" indent="0">
              <a:buNone/>
              <a:defRPr sz="1665">
                <a:solidFill>
                  <a:schemeClr val="tx1">
                    <a:tint val="75000"/>
                  </a:schemeClr>
                </a:solidFill>
              </a:defRPr>
            </a:lvl2pPr>
            <a:lvl3pPr marL="762000" indent="0">
              <a:buNone/>
              <a:defRPr sz="1500">
                <a:solidFill>
                  <a:schemeClr val="tx1">
                    <a:tint val="75000"/>
                  </a:schemeClr>
                </a:solidFill>
              </a:defRPr>
            </a:lvl3pPr>
            <a:lvl4pPr marL="1143000" indent="0">
              <a:buNone/>
              <a:defRPr sz="1335">
                <a:solidFill>
                  <a:schemeClr val="tx1">
                    <a:tint val="75000"/>
                  </a:schemeClr>
                </a:solidFill>
              </a:defRPr>
            </a:lvl4pPr>
            <a:lvl5pPr marL="1524000" indent="0">
              <a:buNone/>
              <a:defRPr sz="1335">
                <a:solidFill>
                  <a:schemeClr val="tx1">
                    <a:tint val="75000"/>
                  </a:schemeClr>
                </a:solidFill>
              </a:defRPr>
            </a:lvl5pPr>
            <a:lvl6pPr marL="1905000" indent="0">
              <a:buNone/>
              <a:defRPr sz="1335">
                <a:solidFill>
                  <a:schemeClr val="tx1">
                    <a:tint val="75000"/>
                  </a:schemeClr>
                </a:solidFill>
              </a:defRPr>
            </a:lvl6pPr>
            <a:lvl7pPr marL="2286000" indent="0">
              <a:buNone/>
              <a:defRPr sz="1335">
                <a:solidFill>
                  <a:schemeClr val="tx1">
                    <a:tint val="75000"/>
                  </a:schemeClr>
                </a:solidFill>
              </a:defRPr>
            </a:lvl7pPr>
            <a:lvl8pPr marL="2667000" indent="0">
              <a:buNone/>
              <a:defRPr sz="1335">
                <a:solidFill>
                  <a:schemeClr val="tx1">
                    <a:tint val="75000"/>
                  </a:schemeClr>
                </a:solidFill>
              </a:defRPr>
            </a:lvl8pPr>
            <a:lvl9pPr marL="3048000" indent="0">
              <a:buNone/>
              <a:defRPr sz="133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521354"/>
            <a:ext cx="3867150" cy="362611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521354"/>
            <a:ext cx="3867150" cy="362611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30238" y="304271"/>
            <a:ext cx="7886700" cy="110463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400969"/>
            <a:ext cx="3868737"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30238" y="2087563"/>
            <a:ext cx="3868737" cy="307049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400969"/>
            <a:ext cx="3887788"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087563"/>
            <a:ext cx="3887788" cy="307049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30238" y="381000"/>
            <a:ext cx="2949575" cy="1333500"/>
          </a:xfrm>
        </p:spPr>
        <p:txBody>
          <a:bodyPr anchor="b"/>
          <a:lstStyle>
            <a:lvl1pPr>
              <a:defRPr sz="266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822854"/>
            <a:ext cx="4629150" cy="4061354"/>
          </a:xfr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30238" y="1714500"/>
            <a:ext cx="2949575"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93C971-50AA-4E67-85D1-C2A3236A253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630B6A-21E7-4719-8E27-04C09CE5C9BD}"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30238" y="381000"/>
            <a:ext cx="2949575" cy="1333500"/>
          </a:xfrm>
        </p:spPr>
        <p:txBody>
          <a:bodyPr anchor="b"/>
          <a:lstStyle>
            <a:lvl1pPr>
              <a:defRPr sz="266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822854"/>
            <a:ext cx="4629150" cy="4061354"/>
          </a:xfrm>
        </p:spPr>
        <p:txBody>
          <a:bodyPr/>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endParaRPr lang="zh-CN" altLang="en-US"/>
          </a:p>
        </p:txBody>
      </p:sp>
      <p:sp>
        <p:nvSpPr>
          <p:cNvPr id="4" name="文本占位符 3"/>
          <p:cNvSpPr>
            <a:spLocks noGrp="1"/>
          </p:cNvSpPr>
          <p:nvPr>
            <p:ph type="body" sz="half" idx="2"/>
          </p:nvPr>
        </p:nvSpPr>
        <p:spPr>
          <a:xfrm>
            <a:off x="630238" y="1714500"/>
            <a:ext cx="2949575"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93C971-50AA-4E67-85D1-C2A3236A253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630B6A-21E7-4719-8E27-04C09CE5C9BD}"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6543675" y="304271"/>
            <a:ext cx="1971675" cy="484319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04271"/>
            <a:ext cx="5762625" cy="484319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rotWithShape="1">
          <a:blip r:embed="rId21"/>
          <a:stretch>
            <a:fillRect/>
          </a:stretch>
        </a:blip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0"/>
            <a:ext cx="9144000" cy="5715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2226128" cy="2665672"/>
          </a:xfrm>
          <a:prstGeom prst="rect">
            <a:avLst/>
          </a:prstGeom>
        </p:spPr>
      </p:pic>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232072" y="0"/>
            <a:ext cx="2911928" cy="1423010"/>
          </a:xfrm>
          <a:prstGeom prst="rect">
            <a:avLst/>
          </a:prstGeom>
        </p:spPr>
      </p:pic>
      <p:pic>
        <p:nvPicPr>
          <p:cNvPr id="10" name="图片 9"/>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4664869" y="5008563"/>
            <a:ext cx="4479131" cy="706438"/>
          </a:xfrm>
          <a:prstGeom prst="rect">
            <a:avLst/>
          </a:prstGeom>
        </p:spPr>
      </p:pic>
      <p:pic>
        <p:nvPicPr>
          <p:cNvPr id="11" name="图片 10"/>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2087978" y="3211227"/>
            <a:ext cx="810074" cy="1368721"/>
          </a:xfrm>
          <a:prstGeom prst="rect">
            <a:avLst/>
          </a:prstGeom>
        </p:spPr>
      </p:pic>
      <p:sp>
        <p:nvSpPr>
          <p:cNvPr id="15" name="椭圆 14"/>
          <p:cNvSpPr/>
          <p:nvPr>
            <p:custDataLst>
              <p:tags r:id="rId11"/>
            </p:custDataLst>
          </p:nvPr>
        </p:nvSpPr>
        <p:spPr>
          <a:xfrm>
            <a:off x="4057653" y="3592389"/>
            <a:ext cx="76200" cy="8466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椭圆 18"/>
          <p:cNvSpPr/>
          <p:nvPr>
            <p:custDataLst>
              <p:tags r:id="rId12"/>
            </p:custDataLst>
          </p:nvPr>
        </p:nvSpPr>
        <p:spPr>
          <a:xfrm>
            <a:off x="5367653" y="3592389"/>
            <a:ext cx="76200" cy="8466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ctrTitle" hasCustomPrompt="1"/>
            <p:custDataLst>
              <p:tags r:id="rId13"/>
            </p:custDataLst>
          </p:nvPr>
        </p:nvSpPr>
        <p:spPr>
          <a:xfrm>
            <a:off x="2025254" y="1509732"/>
            <a:ext cx="5093494" cy="1368721"/>
          </a:xfrm>
        </p:spPr>
        <p:txBody>
          <a:bodyPr lIns="90000" tIns="46800" rIns="90000" bIns="46800" anchor="b" anchorCtr="0">
            <a:normAutofit/>
          </a:bodyPr>
          <a:lstStyle>
            <a:lvl1pPr algn="ctr">
              <a:defRPr sz="720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4"/>
            </p:custDataLst>
          </p:nvPr>
        </p:nvSpPr>
        <p:spPr>
          <a:xfrm>
            <a:off x="2025254" y="2939736"/>
            <a:ext cx="5093494" cy="433703"/>
          </a:xfrm>
        </p:spPr>
        <p:txBody>
          <a:bodyPr lIns="90000" tIns="46800" rIns="90000" bIns="46800" anchor="t" anchorCtr="0">
            <a:normAutofit/>
          </a:bodyPr>
          <a:lstStyle>
            <a:lvl1pPr marL="0" indent="0" algn="ctr" eaLnBrk="1" fontAlgn="auto" latinLnBrk="0" hangingPunct="1">
              <a:lnSpc>
                <a:spcPct val="100000"/>
              </a:lnSpc>
              <a:buNone/>
              <a:defRPr sz="21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6"/>
            </p:custDataLst>
          </p:nvPr>
        </p:nvSpPr>
        <p:spPr/>
        <p:txBody>
          <a:bodyPr/>
          <a:lstStyle/>
          <a:p>
            <a:endParaRPr lang="zh-CN" altLang="en-US"/>
          </a:p>
        </p:txBody>
      </p:sp>
      <p:sp>
        <p:nvSpPr>
          <p:cNvPr id="18" name="灯片编号占位符 17"/>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8"/>
            </p:custDataLst>
          </p:nvPr>
        </p:nvSpPr>
        <p:spPr>
          <a:xfrm>
            <a:off x="2972991" y="3436937"/>
            <a:ext cx="922734" cy="369189"/>
          </a:xfrm>
        </p:spPr>
        <p:txBody>
          <a:bodyPr lIns="90000" tIns="46800" rIns="90000" bIns="46800" anchor="ctr" anchorCtr="0">
            <a:normAutofit/>
          </a:bodyPr>
          <a:lstStyle>
            <a:lvl1pPr marL="0" indent="0" algn="ctr">
              <a:buNone/>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
        <p:nvSpPr>
          <p:cNvPr id="23" name="文本占位符 22"/>
          <p:cNvSpPr>
            <a:spLocks noGrp="1"/>
          </p:cNvSpPr>
          <p:nvPr>
            <p:ph type="body" sz="quarter" idx="14" hasCustomPrompt="1"/>
            <p:custDataLst>
              <p:tags r:id="rId19"/>
            </p:custDataLst>
          </p:nvPr>
        </p:nvSpPr>
        <p:spPr>
          <a:xfrm>
            <a:off x="4295781" y="3436938"/>
            <a:ext cx="926306" cy="361950"/>
          </a:xfrm>
        </p:spPr>
        <p:txBody>
          <a:bodyPr lIns="90000" tIns="46800" rIns="90000" bIns="46800" anchor="ctr" anchorCtr="0">
            <a:normAutofit/>
          </a:bodyPr>
          <a:lstStyle>
            <a:lvl1pPr marL="0" indent="0" algn="ctr">
              <a:buNone/>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
        <p:nvSpPr>
          <p:cNvPr id="25" name="文本占位符 24"/>
          <p:cNvSpPr>
            <a:spLocks noGrp="1"/>
          </p:cNvSpPr>
          <p:nvPr>
            <p:ph type="body" sz="quarter" idx="15" hasCustomPrompt="1"/>
            <p:custDataLst>
              <p:tags r:id="rId20"/>
            </p:custDataLst>
          </p:nvPr>
        </p:nvSpPr>
        <p:spPr>
          <a:xfrm>
            <a:off x="5595946" y="3436938"/>
            <a:ext cx="922735" cy="361950"/>
          </a:xfrm>
        </p:spPr>
        <p:txBody>
          <a:bodyPr lIns="90000" tIns="46800" rIns="90000" bIns="46800" anchor="ctr" anchorCtr="0">
            <a:normAutofit/>
          </a:bodyPr>
          <a:lstStyle>
            <a:lvl1pPr marL="0" indent="0" algn="ctr">
              <a:buNone/>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1">
          <a:blip r:embed="rId11"/>
          <a:stretch>
            <a:fillRect/>
          </a:stretch>
        </a:blip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0" y="-11112"/>
            <a:ext cx="9152096" cy="5726113"/>
            <a:chOff x="0" y="-21"/>
            <a:chExt cx="19217" cy="10821"/>
          </a:xfrm>
        </p:grpSpPr>
        <p:pic>
          <p:nvPicPr>
            <p:cNvPr id="9" name="图片 8"/>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0" name="图片 9"/>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6"/>
            </p:custDataLst>
          </p:nvPr>
        </p:nvSpPr>
        <p:spPr>
          <a:xfrm>
            <a:off x="502412" y="369362"/>
            <a:ext cx="8139178" cy="368303"/>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502412" y="793757"/>
            <a:ext cx="8139178" cy="4490756"/>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rotWithShape="1">
          <a:blip r:embed="rId28"/>
          <a:stretch>
            <a:fillRect/>
          </a:stretch>
        </a:blipFill>
        <a:effectLst/>
      </p:bgPr>
    </p:bg>
    <p:spTree>
      <p:nvGrpSpPr>
        <p:cNvPr id="1" name=""/>
        <p:cNvGrpSpPr/>
        <p:nvPr/>
      </p:nvGrpSpPr>
      <p:grpSpPr>
        <a:xfrm>
          <a:off x="0" y="0"/>
          <a:ext cx="0" cy="0"/>
        </a:xfrm>
      </p:grpSpPr>
      <p:pic>
        <p:nvPicPr>
          <p:cNvPr id="29" name="图片 28"/>
          <p:cNvPicPr>
            <a:picLocks noChangeAspect="1"/>
          </p:cNvPicPr>
          <p:nvPr>
            <p:custDataLst>
              <p:tags r:id="rId2"/>
            </p:custDataLst>
          </p:nvPr>
        </p:nvPicPr>
        <p:blipFill>
          <a:blip r:embed="rId1"/>
          <a:stretch>
            <a:fillRect/>
          </a:stretch>
        </p:blipFill>
        <p:spPr>
          <a:xfrm>
            <a:off x="0" y="0"/>
            <a:ext cx="9144000" cy="5715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2226128" cy="2665672"/>
          </a:xfrm>
          <a:prstGeom prst="rect">
            <a:avLst/>
          </a:prstGeom>
        </p:spPr>
      </p:pic>
      <p:pic>
        <p:nvPicPr>
          <p:cNvPr id="8" name="图片 7"/>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232072" y="0"/>
            <a:ext cx="2911928" cy="1423010"/>
          </a:xfrm>
          <a:prstGeom prst="rect">
            <a:avLst/>
          </a:prstGeom>
        </p:spPr>
      </p:pic>
      <p:pic>
        <p:nvPicPr>
          <p:cNvPr id="9" name="图片 8"/>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4664869" y="5008563"/>
            <a:ext cx="4479131" cy="706438"/>
          </a:xfrm>
          <a:prstGeom prst="rect">
            <a:avLst/>
          </a:prstGeom>
        </p:spPr>
      </p:pic>
      <p:sp>
        <p:nvSpPr>
          <p:cNvPr id="11" name="Freeform 4"/>
          <p:cNvSpPr/>
          <p:nvPr>
            <p:custDataLst>
              <p:tags r:id="rId9"/>
            </p:custDataLst>
          </p:nvPr>
        </p:nvSpPr>
        <p:spPr bwMode="gray">
          <a:xfrm>
            <a:off x="1530758" y="3120519"/>
            <a:ext cx="5976209" cy="230348"/>
          </a:xfrm>
          <a:custGeom>
            <a:gdLst>
              <a:gd name="T0" fmla="*/ 2100 w 1120"/>
              <a:gd name="T1" fmla="*/ 61 h 252"/>
              <a:gd name="T2" fmla="*/ 2091 w 1120"/>
              <a:gd name="T3" fmla="*/ 61 h 252"/>
              <a:gd name="T4" fmla="*/ 2061 w 1120"/>
              <a:gd name="T5" fmla="*/ 60 h 252"/>
              <a:gd name="T6" fmla="*/ 2014 w 1120"/>
              <a:gd name="T7" fmla="*/ 59 h 252"/>
              <a:gd name="T8" fmla="*/ 1947 w 1120"/>
              <a:gd name="T9" fmla="*/ 57 h 252"/>
              <a:gd name="T10" fmla="*/ 1861 w 1120"/>
              <a:gd name="T11" fmla="*/ 54 h 252"/>
              <a:gd name="T12" fmla="*/ 1760 w 1120"/>
              <a:gd name="T13" fmla="*/ 52 h 252"/>
              <a:gd name="T14" fmla="*/ 1642 w 1120"/>
              <a:gd name="T15" fmla="*/ 50 h 252"/>
              <a:gd name="T16" fmla="*/ 1510 w 1120"/>
              <a:gd name="T17" fmla="*/ 48 h 252"/>
              <a:gd name="T18" fmla="*/ 1370 w 1120"/>
              <a:gd name="T19" fmla="*/ 46 h 252"/>
              <a:gd name="T20" fmla="*/ 1211 w 1120"/>
              <a:gd name="T21" fmla="*/ 45 h 252"/>
              <a:gd name="T22" fmla="*/ 1041 w 1120"/>
              <a:gd name="T23" fmla="*/ 45 h 252"/>
              <a:gd name="T24" fmla="*/ 873 w 1120"/>
              <a:gd name="T25" fmla="*/ 45 h 252"/>
              <a:gd name="T26" fmla="*/ 719 w 1120"/>
              <a:gd name="T27" fmla="*/ 46 h 252"/>
              <a:gd name="T28" fmla="*/ 577 w 1120"/>
              <a:gd name="T29" fmla="*/ 48 h 252"/>
              <a:gd name="T30" fmla="*/ 446 w 1120"/>
              <a:gd name="T31" fmla="*/ 50 h 252"/>
              <a:gd name="T32" fmla="*/ 335 w 1120"/>
              <a:gd name="T33" fmla="*/ 52 h 252"/>
              <a:gd name="T34" fmla="*/ 237 w 1120"/>
              <a:gd name="T35" fmla="*/ 54 h 252"/>
              <a:gd name="T36" fmla="*/ 153 w 1120"/>
              <a:gd name="T37" fmla="*/ 57 h 252"/>
              <a:gd name="T38" fmla="*/ 86 w 1120"/>
              <a:gd name="T39" fmla="*/ 59 h 252"/>
              <a:gd name="T40" fmla="*/ 37 w 1120"/>
              <a:gd name="T41" fmla="*/ 60 h 252"/>
              <a:gd name="T42" fmla="*/ 11 w 1120"/>
              <a:gd name="T43" fmla="*/ 61 h 252"/>
              <a:gd name="T44" fmla="*/ 0 w 1120"/>
              <a:gd name="T45" fmla="*/ 61 h 252"/>
              <a:gd name="T46" fmla="*/ 0 w 1120"/>
              <a:gd name="T47" fmla="*/ 15 h 252"/>
              <a:gd name="T48" fmla="*/ 1049 w 1120"/>
              <a:gd name="T49" fmla="*/ 0 h 252"/>
              <a:gd name="T50" fmla="*/ 2100 w 1120"/>
              <a:gd name="T51" fmla="*/ 15 h 252"/>
              <a:gd name="T52" fmla="*/ 2100 w 1120"/>
              <a:gd name="T53" fmla="*/ 61 h 252"/>
              <a:gd name="T54" fmla="*/ 2100 w 1120"/>
              <a:gd name="T55" fmla="*/ 6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1">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75000"/>
            </a:schemeClr>
          </a:solidFill>
          <a:ln>
            <a:noFill/>
          </a:ln>
        </p:spPr>
        <p:txBody>
          <a:bodyPr/>
          <a:lstStyle/>
          <a:p>
            <a:endParaRPr lang="zh-CN" altLang="en-US" sz="1350">
              <a:solidFill>
                <a:prstClr val="black"/>
              </a:solidFill>
              <a:latin typeface="微软雅黑" charset="-122"/>
              <a:ea typeface="微软雅黑" charset="-122"/>
            </a:endParaRPr>
          </a:p>
        </p:txBody>
      </p:sp>
      <p:grpSp>
        <p:nvGrpSpPr>
          <p:cNvPr id="12" name="组合 11"/>
          <p:cNvGrpSpPr/>
          <p:nvPr>
            <p:custDataLst>
              <p:tags r:id="rId10"/>
            </p:custDataLst>
          </p:nvPr>
        </p:nvGrpSpPr>
        <p:grpSpPr>
          <a:xfrm>
            <a:off x="5952489" y="2092491"/>
            <a:ext cx="2712060" cy="733393"/>
            <a:chOff x="6673443" y="1731277"/>
            <a:chExt cx="1892294" cy="460542"/>
          </a:xfrm>
          <a:solidFill>
            <a:schemeClr val="accent1"/>
          </a:solidFill>
        </p:grpSpPr>
        <p:grpSp>
          <p:nvGrpSpPr>
            <p:cNvPr id="15" name="组合 14"/>
            <p:cNvGrpSpPr/>
            <p:nvPr/>
          </p:nvGrpSpPr>
          <p:grpSpPr>
            <a:xfrm>
              <a:off x="7894505" y="1731277"/>
              <a:ext cx="671232" cy="460542"/>
              <a:chOff x="7894505" y="1731277"/>
              <a:chExt cx="671232" cy="460542"/>
            </a:xfrm>
            <a:grpFill/>
          </p:grpSpPr>
          <p:grpSp>
            <p:nvGrpSpPr>
              <p:cNvPr id="18" name="组合 17"/>
              <p:cNvGrpSpPr/>
              <p:nvPr/>
            </p:nvGrpSpPr>
            <p:grpSpPr>
              <a:xfrm>
                <a:off x="7951681" y="1731277"/>
                <a:ext cx="614056" cy="310944"/>
                <a:chOff x="7119938" y="3941226"/>
                <a:chExt cx="1244600" cy="630237"/>
              </a:xfrm>
              <a:grpFill/>
            </p:grpSpPr>
            <p:sp>
              <p:nvSpPr>
                <p:cNvPr id="22" name="Freeform 15"/>
                <p:cNvSpPr/>
                <p:nvPr>
                  <p:custDataLst>
                    <p:tags r:id="rId11"/>
                  </p:custDataLst>
                </p:nvPr>
              </p:nvSpPr>
              <p:spPr bwMode="auto">
                <a:xfrm>
                  <a:off x="7783513" y="4169826"/>
                  <a:ext cx="581025" cy="311150"/>
                </a:xfrm>
                <a:custGeom>
                  <a:gdLst>
                    <a:gd name="T0" fmla="*/ 6 w 155"/>
                    <a:gd name="T1" fmla="*/ 8 h 83"/>
                    <a:gd name="T2" fmla="*/ 1 w 155"/>
                    <a:gd name="T3" fmla="*/ 16 h 83"/>
                    <a:gd name="T4" fmla="*/ 9 w 155"/>
                    <a:gd name="T5" fmla="*/ 21 h 83"/>
                    <a:gd name="T6" fmla="*/ 59 w 155"/>
                    <a:gd name="T7" fmla="*/ 15 h 83"/>
                    <a:gd name="T8" fmla="*/ 94 w 155"/>
                    <a:gd name="T9" fmla="*/ 23 h 83"/>
                    <a:gd name="T10" fmla="*/ 98 w 155"/>
                    <a:gd name="T11" fmla="*/ 24 h 83"/>
                    <a:gd name="T12" fmla="*/ 141 w 155"/>
                    <a:gd name="T13" fmla="*/ 42 h 83"/>
                    <a:gd name="T14" fmla="*/ 98 w 155"/>
                    <a:gd name="T15" fmla="*/ 59 h 83"/>
                    <a:gd name="T16" fmla="*/ 94 w 155"/>
                    <a:gd name="T17" fmla="*/ 60 h 83"/>
                    <a:gd name="T18" fmla="*/ 59 w 155"/>
                    <a:gd name="T19" fmla="*/ 69 h 83"/>
                    <a:gd name="T20" fmla="*/ 58 w 155"/>
                    <a:gd name="T21" fmla="*/ 69 h 83"/>
                    <a:gd name="T22" fmla="*/ 24 w 155"/>
                    <a:gd name="T23" fmla="*/ 57 h 83"/>
                    <a:gd name="T24" fmla="*/ 21 w 155"/>
                    <a:gd name="T25" fmla="*/ 50 h 83"/>
                    <a:gd name="T26" fmla="*/ 60 w 155"/>
                    <a:gd name="T27" fmla="*/ 34 h 83"/>
                    <a:gd name="T28" fmla="*/ 81 w 155"/>
                    <a:gd name="T29" fmla="*/ 41 h 83"/>
                    <a:gd name="T30" fmla="*/ 82 w 155"/>
                    <a:gd name="T31" fmla="*/ 42 h 83"/>
                    <a:gd name="T32" fmla="*/ 59 w 155"/>
                    <a:gd name="T33" fmla="*/ 49 h 83"/>
                    <a:gd name="T34" fmla="*/ 52 w 155"/>
                    <a:gd name="T35" fmla="*/ 56 h 83"/>
                    <a:gd name="T36" fmla="*/ 59 w 155"/>
                    <a:gd name="T37" fmla="*/ 63 h 83"/>
                    <a:gd name="T38" fmla="*/ 96 w 155"/>
                    <a:gd name="T39" fmla="*/ 43 h 83"/>
                    <a:gd name="T40" fmla="*/ 91 w 155"/>
                    <a:gd name="T41" fmla="*/ 31 h 83"/>
                    <a:gd name="T42" fmla="*/ 60 w 155"/>
                    <a:gd name="T43" fmla="*/ 20 h 83"/>
                    <a:gd name="T44" fmla="*/ 7 w 155"/>
                    <a:gd name="T45" fmla="*/ 50 h 83"/>
                    <a:gd name="T46" fmla="*/ 14 w 155"/>
                    <a:gd name="T47" fmla="*/ 67 h 83"/>
                    <a:gd name="T48" fmla="*/ 58 w 155"/>
                    <a:gd name="T49" fmla="*/ 83 h 83"/>
                    <a:gd name="T50" fmla="*/ 59 w 155"/>
                    <a:gd name="T51" fmla="*/ 83 h 83"/>
                    <a:gd name="T52" fmla="*/ 99 w 155"/>
                    <a:gd name="T53" fmla="*/ 73 h 83"/>
                    <a:gd name="T54" fmla="*/ 155 w 155"/>
                    <a:gd name="T55" fmla="*/ 42 h 83"/>
                    <a:gd name="T56" fmla="*/ 99 w 155"/>
                    <a:gd name="T57" fmla="*/ 10 h 83"/>
                    <a:gd name="T58" fmla="*/ 59 w 155"/>
                    <a:gd name="T59" fmla="*/ 0 h 83"/>
                    <a:gd name="T60" fmla="*/ 6 w 155"/>
                    <a:gd name="T61" fmla="*/ 8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5" h="83">
                      <a:moveTo>
                        <a:pt x="6" y="8"/>
                      </a:moveTo>
                      <a:cubicBezTo>
                        <a:pt x="2" y="9"/>
                        <a:pt x="0" y="12"/>
                        <a:pt x="1" y="16"/>
                      </a:cubicBezTo>
                      <a:cubicBezTo>
                        <a:pt x="2" y="20"/>
                        <a:pt x="6" y="22"/>
                        <a:pt x="9" y="21"/>
                      </a:cubicBezTo>
                      <a:cubicBezTo>
                        <a:pt x="25" y="17"/>
                        <a:pt x="43" y="14"/>
                        <a:pt x="59" y="15"/>
                      </a:cubicBezTo>
                      <a:cubicBezTo>
                        <a:pt x="73" y="15"/>
                        <a:pt x="85" y="18"/>
                        <a:pt x="94" y="23"/>
                      </a:cubicBezTo>
                      <a:cubicBezTo>
                        <a:pt x="95" y="24"/>
                        <a:pt x="96" y="24"/>
                        <a:pt x="98" y="24"/>
                      </a:cubicBezTo>
                      <a:cubicBezTo>
                        <a:pt x="124" y="24"/>
                        <a:pt x="141" y="35"/>
                        <a:pt x="141" y="42"/>
                      </a:cubicBezTo>
                      <a:cubicBezTo>
                        <a:pt x="141" y="49"/>
                        <a:pt x="124" y="59"/>
                        <a:pt x="98" y="59"/>
                      </a:cubicBezTo>
                      <a:cubicBezTo>
                        <a:pt x="96" y="59"/>
                        <a:pt x="95" y="60"/>
                        <a:pt x="94" y="60"/>
                      </a:cubicBezTo>
                      <a:cubicBezTo>
                        <a:pt x="85" y="66"/>
                        <a:pt x="72" y="69"/>
                        <a:pt x="59" y="69"/>
                      </a:cubicBezTo>
                      <a:cubicBezTo>
                        <a:pt x="58" y="69"/>
                        <a:pt x="58" y="69"/>
                        <a:pt x="58" y="69"/>
                      </a:cubicBezTo>
                      <a:cubicBezTo>
                        <a:pt x="44" y="68"/>
                        <a:pt x="30" y="64"/>
                        <a:pt x="24" y="57"/>
                      </a:cubicBezTo>
                      <a:cubicBezTo>
                        <a:pt x="22" y="55"/>
                        <a:pt x="21" y="53"/>
                        <a:pt x="21" y="50"/>
                      </a:cubicBezTo>
                      <a:cubicBezTo>
                        <a:pt x="21" y="42"/>
                        <a:pt x="38" y="33"/>
                        <a:pt x="60" y="34"/>
                      </a:cubicBezTo>
                      <a:cubicBezTo>
                        <a:pt x="71" y="34"/>
                        <a:pt x="78" y="38"/>
                        <a:pt x="81" y="41"/>
                      </a:cubicBezTo>
                      <a:cubicBezTo>
                        <a:pt x="82" y="41"/>
                        <a:pt x="82" y="42"/>
                        <a:pt x="82" y="42"/>
                      </a:cubicBezTo>
                      <a:cubicBezTo>
                        <a:pt x="82" y="44"/>
                        <a:pt x="74" y="50"/>
                        <a:pt x="59" y="49"/>
                      </a:cubicBezTo>
                      <a:cubicBezTo>
                        <a:pt x="55" y="49"/>
                        <a:pt x="52" y="52"/>
                        <a:pt x="52" y="56"/>
                      </a:cubicBezTo>
                      <a:cubicBezTo>
                        <a:pt x="52" y="60"/>
                        <a:pt x="55" y="63"/>
                        <a:pt x="59" y="63"/>
                      </a:cubicBezTo>
                      <a:cubicBezTo>
                        <a:pt x="79" y="64"/>
                        <a:pt x="96" y="55"/>
                        <a:pt x="96" y="43"/>
                      </a:cubicBezTo>
                      <a:cubicBezTo>
                        <a:pt x="96" y="39"/>
                        <a:pt x="95" y="35"/>
                        <a:pt x="91" y="31"/>
                      </a:cubicBezTo>
                      <a:cubicBezTo>
                        <a:pt x="85" y="25"/>
                        <a:pt x="74" y="20"/>
                        <a:pt x="60" y="20"/>
                      </a:cubicBezTo>
                      <a:cubicBezTo>
                        <a:pt x="31" y="19"/>
                        <a:pt x="8" y="32"/>
                        <a:pt x="7" y="50"/>
                      </a:cubicBezTo>
                      <a:cubicBezTo>
                        <a:pt x="6" y="56"/>
                        <a:pt x="9" y="62"/>
                        <a:pt x="14" y="67"/>
                      </a:cubicBezTo>
                      <a:cubicBezTo>
                        <a:pt x="22" y="76"/>
                        <a:pt x="39" y="82"/>
                        <a:pt x="58" y="83"/>
                      </a:cubicBezTo>
                      <a:cubicBezTo>
                        <a:pt x="58" y="83"/>
                        <a:pt x="59" y="83"/>
                        <a:pt x="59" y="83"/>
                      </a:cubicBezTo>
                      <a:cubicBezTo>
                        <a:pt x="74" y="83"/>
                        <a:pt x="88" y="79"/>
                        <a:pt x="99" y="73"/>
                      </a:cubicBezTo>
                      <a:cubicBezTo>
                        <a:pt x="131" y="73"/>
                        <a:pt x="155" y="60"/>
                        <a:pt x="155" y="42"/>
                      </a:cubicBezTo>
                      <a:cubicBezTo>
                        <a:pt x="155" y="24"/>
                        <a:pt x="131" y="10"/>
                        <a:pt x="99" y="10"/>
                      </a:cubicBezTo>
                      <a:cubicBezTo>
                        <a:pt x="88" y="4"/>
                        <a:pt x="75" y="1"/>
                        <a:pt x="59" y="0"/>
                      </a:cubicBezTo>
                      <a:cubicBezTo>
                        <a:pt x="42" y="0"/>
                        <a:pt x="23" y="3"/>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23" name="Freeform 16"/>
                <p:cNvSpPr/>
                <p:nvPr>
                  <p:custDataLst>
                    <p:tags r:id="rId12"/>
                  </p:custDataLst>
                </p:nvPr>
              </p:nvSpPr>
              <p:spPr bwMode="auto">
                <a:xfrm>
                  <a:off x="7119938" y="4125376"/>
                  <a:ext cx="944563" cy="446087"/>
                </a:xfrm>
                <a:custGeom>
                  <a:gdLst>
                    <a:gd name="T0" fmla="*/ 59 w 252"/>
                    <a:gd name="T1" fmla="*/ 19 h 119"/>
                    <a:gd name="T2" fmla="*/ 58 w 252"/>
                    <a:gd name="T3" fmla="*/ 19 h 119"/>
                    <a:gd name="T4" fmla="*/ 0 w 252"/>
                    <a:gd name="T5" fmla="*/ 52 h 119"/>
                    <a:gd name="T6" fmla="*/ 31 w 252"/>
                    <a:gd name="T7" fmla="*/ 81 h 119"/>
                    <a:gd name="T8" fmla="*/ 80 w 252"/>
                    <a:gd name="T9" fmla="*/ 109 h 119"/>
                    <a:gd name="T10" fmla="*/ 86 w 252"/>
                    <a:gd name="T11" fmla="*/ 109 h 119"/>
                    <a:gd name="T12" fmla="*/ 136 w 252"/>
                    <a:gd name="T13" fmla="*/ 119 h 119"/>
                    <a:gd name="T14" fmla="*/ 187 w 252"/>
                    <a:gd name="T15" fmla="*/ 109 h 119"/>
                    <a:gd name="T16" fmla="*/ 199 w 252"/>
                    <a:gd name="T17" fmla="*/ 109 h 119"/>
                    <a:gd name="T18" fmla="*/ 250 w 252"/>
                    <a:gd name="T19" fmla="*/ 92 h 119"/>
                    <a:gd name="T20" fmla="*/ 249 w 252"/>
                    <a:gd name="T21" fmla="*/ 82 h 119"/>
                    <a:gd name="T22" fmla="*/ 239 w 252"/>
                    <a:gd name="T23" fmla="*/ 83 h 119"/>
                    <a:gd name="T24" fmla="*/ 199 w 252"/>
                    <a:gd name="T25" fmla="*/ 95 h 119"/>
                    <a:gd name="T26" fmla="*/ 187 w 252"/>
                    <a:gd name="T27" fmla="*/ 95 h 119"/>
                    <a:gd name="T28" fmla="*/ 183 w 252"/>
                    <a:gd name="T29" fmla="*/ 95 h 119"/>
                    <a:gd name="T30" fmla="*/ 136 w 252"/>
                    <a:gd name="T31" fmla="*/ 105 h 119"/>
                    <a:gd name="T32" fmla="*/ 91 w 252"/>
                    <a:gd name="T33" fmla="*/ 96 h 119"/>
                    <a:gd name="T34" fmla="*/ 87 w 252"/>
                    <a:gd name="T35" fmla="*/ 95 h 119"/>
                    <a:gd name="T36" fmla="*/ 80 w 252"/>
                    <a:gd name="T37" fmla="*/ 95 h 119"/>
                    <a:gd name="T38" fmla="*/ 44 w 252"/>
                    <a:gd name="T39" fmla="*/ 76 h 119"/>
                    <a:gd name="T40" fmla="*/ 44 w 252"/>
                    <a:gd name="T41" fmla="*/ 76 h 119"/>
                    <a:gd name="T42" fmla="*/ 39 w 252"/>
                    <a:gd name="T43" fmla="*/ 69 h 119"/>
                    <a:gd name="T44" fmla="*/ 14 w 252"/>
                    <a:gd name="T45" fmla="*/ 52 h 119"/>
                    <a:gd name="T46" fmla="*/ 58 w 252"/>
                    <a:gd name="T47" fmla="*/ 33 h 119"/>
                    <a:gd name="T48" fmla="*/ 61 w 252"/>
                    <a:gd name="T49" fmla="*/ 33 h 119"/>
                    <a:gd name="T50" fmla="*/ 66 w 252"/>
                    <a:gd name="T51" fmla="*/ 30 h 119"/>
                    <a:gd name="T52" fmla="*/ 110 w 252"/>
                    <a:gd name="T53" fmla="*/ 14 h 119"/>
                    <a:gd name="T54" fmla="*/ 147 w 252"/>
                    <a:gd name="T55" fmla="*/ 24 h 119"/>
                    <a:gd name="T56" fmla="*/ 151 w 252"/>
                    <a:gd name="T57" fmla="*/ 25 h 119"/>
                    <a:gd name="T58" fmla="*/ 155 w 252"/>
                    <a:gd name="T59" fmla="*/ 25 h 119"/>
                    <a:gd name="T60" fmla="*/ 190 w 252"/>
                    <a:gd name="T61" fmla="*/ 46 h 119"/>
                    <a:gd name="T62" fmla="*/ 189 w 252"/>
                    <a:gd name="T63" fmla="*/ 49 h 119"/>
                    <a:gd name="T64" fmla="*/ 197 w 252"/>
                    <a:gd name="T65" fmla="*/ 44 h 119"/>
                    <a:gd name="T66" fmla="*/ 203 w 252"/>
                    <a:gd name="T67" fmla="*/ 52 h 119"/>
                    <a:gd name="T68" fmla="*/ 204 w 252"/>
                    <a:gd name="T69" fmla="*/ 46 h 119"/>
                    <a:gd name="T70" fmla="*/ 155 w 252"/>
                    <a:gd name="T71" fmla="*/ 11 h 119"/>
                    <a:gd name="T72" fmla="*/ 152 w 252"/>
                    <a:gd name="T73" fmla="*/ 11 h 119"/>
                    <a:gd name="T74" fmla="*/ 110 w 252"/>
                    <a:gd name="T75" fmla="*/ 0 h 119"/>
                    <a:gd name="T76" fmla="*/ 59 w 252"/>
                    <a:gd name="T77" fmla="*/ 19 h 1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1" h="119">
                      <a:moveTo>
                        <a:pt x="59" y="19"/>
                      </a:moveTo>
                      <a:cubicBezTo>
                        <a:pt x="58" y="19"/>
                        <a:pt x="58" y="19"/>
                        <a:pt x="58" y="19"/>
                      </a:cubicBezTo>
                      <a:cubicBezTo>
                        <a:pt x="25" y="19"/>
                        <a:pt x="0" y="33"/>
                        <a:pt x="0" y="52"/>
                      </a:cubicBezTo>
                      <a:cubicBezTo>
                        <a:pt x="0" y="64"/>
                        <a:pt x="12" y="75"/>
                        <a:pt x="31" y="81"/>
                      </a:cubicBezTo>
                      <a:cubicBezTo>
                        <a:pt x="34" y="97"/>
                        <a:pt x="54" y="109"/>
                        <a:pt x="80" y="109"/>
                      </a:cubicBezTo>
                      <a:cubicBezTo>
                        <a:pt x="80" y="109"/>
                        <a:pt x="84" y="109"/>
                        <a:pt x="86" y="109"/>
                      </a:cubicBezTo>
                      <a:cubicBezTo>
                        <a:pt x="100" y="115"/>
                        <a:pt x="118" y="119"/>
                        <a:pt x="136" y="119"/>
                      </a:cubicBezTo>
                      <a:cubicBezTo>
                        <a:pt x="155" y="119"/>
                        <a:pt x="173" y="115"/>
                        <a:pt x="187" y="109"/>
                      </a:cubicBezTo>
                      <a:cubicBezTo>
                        <a:pt x="191" y="109"/>
                        <a:pt x="199" y="109"/>
                        <a:pt x="199" y="109"/>
                      </a:cubicBezTo>
                      <a:cubicBezTo>
                        <a:pt x="221" y="109"/>
                        <a:pt x="240" y="103"/>
                        <a:pt x="250" y="92"/>
                      </a:cubicBezTo>
                      <a:cubicBezTo>
                        <a:pt x="252" y="89"/>
                        <a:pt x="252" y="85"/>
                        <a:pt x="249" y="82"/>
                      </a:cubicBezTo>
                      <a:cubicBezTo>
                        <a:pt x="246" y="80"/>
                        <a:pt x="242" y="80"/>
                        <a:pt x="239" y="83"/>
                      </a:cubicBezTo>
                      <a:cubicBezTo>
                        <a:pt x="233" y="89"/>
                        <a:pt x="219" y="95"/>
                        <a:pt x="199" y="95"/>
                      </a:cubicBezTo>
                      <a:cubicBezTo>
                        <a:pt x="187" y="95"/>
                        <a:pt x="187" y="95"/>
                        <a:pt x="187" y="95"/>
                      </a:cubicBezTo>
                      <a:cubicBezTo>
                        <a:pt x="186" y="94"/>
                        <a:pt x="184" y="95"/>
                        <a:pt x="183" y="95"/>
                      </a:cubicBezTo>
                      <a:cubicBezTo>
                        <a:pt x="171" y="101"/>
                        <a:pt x="154" y="105"/>
                        <a:pt x="136" y="105"/>
                      </a:cubicBezTo>
                      <a:cubicBezTo>
                        <a:pt x="119" y="105"/>
                        <a:pt x="103" y="102"/>
                        <a:pt x="91" y="96"/>
                      </a:cubicBezTo>
                      <a:cubicBezTo>
                        <a:pt x="90" y="95"/>
                        <a:pt x="88" y="95"/>
                        <a:pt x="87" y="95"/>
                      </a:cubicBezTo>
                      <a:cubicBezTo>
                        <a:pt x="80" y="95"/>
                        <a:pt x="80" y="95"/>
                        <a:pt x="80" y="95"/>
                      </a:cubicBezTo>
                      <a:cubicBezTo>
                        <a:pt x="59" y="95"/>
                        <a:pt x="44" y="85"/>
                        <a:pt x="44" y="76"/>
                      </a:cubicBezTo>
                      <a:cubicBezTo>
                        <a:pt x="44" y="76"/>
                        <a:pt x="44" y="76"/>
                        <a:pt x="44" y="76"/>
                      </a:cubicBezTo>
                      <a:cubicBezTo>
                        <a:pt x="45" y="73"/>
                        <a:pt x="42" y="69"/>
                        <a:pt x="39" y="69"/>
                      </a:cubicBezTo>
                      <a:cubicBezTo>
                        <a:pt x="22" y="65"/>
                        <a:pt x="14" y="57"/>
                        <a:pt x="14" y="52"/>
                      </a:cubicBezTo>
                      <a:cubicBezTo>
                        <a:pt x="14" y="43"/>
                        <a:pt x="33" y="33"/>
                        <a:pt x="58" y="33"/>
                      </a:cubicBezTo>
                      <a:cubicBezTo>
                        <a:pt x="61" y="33"/>
                        <a:pt x="61" y="33"/>
                        <a:pt x="61" y="33"/>
                      </a:cubicBezTo>
                      <a:cubicBezTo>
                        <a:pt x="63" y="33"/>
                        <a:pt x="65" y="32"/>
                        <a:pt x="66" y="30"/>
                      </a:cubicBezTo>
                      <a:cubicBezTo>
                        <a:pt x="75" y="20"/>
                        <a:pt x="92" y="14"/>
                        <a:pt x="110" y="14"/>
                      </a:cubicBezTo>
                      <a:cubicBezTo>
                        <a:pt x="124" y="14"/>
                        <a:pt x="137" y="18"/>
                        <a:pt x="147" y="24"/>
                      </a:cubicBezTo>
                      <a:cubicBezTo>
                        <a:pt x="148" y="25"/>
                        <a:pt x="150" y="25"/>
                        <a:pt x="151" y="25"/>
                      </a:cubicBezTo>
                      <a:cubicBezTo>
                        <a:pt x="155" y="25"/>
                        <a:pt x="155" y="25"/>
                        <a:pt x="155" y="25"/>
                      </a:cubicBezTo>
                      <a:cubicBezTo>
                        <a:pt x="174" y="25"/>
                        <a:pt x="190" y="35"/>
                        <a:pt x="190" y="46"/>
                      </a:cubicBezTo>
                      <a:cubicBezTo>
                        <a:pt x="189" y="49"/>
                        <a:pt x="189" y="49"/>
                        <a:pt x="189" y="49"/>
                      </a:cubicBezTo>
                      <a:cubicBezTo>
                        <a:pt x="190" y="45"/>
                        <a:pt x="193" y="43"/>
                        <a:pt x="197" y="44"/>
                      </a:cubicBezTo>
                      <a:cubicBezTo>
                        <a:pt x="201" y="44"/>
                        <a:pt x="203" y="49"/>
                        <a:pt x="203" y="52"/>
                      </a:cubicBezTo>
                      <a:cubicBezTo>
                        <a:pt x="204" y="46"/>
                        <a:pt x="204" y="46"/>
                        <a:pt x="204" y="46"/>
                      </a:cubicBezTo>
                      <a:cubicBezTo>
                        <a:pt x="204" y="26"/>
                        <a:pt x="182" y="11"/>
                        <a:pt x="155" y="11"/>
                      </a:cubicBezTo>
                      <a:cubicBezTo>
                        <a:pt x="155" y="11"/>
                        <a:pt x="154" y="11"/>
                        <a:pt x="152" y="11"/>
                      </a:cubicBezTo>
                      <a:cubicBezTo>
                        <a:pt x="141" y="4"/>
                        <a:pt x="126" y="0"/>
                        <a:pt x="110" y="0"/>
                      </a:cubicBezTo>
                      <a:cubicBezTo>
                        <a:pt x="89" y="0"/>
                        <a:pt x="70" y="7"/>
                        <a:pt x="5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24" name="Freeform 17"/>
                <p:cNvSpPr/>
                <p:nvPr>
                  <p:custDataLst>
                    <p:tags r:id="rId13"/>
                  </p:custDataLst>
                </p:nvPr>
              </p:nvSpPr>
              <p:spPr bwMode="auto">
                <a:xfrm>
                  <a:off x="7450138" y="4166651"/>
                  <a:ext cx="434975" cy="277812"/>
                </a:xfrm>
                <a:custGeom>
                  <a:gdLst>
                    <a:gd name="T0" fmla="*/ 60 w 116"/>
                    <a:gd name="T1" fmla="*/ 7 h 74"/>
                    <a:gd name="T2" fmla="*/ 67 w 116"/>
                    <a:gd name="T3" fmla="*/ 14 h 74"/>
                    <a:gd name="T4" fmla="*/ 102 w 116"/>
                    <a:gd name="T5" fmla="*/ 35 h 74"/>
                    <a:gd name="T6" fmla="*/ 67 w 116"/>
                    <a:gd name="T7" fmla="*/ 55 h 74"/>
                    <a:gd name="T8" fmla="*/ 60 w 116"/>
                    <a:gd name="T9" fmla="*/ 55 h 74"/>
                    <a:gd name="T10" fmla="*/ 56 w 116"/>
                    <a:gd name="T11" fmla="*/ 56 h 74"/>
                    <a:gd name="T12" fmla="*/ 39 w 116"/>
                    <a:gd name="T13" fmla="*/ 60 h 74"/>
                    <a:gd name="T14" fmla="*/ 14 w 116"/>
                    <a:gd name="T15" fmla="*/ 46 h 74"/>
                    <a:gd name="T16" fmla="*/ 29 w 116"/>
                    <a:gd name="T17" fmla="*/ 33 h 74"/>
                    <a:gd name="T18" fmla="*/ 34 w 116"/>
                    <a:gd name="T19" fmla="*/ 24 h 74"/>
                    <a:gd name="T20" fmla="*/ 26 w 116"/>
                    <a:gd name="T21" fmla="*/ 19 h 74"/>
                    <a:gd name="T22" fmla="*/ 0 w 116"/>
                    <a:gd name="T23" fmla="*/ 46 h 74"/>
                    <a:gd name="T24" fmla="*/ 39 w 116"/>
                    <a:gd name="T25" fmla="*/ 74 h 74"/>
                    <a:gd name="T26" fmla="*/ 60 w 116"/>
                    <a:gd name="T27" fmla="*/ 69 h 74"/>
                    <a:gd name="T28" fmla="*/ 67 w 116"/>
                    <a:gd name="T29" fmla="*/ 69 h 74"/>
                    <a:gd name="T30" fmla="*/ 116 w 116"/>
                    <a:gd name="T31" fmla="*/ 35 h 74"/>
                    <a:gd name="T32" fmla="*/ 67 w 116"/>
                    <a:gd name="T33" fmla="*/ 0 h 74"/>
                    <a:gd name="T34" fmla="*/ 60 w 116"/>
                    <a:gd name="T35" fmla="*/ 7 h 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74">
                      <a:moveTo>
                        <a:pt x="60" y="7"/>
                      </a:moveTo>
                      <a:cubicBezTo>
                        <a:pt x="60" y="11"/>
                        <a:pt x="63" y="14"/>
                        <a:pt x="67" y="14"/>
                      </a:cubicBezTo>
                      <a:cubicBezTo>
                        <a:pt x="86" y="14"/>
                        <a:pt x="102" y="24"/>
                        <a:pt x="102" y="35"/>
                      </a:cubicBezTo>
                      <a:cubicBezTo>
                        <a:pt x="102" y="46"/>
                        <a:pt x="86" y="55"/>
                        <a:pt x="67" y="55"/>
                      </a:cubicBezTo>
                      <a:cubicBezTo>
                        <a:pt x="60" y="55"/>
                        <a:pt x="60" y="55"/>
                        <a:pt x="60" y="55"/>
                      </a:cubicBezTo>
                      <a:cubicBezTo>
                        <a:pt x="59" y="55"/>
                        <a:pt x="57" y="55"/>
                        <a:pt x="56" y="56"/>
                      </a:cubicBezTo>
                      <a:cubicBezTo>
                        <a:pt x="51" y="58"/>
                        <a:pt x="45" y="60"/>
                        <a:pt x="39" y="60"/>
                      </a:cubicBezTo>
                      <a:cubicBezTo>
                        <a:pt x="24" y="60"/>
                        <a:pt x="14" y="52"/>
                        <a:pt x="14" y="46"/>
                      </a:cubicBezTo>
                      <a:cubicBezTo>
                        <a:pt x="14" y="40"/>
                        <a:pt x="20" y="35"/>
                        <a:pt x="29" y="33"/>
                      </a:cubicBezTo>
                      <a:cubicBezTo>
                        <a:pt x="33" y="32"/>
                        <a:pt x="35" y="28"/>
                        <a:pt x="34" y="24"/>
                      </a:cubicBezTo>
                      <a:cubicBezTo>
                        <a:pt x="34" y="21"/>
                        <a:pt x="30" y="18"/>
                        <a:pt x="26" y="19"/>
                      </a:cubicBezTo>
                      <a:cubicBezTo>
                        <a:pt x="10" y="23"/>
                        <a:pt x="0" y="33"/>
                        <a:pt x="0" y="46"/>
                      </a:cubicBezTo>
                      <a:cubicBezTo>
                        <a:pt x="0" y="62"/>
                        <a:pt x="17" y="74"/>
                        <a:pt x="39" y="74"/>
                      </a:cubicBezTo>
                      <a:cubicBezTo>
                        <a:pt x="47" y="74"/>
                        <a:pt x="54" y="72"/>
                        <a:pt x="60" y="69"/>
                      </a:cubicBezTo>
                      <a:cubicBezTo>
                        <a:pt x="63" y="69"/>
                        <a:pt x="67" y="69"/>
                        <a:pt x="67" y="69"/>
                      </a:cubicBezTo>
                      <a:cubicBezTo>
                        <a:pt x="94" y="69"/>
                        <a:pt x="116" y="54"/>
                        <a:pt x="116" y="35"/>
                      </a:cubicBezTo>
                      <a:cubicBezTo>
                        <a:pt x="116" y="15"/>
                        <a:pt x="94" y="0"/>
                        <a:pt x="67" y="0"/>
                      </a:cubicBezTo>
                      <a:cubicBezTo>
                        <a:pt x="63" y="0"/>
                        <a:pt x="60" y="3"/>
                        <a:pt x="6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25" name="Freeform 18"/>
                <p:cNvSpPr/>
                <p:nvPr>
                  <p:custDataLst>
                    <p:tags r:id="rId14"/>
                  </p:custDataLst>
                </p:nvPr>
              </p:nvSpPr>
              <p:spPr bwMode="auto">
                <a:xfrm>
                  <a:off x="7450138" y="4233326"/>
                  <a:ext cx="285750" cy="211137"/>
                </a:xfrm>
                <a:custGeom>
                  <a:gdLst>
                    <a:gd name="T0" fmla="*/ 0 w 76"/>
                    <a:gd name="T1" fmla="*/ 28 h 56"/>
                    <a:gd name="T2" fmla="*/ 39 w 76"/>
                    <a:gd name="T3" fmla="*/ 56 h 56"/>
                    <a:gd name="T4" fmla="*/ 46 w 76"/>
                    <a:gd name="T5" fmla="*/ 49 h 56"/>
                    <a:gd name="T6" fmla="*/ 39 w 76"/>
                    <a:gd name="T7" fmla="*/ 42 h 56"/>
                    <a:gd name="T8" fmla="*/ 14 w 76"/>
                    <a:gd name="T9" fmla="*/ 28 h 56"/>
                    <a:gd name="T10" fmla="*/ 39 w 76"/>
                    <a:gd name="T11" fmla="*/ 14 h 56"/>
                    <a:gd name="T12" fmla="*/ 62 w 76"/>
                    <a:gd name="T13" fmla="*/ 23 h 56"/>
                    <a:gd name="T14" fmla="*/ 72 w 76"/>
                    <a:gd name="T15" fmla="*/ 25 h 56"/>
                    <a:gd name="T16" fmla="*/ 74 w 76"/>
                    <a:gd name="T17" fmla="*/ 16 h 56"/>
                    <a:gd name="T18" fmla="*/ 39 w 76"/>
                    <a:gd name="T19" fmla="*/ 0 h 56"/>
                    <a:gd name="T20" fmla="*/ 0 w 76"/>
                    <a:gd name="T21" fmla="*/ 28 h 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56">
                      <a:moveTo>
                        <a:pt x="0" y="28"/>
                      </a:moveTo>
                      <a:cubicBezTo>
                        <a:pt x="0" y="44"/>
                        <a:pt x="17" y="56"/>
                        <a:pt x="39" y="56"/>
                      </a:cubicBezTo>
                      <a:cubicBezTo>
                        <a:pt x="43" y="56"/>
                        <a:pt x="46" y="53"/>
                        <a:pt x="46" y="49"/>
                      </a:cubicBezTo>
                      <a:cubicBezTo>
                        <a:pt x="46" y="45"/>
                        <a:pt x="43" y="42"/>
                        <a:pt x="39" y="42"/>
                      </a:cubicBezTo>
                      <a:cubicBezTo>
                        <a:pt x="24" y="42"/>
                        <a:pt x="14" y="34"/>
                        <a:pt x="14" y="28"/>
                      </a:cubicBezTo>
                      <a:cubicBezTo>
                        <a:pt x="14" y="21"/>
                        <a:pt x="24" y="14"/>
                        <a:pt x="39" y="14"/>
                      </a:cubicBezTo>
                      <a:cubicBezTo>
                        <a:pt x="51" y="14"/>
                        <a:pt x="59" y="19"/>
                        <a:pt x="62" y="23"/>
                      </a:cubicBezTo>
                      <a:cubicBezTo>
                        <a:pt x="64" y="27"/>
                        <a:pt x="69" y="28"/>
                        <a:pt x="72" y="25"/>
                      </a:cubicBezTo>
                      <a:cubicBezTo>
                        <a:pt x="75" y="23"/>
                        <a:pt x="76" y="19"/>
                        <a:pt x="74" y="16"/>
                      </a:cubicBezTo>
                      <a:cubicBezTo>
                        <a:pt x="68" y="6"/>
                        <a:pt x="54" y="0"/>
                        <a:pt x="39" y="0"/>
                      </a:cubicBezTo>
                      <a:cubicBezTo>
                        <a:pt x="17" y="0"/>
                        <a:pt x="0" y="12"/>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26" name="Freeform 19"/>
                <p:cNvSpPr/>
                <p:nvPr>
                  <p:custDataLst>
                    <p:tags r:id="rId15"/>
                  </p:custDataLst>
                </p:nvPr>
              </p:nvSpPr>
              <p:spPr bwMode="auto">
                <a:xfrm>
                  <a:off x="7439025" y="3941226"/>
                  <a:ext cx="588963" cy="285750"/>
                </a:xfrm>
                <a:custGeom>
                  <a:gdLst>
                    <a:gd name="T0" fmla="*/ 8 w 157"/>
                    <a:gd name="T1" fmla="*/ 15 h 76"/>
                    <a:gd name="T2" fmla="*/ 1 w 157"/>
                    <a:gd name="T3" fmla="*/ 36 h 76"/>
                    <a:gd name="T4" fmla="*/ 26 w 157"/>
                    <a:gd name="T5" fmla="*/ 61 h 76"/>
                    <a:gd name="T6" fmla="*/ 34 w 157"/>
                    <a:gd name="T7" fmla="*/ 57 h 76"/>
                    <a:gd name="T8" fmla="*/ 30 w 157"/>
                    <a:gd name="T9" fmla="*/ 48 h 76"/>
                    <a:gd name="T10" fmla="*/ 15 w 157"/>
                    <a:gd name="T11" fmla="*/ 35 h 76"/>
                    <a:gd name="T12" fmla="*/ 18 w 157"/>
                    <a:gd name="T13" fmla="*/ 24 h 76"/>
                    <a:gd name="T14" fmla="*/ 50 w 157"/>
                    <a:gd name="T15" fmla="*/ 14 h 76"/>
                    <a:gd name="T16" fmla="*/ 85 w 157"/>
                    <a:gd name="T17" fmla="*/ 32 h 76"/>
                    <a:gd name="T18" fmla="*/ 92 w 157"/>
                    <a:gd name="T19" fmla="*/ 35 h 76"/>
                    <a:gd name="T20" fmla="*/ 99 w 157"/>
                    <a:gd name="T21" fmla="*/ 34 h 76"/>
                    <a:gd name="T22" fmla="*/ 143 w 157"/>
                    <a:gd name="T23" fmla="*/ 59 h 76"/>
                    <a:gd name="T24" fmla="*/ 142 w 157"/>
                    <a:gd name="T25" fmla="*/ 65 h 76"/>
                    <a:gd name="T26" fmla="*/ 145 w 157"/>
                    <a:gd name="T27" fmla="*/ 75 h 76"/>
                    <a:gd name="T28" fmla="*/ 154 w 157"/>
                    <a:gd name="T29" fmla="*/ 71 h 76"/>
                    <a:gd name="T30" fmla="*/ 157 w 157"/>
                    <a:gd name="T31" fmla="*/ 59 h 76"/>
                    <a:gd name="T32" fmla="*/ 99 w 157"/>
                    <a:gd name="T33" fmla="*/ 20 h 76"/>
                    <a:gd name="T34" fmla="*/ 94 w 157"/>
                    <a:gd name="T35" fmla="*/ 21 h 76"/>
                    <a:gd name="T36" fmla="*/ 50 w 157"/>
                    <a:gd name="T37" fmla="*/ 0 h 76"/>
                    <a:gd name="T38" fmla="*/ 8 w 157"/>
                    <a:gd name="T39" fmla="*/ 15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76">
                      <a:moveTo>
                        <a:pt x="8" y="15"/>
                      </a:moveTo>
                      <a:cubicBezTo>
                        <a:pt x="2" y="21"/>
                        <a:pt x="0" y="28"/>
                        <a:pt x="1" y="36"/>
                      </a:cubicBezTo>
                      <a:cubicBezTo>
                        <a:pt x="2" y="47"/>
                        <a:pt x="11" y="56"/>
                        <a:pt x="26" y="61"/>
                      </a:cubicBezTo>
                      <a:cubicBezTo>
                        <a:pt x="29" y="63"/>
                        <a:pt x="33" y="61"/>
                        <a:pt x="34" y="57"/>
                      </a:cubicBezTo>
                      <a:cubicBezTo>
                        <a:pt x="36" y="53"/>
                        <a:pt x="34" y="49"/>
                        <a:pt x="30" y="48"/>
                      </a:cubicBezTo>
                      <a:cubicBezTo>
                        <a:pt x="21" y="45"/>
                        <a:pt x="15" y="40"/>
                        <a:pt x="15" y="35"/>
                      </a:cubicBezTo>
                      <a:cubicBezTo>
                        <a:pt x="14" y="31"/>
                        <a:pt x="15" y="27"/>
                        <a:pt x="18" y="24"/>
                      </a:cubicBezTo>
                      <a:cubicBezTo>
                        <a:pt x="24" y="18"/>
                        <a:pt x="36" y="14"/>
                        <a:pt x="50" y="14"/>
                      </a:cubicBezTo>
                      <a:cubicBezTo>
                        <a:pt x="66" y="14"/>
                        <a:pt x="80" y="25"/>
                        <a:pt x="85" y="32"/>
                      </a:cubicBezTo>
                      <a:cubicBezTo>
                        <a:pt x="87" y="34"/>
                        <a:pt x="89" y="35"/>
                        <a:pt x="92" y="35"/>
                      </a:cubicBezTo>
                      <a:cubicBezTo>
                        <a:pt x="99" y="34"/>
                        <a:pt x="99" y="34"/>
                        <a:pt x="99" y="34"/>
                      </a:cubicBezTo>
                      <a:cubicBezTo>
                        <a:pt x="123" y="34"/>
                        <a:pt x="143" y="46"/>
                        <a:pt x="143" y="59"/>
                      </a:cubicBezTo>
                      <a:cubicBezTo>
                        <a:pt x="143" y="61"/>
                        <a:pt x="143" y="63"/>
                        <a:pt x="142" y="65"/>
                      </a:cubicBezTo>
                      <a:cubicBezTo>
                        <a:pt x="140" y="69"/>
                        <a:pt x="141" y="73"/>
                        <a:pt x="145" y="75"/>
                      </a:cubicBezTo>
                      <a:cubicBezTo>
                        <a:pt x="148" y="76"/>
                        <a:pt x="153" y="75"/>
                        <a:pt x="154" y="71"/>
                      </a:cubicBezTo>
                      <a:cubicBezTo>
                        <a:pt x="156" y="67"/>
                        <a:pt x="157" y="63"/>
                        <a:pt x="157" y="59"/>
                      </a:cubicBezTo>
                      <a:cubicBezTo>
                        <a:pt x="157" y="37"/>
                        <a:pt x="132" y="20"/>
                        <a:pt x="99" y="20"/>
                      </a:cubicBezTo>
                      <a:cubicBezTo>
                        <a:pt x="99" y="20"/>
                        <a:pt x="96" y="21"/>
                        <a:pt x="94" y="21"/>
                      </a:cubicBezTo>
                      <a:cubicBezTo>
                        <a:pt x="86" y="11"/>
                        <a:pt x="70" y="0"/>
                        <a:pt x="50" y="0"/>
                      </a:cubicBezTo>
                      <a:cubicBezTo>
                        <a:pt x="32" y="0"/>
                        <a:pt x="16" y="6"/>
                        <a:pt x="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27" name="Freeform 20"/>
                <p:cNvSpPr/>
                <p:nvPr>
                  <p:custDataLst>
                    <p:tags r:id="rId16"/>
                  </p:custDataLst>
                </p:nvPr>
              </p:nvSpPr>
              <p:spPr bwMode="auto">
                <a:xfrm>
                  <a:off x="7518400" y="4026951"/>
                  <a:ext cx="187325" cy="165100"/>
                </a:xfrm>
                <a:custGeom>
                  <a:gdLst>
                    <a:gd name="T0" fmla="*/ 22 w 50"/>
                    <a:gd name="T1" fmla="*/ 1 h 44"/>
                    <a:gd name="T2" fmla="*/ 16 w 50"/>
                    <a:gd name="T3" fmla="*/ 10 h 44"/>
                    <a:gd name="T4" fmla="*/ 25 w 50"/>
                    <a:gd name="T5" fmla="*/ 15 h 44"/>
                    <a:gd name="T6" fmla="*/ 34 w 50"/>
                    <a:gd name="T7" fmla="*/ 17 h 44"/>
                    <a:gd name="T8" fmla="*/ 34 w 50"/>
                    <a:gd name="T9" fmla="*/ 22 h 44"/>
                    <a:gd name="T10" fmla="*/ 10 w 50"/>
                    <a:gd name="T11" fmla="*/ 25 h 44"/>
                    <a:gd name="T12" fmla="*/ 1 w 50"/>
                    <a:gd name="T13" fmla="*/ 30 h 44"/>
                    <a:gd name="T14" fmla="*/ 6 w 50"/>
                    <a:gd name="T15" fmla="*/ 39 h 44"/>
                    <a:gd name="T16" fmla="*/ 46 w 50"/>
                    <a:gd name="T17" fmla="*/ 28 h 44"/>
                    <a:gd name="T18" fmla="*/ 45 w 50"/>
                    <a:gd name="T19" fmla="*/ 8 h 44"/>
                    <a:gd name="T20" fmla="*/ 22 w 50"/>
                    <a:gd name="T21" fmla="*/ 1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4">
                      <a:moveTo>
                        <a:pt x="22" y="1"/>
                      </a:moveTo>
                      <a:cubicBezTo>
                        <a:pt x="18" y="2"/>
                        <a:pt x="16" y="6"/>
                        <a:pt x="16" y="10"/>
                      </a:cubicBezTo>
                      <a:cubicBezTo>
                        <a:pt x="17" y="13"/>
                        <a:pt x="21" y="16"/>
                        <a:pt x="25" y="15"/>
                      </a:cubicBezTo>
                      <a:cubicBezTo>
                        <a:pt x="30" y="14"/>
                        <a:pt x="33" y="16"/>
                        <a:pt x="34" y="17"/>
                      </a:cubicBezTo>
                      <a:cubicBezTo>
                        <a:pt x="35" y="18"/>
                        <a:pt x="34" y="21"/>
                        <a:pt x="34" y="22"/>
                      </a:cubicBezTo>
                      <a:cubicBezTo>
                        <a:pt x="32" y="26"/>
                        <a:pt x="22" y="29"/>
                        <a:pt x="10" y="25"/>
                      </a:cubicBezTo>
                      <a:cubicBezTo>
                        <a:pt x="6" y="24"/>
                        <a:pt x="2" y="27"/>
                        <a:pt x="1" y="30"/>
                      </a:cubicBezTo>
                      <a:cubicBezTo>
                        <a:pt x="0" y="34"/>
                        <a:pt x="2" y="38"/>
                        <a:pt x="6" y="39"/>
                      </a:cubicBezTo>
                      <a:cubicBezTo>
                        <a:pt x="24" y="44"/>
                        <a:pt x="41" y="39"/>
                        <a:pt x="46" y="28"/>
                      </a:cubicBezTo>
                      <a:cubicBezTo>
                        <a:pt x="50" y="21"/>
                        <a:pt x="49" y="14"/>
                        <a:pt x="45" y="8"/>
                      </a:cubicBezTo>
                      <a:cubicBezTo>
                        <a:pt x="41" y="2"/>
                        <a:pt x="32" y="0"/>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grpSp>
          <p:sp>
            <p:nvSpPr>
              <p:cNvPr id="19" name="Freeform 21"/>
              <p:cNvSpPr/>
              <p:nvPr>
                <p:custDataLst>
                  <p:tags r:id="rId17"/>
                </p:custDataLst>
              </p:nvPr>
            </p:nvSpPr>
            <p:spPr bwMode="auto">
              <a:xfrm>
                <a:off x="7894505" y="2061018"/>
                <a:ext cx="149598" cy="118268"/>
              </a:xfrm>
              <a:custGeom>
                <a:gdLst>
                  <a:gd name="T0" fmla="*/ 2 w 81"/>
                  <a:gd name="T1" fmla="*/ 25 h 64"/>
                  <a:gd name="T2" fmla="*/ 5 w 81"/>
                  <a:gd name="T3" fmla="*/ 44 h 64"/>
                  <a:gd name="T4" fmla="*/ 36 w 81"/>
                  <a:gd name="T5" fmla="*/ 62 h 64"/>
                  <a:gd name="T6" fmla="*/ 78 w 81"/>
                  <a:gd name="T7" fmla="*/ 53 h 64"/>
                  <a:gd name="T8" fmla="*/ 79 w 81"/>
                  <a:gd name="T9" fmla="*/ 44 h 64"/>
                  <a:gd name="T10" fmla="*/ 71 w 81"/>
                  <a:gd name="T11" fmla="*/ 43 h 64"/>
                  <a:gd name="T12" fmla="*/ 38 w 81"/>
                  <a:gd name="T13" fmla="*/ 49 h 64"/>
                  <a:gd name="T14" fmla="*/ 15 w 81"/>
                  <a:gd name="T15" fmla="*/ 38 h 64"/>
                  <a:gd name="T16" fmla="*/ 14 w 81"/>
                  <a:gd name="T17" fmla="*/ 30 h 64"/>
                  <a:gd name="T18" fmla="*/ 51 w 81"/>
                  <a:gd name="T19" fmla="*/ 16 h 64"/>
                  <a:gd name="T20" fmla="*/ 59 w 81"/>
                  <a:gd name="T21" fmla="*/ 11 h 64"/>
                  <a:gd name="T22" fmla="*/ 54 w 81"/>
                  <a:gd name="T23" fmla="*/ 4 h 64"/>
                  <a:gd name="T24" fmla="*/ 2 w 81"/>
                  <a:gd name="T25" fmla="*/ 25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64">
                    <a:moveTo>
                      <a:pt x="2" y="25"/>
                    </a:moveTo>
                    <a:cubicBezTo>
                      <a:pt x="0" y="31"/>
                      <a:pt x="1" y="38"/>
                      <a:pt x="5" y="44"/>
                    </a:cubicBezTo>
                    <a:cubicBezTo>
                      <a:pt x="11" y="54"/>
                      <a:pt x="22" y="60"/>
                      <a:pt x="36" y="62"/>
                    </a:cubicBezTo>
                    <a:cubicBezTo>
                      <a:pt x="53" y="64"/>
                      <a:pt x="69" y="60"/>
                      <a:pt x="78" y="53"/>
                    </a:cubicBezTo>
                    <a:cubicBezTo>
                      <a:pt x="81" y="51"/>
                      <a:pt x="81" y="47"/>
                      <a:pt x="79" y="44"/>
                    </a:cubicBezTo>
                    <a:cubicBezTo>
                      <a:pt x="77" y="41"/>
                      <a:pt x="73" y="41"/>
                      <a:pt x="71" y="43"/>
                    </a:cubicBezTo>
                    <a:cubicBezTo>
                      <a:pt x="64" y="48"/>
                      <a:pt x="51" y="51"/>
                      <a:pt x="38" y="49"/>
                    </a:cubicBezTo>
                    <a:cubicBezTo>
                      <a:pt x="26" y="48"/>
                      <a:pt x="18" y="42"/>
                      <a:pt x="15" y="38"/>
                    </a:cubicBezTo>
                    <a:cubicBezTo>
                      <a:pt x="14" y="35"/>
                      <a:pt x="13" y="32"/>
                      <a:pt x="14" y="30"/>
                    </a:cubicBezTo>
                    <a:cubicBezTo>
                      <a:pt x="17" y="20"/>
                      <a:pt x="34" y="13"/>
                      <a:pt x="51" y="16"/>
                    </a:cubicBezTo>
                    <a:cubicBezTo>
                      <a:pt x="55" y="17"/>
                      <a:pt x="58" y="15"/>
                      <a:pt x="59" y="11"/>
                    </a:cubicBezTo>
                    <a:cubicBezTo>
                      <a:pt x="60" y="8"/>
                      <a:pt x="57" y="5"/>
                      <a:pt x="54" y="4"/>
                    </a:cubicBezTo>
                    <a:cubicBezTo>
                      <a:pt x="32" y="0"/>
                      <a:pt x="8" y="9"/>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20" name="Freeform 22"/>
              <p:cNvSpPr/>
              <p:nvPr>
                <p:custDataLst>
                  <p:tags r:id="rId18"/>
                </p:custDataLst>
              </p:nvPr>
            </p:nvSpPr>
            <p:spPr bwMode="auto">
              <a:xfrm>
                <a:off x="8020606" y="2062585"/>
                <a:ext cx="123751" cy="93988"/>
              </a:xfrm>
              <a:custGeom>
                <a:gdLst>
                  <a:gd name="T0" fmla="*/ 1 w 67"/>
                  <a:gd name="T1" fmla="*/ 25 h 51"/>
                  <a:gd name="T2" fmla="*/ 5 w 67"/>
                  <a:gd name="T3" fmla="*/ 33 h 51"/>
                  <a:gd name="T4" fmla="*/ 13 w 67"/>
                  <a:gd name="T5" fmla="*/ 29 h 51"/>
                  <a:gd name="T6" fmla="*/ 43 w 67"/>
                  <a:gd name="T7" fmla="*/ 18 h 51"/>
                  <a:gd name="T8" fmla="*/ 53 w 67"/>
                  <a:gd name="T9" fmla="*/ 24 h 51"/>
                  <a:gd name="T10" fmla="*/ 52 w 67"/>
                  <a:gd name="T11" fmla="*/ 31 h 51"/>
                  <a:gd name="T12" fmla="*/ 42 w 67"/>
                  <a:gd name="T13" fmla="*/ 37 h 51"/>
                  <a:gd name="T14" fmla="*/ 35 w 67"/>
                  <a:gd name="T15" fmla="*/ 43 h 51"/>
                  <a:gd name="T16" fmla="*/ 41 w 67"/>
                  <a:gd name="T17" fmla="*/ 50 h 51"/>
                  <a:gd name="T18" fmla="*/ 63 w 67"/>
                  <a:gd name="T19" fmla="*/ 37 h 51"/>
                  <a:gd name="T20" fmla="*/ 64 w 67"/>
                  <a:gd name="T21" fmla="*/ 19 h 51"/>
                  <a:gd name="T22" fmla="*/ 46 w 67"/>
                  <a:gd name="T23" fmla="*/ 6 h 51"/>
                  <a:gd name="T24" fmla="*/ 1 w 67"/>
                  <a:gd name="T25" fmla="*/ 25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51">
                    <a:moveTo>
                      <a:pt x="1" y="25"/>
                    </a:moveTo>
                    <a:cubicBezTo>
                      <a:pt x="0" y="28"/>
                      <a:pt x="2" y="32"/>
                      <a:pt x="5" y="33"/>
                    </a:cubicBezTo>
                    <a:cubicBezTo>
                      <a:pt x="8" y="34"/>
                      <a:pt x="12" y="33"/>
                      <a:pt x="13" y="29"/>
                    </a:cubicBezTo>
                    <a:cubicBezTo>
                      <a:pt x="16" y="21"/>
                      <a:pt x="30" y="14"/>
                      <a:pt x="43" y="18"/>
                    </a:cubicBezTo>
                    <a:cubicBezTo>
                      <a:pt x="48" y="19"/>
                      <a:pt x="52" y="22"/>
                      <a:pt x="53" y="24"/>
                    </a:cubicBezTo>
                    <a:cubicBezTo>
                      <a:pt x="54" y="27"/>
                      <a:pt x="53" y="30"/>
                      <a:pt x="52" y="31"/>
                    </a:cubicBezTo>
                    <a:cubicBezTo>
                      <a:pt x="51" y="35"/>
                      <a:pt x="46" y="38"/>
                      <a:pt x="42" y="37"/>
                    </a:cubicBezTo>
                    <a:cubicBezTo>
                      <a:pt x="38" y="37"/>
                      <a:pt x="35" y="39"/>
                      <a:pt x="35" y="43"/>
                    </a:cubicBezTo>
                    <a:cubicBezTo>
                      <a:pt x="35" y="46"/>
                      <a:pt x="37" y="49"/>
                      <a:pt x="41" y="50"/>
                    </a:cubicBezTo>
                    <a:cubicBezTo>
                      <a:pt x="51" y="51"/>
                      <a:pt x="60" y="44"/>
                      <a:pt x="63" y="37"/>
                    </a:cubicBezTo>
                    <a:cubicBezTo>
                      <a:pt x="66" y="31"/>
                      <a:pt x="67" y="25"/>
                      <a:pt x="64" y="19"/>
                    </a:cubicBezTo>
                    <a:cubicBezTo>
                      <a:pt x="62" y="15"/>
                      <a:pt x="58" y="9"/>
                      <a:pt x="46" y="6"/>
                    </a:cubicBezTo>
                    <a:cubicBezTo>
                      <a:pt x="27" y="0"/>
                      <a:pt x="6" y="11"/>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21" name="Freeform 23"/>
              <p:cNvSpPr/>
              <p:nvPr>
                <p:custDataLst>
                  <p:tags r:id="rId19"/>
                </p:custDataLst>
              </p:nvPr>
            </p:nvSpPr>
            <p:spPr bwMode="auto">
              <a:xfrm>
                <a:off x="7979878" y="2017941"/>
                <a:ext cx="251418" cy="173878"/>
              </a:xfrm>
              <a:custGeom>
                <a:gdLst>
                  <a:gd name="T0" fmla="*/ 62 w 136"/>
                  <a:gd name="T1" fmla="*/ 0 h 94"/>
                  <a:gd name="T2" fmla="*/ 1 w 136"/>
                  <a:gd name="T3" fmla="*/ 30 h 94"/>
                  <a:gd name="T4" fmla="*/ 4 w 136"/>
                  <a:gd name="T5" fmla="*/ 38 h 94"/>
                  <a:gd name="T6" fmla="*/ 13 w 136"/>
                  <a:gd name="T7" fmla="*/ 35 h 94"/>
                  <a:gd name="T8" fmla="*/ 62 w 136"/>
                  <a:gd name="T9" fmla="*/ 12 h 94"/>
                  <a:gd name="T10" fmla="*/ 98 w 136"/>
                  <a:gd name="T11" fmla="*/ 29 h 94"/>
                  <a:gd name="T12" fmla="*/ 103 w 136"/>
                  <a:gd name="T13" fmla="*/ 32 h 94"/>
                  <a:gd name="T14" fmla="*/ 124 w 136"/>
                  <a:gd name="T15" fmla="*/ 48 h 94"/>
                  <a:gd name="T16" fmla="*/ 98 w 136"/>
                  <a:gd name="T17" fmla="*/ 65 h 94"/>
                  <a:gd name="T18" fmla="*/ 94 w 136"/>
                  <a:gd name="T19" fmla="*/ 64 h 94"/>
                  <a:gd name="T20" fmla="*/ 88 w 136"/>
                  <a:gd name="T21" fmla="*/ 68 h 94"/>
                  <a:gd name="T22" fmla="*/ 62 w 136"/>
                  <a:gd name="T23" fmla="*/ 82 h 94"/>
                  <a:gd name="T24" fmla="*/ 34 w 136"/>
                  <a:gd name="T25" fmla="*/ 59 h 94"/>
                  <a:gd name="T26" fmla="*/ 34 w 136"/>
                  <a:gd name="T27" fmla="*/ 55 h 94"/>
                  <a:gd name="T28" fmla="*/ 29 w 136"/>
                  <a:gd name="T29" fmla="*/ 47 h 94"/>
                  <a:gd name="T30" fmla="*/ 22 w 136"/>
                  <a:gd name="T31" fmla="*/ 52 h 94"/>
                  <a:gd name="T32" fmla="*/ 22 w 136"/>
                  <a:gd name="T33" fmla="*/ 59 h 94"/>
                  <a:gd name="T34" fmla="*/ 62 w 136"/>
                  <a:gd name="T35" fmla="*/ 94 h 94"/>
                  <a:gd name="T36" fmla="*/ 97 w 136"/>
                  <a:gd name="T37" fmla="*/ 77 h 94"/>
                  <a:gd name="T38" fmla="*/ 98 w 136"/>
                  <a:gd name="T39" fmla="*/ 77 h 94"/>
                  <a:gd name="T40" fmla="*/ 136 w 136"/>
                  <a:gd name="T41" fmla="*/ 48 h 94"/>
                  <a:gd name="T42" fmla="*/ 107 w 136"/>
                  <a:gd name="T43" fmla="*/ 21 h 94"/>
                  <a:gd name="T44" fmla="*/ 62 w 136"/>
                  <a:gd name="T45" fmla="*/ 0 h 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 h="94">
                    <a:moveTo>
                      <a:pt x="62" y="0"/>
                    </a:moveTo>
                    <a:cubicBezTo>
                      <a:pt x="20" y="0"/>
                      <a:pt x="6" y="21"/>
                      <a:pt x="1" y="30"/>
                    </a:cubicBezTo>
                    <a:cubicBezTo>
                      <a:pt x="0" y="33"/>
                      <a:pt x="1" y="37"/>
                      <a:pt x="4" y="38"/>
                    </a:cubicBezTo>
                    <a:cubicBezTo>
                      <a:pt x="7" y="40"/>
                      <a:pt x="11" y="38"/>
                      <a:pt x="13" y="35"/>
                    </a:cubicBezTo>
                    <a:cubicBezTo>
                      <a:pt x="16" y="28"/>
                      <a:pt x="27" y="12"/>
                      <a:pt x="62" y="12"/>
                    </a:cubicBezTo>
                    <a:cubicBezTo>
                      <a:pt x="78" y="12"/>
                      <a:pt x="93" y="19"/>
                      <a:pt x="98" y="29"/>
                    </a:cubicBezTo>
                    <a:cubicBezTo>
                      <a:pt x="99" y="31"/>
                      <a:pt x="101" y="32"/>
                      <a:pt x="103" y="32"/>
                    </a:cubicBezTo>
                    <a:cubicBezTo>
                      <a:pt x="115" y="34"/>
                      <a:pt x="124" y="41"/>
                      <a:pt x="124" y="48"/>
                    </a:cubicBezTo>
                    <a:cubicBezTo>
                      <a:pt x="124" y="57"/>
                      <a:pt x="112" y="65"/>
                      <a:pt x="98" y="65"/>
                    </a:cubicBezTo>
                    <a:cubicBezTo>
                      <a:pt x="94" y="64"/>
                      <a:pt x="94" y="64"/>
                      <a:pt x="94" y="64"/>
                    </a:cubicBezTo>
                    <a:cubicBezTo>
                      <a:pt x="92" y="64"/>
                      <a:pt x="89" y="66"/>
                      <a:pt x="88" y="68"/>
                    </a:cubicBezTo>
                    <a:cubicBezTo>
                      <a:pt x="84" y="76"/>
                      <a:pt x="73" y="82"/>
                      <a:pt x="62" y="82"/>
                    </a:cubicBezTo>
                    <a:cubicBezTo>
                      <a:pt x="47" y="82"/>
                      <a:pt x="34" y="71"/>
                      <a:pt x="34" y="59"/>
                    </a:cubicBezTo>
                    <a:cubicBezTo>
                      <a:pt x="34" y="55"/>
                      <a:pt x="34" y="55"/>
                      <a:pt x="34" y="55"/>
                    </a:cubicBezTo>
                    <a:cubicBezTo>
                      <a:pt x="35" y="51"/>
                      <a:pt x="32" y="48"/>
                      <a:pt x="29" y="47"/>
                    </a:cubicBezTo>
                    <a:cubicBezTo>
                      <a:pt x="26" y="47"/>
                      <a:pt x="23" y="49"/>
                      <a:pt x="22" y="52"/>
                    </a:cubicBezTo>
                    <a:cubicBezTo>
                      <a:pt x="22" y="59"/>
                      <a:pt x="22" y="59"/>
                      <a:pt x="22" y="59"/>
                    </a:cubicBezTo>
                    <a:cubicBezTo>
                      <a:pt x="22" y="78"/>
                      <a:pt x="40" y="94"/>
                      <a:pt x="62" y="94"/>
                    </a:cubicBezTo>
                    <a:cubicBezTo>
                      <a:pt x="76" y="94"/>
                      <a:pt x="89" y="87"/>
                      <a:pt x="97" y="77"/>
                    </a:cubicBezTo>
                    <a:cubicBezTo>
                      <a:pt x="97" y="77"/>
                      <a:pt x="98" y="77"/>
                      <a:pt x="98" y="77"/>
                    </a:cubicBezTo>
                    <a:cubicBezTo>
                      <a:pt x="119" y="77"/>
                      <a:pt x="136" y="65"/>
                      <a:pt x="136" y="48"/>
                    </a:cubicBezTo>
                    <a:cubicBezTo>
                      <a:pt x="136" y="35"/>
                      <a:pt x="124" y="24"/>
                      <a:pt x="107" y="21"/>
                    </a:cubicBezTo>
                    <a:cubicBezTo>
                      <a:pt x="99" y="8"/>
                      <a:pt x="82"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grpSp>
        <p:sp>
          <p:nvSpPr>
            <p:cNvPr id="16" name="Rectangle 24"/>
            <p:cNvSpPr>
              <a:spLocks noChangeArrowheads="1"/>
            </p:cNvSpPr>
            <p:nvPr>
              <p:custDataLst>
                <p:tags r:id="rId20"/>
              </p:custDataLst>
            </p:nvPr>
          </p:nvSpPr>
          <p:spPr bwMode="auto">
            <a:xfrm>
              <a:off x="6999268" y="2112712"/>
              <a:ext cx="904636" cy="203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solidFill>
                  <a:prstClr val="black"/>
                </a:solidFill>
              </a:endParaRPr>
            </a:p>
          </p:txBody>
        </p:sp>
        <p:sp>
          <p:nvSpPr>
            <p:cNvPr id="17" name="Freeform 27"/>
            <p:cNvSpPr/>
            <p:nvPr>
              <p:custDataLst>
                <p:tags r:id="rId21"/>
              </p:custDataLst>
            </p:nvPr>
          </p:nvSpPr>
          <p:spPr bwMode="auto">
            <a:xfrm>
              <a:off x="6673443" y="1960764"/>
              <a:ext cx="1363611" cy="85372"/>
            </a:xfrm>
            <a:custGeom>
              <a:gdLst>
                <a:gd name="T0" fmla="*/ 727 w 737"/>
                <a:gd name="T1" fmla="*/ 0 h 46"/>
                <a:gd name="T2" fmla="*/ 659 w 737"/>
                <a:gd name="T3" fmla="*/ 29 h 46"/>
                <a:gd name="T4" fmla="*/ 9 w 737"/>
                <a:gd name="T5" fmla="*/ 29 h 46"/>
                <a:gd name="T6" fmla="*/ 0 w 737"/>
                <a:gd name="T7" fmla="*/ 37 h 46"/>
                <a:gd name="T8" fmla="*/ 9 w 737"/>
                <a:gd name="T9" fmla="*/ 46 h 46"/>
                <a:gd name="T10" fmla="*/ 659 w 737"/>
                <a:gd name="T11" fmla="*/ 46 h 46"/>
                <a:gd name="T12" fmla="*/ 737 w 737"/>
                <a:gd name="T13" fmla="*/ 15 h 46"/>
                <a:gd name="T14" fmla="*/ 727 w 737"/>
                <a:gd name="T15" fmla="*/ 0 h 4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 h="46">
                  <a:moveTo>
                    <a:pt x="727" y="0"/>
                  </a:moveTo>
                  <a:cubicBezTo>
                    <a:pt x="720" y="11"/>
                    <a:pt x="703" y="29"/>
                    <a:pt x="659" y="29"/>
                  </a:cubicBezTo>
                  <a:cubicBezTo>
                    <a:pt x="9" y="29"/>
                    <a:pt x="9" y="29"/>
                    <a:pt x="9" y="29"/>
                  </a:cubicBezTo>
                  <a:cubicBezTo>
                    <a:pt x="4" y="29"/>
                    <a:pt x="0" y="32"/>
                    <a:pt x="0" y="37"/>
                  </a:cubicBezTo>
                  <a:cubicBezTo>
                    <a:pt x="0" y="42"/>
                    <a:pt x="4" y="46"/>
                    <a:pt x="9" y="46"/>
                  </a:cubicBezTo>
                  <a:cubicBezTo>
                    <a:pt x="659" y="46"/>
                    <a:pt x="659" y="46"/>
                    <a:pt x="659" y="46"/>
                  </a:cubicBezTo>
                  <a:cubicBezTo>
                    <a:pt x="704" y="46"/>
                    <a:pt x="726" y="29"/>
                    <a:pt x="737" y="15"/>
                  </a:cubicBezTo>
                  <a:cubicBezTo>
                    <a:pt x="732" y="11"/>
                    <a:pt x="729" y="6"/>
                    <a:pt x="7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prstClr val="black"/>
                </a:solidFill>
              </a:endParaRPr>
            </a:p>
          </p:txBody>
        </p:sp>
      </p:grpSp>
      <p:sp>
        <p:nvSpPr>
          <p:cNvPr id="13" name="圆角矩形 13"/>
          <p:cNvSpPr/>
          <p:nvPr>
            <p:custDataLst>
              <p:tags r:id="rId22"/>
            </p:custDataLst>
          </p:nvPr>
        </p:nvSpPr>
        <p:spPr>
          <a:xfrm>
            <a:off x="1311406" y="2531993"/>
            <a:ext cx="6414912" cy="688018"/>
          </a:xfrm>
          <a:prstGeom prst="roundRect">
            <a:avLst/>
          </a:prstGeom>
          <a:solidFill>
            <a:schemeClr val="accent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14" name="圆角矩形 36"/>
          <p:cNvSpPr/>
          <p:nvPr>
            <p:custDataLst>
              <p:tags r:id="rId23"/>
            </p:custDataLst>
          </p:nvPr>
        </p:nvSpPr>
        <p:spPr>
          <a:xfrm>
            <a:off x="1311406" y="2687133"/>
            <a:ext cx="6414912" cy="532889"/>
          </a:xfrm>
          <a:custGeom>
            <a:rect l="l" t="t" r="r" b="b"/>
            <a:pathLst>
              <a:path w="3312367" h="334633">
                <a:moveTo>
                  <a:pt x="3312368" y="0"/>
                </a:moveTo>
                <a:lnTo>
                  <a:pt x="3312368" y="262624"/>
                </a:lnTo>
                <a:cubicBezTo>
                  <a:pt x="3312368" y="302393"/>
                  <a:pt x="3280128" y="334633"/>
                  <a:pt x="3240359" y="334633"/>
                </a:cubicBezTo>
                <a:lnTo>
                  <a:pt x="72009" y="334633"/>
                </a:lnTo>
                <a:cubicBezTo>
                  <a:pt x="32240" y="334633"/>
                  <a:pt x="0" y="302393"/>
                  <a:pt x="0" y="262624"/>
                </a:cubicBezTo>
                <a:lnTo>
                  <a:pt x="0" y="138680"/>
                </a:lnTo>
                <a:cubicBezTo>
                  <a:pt x="360059" y="172228"/>
                  <a:pt x="762916" y="190617"/>
                  <a:pt x="1188132" y="190617"/>
                </a:cubicBezTo>
                <a:cubicBezTo>
                  <a:pt x="2040980" y="190617"/>
                  <a:pt x="2803883" y="116643"/>
                  <a:pt x="3312368" y="0"/>
                </a:cubicBezTo>
                <a:close/>
              </a:path>
            </a:pathLst>
          </a:custGeom>
          <a:solidFill>
            <a:schemeClr val="bg1">
              <a:alpha val="64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prstClr val="white"/>
              </a:solidFill>
              <a:latin typeface="微软雅黑" charset="-122"/>
              <a:ea typeface="微软雅黑" charset="-122"/>
            </a:endParaRPr>
          </a:p>
        </p:txBody>
      </p:sp>
      <p:sp>
        <p:nvSpPr>
          <p:cNvPr id="2" name="标题 1"/>
          <p:cNvSpPr>
            <a:spLocks noGrp="1"/>
          </p:cNvSpPr>
          <p:nvPr>
            <p:ph type="title" hasCustomPrompt="1"/>
            <p:custDataLst>
              <p:tags r:id="rId24"/>
            </p:custDataLst>
          </p:nvPr>
        </p:nvSpPr>
        <p:spPr>
          <a:xfrm>
            <a:off x="3252200" y="2599815"/>
            <a:ext cx="4081988" cy="520704"/>
          </a:xfrm>
        </p:spPr>
        <p:txBody>
          <a:bodyPr lIns="90170" tIns="46990" rIns="90170" bIns="46990" anchor="t" anchorCtr="0">
            <a:normAutofit/>
          </a:bodyPr>
          <a:lstStyle>
            <a:lvl1pPr>
              <a:defRPr sz="2700" u="none" strike="noStrike" kern="1200" cap="none" spc="300" normalizeH="0" baseline="0">
                <a:solidFill>
                  <a:schemeClr val="bg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2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26"/>
            </p:custDataLst>
          </p:nvPr>
        </p:nvSpPr>
        <p:spPr/>
        <p:txBody>
          <a:bodyPr/>
          <a:lstStyle/>
          <a:p>
            <a:endParaRPr lang="zh-CN" altLang="en-US"/>
          </a:p>
        </p:txBody>
      </p:sp>
      <p:sp>
        <p:nvSpPr>
          <p:cNvPr id="6" name="灯片编号占位符 5"/>
          <p:cNvSpPr>
            <a:spLocks noGrp="1"/>
          </p:cNvSpPr>
          <p:nvPr>
            <p:ph type="sldNum" sz="quarter" idx="12"/>
            <p:custDataLst>
              <p:tags r:id="rId2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1">
          <a:blip r:embed="rId12"/>
          <a:stretch>
            <a:fillRect/>
          </a:stretch>
        </a:blipFill>
        <a:effectLst/>
      </p:bgPr>
    </p:bg>
    <p:spTree>
      <p:nvGrpSpPr>
        <p:cNvPr id="1" name=""/>
        <p:cNvGrpSpPr/>
        <p:nvPr/>
      </p:nvGrpSpPr>
      <p:grpSpPr>
        <a:xfrm>
          <a:off x="0" y="0"/>
          <a:ext cx="0" cy="0"/>
        </a:xfrm>
      </p:grpSpPr>
      <p:grpSp>
        <p:nvGrpSpPr>
          <p:cNvPr id="9" name="组合 8"/>
          <p:cNvGrpSpPr/>
          <p:nvPr>
            <p:custDataLst>
              <p:tags r:id="rId1"/>
            </p:custDataLst>
          </p:nvPr>
        </p:nvGrpSpPr>
        <p:grpSpPr>
          <a:xfrm>
            <a:off x="0" y="-11112"/>
            <a:ext cx="9152096" cy="5726113"/>
            <a:chOff x="0" y="-21"/>
            <a:chExt cx="19217" cy="10821"/>
          </a:xfrm>
        </p:grpSpPr>
        <p:pic>
          <p:nvPicPr>
            <p:cNvPr id="10" name="图片 9"/>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1" name="图片 10"/>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6"/>
            </p:custDataLst>
          </p:nvPr>
        </p:nvSpPr>
        <p:spPr>
          <a:xfrm>
            <a:off x="502412" y="369362"/>
            <a:ext cx="8139178" cy="36830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502448" y="793757"/>
            <a:ext cx="3962432" cy="4490756"/>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4679158" y="793757"/>
            <a:ext cx="3962432" cy="4490756"/>
          </a:xfrm>
        </p:spPr>
        <p:txBody>
          <a:bodyPr>
            <a:noAutofit/>
          </a:bodyPr>
          <a:lstStyle>
            <a:lvl1pPr>
              <a:defRPr sz="105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vl2pPr>
              <a:defRPr sz="105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2pPr>
            <a:lvl3pPr>
              <a:defRPr sz="105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3pPr>
            <a:lvl4pPr>
              <a:defRPr sz="105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4pPr>
            <a:lvl5pPr>
              <a:defRPr sz="105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1">
          <a:blip r:embed="rId14"/>
          <a:stretch>
            <a:fillRect/>
          </a:stretch>
        </a:blipFill>
        <a:effectLst/>
      </p:bgPr>
    </p:bg>
    <p:spTree>
      <p:nvGrpSpPr>
        <p:cNvPr id="1" name=""/>
        <p:cNvGrpSpPr/>
        <p:nvPr/>
      </p:nvGrpSpPr>
      <p:grpSpPr>
        <a:xfrm>
          <a:off x="0" y="0"/>
          <a:ext cx="0" cy="0"/>
        </a:xfrm>
      </p:grpSpPr>
      <p:grpSp>
        <p:nvGrpSpPr>
          <p:cNvPr id="11" name="组合 10"/>
          <p:cNvGrpSpPr/>
          <p:nvPr>
            <p:custDataLst>
              <p:tags r:id="rId1"/>
            </p:custDataLst>
          </p:nvPr>
        </p:nvGrpSpPr>
        <p:grpSpPr>
          <a:xfrm>
            <a:off x="0" y="-11112"/>
            <a:ext cx="9152096" cy="5726113"/>
            <a:chOff x="0" y="-21"/>
            <a:chExt cx="19217" cy="10821"/>
          </a:xfrm>
        </p:grpSpPr>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3" name="图片 12"/>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6"/>
            </p:custDataLst>
          </p:nvPr>
        </p:nvSpPr>
        <p:spPr>
          <a:xfrm>
            <a:off x="502412" y="369362"/>
            <a:ext cx="8139178" cy="36830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502448" y="793757"/>
            <a:ext cx="3962432" cy="317503"/>
          </a:xfrm>
        </p:spPr>
        <p:txBody>
          <a:bodyPr lIns="101600" tIns="38100" rIns="76200" bIns="38100" anchor="t"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502444" y="1172104"/>
            <a:ext cx="3962400" cy="4112293"/>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4676813" y="793757"/>
            <a:ext cx="3962432" cy="3175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4676813" y="1172104"/>
            <a:ext cx="3962432" cy="4112293"/>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p:txBody>
          <a:bodyPr/>
          <a:lstStyle/>
          <a:p>
            <a:endParaRPr lang="zh-CN" altLang="en-US"/>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23" name="图片 22"/>
          <p:cNvPicPr>
            <a:picLocks noChangeAspect="1"/>
          </p:cNvPicPr>
          <p:nvPr>
            <p:custDataLst>
              <p:tags r:id="rId2"/>
            </p:custDataLst>
          </p:nvPr>
        </p:nvPicPr>
        <p:blipFill>
          <a:blip r:embed="rId1"/>
          <a:stretch>
            <a:fillRect/>
          </a:stretch>
        </p:blipFill>
        <p:spPr>
          <a:xfrm>
            <a:off x="0" y="0"/>
            <a:ext cx="9144000" cy="5715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标题 1"/>
          <p:cNvSpPr>
            <a:spLocks noGrp="1"/>
          </p:cNvSpPr>
          <p:nvPr>
            <p:ph type="title"/>
            <p:custDataLst>
              <p:tags r:id="rId3"/>
            </p:custDataLst>
          </p:nvPr>
        </p:nvSpPr>
        <p:spPr>
          <a:xfrm>
            <a:off x="1783080" y="369358"/>
            <a:ext cx="5524024" cy="368300"/>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grpSp>
        <p:nvGrpSpPr>
          <p:cNvPr id="9" name="组合 8"/>
          <p:cNvGrpSpPr/>
          <p:nvPr>
            <p:custDataLst>
              <p:tags r:id="rId7"/>
            </p:custDataLst>
          </p:nvPr>
        </p:nvGrpSpPr>
        <p:grpSpPr>
          <a:xfrm>
            <a:off x="-8572" y="0"/>
            <a:ext cx="9152573" cy="5715000"/>
            <a:chOff x="-18" y="0"/>
            <a:chExt cx="19218" cy="10800"/>
          </a:xfrm>
        </p:grpSpPr>
        <p:grpSp>
          <p:nvGrpSpPr>
            <p:cNvPr id="7" name="组合 6"/>
            <p:cNvGrpSpPr/>
            <p:nvPr userDrawn="1">
              <p:custDataLst>
                <p:tags r:id="rId8"/>
              </p:custDataLst>
            </p:nvPr>
          </p:nvGrpSpPr>
          <p:grpSpPr>
            <a:xfrm>
              <a:off x="0" y="9465"/>
              <a:ext cx="19200" cy="1335"/>
              <a:chOff x="0" y="9465"/>
              <a:chExt cx="19200" cy="1335"/>
            </a:xfrm>
          </p:grpSpPr>
          <p:pic>
            <p:nvPicPr>
              <p:cNvPr id="6" name="图片 5"/>
              <p:cNvPicPr>
                <a:picLocks noChangeAspect="1"/>
              </p:cNvPicPr>
              <p:nvPr userDrawn="1">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9795" y="9465"/>
                <a:ext cx="9405" cy="1335"/>
              </a:xfrm>
              <a:prstGeom prst="rect">
                <a:avLst/>
              </a:prstGeom>
            </p:spPr>
          </p:pic>
          <p:pic>
            <p:nvPicPr>
              <p:cNvPr id="29" name="图片 28"/>
              <p:cNvPicPr>
                <a:picLocks noChangeAspect="1"/>
              </p:cNvPicPr>
              <p:nvPr userDrawn="1">
                <p:custDataLst>
                  <p:tags r:id="rId11"/>
                </p:custDataLst>
              </p:nvPr>
            </p:nvPicPr>
            <p:blipFill>
              <a:blip r:embed="rId9">
                <a:extLst>
                  <a:ext uri="{28A0092B-C50C-407E-A947-70E740481C1C}">
                    <a14:useLocalDpi xmlns:a14="http://schemas.microsoft.com/office/drawing/2010/main" val="0"/>
                  </a:ext>
                </a:extLst>
              </a:blip>
              <a:stretch>
                <a:fillRect/>
              </a:stretch>
            </p:blipFill>
            <p:spPr>
              <a:xfrm flipH="1">
                <a:off x="0" y="9667"/>
                <a:ext cx="7982" cy="1133"/>
              </a:xfrm>
              <a:prstGeom prst="rect">
                <a:avLst/>
              </a:prstGeom>
            </p:spPr>
          </p:pic>
        </p:grpSp>
        <p:pic>
          <p:nvPicPr>
            <p:cNvPr id="25" name="图片 24"/>
            <p:cNvPicPr>
              <a:picLocks noChangeAspect="1"/>
            </p:cNvPicPr>
            <p:nvPr userDrawn="1">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18" y="0"/>
              <a:ext cx="3861" cy="4161"/>
            </a:xfrm>
            <a:prstGeom prst="rect">
              <a:avLst/>
            </a:prstGeom>
          </p:spPr>
        </p:pic>
        <p:pic>
          <p:nvPicPr>
            <p:cNvPr id="8" name="图片 7"/>
            <p:cNvPicPr>
              <a:picLocks noChangeAspect="1"/>
            </p:cNvPicPr>
            <p:nvPr userDrawn="1">
              <p:custDataLst>
                <p:tags r:id="rId15"/>
              </p:custDataLst>
            </p:nvPr>
          </p:nvPicPr>
          <p:blipFill>
            <a:blip r:embed="rId14"/>
            <a:stretch>
              <a:fillRect/>
            </a:stretch>
          </p:blipFill>
          <p:spPr>
            <a:xfrm>
              <a:off x="14160" y="0"/>
              <a:ext cx="5040" cy="2217"/>
            </a:xfrm>
            <a:prstGeom prst="rect">
              <a:avLst/>
            </a:prstGeom>
          </p:spPr>
        </p:pic>
        <p:pic>
          <p:nvPicPr>
            <p:cNvPr id="109" name="图片 108"/>
            <p:cNvPicPr>
              <a:picLocks noChangeAspect="1"/>
            </p:cNvPicPr>
            <p:nvPr userDrawn="1">
              <p:custDataLst>
                <p:tags r:id="rId17"/>
              </p:custDataLst>
            </p:nvPr>
          </p:nvPicPr>
          <p:blipFill>
            <a:blip r:embed="rId16"/>
            <a:stretch>
              <a:fillRect/>
            </a:stretch>
          </p:blipFill>
          <p:spPr>
            <a:xfrm>
              <a:off x="9267" y="1606"/>
              <a:ext cx="4823" cy="1674"/>
            </a:xfrm>
            <a:custGeom>
              <a:gdLst>
                <a:gd name="connsiteX0" fmla="*/ 3804970 w 4778849"/>
                <a:gd name="connsiteY0" fmla="*/ 0 h 1659152"/>
                <a:gd name="connsiteX1" fmla="*/ 4778849 w 4778849"/>
                <a:gd name="connsiteY1" fmla="*/ 0 h 1659152"/>
                <a:gd name="connsiteX2" fmla="*/ 4778849 w 4778849"/>
                <a:gd name="connsiteY2" fmla="*/ 1659152 h 1659152"/>
                <a:gd name="connsiteX3" fmla="*/ 0 w 4778849"/>
                <a:gd name="connsiteY3" fmla="*/ 1659152 h 1659152"/>
                <a:gd name="connsiteX4" fmla="*/ 0 w 4778849"/>
                <a:gd name="connsiteY4" fmla="*/ 722601 h 1659152"/>
                <a:gd name="connsiteX5" fmla="*/ 1390651 w 4778849"/>
                <a:gd name="connsiteY5" fmla="*/ 722601 h 1659152"/>
                <a:gd name="connsiteX6" fmla="*/ 1390651 w 4778849"/>
                <a:gd name="connsiteY6" fmla="*/ 363018 h 1659152"/>
                <a:gd name="connsiteX7" fmla="*/ 3804970 w 4778849"/>
                <a:gd name="connsiteY7" fmla="*/ 363018 h 16591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8849" h="1659151">
                  <a:moveTo>
                    <a:pt x="3804970" y="0"/>
                  </a:moveTo>
                  <a:lnTo>
                    <a:pt x="4778849" y="0"/>
                  </a:lnTo>
                  <a:lnTo>
                    <a:pt x="4778849" y="1659152"/>
                  </a:lnTo>
                  <a:lnTo>
                    <a:pt x="0" y="1659152"/>
                  </a:lnTo>
                  <a:lnTo>
                    <a:pt x="0" y="722601"/>
                  </a:lnTo>
                  <a:lnTo>
                    <a:pt x="1390651" y="722601"/>
                  </a:lnTo>
                  <a:lnTo>
                    <a:pt x="1390651" y="363018"/>
                  </a:lnTo>
                  <a:lnTo>
                    <a:pt x="3804970" y="363018"/>
                  </a:lnTo>
                  <a:close/>
                </a:path>
              </a:pathLst>
            </a:custGeom>
          </p:spPr>
        </p:pic>
      </p:gr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424782"/>
            <a:ext cx="7886700" cy="2377281"/>
          </a:xfrm>
        </p:spPr>
        <p:txBody>
          <a:bodyPr anchor="b"/>
          <a:lstStyle>
            <a:lvl1pPr>
              <a:defRPr sz="5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824553"/>
            <a:ext cx="7886700" cy="1250156"/>
          </a:xfrm>
        </p:spPr>
        <p:txBody>
          <a:bodyPr/>
          <a:lstStyle>
            <a:lvl1pPr marL="0" indent="0">
              <a:buNone/>
              <a:defRPr sz="2000">
                <a:solidFill>
                  <a:schemeClr val="tx1">
                    <a:tint val="75000"/>
                  </a:schemeClr>
                </a:solidFill>
              </a:defRPr>
            </a:lvl1pPr>
            <a:lvl2pPr marL="381000" indent="0">
              <a:buNone/>
              <a:defRPr sz="1665">
                <a:solidFill>
                  <a:schemeClr val="tx1">
                    <a:tint val="75000"/>
                  </a:schemeClr>
                </a:solidFill>
              </a:defRPr>
            </a:lvl2pPr>
            <a:lvl3pPr marL="762000" indent="0">
              <a:buNone/>
              <a:defRPr sz="1500">
                <a:solidFill>
                  <a:schemeClr val="tx1">
                    <a:tint val="75000"/>
                  </a:schemeClr>
                </a:solidFill>
              </a:defRPr>
            </a:lvl3pPr>
            <a:lvl4pPr marL="1143000" indent="0">
              <a:buNone/>
              <a:defRPr sz="1335">
                <a:solidFill>
                  <a:schemeClr val="tx1">
                    <a:tint val="75000"/>
                  </a:schemeClr>
                </a:solidFill>
              </a:defRPr>
            </a:lvl4pPr>
            <a:lvl5pPr marL="1524000" indent="0">
              <a:buNone/>
              <a:defRPr sz="1335">
                <a:solidFill>
                  <a:schemeClr val="tx1">
                    <a:tint val="75000"/>
                  </a:schemeClr>
                </a:solidFill>
              </a:defRPr>
            </a:lvl5pPr>
            <a:lvl6pPr marL="1905000" indent="0">
              <a:buNone/>
              <a:defRPr sz="1335">
                <a:solidFill>
                  <a:schemeClr val="tx1">
                    <a:tint val="75000"/>
                  </a:schemeClr>
                </a:solidFill>
              </a:defRPr>
            </a:lvl6pPr>
            <a:lvl7pPr marL="2286000" indent="0">
              <a:buNone/>
              <a:defRPr sz="1335">
                <a:solidFill>
                  <a:schemeClr val="tx1">
                    <a:tint val="75000"/>
                  </a:schemeClr>
                </a:solidFill>
              </a:defRPr>
            </a:lvl7pPr>
            <a:lvl8pPr marL="2667000" indent="0">
              <a:buNone/>
              <a:defRPr sz="1335">
                <a:solidFill>
                  <a:schemeClr val="tx1">
                    <a:tint val="75000"/>
                  </a:schemeClr>
                </a:solidFill>
              </a:defRPr>
            </a:lvl8pPr>
            <a:lvl9pPr marL="3048000" indent="0">
              <a:buNone/>
              <a:defRPr sz="133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rotWithShape="1">
          <a:blip r:embed="rId12"/>
          <a:stretch>
            <a:fillRect/>
          </a:stretch>
        </a:blipFill>
        <a:effectLst/>
      </p:bgPr>
    </p:bg>
    <p:spTree>
      <p:nvGrpSpPr>
        <p:cNvPr id="1" name=""/>
        <p:cNvGrpSpPr/>
        <p:nvPr/>
      </p:nvGrpSpPr>
      <p:grpSpPr>
        <a:xfrm>
          <a:off x="0" y="0"/>
          <a:ext cx="0" cy="0"/>
        </a:xfrm>
      </p:grpSpPr>
      <p:grpSp>
        <p:nvGrpSpPr>
          <p:cNvPr id="11" name="组合 10"/>
          <p:cNvGrpSpPr/>
          <p:nvPr>
            <p:custDataLst>
              <p:tags r:id="rId1"/>
            </p:custDataLst>
          </p:nvPr>
        </p:nvGrpSpPr>
        <p:grpSpPr>
          <a:xfrm>
            <a:off x="0" y="-11112"/>
            <a:ext cx="9152096" cy="5726113"/>
            <a:chOff x="0" y="-21"/>
            <a:chExt cx="19217" cy="10821"/>
          </a:xfrm>
        </p:grpSpPr>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3" name="图片 12"/>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6"/>
            </p:custDataLst>
          </p:nvPr>
        </p:nvSpPr>
        <p:spPr>
          <a:xfrm>
            <a:off x="502448" y="369362"/>
            <a:ext cx="8139178" cy="36830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502448" y="793757"/>
            <a:ext cx="3962432" cy="4490756"/>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4679194" y="793757"/>
            <a:ext cx="3962432" cy="4490756"/>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5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rotWithShape="1">
          <a:blip r:embed="rId11"/>
          <a:stretch>
            <a:fillRect/>
          </a:stretch>
        </a:blipFill>
        <a:effectLst/>
      </p:bgPr>
    </p:bg>
    <p:spTree>
      <p:nvGrpSpPr>
        <p:cNvPr id="1" name=""/>
        <p:cNvGrpSpPr/>
        <p:nvPr/>
      </p:nvGrpSpPr>
      <p:grpSpPr>
        <a:xfrm>
          <a:off x="0" y="0"/>
          <a:ext cx="0" cy="0"/>
        </a:xfrm>
      </p:grpSpPr>
      <p:grpSp>
        <p:nvGrpSpPr>
          <p:cNvPr id="9" name="组合 8"/>
          <p:cNvGrpSpPr/>
          <p:nvPr>
            <p:custDataLst>
              <p:tags r:id="rId1"/>
            </p:custDataLst>
          </p:nvPr>
        </p:nvGrpSpPr>
        <p:grpSpPr>
          <a:xfrm>
            <a:off x="0" y="-11112"/>
            <a:ext cx="9152096" cy="5726113"/>
            <a:chOff x="0" y="-21"/>
            <a:chExt cx="19217" cy="10821"/>
          </a:xfrm>
        </p:grpSpPr>
        <p:pic>
          <p:nvPicPr>
            <p:cNvPr id="10" name="图片 9"/>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1" name="图片 10"/>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竖排标题 1"/>
          <p:cNvSpPr>
            <a:spLocks noGrp="1"/>
          </p:cNvSpPr>
          <p:nvPr>
            <p:ph type="title" orient="vert"/>
            <p:custDataLst>
              <p:tags r:id="rId6"/>
            </p:custDataLst>
          </p:nvPr>
        </p:nvSpPr>
        <p:spPr>
          <a:xfrm>
            <a:off x="7928351" y="793757"/>
            <a:ext cx="713238" cy="4490756"/>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502444" y="793750"/>
            <a:ext cx="7371076" cy="4490756"/>
          </a:xfrm>
        </p:spPr>
        <p:txBody>
          <a:bodyPr vert="eaVert"/>
          <a:lstStyle>
            <a:lvl1pPr indent="0" eaLnBrk="1" fontAlgn="auto" latinLnBrk="0" hangingPunct="1">
              <a:defRPr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rotWithShape="1">
          <a:blip r:embed="rId10"/>
          <a:stretch>
            <a:fillRect/>
          </a:stretch>
        </a:blip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0" y="-11112"/>
            <a:ext cx="9152096" cy="5726113"/>
            <a:chOff x="0" y="-21"/>
            <a:chExt cx="19217" cy="10821"/>
          </a:xfrm>
        </p:grpSpPr>
        <p:pic>
          <p:nvPicPr>
            <p:cNvPr id="9" name="图片 8"/>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0" name="图片 9"/>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502448" y="793757"/>
            <a:ext cx="8139178" cy="4490756"/>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rotWithShape="1">
          <a:blip r:embed="rId19"/>
          <a:stretch>
            <a:fillRect/>
          </a:stretch>
        </a:blip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2226128" cy="2665672"/>
          </a:xfrm>
          <a:prstGeom prst="rect">
            <a:avLst/>
          </a:prstGeom>
        </p:spPr>
      </p:pic>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6232072" y="0"/>
            <a:ext cx="2911928" cy="1423010"/>
          </a:xfrm>
          <a:prstGeom prst="rect">
            <a:avLst/>
          </a:prstGeom>
        </p:spPr>
      </p:pic>
      <p:pic>
        <p:nvPicPr>
          <p:cNvPr id="8" name="图片 7"/>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4664869" y="5008563"/>
            <a:ext cx="4479131" cy="706438"/>
          </a:xfrm>
          <a:prstGeom prst="rect">
            <a:avLst/>
          </a:prstGeom>
        </p:spPr>
      </p:pic>
      <p:pic>
        <p:nvPicPr>
          <p:cNvPr id="9" name="图片 8"/>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2087978" y="3211227"/>
            <a:ext cx="810074" cy="1368721"/>
          </a:xfrm>
          <a:prstGeom prst="rect">
            <a:avLst/>
          </a:prstGeom>
        </p:spPr>
      </p:pic>
      <p:sp>
        <p:nvSpPr>
          <p:cNvPr id="2" name="标题 1"/>
          <p:cNvSpPr>
            <a:spLocks noGrp="1"/>
          </p:cNvSpPr>
          <p:nvPr>
            <p:ph type="title" hasCustomPrompt="1"/>
            <p:custDataLst>
              <p:tags r:id="rId9"/>
            </p:custDataLst>
          </p:nvPr>
        </p:nvSpPr>
        <p:spPr>
          <a:xfrm>
            <a:off x="1987622" y="1427803"/>
            <a:ext cx="5068612" cy="1431506"/>
          </a:xfrm>
        </p:spPr>
        <p:txBody>
          <a:bodyPr vert="horz" lIns="90170" tIns="46990" rIns="90170" bIns="46990" rtlCol="0" anchor="t" anchorCtr="0">
            <a:normAutofit/>
          </a:bodyPr>
          <a:lstStyle>
            <a:lvl1pPr marL="0" marR="0" algn="ctr" defTabSz="914400" rtl="0" eaLnBrk="1" fontAlgn="auto" latinLnBrk="0" hangingPunct="1">
              <a:lnSpc>
                <a:spcPct val="100000"/>
              </a:lnSpc>
              <a:buNone/>
              <a:defRPr kumimoji="0" lang="zh-CN" altLang="en-US" sz="8625" b="1" i="0" u="none" strike="noStrike" kern="1200" cap="none"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17" name="椭圆 16"/>
          <p:cNvSpPr/>
          <p:nvPr>
            <p:custDataLst>
              <p:tags r:id="rId13"/>
            </p:custDataLst>
          </p:nvPr>
        </p:nvSpPr>
        <p:spPr>
          <a:xfrm>
            <a:off x="4057653" y="3592389"/>
            <a:ext cx="76200" cy="8466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627" tIns="35242" rIns="67627" bIns="35242" rtlCol="0" anchor="ctr">
            <a:normAutofit fontScale="25000" lnSpcReduction="20000"/>
          </a:bodyPr>
          <a:lstStyle/>
          <a:p>
            <a:pPr algn="ctr"/>
            <a:endParaRPr lang="zh-CN" altLang="en-US" sz="1350"/>
          </a:p>
        </p:txBody>
      </p:sp>
      <p:sp>
        <p:nvSpPr>
          <p:cNvPr id="19" name="椭圆 18"/>
          <p:cNvSpPr/>
          <p:nvPr>
            <p:custDataLst>
              <p:tags r:id="rId14"/>
            </p:custDataLst>
          </p:nvPr>
        </p:nvSpPr>
        <p:spPr>
          <a:xfrm>
            <a:off x="5367653" y="3592389"/>
            <a:ext cx="76200" cy="8466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627" tIns="35242" rIns="67627" bIns="35242" rtlCol="0" anchor="ctr">
            <a:normAutofit fontScale="25000" lnSpcReduction="20000"/>
          </a:bodyPr>
          <a:lstStyle/>
          <a:p>
            <a:pPr algn="ctr"/>
            <a:endParaRPr lang="zh-CN" altLang="en-US" sz="1350"/>
          </a:p>
        </p:txBody>
      </p:sp>
      <p:sp>
        <p:nvSpPr>
          <p:cNvPr id="18" name="副标题 1"/>
          <p:cNvSpPr>
            <a:spLocks noGrp="1"/>
          </p:cNvSpPr>
          <p:nvPr>
            <p:ph type="subTitle" idx="1" hasCustomPrompt="1"/>
            <p:custDataLst>
              <p:tags r:id="rId15"/>
            </p:custDataLst>
          </p:nvPr>
        </p:nvSpPr>
        <p:spPr>
          <a:xfrm>
            <a:off x="2025254" y="2939736"/>
            <a:ext cx="5093494" cy="433703"/>
          </a:xfrm>
        </p:spPr>
        <p:txBody>
          <a:bodyPr lIns="90170" tIns="46990" rIns="90170" bIns="46990" anchor="t" anchorCtr="0">
            <a:normAutofit/>
          </a:bodyPr>
          <a:lstStyle>
            <a:lvl1pPr marL="0" indent="0" algn="ctr" eaLnBrk="1" fontAlgn="auto" latinLnBrk="0" hangingPunct="1">
              <a:lnSpc>
                <a:spcPct val="100000"/>
              </a:lnSpc>
              <a:buNone/>
              <a:defRPr sz="210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20" name="文本占位符 3"/>
          <p:cNvSpPr>
            <a:spLocks noGrp="1"/>
          </p:cNvSpPr>
          <p:nvPr>
            <p:ph type="body" sz="quarter" idx="13" hasCustomPrompt="1"/>
            <p:custDataLst>
              <p:tags r:id="rId16"/>
            </p:custDataLst>
          </p:nvPr>
        </p:nvSpPr>
        <p:spPr>
          <a:xfrm>
            <a:off x="2972991" y="3436937"/>
            <a:ext cx="922734" cy="369189"/>
          </a:xfrm>
        </p:spPr>
        <p:txBody>
          <a:bodyPr lIns="90170" tIns="46990" rIns="90170" bIns="46990" anchor="ctr" anchorCtr="0">
            <a:normAutofit/>
          </a:bodyPr>
          <a:lstStyle>
            <a:lvl1pPr marL="0" indent="0" algn="ctr">
              <a:buNone/>
              <a:defRPr sz="1350" baseline="0">
                <a:solidFill>
                  <a:schemeClr val="accent1"/>
                </a:solidFill>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
        <p:nvSpPr>
          <p:cNvPr id="23" name="文本占位符 2"/>
          <p:cNvSpPr>
            <a:spLocks noGrp="1"/>
          </p:cNvSpPr>
          <p:nvPr>
            <p:ph type="body" sz="quarter" idx="14" hasCustomPrompt="1"/>
            <p:custDataLst>
              <p:tags r:id="rId17"/>
            </p:custDataLst>
          </p:nvPr>
        </p:nvSpPr>
        <p:spPr>
          <a:xfrm>
            <a:off x="4295781" y="3436938"/>
            <a:ext cx="926306" cy="361950"/>
          </a:xfrm>
        </p:spPr>
        <p:txBody>
          <a:bodyPr lIns="90170" tIns="46990" rIns="90170" bIns="46990" anchor="ctr" anchorCtr="0">
            <a:normAutofit/>
          </a:bodyPr>
          <a:lstStyle>
            <a:lvl1pPr marL="0" indent="0" algn="ctr">
              <a:buNone/>
              <a:defRPr sz="1350" baseline="0">
                <a:solidFill>
                  <a:schemeClr val="accent1"/>
                </a:solidFill>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
        <p:nvSpPr>
          <p:cNvPr id="25" name="文本占位符 1"/>
          <p:cNvSpPr>
            <a:spLocks noGrp="1"/>
          </p:cNvSpPr>
          <p:nvPr>
            <p:ph type="body" sz="quarter" idx="15" hasCustomPrompt="1"/>
            <p:custDataLst>
              <p:tags r:id="rId18"/>
            </p:custDataLst>
          </p:nvPr>
        </p:nvSpPr>
        <p:spPr>
          <a:xfrm>
            <a:off x="5595946" y="3436938"/>
            <a:ext cx="922735" cy="361950"/>
          </a:xfrm>
        </p:spPr>
        <p:txBody>
          <a:bodyPr lIns="90170" tIns="46990" rIns="90170" bIns="46990" anchor="ctr" anchorCtr="0">
            <a:normAutofit/>
          </a:bodyPr>
          <a:lstStyle>
            <a:lvl1pPr marL="0" indent="0" algn="ctr">
              <a:buNone/>
              <a:defRPr sz="1350" baseline="0">
                <a:solidFill>
                  <a:schemeClr val="accent1"/>
                </a:solidFill>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10">
            <a:lum/>
          </a:blip>
          <a:stretch>
            <a:fillRect/>
          </a:stretch>
        </a:blipFill>
        <a:effectLst/>
      </p:bgPr>
    </p:bg>
    <p:spTree>
      <p:nvGrpSpPr>
        <p:cNvPr id="1" name=""/>
        <p:cNvGrpSpPr/>
        <p:nvPr/>
      </p:nvGrpSpPr>
      <p:grpSpPr>
        <a:xfrm>
          <a:off x="0" y="0"/>
          <a:ext cx="0" cy="0"/>
        </a:xfrm>
      </p:grpSpPr>
      <p:grpSp>
        <p:nvGrpSpPr>
          <p:cNvPr id="12" name="组合 11"/>
          <p:cNvGrpSpPr/>
          <p:nvPr>
            <p:custDataLst>
              <p:tags r:id="rId1"/>
            </p:custDataLst>
          </p:nvPr>
        </p:nvGrpSpPr>
        <p:grpSpPr>
          <a:xfrm>
            <a:off x="0" y="-11112"/>
            <a:ext cx="9152096" cy="5726113"/>
            <a:chOff x="0" y="-21"/>
            <a:chExt cx="19217" cy="10821"/>
          </a:xfrm>
        </p:grpSpPr>
        <p:pic>
          <p:nvPicPr>
            <p:cNvPr id="13" name="图片 12"/>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4" name="图片 13"/>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6"/>
            </p:custDataLst>
          </p:nvPr>
        </p:nvSpPr>
        <p:spPr/>
        <p:txBody>
          <a:bodyPr/>
          <a:lstStyle>
            <a:lvl1pPr>
              <a:defRPr u="none" strike="noStrike" kern="1200" cap="none" spc="200" normalizeH="0">
                <a:solidFill>
                  <a:schemeClr val="tx1">
                    <a:lumMod val="85000"/>
                    <a:lumOff val="15000"/>
                  </a:schemeClr>
                </a:solidFill>
                <a:uFillTx/>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p:custDataLst>
              <p:tags r:id="rId1"/>
            </p:custDataLst>
          </p:nvPr>
        </p:nvSpPr>
        <p:spPr>
          <a:xfrm>
            <a:off x="219551" y="253471"/>
            <a:ext cx="8704898" cy="520805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endParaRPr>
          </a:p>
        </p:txBody>
      </p:sp>
      <p:grpSp>
        <p:nvGrpSpPr>
          <p:cNvPr id="14" name="组合 13"/>
          <p:cNvGrpSpPr/>
          <p:nvPr>
            <p:custDataLst>
              <p:tags r:id="rId3"/>
            </p:custDataLst>
          </p:nvPr>
        </p:nvGrpSpPr>
        <p:grpSpPr>
          <a:xfrm>
            <a:off x="0" y="-11112"/>
            <a:ext cx="9152096" cy="5726113"/>
            <a:chOff x="0" y="-21"/>
            <a:chExt cx="19217" cy="10821"/>
          </a:xfrm>
        </p:grpSpPr>
        <p:pic>
          <p:nvPicPr>
            <p:cNvPr id="15" name="图片 14"/>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6" name="图片 15"/>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hasCustomPrompt="1"/>
            <p:custDataLst>
              <p:tags r:id="rId8"/>
            </p:custDataLst>
          </p:nvPr>
        </p:nvSpPr>
        <p:spPr>
          <a:xfrm>
            <a:off x="961200" y="1041000"/>
            <a:ext cx="7219800" cy="603000"/>
          </a:xfrm>
        </p:spPr>
        <p:txBody>
          <a:bodyPr anchor="ctr">
            <a:normAutofit/>
          </a:bodyPr>
          <a:lstStyle>
            <a:lvl1pPr>
              <a:defRPr sz="27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960835" y="1803000"/>
            <a:ext cx="7219950" cy="2871000"/>
          </a:xfrm>
        </p:spPr>
        <p:txBody>
          <a:bodyPr>
            <a:normAutofit/>
          </a:bodyPr>
          <a:lstStyle>
            <a:lvl1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a:blip r:embed="rId13"/>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0" y="0"/>
            <a:ext cx="3617595" cy="572187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grpSp>
        <p:nvGrpSpPr>
          <p:cNvPr id="10" name="组合 9"/>
          <p:cNvGrpSpPr/>
          <p:nvPr>
            <p:custDataLst>
              <p:tags r:id="rId2"/>
            </p:custDataLst>
          </p:nvPr>
        </p:nvGrpSpPr>
        <p:grpSpPr>
          <a:xfrm>
            <a:off x="0" y="-11112"/>
            <a:ext cx="9152096" cy="5726113"/>
            <a:chOff x="0" y="-21"/>
            <a:chExt cx="19217" cy="10821"/>
          </a:xfrm>
        </p:grpSpPr>
        <p:pic>
          <p:nvPicPr>
            <p:cNvPr id="11" name="图片 10"/>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2" name="图片 11"/>
            <p:cNvPicPr>
              <a:picLocks noChangeAspect="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hasCustomPrompt="1"/>
            <p:custDataLst>
              <p:tags r:id="rId7"/>
            </p:custDataLst>
          </p:nvPr>
        </p:nvSpPr>
        <p:spPr>
          <a:xfrm>
            <a:off x="437400" y="642000"/>
            <a:ext cx="2970000" cy="735000"/>
          </a:xfrm>
        </p:spPr>
        <p:txBody>
          <a:bodyPr anchor="ctr">
            <a:normAutofit/>
          </a:bodyPr>
          <a:lstStyle>
            <a:lvl1pPr>
              <a:defRPr sz="3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440100" y="1470000"/>
            <a:ext cx="2967300" cy="3411000"/>
          </a:xfrm>
        </p:spPr>
        <p:txBody>
          <a:bodyPr>
            <a:normAutofit/>
          </a:bodyPr>
          <a:lstStyle>
            <a:lvl1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2"/>
            </p:custDataLst>
          </p:nvPr>
        </p:nvSpPr>
        <p:spPr>
          <a:xfrm>
            <a:off x="3825900" y="641615"/>
            <a:ext cx="4860000" cy="4239948"/>
          </a:xfrm>
        </p:spPr>
        <p:txBody>
          <a:bodyPr>
            <a:normAutofit/>
          </a:bodyPr>
          <a:lstStyle>
            <a:lvl1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a:blip r:embed="rId13"/>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9144000" cy="2220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grpSp>
        <p:nvGrpSpPr>
          <p:cNvPr id="12" name="组合 11"/>
          <p:cNvGrpSpPr/>
          <p:nvPr>
            <p:custDataLst>
              <p:tags r:id="rId2"/>
            </p:custDataLst>
          </p:nvPr>
        </p:nvGrpSpPr>
        <p:grpSpPr>
          <a:xfrm>
            <a:off x="0" y="-11112"/>
            <a:ext cx="9152096" cy="5726113"/>
            <a:chOff x="0" y="-21"/>
            <a:chExt cx="19217" cy="10821"/>
          </a:xfrm>
        </p:grpSpPr>
        <p:pic>
          <p:nvPicPr>
            <p:cNvPr id="13" name="图片 12"/>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4" name="图片 13"/>
            <p:cNvPicPr>
              <a:picLocks noChangeAspect="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7"/>
            </p:custDataLst>
          </p:nvPr>
        </p:nvSpPr>
        <p:spPr>
          <a:xfrm>
            <a:off x="459000" y="651000"/>
            <a:ext cx="8232300" cy="522000"/>
          </a:xfrm>
        </p:spPr>
        <p:txBody>
          <a:bodyPr anchor="ctr">
            <a:noAutofit/>
          </a:bodyPr>
          <a:lstStyle>
            <a:lvl1pPr algn="ctr">
              <a:defRPr sz="3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459000" y="1383000"/>
            <a:ext cx="8231981" cy="690000"/>
          </a:xfrm>
        </p:spPr>
        <p:txBody>
          <a:bodyPr>
            <a:normAutofit/>
          </a:bodyPr>
          <a:lstStyle>
            <a:lvl1pPr algn="ct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459581" y="2340000"/>
            <a:ext cx="8224200" cy="2859000"/>
          </a:xfrm>
        </p:spPr>
        <p:txBody>
          <a:bodyPr>
            <a:normAutofit/>
          </a:bodyPr>
          <a:lstStyle>
            <a:lvl1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a:blip r:embed="rId13"/>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0" y="4191001"/>
            <a:ext cx="9144000" cy="15239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grpSp>
        <p:nvGrpSpPr>
          <p:cNvPr id="10" name="组合 9"/>
          <p:cNvGrpSpPr/>
          <p:nvPr>
            <p:custDataLst>
              <p:tags r:id="rId2"/>
            </p:custDataLst>
          </p:nvPr>
        </p:nvGrpSpPr>
        <p:grpSpPr>
          <a:xfrm>
            <a:off x="0" y="-11112"/>
            <a:ext cx="9152096" cy="5726113"/>
            <a:chOff x="0" y="-21"/>
            <a:chExt cx="19217" cy="10821"/>
          </a:xfrm>
        </p:grpSpPr>
        <p:pic>
          <p:nvPicPr>
            <p:cNvPr id="11" name="图片 10"/>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2" name="图片 11"/>
            <p:cNvPicPr>
              <a:picLocks noChangeAspect="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7"/>
            </p:custDataLst>
          </p:nvPr>
        </p:nvSpPr>
        <p:spPr>
          <a:xfrm>
            <a:off x="453600" y="558000"/>
            <a:ext cx="8232300" cy="471000"/>
          </a:xfrm>
        </p:spPr>
        <p:txBody>
          <a:bodyPr anchor="ctr">
            <a:noAutofit/>
          </a:bodyPr>
          <a:lstStyle>
            <a:lvl1pPr algn="ctr">
              <a:defRPr sz="27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453628" y="1401000"/>
            <a:ext cx="8243100" cy="2676000"/>
          </a:xfrm>
        </p:spPr>
        <p:txBody>
          <a:bodyPr>
            <a:normAutofit/>
          </a:bodyPr>
          <a:lstStyle>
            <a:lvl1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445500" y="4317000"/>
            <a:ext cx="8251200" cy="843000"/>
          </a:xfrm>
        </p:spPr>
        <p:txBody>
          <a:bodyPr>
            <a:normAutofit/>
          </a:bodyPr>
          <a:lstStyle>
            <a:lvl1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a:blip r:embed="rId15"/>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9144000" cy="762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grpSp>
        <p:nvGrpSpPr>
          <p:cNvPr id="16" name="组合 15"/>
          <p:cNvGrpSpPr/>
          <p:nvPr>
            <p:custDataLst>
              <p:tags r:id="rId2"/>
            </p:custDataLst>
          </p:nvPr>
        </p:nvGrpSpPr>
        <p:grpSpPr>
          <a:xfrm>
            <a:off x="0" y="-11112"/>
            <a:ext cx="9152096" cy="5726113"/>
            <a:chOff x="0" y="-21"/>
            <a:chExt cx="19217" cy="10821"/>
          </a:xfrm>
        </p:grpSpPr>
        <p:pic>
          <p:nvPicPr>
            <p:cNvPr id="17" name="图片 16"/>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9968"/>
              <a:ext cx="5860" cy="832"/>
            </a:xfrm>
            <a:prstGeom prst="rect">
              <a:avLst/>
            </a:prstGeom>
          </p:spPr>
        </p:pic>
        <p:pic>
          <p:nvPicPr>
            <p:cNvPr id="18" name="图片 17"/>
            <p:cNvPicPr>
              <a:picLocks noChangeAspect="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5958" y="-21"/>
              <a:ext cx="3259" cy="1434"/>
            </a:xfrm>
            <a:prstGeom prst="rect">
              <a:avLst/>
            </a:prstGeom>
          </p:spPr>
        </p:pic>
      </p:grpSp>
      <p:sp>
        <p:nvSpPr>
          <p:cNvPr id="2" name="标题 1"/>
          <p:cNvSpPr>
            <a:spLocks noGrp="1"/>
          </p:cNvSpPr>
          <p:nvPr>
            <p:ph type="title"/>
            <p:custDataLst>
              <p:tags r:id="rId7"/>
            </p:custDataLst>
          </p:nvPr>
        </p:nvSpPr>
        <p:spPr>
          <a:xfrm>
            <a:off x="434700" y="198000"/>
            <a:ext cx="8278200" cy="368303"/>
          </a:xfrm>
        </p:spPr>
        <p:txBody>
          <a:bodyPr>
            <a:noAutofit/>
          </a:bodyPr>
          <a:lstStyle>
            <a:lvl1pPr>
              <a:defRPr sz="21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434700" y="1386000"/>
            <a:ext cx="4006800" cy="2412000"/>
          </a:xfrm>
        </p:spPr>
        <p:txBody>
          <a:bodyPr>
            <a:normAutofit/>
          </a:bodyPr>
          <a:lstStyle>
            <a:lvl1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2"/>
            </p:custDataLst>
          </p:nvPr>
        </p:nvSpPr>
        <p:spPr>
          <a:xfrm>
            <a:off x="4681800" y="1386000"/>
            <a:ext cx="4025700" cy="2412000"/>
          </a:xfrm>
        </p:spPr>
        <p:txBody>
          <a:bodyPr>
            <a:normAutofit/>
          </a:bodyPr>
          <a:lstStyle>
            <a:lvl1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3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3"/>
            </p:custDataLst>
          </p:nvPr>
        </p:nvSpPr>
        <p:spPr>
          <a:xfrm>
            <a:off x="429300" y="4014000"/>
            <a:ext cx="4006800" cy="651000"/>
          </a:xfrm>
        </p:spPr>
        <p:txBody>
          <a:bodyPr>
            <a:normAutofit/>
          </a:bodyPr>
          <a:lstStyle>
            <a:lvl1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4"/>
            </p:custDataLst>
          </p:nvPr>
        </p:nvSpPr>
        <p:spPr>
          <a:xfrm>
            <a:off x="4689900" y="4011000"/>
            <a:ext cx="4025700" cy="651000"/>
          </a:xfrm>
        </p:spPr>
        <p:txBody>
          <a:bodyPr>
            <a:normAutofit/>
          </a:bodyPr>
          <a:lstStyle>
            <a:lvl1pP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521354"/>
            <a:ext cx="3867150" cy="362611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521354"/>
            <a:ext cx="3867150" cy="362611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0" y="799353"/>
            <a:ext cx="9144000" cy="4116294"/>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grpSp>
        <p:nvGrpSpPr>
          <p:cNvPr id="6" name="组合 5"/>
          <p:cNvGrpSpPr/>
          <p:nvPr>
            <p:custDataLst>
              <p:tags r:id="rId3"/>
            </p:custDataLst>
          </p:nvPr>
        </p:nvGrpSpPr>
        <p:grpSpPr>
          <a:xfrm>
            <a:off x="0" y="-7937"/>
            <a:ext cx="9144000" cy="5722938"/>
            <a:chOff x="0" y="-15"/>
            <a:chExt cx="19200" cy="10815"/>
          </a:xfrm>
        </p:grpSpPr>
        <p:pic>
          <p:nvPicPr>
            <p:cNvPr id="29" name="图片 2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flipH="1">
              <a:off x="0" y="9503"/>
              <a:ext cx="9140" cy="1297"/>
            </a:xfrm>
            <a:prstGeom prst="rect">
              <a:avLst/>
            </a:prstGeom>
          </p:spPr>
        </p:pic>
        <p:pic>
          <p:nvPicPr>
            <p:cNvPr id="27" name="图片 26"/>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4280" y="-15"/>
              <a:ext cx="4920" cy="2163"/>
            </a:xfrm>
            <a:prstGeom prst="rect">
              <a:avLst/>
            </a:prstGeom>
          </p:spPr>
        </p:pic>
      </p:grpSp>
      <p:sp>
        <p:nvSpPr>
          <p:cNvPr id="2" name="标题 1"/>
          <p:cNvSpPr>
            <a:spLocks noGrp="1"/>
          </p:cNvSpPr>
          <p:nvPr>
            <p:ph type="title" hasCustomPrompt="1"/>
            <p:custDataLst>
              <p:tags r:id="rId8"/>
            </p:custDataLst>
          </p:nvPr>
        </p:nvSpPr>
        <p:spPr>
          <a:xfrm>
            <a:off x="1142100" y="1116000"/>
            <a:ext cx="6858000" cy="1989000"/>
          </a:xfrm>
        </p:spPr>
        <p:txBody>
          <a:bodyPr anchor="b">
            <a:normAutofit/>
          </a:bodyPr>
          <a:lstStyle>
            <a:lvl1pPr algn="ctr">
              <a:defRPr sz="495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141810" y="3219000"/>
            <a:ext cx="6858000" cy="1380000"/>
          </a:xfrm>
        </p:spPr>
        <p:txBody>
          <a:bodyPr>
            <a:normAutofit/>
          </a:bodyPr>
          <a:lstStyle>
            <a:lvl1pPr algn="ctr">
              <a:defRPr sz="1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30238" y="304271"/>
            <a:ext cx="7886700" cy="110463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400969"/>
            <a:ext cx="3868737"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30238" y="2087563"/>
            <a:ext cx="3868737" cy="307049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400969"/>
            <a:ext cx="3887788"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087563"/>
            <a:ext cx="3887788" cy="307049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30238" y="381000"/>
            <a:ext cx="2949575" cy="1333500"/>
          </a:xfrm>
        </p:spPr>
        <p:txBody>
          <a:bodyPr anchor="b"/>
          <a:lstStyle>
            <a:lvl1pPr>
              <a:defRPr sz="266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822854"/>
            <a:ext cx="4629150" cy="4061354"/>
          </a:xfr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30238" y="1714500"/>
            <a:ext cx="2949575"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93C971-50AA-4E67-85D1-C2A3236A253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630B6A-21E7-4719-8E27-04C09CE5C9B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30238" y="381000"/>
            <a:ext cx="2949575" cy="1333500"/>
          </a:xfrm>
        </p:spPr>
        <p:txBody>
          <a:bodyPr anchor="b"/>
          <a:lstStyle>
            <a:lvl1pPr>
              <a:defRPr sz="266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822854"/>
            <a:ext cx="4629150" cy="4061354"/>
          </a:xfrm>
        </p:spPr>
        <p:txBody>
          <a:bodyPr/>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endParaRPr lang="zh-CN" altLang="en-US"/>
          </a:p>
        </p:txBody>
      </p:sp>
      <p:sp>
        <p:nvSpPr>
          <p:cNvPr id="4" name="文本占位符 3"/>
          <p:cNvSpPr>
            <a:spLocks noGrp="1"/>
          </p:cNvSpPr>
          <p:nvPr>
            <p:ph type="body" sz="half" idx="2"/>
          </p:nvPr>
        </p:nvSpPr>
        <p:spPr>
          <a:xfrm>
            <a:off x="630238" y="1714500"/>
            <a:ext cx="2949575"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slideLayout" Target="../slideLayouts/slideLayout34.xml" /><Relationship Id="rId13" Type="http://schemas.openxmlformats.org/officeDocument/2006/relationships/slideLayout" Target="../slideLayouts/slideLayout35.xml" /><Relationship Id="rId14" Type="http://schemas.openxmlformats.org/officeDocument/2006/relationships/slideLayout" Target="../slideLayouts/slideLayout36.xml" /><Relationship Id="rId15" Type="http://schemas.openxmlformats.org/officeDocument/2006/relationships/slideLayout" Target="../slideLayouts/slideLayout37.xml" /><Relationship Id="rId16" Type="http://schemas.openxmlformats.org/officeDocument/2006/relationships/slideLayout" Target="../slideLayouts/slideLayout38.xml" /><Relationship Id="rId17" Type="http://schemas.openxmlformats.org/officeDocument/2006/relationships/slideLayout" Target="../slideLayouts/slideLayout39.xml" /><Relationship Id="rId18" Type="http://schemas.openxmlformats.org/officeDocument/2006/relationships/slideLayout" Target="../slideLayouts/slideLayout40.xml" /><Relationship Id="rId19" Type="http://schemas.openxmlformats.org/officeDocument/2006/relationships/tags" Target="../tags/tag187.xml" /><Relationship Id="rId2" Type="http://schemas.openxmlformats.org/officeDocument/2006/relationships/slideLayout" Target="../slideLayouts/slideLayout24.xml" /><Relationship Id="rId20" Type="http://schemas.openxmlformats.org/officeDocument/2006/relationships/tags" Target="../tags/tag188.xml" /><Relationship Id="rId21" Type="http://schemas.openxmlformats.org/officeDocument/2006/relationships/tags" Target="../tags/tag189.xml" /><Relationship Id="rId22" Type="http://schemas.openxmlformats.org/officeDocument/2006/relationships/tags" Target="../tags/tag190.xml" /><Relationship Id="rId23" Type="http://schemas.openxmlformats.org/officeDocument/2006/relationships/tags" Target="../tags/tag191.xml" /><Relationship Id="rId24" Type="http://schemas.openxmlformats.org/officeDocument/2006/relationships/tags" Target="../tags/tag192.xml" /><Relationship Id="rId25" Type="http://schemas.openxmlformats.org/officeDocument/2006/relationships/theme" Target="../theme/theme3.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l="-10000" r="-10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5296958"/>
            <a:ext cx="20574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3028950" y="5296958"/>
            <a:ext cx="30861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5296958"/>
            <a:ext cx="20574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49AE70B2-8BF9-45C0-BB95-33D1B9D3A854}"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762000" rtl="0" eaLnBrk="1" latinLnBrk="0" hangingPunct="1">
        <a:lnSpc>
          <a:spcPct val="90000"/>
        </a:lnSpc>
        <a:spcBef>
          <a:spcPct val="0"/>
        </a:spcBef>
        <a:buNone/>
        <a:defRPr sz="3665" kern="1200">
          <a:solidFill>
            <a:schemeClr val="tx1"/>
          </a:solidFill>
          <a:latin typeface="+mj-lt"/>
          <a:ea typeface="+mj-ea"/>
          <a:cs typeface="+mj-cs"/>
        </a:defRPr>
      </a:lvl1pPr>
    </p:titleStyle>
    <p:bodyStyle>
      <a:lvl1pPr marL="190500" indent="-190500" algn="l" defTabSz="762000" rtl="0" eaLnBrk="1" latinLnBrk="0" hangingPunct="1">
        <a:lnSpc>
          <a:spcPct val="90000"/>
        </a:lnSpc>
        <a:spcBef>
          <a:spcPct val="167000"/>
        </a:spcBef>
        <a:buFont typeface="Arial" panose="020b0604020202020204" pitchFamily="34" charset="0"/>
        <a:buChar char="•"/>
        <a:defRPr sz="2335" kern="1200">
          <a:solidFill>
            <a:schemeClr val="tx1"/>
          </a:solidFill>
          <a:latin typeface="+mn-lt"/>
          <a:ea typeface="+mn-ea"/>
          <a:cs typeface="+mn-cs"/>
        </a:defRPr>
      </a:lvl1pPr>
      <a:lvl2pPr marL="571500" indent="-190500" algn="l" defTabSz="762000" rtl="0" eaLnBrk="1" latinLnBrk="0" hangingPunct="1">
        <a:lnSpc>
          <a:spcPct val="90000"/>
        </a:lnSpc>
        <a:spcBef>
          <a:spcPts val="415"/>
        </a:spcBef>
        <a:buFont typeface="Arial" panose="020b0604020202020204" pitchFamily="34" charset="0"/>
        <a:buChar char="•"/>
        <a:defRPr sz="2000" kern="1200">
          <a:solidFill>
            <a:schemeClr val="tx1"/>
          </a:solidFill>
          <a:latin typeface="+mn-lt"/>
          <a:ea typeface="+mn-ea"/>
          <a:cs typeface="+mn-cs"/>
        </a:defRPr>
      </a:lvl2pPr>
      <a:lvl3pPr marL="952500" indent="-190500" algn="l" defTabSz="762000" rtl="0" eaLnBrk="1" latinLnBrk="0" hangingPunct="1">
        <a:lnSpc>
          <a:spcPct val="90000"/>
        </a:lnSpc>
        <a:spcBef>
          <a:spcPts val="415"/>
        </a:spcBef>
        <a:buFont typeface="Arial" panose="020b0604020202020204" pitchFamily="34" charset="0"/>
        <a:buChar char="•"/>
        <a:defRPr sz="1665" kern="1200">
          <a:solidFill>
            <a:schemeClr val="tx1"/>
          </a:solidFill>
          <a:latin typeface="+mn-lt"/>
          <a:ea typeface="+mn-ea"/>
          <a:cs typeface="+mn-cs"/>
        </a:defRPr>
      </a:lvl3pPr>
      <a:lvl4pPr marL="1333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4pPr>
      <a:lvl5pPr marL="1714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l="-10000" r="-10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5296958"/>
            <a:ext cx="20574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3028950" y="5296958"/>
            <a:ext cx="30861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5296958"/>
            <a:ext cx="20574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49AE70B2-8BF9-45C0-BB95-33D1B9D3A854}"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762000" rtl="0" eaLnBrk="1" latinLnBrk="0" hangingPunct="1">
        <a:lnSpc>
          <a:spcPct val="90000"/>
        </a:lnSpc>
        <a:spcBef>
          <a:spcPct val="0"/>
        </a:spcBef>
        <a:buNone/>
        <a:defRPr sz="3665" kern="1200">
          <a:solidFill>
            <a:schemeClr val="tx1"/>
          </a:solidFill>
          <a:latin typeface="+mj-lt"/>
          <a:ea typeface="+mj-ea"/>
          <a:cs typeface="+mj-cs"/>
        </a:defRPr>
      </a:lvl1pPr>
    </p:titleStyle>
    <p:bodyStyle>
      <a:lvl1pPr marL="190500" indent="-190500" algn="l" defTabSz="762000" rtl="0" eaLnBrk="1" latinLnBrk="0" hangingPunct="1">
        <a:lnSpc>
          <a:spcPct val="90000"/>
        </a:lnSpc>
        <a:spcBef>
          <a:spcPct val="167000"/>
        </a:spcBef>
        <a:buFont typeface="Arial" panose="020b0604020202020204" pitchFamily="34" charset="0"/>
        <a:buChar char="•"/>
        <a:defRPr sz="2335" kern="1200">
          <a:solidFill>
            <a:schemeClr val="tx1"/>
          </a:solidFill>
          <a:latin typeface="+mn-lt"/>
          <a:ea typeface="+mn-ea"/>
          <a:cs typeface="+mn-cs"/>
        </a:defRPr>
      </a:lvl1pPr>
      <a:lvl2pPr marL="571500" indent="-190500" algn="l" defTabSz="762000" rtl="0" eaLnBrk="1" latinLnBrk="0" hangingPunct="1">
        <a:lnSpc>
          <a:spcPct val="90000"/>
        </a:lnSpc>
        <a:spcBef>
          <a:spcPts val="415"/>
        </a:spcBef>
        <a:buFont typeface="Arial" panose="020b0604020202020204" pitchFamily="34" charset="0"/>
        <a:buChar char="•"/>
        <a:defRPr sz="2000" kern="1200">
          <a:solidFill>
            <a:schemeClr val="tx1"/>
          </a:solidFill>
          <a:latin typeface="+mn-lt"/>
          <a:ea typeface="+mn-ea"/>
          <a:cs typeface="+mn-cs"/>
        </a:defRPr>
      </a:lvl2pPr>
      <a:lvl3pPr marL="952500" indent="-190500" algn="l" defTabSz="762000" rtl="0" eaLnBrk="1" latinLnBrk="0" hangingPunct="1">
        <a:lnSpc>
          <a:spcPct val="90000"/>
        </a:lnSpc>
        <a:spcBef>
          <a:spcPts val="415"/>
        </a:spcBef>
        <a:buFont typeface="Arial" panose="020b0604020202020204" pitchFamily="34" charset="0"/>
        <a:buChar char="•"/>
        <a:defRPr sz="1665" kern="1200">
          <a:solidFill>
            <a:schemeClr val="tx1"/>
          </a:solidFill>
          <a:latin typeface="+mn-lt"/>
          <a:ea typeface="+mn-ea"/>
          <a:cs typeface="+mn-cs"/>
        </a:defRPr>
      </a:lvl3pPr>
      <a:lvl4pPr marL="1333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4pPr>
      <a:lvl5pPr marL="1714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369358"/>
            <a:ext cx="8139178" cy="368303"/>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793757"/>
            <a:ext cx="8139178" cy="4490756"/>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5291528"/>
            <a:ext cx="2025000" cy="2640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5291528"/>
            <a:ext cx="2970000" cy="2640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291528"/>
            <a:ext cx="2025000" cy="2640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050" u="none" strike="noStrike" kern="1200" cap="none" spc="-200" normalizeH="0" baseline="0">
          <a:solidFill>
            <a:schemeClr val="tx1"/>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050" u="none" strike="noStrike" kern="1200" cap="none" spc="-200" normalizeH="0" baseline="0">
          <a:solidFill>
            <a:schemeClr val="tx1"/>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050" u="none" strike="noStrike" kern="1200" cap="none" spc="-200" normalizeH="0" baseline="0">
          <a:solidFill>
            <a:schemeClr val="tx1"/>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050" u="none" strike="noStrike" kern="1200" cap="none" spc="-200" normalizeH="0" baseline="0">
          <a:solidFill>
            <a:schemeClr val="tx1"/>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050" u="none" strike="noStrike" kern="1200" cap="none" spc="-200" normalizeH="0" baseline="0">
          <a:solidFill>
            <a:schemeClr val="tx1"/>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xml" /><Relationship Id="rId3" Type="http://schemas.openxmlformats.org/officeDocument/2006/relationships/image" Target="../media/image12.png" /><Relationship Id="rId4" Type="http://schemas.openxmlformats.org/officeDocument/2006/relationships/tags" Target="../tags/tag19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0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0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0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0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0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13.png" /><Relationship Id="rId3" Type="http://schemas.openxmlformats.org/officeDocument/2006/relationships/tags" Target="../tags/tag20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9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9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9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9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9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19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0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0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5122" name="Rectangle 2"/>
          <p:cNvSpPr>
            <a:spLocks noGrp="1" noRot="1" noChangeArrowheads="1"/>
          </p:cNvSpPr>
          <p:nvPr>
            <p:ph type="title"/>
          </p:nvPr>
        </p:nvSpPr>
        <p:spPr>
          <a:xfrm flipH="1">
            <a:off x="6882130" y="1536700"/>
            <a:ext cx="914400" cy="2054860"/>
          </a:xfrm>
          <a:solidFill>
            <a:schemeClr val="accent1">
              <a:lumMod val="20000"/>
              <a:lumOff val="80000"/>
            </a:schemeClr>
          </a:solidFill>
        </p:spPr>
        <p:txBody>
          <a:bodyPr>
            <a:noAutofit/>
          </a:bodyPr>
          <a:lstStyle/>
          <a:p>
            <a:r>
              <a:rPr lang="zh-CN" sz="5400" b="1" smtClean="0">
                <a:solidFill>
                  <a:srgbClr val="1C1C1C"/>
                </a:solidFill>
                <a:latin typeface="楷体" panose="02010609060101010101" pitchFamily="49" charset="-122"/>
                <a:ea typeface="楷体" panose="02010609060101010101" pitchFamily="49" charset="-122"/>
              </a:rPr>
              <a:t>红</a:t>
            </a:r>
            <a:r>
              <a:rPr lang="en-US" altLang="zh-CN" sz="5400" b="1" smtClean="0">
                <a:solidFill>
                  <a:srgbClr val="1C1C1C"/>
                </a:solidFill>
                <a:latin typeface="楷体" panose="02010609060101010101" pitchFamily="49" charset="-122"/>
                <a:ea typeface="楷体" panose="02010609060101010101" pitchFamily="49" charset="-122"/>
              </a:rPr>
              <a:t> </a:t>
            </a:r>
            <a:r>
              <a:rPr lang="zh-CN" sz="5400" b="1" smtClean="0">
                <a:solidFill>
                  <a:srgbClr val="1C1C1C"/>
                </a:solidFill>
                <a:latin typeface="楷体" panose="02010609060101010101" pitchFamily="49" charset="-122"/>
                <a:ea typeface="楷体" panose="02010609060101010101" pitchFamily="49" charset="-122"/>
              </a:rPr>
              <a:t>烛</a:t>
            </a:r>
            <a:endParaRPr lang="zh-CN" altLang="zh-CN" sz="5400" b="1" smtClean="0">
              <a:solidFill>
                <a:srgbClr val="1C1C1C"/>
              </a:solidFill>
              <a:latin typeface="楷体" panose="02010609060101010101" pitchFamily="49" charset="-122"/>
              <a:ea typeface="楷体" pitchFamily="49" charset="-122"/>
            </a:endParaRPr>
          </a:p>
        </p:txBody>
      </p:sp>
    </p:spTree>
    <p:custDataLst>
      <p:tags r:id="rId4"/>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2"/>
          <p:cNvSpPr>
            <a:spLocks noGrp="1" noRot="1" noChangeArrowheads="1"/>
          </p:cNvSpPr>
          <p:nvPr>
            <p:ph type="title"/>
          </p:nvPr>
        </p:nvSpPr>
        <p:spPr>
          <a:xfrm>
            <a:off x="1285875" y="304271"/>
            <a:ext cx="1725952" cy="452996"/>
          </a:xfrm>
        </p:spPr>
        <p:txBody>
          <a:bodyPr>
            <a:normAutofit/>
          </a:bodyPr>
          <a:lstStyle/>
          <a:p>
            <a:pPr algn="l"/>
            <a:r>
              <a:rPr lang="zh-CN" altLang="en-US" sz="2335" b="1">
                <a:solidFill>
                  <a:srgbClr val="FF0000"/>
                </a:solidFill>
                <a:latin typeface="楷体" panose="02010609060101010101" pitchFamily="49" charset="-122"/>
                <a:ea typeface="楷体" panose="02010609060101010101" pitchFamily="49" charset="-122"/>
              </a:rPr>
              <a:t> 第3节</a:t>
            </a:r>
            <a:endParaRPr lang="zh-CN" altLang="en-US" sz="2335" b="1">
              <a:solidFill>
                <a:srgbClr val="FF0000"/>
              </a:solidFill>
              <a:latin typeface="楷体" panose="02010609060101010101" pitchFamily="49" charset="-122"/>
              <a:ea typeface="楷体" panose="02010609060101010101" pitchFamily="49" charset="-122"/>
            </a:endParaRPr>
          </a:p>
        </p:txBody>
      </p:sp>
      <p:sp>
        <p:nvSpPr>
          <p:cNvPr id="16387" name="Rectangle 3"/>
          <p:cNvSpPr>
            <a:spLocks noGrp="1" noRot="1" noChangeArrowheads="1"/>
          </p:cNvSpPr>
          <p:nvPr>
            <p:ph idx="1"/>
          </p:nvPr>
        </p:nvSpPr>
        <p:spPr>
          <a:xfrm>
            <a:off x="911593" y="817273"/>
            <a:ext cx="7259112" cy="4680479"/>
          </a:xfrm>
          <a:solidFill>
            <a:schemeClr val="bg1"/>
          </a:solidFill>
          <a:ln>
            <a:solidFill>
              <a:srgbClr val="FF0000"/>
            </a:solidFill>
          </a:ln>
        </p:spPr>
        <p:txBody>
          <a:bodyPr>
            <a:noAutofit/>
          </a:bodyPr>
          <a:lstStyle/>
          <a:p>
            <a:pPr>
              <a:lnSpc>
                <a:spcPct val="130000"/>
              </a:lnSpc>
              <a:buFont typeface="Wingdings" panose="05000000000000000000" pitchFamily="2" charset="2"/>
              <a:buNone/>
            </a:pP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上</a:t>
            </a:r>
            <a:r>
              <a:rPr lang="zh-CN" sz="2000">
                <a:solidFill>
                  <a:srgbClr val="1C1C1C"/>
                </a:solidFill>
                <a:latin typeface="楷体" panose="02010609060101010101" pitchFamily="49" charset="-122"/>
                <a:ea typeface="楷体" panose="02010609060101010101" pitchFamily="49" charset="-122"/>
              </a:rPr>
              <a:t>一节说“一误再误”，错怪红烛的语气很强烈，又包含着自作聪明的意味；下一节说“不误，不误</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用了反复手法，否定语气更加强烈。一反一正两种回答，相形之下，更强烈地表现了认识的根本转变，包含着对先前自作聪明的惭愧，由顿悟而对红烛产生了深为敬仰的感情。诗人彻悟了，光是要“烧”出来的，只有自我燃烧，只有无私奉献，才能放出光芒。这正是与利己主义哲学完全对立的一种新的人生观。诗人的思考，实际上反映了那个时代进步青年在探索人生真谛的思想历程中所遇到的矛盾和获得的</a:t>
            </a:r>
            <a:r>
              <a:rPr lang="zh-CN" sz="2000" smtClean="0">
                <a:solidFill>
                  <a:srgbClr val="1C1C1C"/>
                </a:solidFill>
                <a:latin typeface="楷体" panose="02010609060101010101" pitchFamily="49" charset="-122"/>
                <a:ea typeface="楷体" panose="02010609060101010101" pitchFamily="49" charset="-122"/>
              </a:rPr>
              <a:t>觉悟</a:t>
            </a:r>
            <a:r>
              <a:rPr lang="zh-CN" altLang="en-US" sz="2000" smtClean="0">
                <a:solidFill>
                  <a:srgbClr val="1C1C1C"/>
                </a:solidFill>
                <a:latin typeface="楷体" panose="02010609060101010101" pitchFamily="49" charset="-122"/>
                <a:ea typeface="楷体" panose="02010609060101010101" pitchFamily="49" charset="-122"/>
              </a:rPr>
              <a:t>。</a:t>
            </a:r>
            <a:endParaRPr lang="zh-CN" sz="2000">
              <a:solidFill>
                <a:srgbClr val="1C1C1C"/>
              </a:solidFill>
              <a:latin typeface="楷体" panose="02010609060101010101" pitchFamily="49" charset="-122"/>
              <a:ea typeface="楷体" panose="02010609060101010101"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Rectangle 2"/>
          <p:cNvSpPr>
            <a:spLocks noGrp="1" noRot="1" noChangeArrowheads="1"/>
          </p:cNvSpPr>
          <p:nvPr>
            <p:ph type="title"/>
          </p:nvPr>
        </p:nvSpPr>
        <p:spPr>
          <a:xfrm>
            <a:off x="1285875" y="304271"/>
            <a:ext cx="1665945" cy="332983"/>
          </a:xfrm>
        </p:spPr>
        <p:txBody>
          <a:bodyPr>
            <a:normAutofit fontScale="90000"/>
          </a:bodyPr>
          <a:lstStyle/>
          <a:p>
            <a:pPr algn="l"/>
            <a:r>
              <a:rPr lang="zh-CN" altLang="en-US" sz="2335" b="1">
                <a:solidFill>
                  <a:srgbClr val="FF0000"/>
                </a:solidFill>
                <a:latin typeface="楷体" panose="02010609060101010101" pitchFamily="49" charset="-122"/>
                <a:ea typeface="楷体" panose="02010609060101010101" pitchFamily="49" charset="-122"/>
              </a:rPr>
              <a:t> 第4节</a:t>
            </a:r>
            <a:endParaRPr lang="zh-CN" altLang="en-US" sz="2335" b="1">
              <a:solidFill>
                <a:srgbClr val="FF0000"/>
              </a:solidFill>
              <a:latin typeface="楷体" panose="02010609060101010101" pitchFamily="49" charset="-122"/>
              <a:ea typeface="楷体" panose="02010609060101010101" pitchFamily="49" charset="-122"/>
            </a:endParaRPr>
          </a:p>
        </p:txBody>
      </p:sp>
      <p:sp>
        <p:nvSpPr>
          <p:cNvPr id="17411" name="Rectangle 3"/>
          <p:cNvSpPr>
            <a:spLocks noGrp="1" noRot="1" noChangeArrowheads="1"/>
          </p:cNvSpPr>
          <p:nvPr>
            <p:ph idx="1"/>
          </p:nvPr>
        </p:nvSpPr>
        <p:spPr>
          <a:xfrm>
            <a:off x="971550" y="757555"/>
            <a:ext cx="7198995" cy="4064000"/>
          </a:xfrm>
          <a:solidFill>
            <a:schemeClr val="bg1"/>
          </a:solidFill>
          <a:ln>
            <a:solidFill>
              <a:schemeClr val="accent1"/>
            </a:solidFill>
          </a:ln>
        </p:spPr>
        <p:txBody>
          <a:bodyPr>
            <a:noAutofit/>
          </a:bodyPr>
          <a:lstStyle/>
          <a:p>
            <a:pPr>
              <a:lnSpc>
                <a:spcPct val="130000"/>
              </a:lnSpc>
              <a:buFont typeface="Wingdings" panose="05000000000000000000" pitchFamily="2" charset="2"/>
              <a:buNone/>
            </a:pP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第</a:t>
            </a:r>
            <a:r>
              <a:rPr lang="zh-CN" altLang="zh-CN" sz="2000" smtClean="0">
                <a:solidFill>
                  <a:srgbClr val="1C1C1C"/>
                </a:solidFill>
                <a:latin typeface="楷体" panose="02010609060101010101" pitchFamily="49" charset="-122"/>
                <a:ea typeface="楷体" panose="02010609060101010101" pitchFamily="49" charset="-122"/>
              </a:rPr>
              <a:t>4</a:t>
            </a:r>
            <a:r>
              <a:rPr lang="zh-CN" sz="2000">
                <a:solidFill>
                  <a:srgbClr val="1C1C1C"/>
                </a:solidFill>
                <a:latin typeface="楷体" panose="02010609060101010101" pitchFamily="49" charset="-122"/>
                <a:ea typeface="楷体" panose="02010609060101010101" pitchFamily="49" charset="-122"/>
              </a:rPr>
              <a:t>节含义比较深刻，应作为教读的重点</a:t>
            </a:r>
            <a:r>
              <a:rPr lang="zh-CN" sz="2000" smtClean="0">
                <a:solidFill>
                  <a:srgbClr val="1C1C1C"/>
                </a:solidFill>
                <a:latin typeface="楷体" panose="02010609060101010101" pitchFamily="49" charset="-122"/>
                <a:ea typeface="楷体" panose="02010609060101010101" pitchFamily="49" charset="-122"/>
              </a:rPr>
              <a:t>。这</a:t>
            </a:r>
            <a:r>
              <a:rPr lang="zh-CN" sz="2000">
                <a:solidFill>
                  <a:srgbClr val="1C1C1C"/>
                </a:solidFill>
                <a:latin typeface="楷体" panose="02010609060101010101" pitchFamily="49" charset="-122"/>
                <a:ea typeface="楷体" panose="02010609060101010101" pitchFamily="49" charset="-122"/>
              </a:rPr>
              <a:t>一节是诗人对红烛的殷殷寄语，也是诗人的自勉自励。“既制了，便烧着”，便要燃烧不息，“有一分热，发一分光”。人生的价值也在于奉献，活着就要让生命之火熊熊燃烧，让智慧和才能放出灿烂的火光。诗人借着红烛的形象激励自己，表达自己的信念和心愿。“烧罢</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烧罢</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烧破世人的梦，烧沸世人的血</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也救出他们的灵魂，也捣破他们的</a:t>
            </a:r>
            <a:r>
              <a:rPr lang="zh-CN" sz="2000" smtClean="0">
                <a:solidFill>
                  <a:srgbClr val="1C1C1C"/>
                </a:solidFill>
                <a:latin typeface="楷体" panose="02010609060101010101" pitchFamily="49" charset="-122"/>
                <a:ea typeface="楷体" panose="02010609060101010101" pitchFamily="49" charset="-122"/>
              </a:rPr>
              <a:t>监狱</a:t>
            </a:r>
            <a:r>
              <a:rPr lang="zh-CN" altLang="en-US" sz="2000" smtClean="0">
                <a:solidFill>
                  <a:srgbClr val="1C1C1C"/>
                </a:solidFill>
                <a:latin typeface="楷体" panose="02010609060101010101" pitchFamily="49" charset="-122"/>
                <a:ea typeface="楷体" panose="02010609060101010101" pitchFamily="49" charset="-122"/>
              </a:rPr>
              <a:t>。</a:t>
            </a:r>
            <a:r>
              <a:rPr lang="zh-CN" sz="2000" smtClean="0">
                <a:solidFill>
                  <a:srgbClr val="1C1C1C"/>
                </a:solidFill>
                <a:latin typeface="楷体" panose="02010609060101010101" pitchFamily="49" charset="-122"/>
                <a:ea typeface="楷体" panose="02010609060101010101" pitchFamily="49" charset="-122"/>
              </a:rPr>
              <a:t>当时</a:t>
            </a:r>
            <a:r>
              <a:rPr lang="zh-CN" sz="2000">
                <a:solidFill>
                  <a:srgbClr val="1C1C1C"/>
                </a:solidFill>
                <a:latin typeface="楷体" panose="02010609060101010101" pitchFamily="49" charset="-122"/>
                <a:ea typeface="楷体" panose="02010609060101010101" pitchFamily="49" charset="-122"/>
              </a:rPr>
              <a:t>，民众深受帝国主义封建主义思想文化的毒害，如沉睡梦中尚未觉醒，血性犹存然而麻木不仁，犹如身陷囹圄受着禁锢</a:t>
            </a:r>
            <a:r>
              <a:rPr lang="zh-CN" sz="2000" smtClean="0">
                <a:solidFill>
                  <a:srgbClr val="1C1C1C"/>
                </a:solidFill>
                <a:latin typeface="楷体" panose="02010609060101010101" pitchFamily="49" charset="-122"/>
                <a:ea typeface="楷体" panose="02010609060101010101" pitchFamily="49" charset="-122"/>
              </a:rPr>
              <a:t>。</a:t>
            </a:r>
            <a:endParaRPr lang="zh-CN" sz="2000">
              <a:solidFill>
                <a:srgbClr val="1C1C1C"/>
              </a:solidFill>
              <a:latin typeface="楷体" panose="02010609060101010101" pitchFamily="49" charset="-122"/>
              <a:ea typeface="楷体" panose="02010609060101010101"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Rectangle 2"/>
          <p:cNvSpPr>
            <a:spLocks noGrp="1" noRot="1" noChangeArrowheads="1"/>
          </p:cNvSpPr>
          <p:nvPr>
            <p:ph type="title"/>
          </p:nvPr>
        </p:nvSpPr>
        <p:spPr>
          <a:xfrm>
            <a:off x="1263055" y="637253"/>
            <a:ext cx="1665945" cy="332983"/>
          </a:xfrm>
        </p:spPr>
        <p:txBody>
          <a:bodyPr>
            <a:normAutofit fontScale="90000"/>
          </a:bodyPr>
          <a:lstStyle/>
          <a:p>
            <a:pPr algn="l"/>
            <a:r>
              <a:rPr lang="zh-CN" altLang="en-US" sz="2335" b="1">
                <a:solidFill>
                  <a:srgbClr val="FF0000"/>
                </a:solidFill>
                <a:latin typeface="楷体" panose="02010609060101010101" pitchFamily="49" charset="-122"/>
                <a:ea typeface="楷体" panose="02010609060101010101" pitchFamily="49" charset="-122"/>
              </a:rPr>
              <a:t> 第4节</a:t>
            </a:r>
            <a:endParaRPr lang="zh-CN" altLang="en-US" sz="2335" b="1">
              <a:solidFill>
                <a:srgbClr val="FF0000"/>
              </a:solidFill>
              <a:latin typeface="楷体" panose="02010609060101010101" pitchFamily="49" charset="-122"/>
              <a:ea typeface="楷体" panose="02010609060101010101" pitchFamily="49" charset="-122"/>
            </a:endParaRPr>
          </a:p>
        </p:txBody>
      </p:sp>
      <p:sp>
        <p:nvSpPr>
          <p:cNvPr id="17411" name="Rectangle 3"/>
          <p:cNvSpPr>
            <a:spLocks noGrp="1" noRot="1" noChangeArrowheads="1"/>
          </p:cNvSpPr>
          <p:nvPr>
            <p:ph idx="1"/>
          </p:nvPr>
        </p:nvSpPr>
        <p:spPr>
          <a:xfrm>
            <a:off x="1285875" y="1357333"/>
            <a:ext cx="6226717" cy="2580287"/>
          </a:xfrm>
          <a:solidFill>
            <a:schemeClr val="bg1"/>
          </a:solidFill>
          <a:ln>
            <a:solidFill>
              <a:srgbClr val="FF0000"/>
            </a:solidFill>
          </a:ln>
        </p:spPr>
        <p:txBody>
          <a:bodyPr>
            <a:noAutofit/>
          </a:bodyPr>
          <a:lstStyle/>
          <a:p>
            <a:pPr>
              <a:lnSpc>
                <a:spcPct val="130000"/>
              </a:lnSpc>
              <a:buFont typeface="Wingdings" panose="05000000000000000000" pitchFamily="2" charset="2"/>
              <a:buNone/>
            </a:pP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诗人</a:t>
            </a:r>
            <a:r>
              <a:rPr lang="zh-CN" sz="2000">
                <a:solidFill>
                  <a:srgbClr val="1C1C1C"/>
                </a:solidFill>
                <a:latin typeface="楷体" panose="02010609060101010101" pitchFamily="49" charset="-122"/>
                <a:ea typeface="楷体" panose="02010609060101010101" pitchFamily="49" charset="-122"/>
              </a:rPr>
              <a:t>认为，自己的职责，就在于从梦中唤醒世人，救治世人的灵魂，使民众觉悟，使民众奋起，使民众热血沸腾，使民众走向光明，从帝国主义、封建主义所设置的精神监狱中解放出来。诗人爱国的赤诚之心是与祖国人民的命运紧密联系在一起的。</a:t>
            </a:r>
            <a:endParaRPr lang="zh-CN" sz="2000">
              <a:solidFill>
                <a:srgbClr val="1C1C1C"/>
              </a:solidFill>
              <a:latin typeface="楷体" panose="02010609060101010101" pitchFamily="49" charset="-122"/>
              <a:ea typeface="楷体" panose="02010609060101010101"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noRot="1" noChangeArrowheads="1"/>
          </p:cNvSpPr>
          <p:nvPr>
            <p:ph type="title"/>
          </p:nvPr>
        </p:nvSpPr>
        <p:spPr>
          <a:xfrm>
            <a:off x="1211627" y="132684"/>
            <a:ext cx="2160240" cy="384556"/>
          </a:xfrm>
        </p:spPr>
        <p:txBody>
          <a:bodyPr>
            <a:normAutofit fontScale="90000"/>
          </a:bodyPr>
          <a:lstStyle/>
          <a:p>
            <a:pPr algn="l"/>
            <a:r>
              <a:rPr lang="zh-CN" altLang="en-US" sz="2335" b="1">
                <a:solidFill>
                  <a:srgbClr val="FF0000"/>
                </a:solidFill>
                <a:latin typeface="楷体" panose="02010609060101010101" pitchFamily="49" charset="-122"/>
                <a:ea typeface="楷体" panose="02010609060101010101" pitchFamily="49" charset="-122"/>
              </a:rPr>
              <a:t> 第5—7节</a:t>
            </a:r>
            <a:endParaRPr lang="zh-CN" altLang="en-US" sz="2335" b="1">
              <a:solidFill>
                <a:srgbClr val="FF0000"/>
              </a:solidFill>
              <a:latin typeface="楷体" panose="02010609060101010101" pitchFamily="49" charset="-122"/>
              <a:ea typeface="楷体" panose="02010609060101010101" pitchFamily="49" charset="-122"/>
            </a:endParaRPr>
          </a:p>
        </p:txBody>
      </p:sp>
      <p:sp>
        <p:nvSpPr>
          <p:cNvPr id="18435" name="Rectangle 3"/>
          <p:cNvSpPr>
            <a:spLocks noGrp="1" noRot="1" noChangeArrowheads="1"/>
          </p:cNvSpPr>
          <p:nvPr>
            <p:ph idx="1"/>
          </p:nvPr>
        </p:nvSpPr>
        <p:spPr>
          <a:xfrm>
            <a:off x="765810" y="495935"/>
            <a:ext cx="7781290" cy="4666615"/>
          </a:xfrm>
          <a:solidFill>
            <a:schemeClr val="bg1"/>
          </a:solidFill>
          <a:ln>
            <a:solidFill>
              <a:srgbClr val="FF0000"/>
            </a:solidFill>
          </a:ln>
        </p:spPr>
        <p:txBody>
          <a:bodyPr>
            <a:noAutofit/>
          </a:bodyPr>
          <a:lstStyle/>
          <a:p>
            <a:pPr>
              <a:lnSpc>
                <a:spcPct val="130000"/>
              </a:lnSpc>
              <a:buFont typeface="Wingdings" panose="05000000000000000000" pitchFamily="2" charset="2"/>
              <a:buNone/>
            </a:pP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第</a:t>
            </a:r>
            <a:r>
              <a:rPr lang="zh-CN" altLang="zh-CN" sz="2000" smtClean="0">
                <a:solidFill>
                  <a:srgbClr val="1C1C1C"/>
                </a:solidFill>
                <a:latin typeface="楷体" panose="02010609060101010101" pitchFamily="49" charset="-122"/>
                <a:ea typeface="楷体" panose="02010609060101010101" pitchFamily="49" charset="-122"/>
              </a:rPr>
              <a:t>5</a:t>
            </a:r>
            <a:r>
              <a:rPr lang="zh-CN" sz="2000">
                <a:solidFill>
                  <a:srgbClr val="1C1C1C"/>
                </a:solidFill>
                <a:latin typeface="楷体" panose="02010609060101010101" pitchFamily="49" charset="-122"/>
                <a:ea typeface="楷体" panose="02010609060101010101" pitchFamily="49" charset="-122"/>
              </a:rPr>
              <a:t>节，是诗人对烛泪的思考，对红烛的劝慰。首先揭示了一</a:t>
            </a:r>
            <a:r>
              <a:rPr lang="zh-CN" sz="2000" smtClean="0">
                <a:solidFill>
                  <a:srgbClr val="1C1C1C"/>
                </a:solidFill>
                <a:latin typeface="楷体" panose="02010609060101010101" pitchFamily="49" charset="-122"/>
                <a:ea typeface="楷体" panose="02010609060101010101" pitchFamily="49" charset="-122"/>
              </a:rPr>
              <a:t>种矛盾</a:t>
            </a:r>
            <a:r>
              <a:rPr lang="zh-CN" sz="2000">
                <a:solidFill>
                  <a:srgbClr val="1C1C1C"/>
                </a:solidFill>
                <a:latin typeface="楷体" panose="02010609060101010101" pitchFamily="49" charset="-122"/>
                <a:ea typeface="楷体" panose="02010609060101010101" pitchFamily="49" charset="-122"/>
              </a:rPr>
              <a:t>的</a:t>
            </a:r>
            <a:r>
              <a:rPr lang="zh-CN" sz="2000" smtClean="0">
                <a:solidFill>
                  <a:srgbClr val="1C1C1C"/>
                </a:solidFill>
                <a:latin typeface="楷体" panose="02010609060101010101" pitchFamily="49" charset="-122"/>
                <a:ea typeface="楷体" panose="02010609060101010101" pitchFamily="49" charset="-122"/>
              </a:rPr>
              <a:t>现象</a:t>
            </a:r>
            <a:r>
              <a:rPr lang="zh-CN" altLang="en-US" sz="2000" smtClean="0">
                <a:solidFill>
                  <a:srgbClr val="1C1C1C"/>
                </a:solidFill>
                <a:latin typeface="楷体" panose="02010609060101010101" pitchFamily="49" charset="-122"/>
                <a:ea typeface="楷体" panose="02010609060101010101" pitchFamily="49" charset="-122"/>
              </a:rPr>
              <a:t>：</a:t>
            </a:r>
            <a:r>
              <a:rPr lang="zh-CN" sz="2000" smtClean="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你心火发光之期，正是泪流开始之</a:t>
            </a:r>
            <a:r>
              <a:rPr lang="zh-CN" sz="2000" smtClean="0">
                <a:solidFill>
                  <a:srgbClr val="1C1C1C"/>
                </a:solidFill>
                <a:latin typeface="楷体" panose="02010609060101010101" pitchFamily="49" charset="-122"/>
                <a:ea typeface="楷体" panose="02010609060101010101" pitchFamily="49" charset="-122"/>
              </a:rPr>
              <a:t>日</a:t>
            </a:r>
            <a:r>
              <a:rPr lang="zh-CN" altLang="en-US" sz="2000" smtClean="0">
                <a:solidFill>
                  <a:srgbClr val="1C1C1C"/>
                </a:solidFill>
                <a:latin typeface="楷体" panose="02010609060101010101" pitchFamily="49" charset="-122"/>
                <a:ea typeface="楷体" panose="02010609060101010101" pitchFamily="49" charset="-122"/>
              </a:rPr>
              <a:t>。</a:t>
            </a:r>
            <a:r>
              <a:rPr lang="zh-CN" sz="2000" smtClean="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诗人的注意力转到烛泪上面，矛盾的现象已经包含着疑问。这一节开头的呼唤，是同情的呼唤，是惊疑的</a:t>
            </a:r>
            <a:r>
              <a:rPr lang="zh-CN" sz="2000" smtClean="0">
                <a:solidFill>
                  <a:srgbClr val="1C1C1C"/>
                </a:solidFill>
                <a:latin typeface="楷体" panose="02010609060101010101" pitchFamily="49" charset="-122"/>
                <a:ea typeface="楷体" panose="02010609060101010101" pitchFamily="49" charset="-122"/>
              </a:rPr>
              <a:t>呼唤</a:t>
            </a:r>
            <a:r>
              <a:rPr lang="zh-CN" altLang="en-US" sz="2000">
                <a:solidFill>
                  <a:srgbClr val="1C1C1C"/>
                </a:solidFill>
                <a:latin typeface="楷体" panose="02010609060101010101" pitchFamily="49" charset="-122"/>
                <a:ea typeface="楷体" panose="02010609060101010101" pitchFamily="49" charset="-122"/>
              </a:rPr>
              <a:t>。</a:t>
            </a:r>
            <a:r>
              <a:rPr lang="zh-CN" sz="2000" smtClean="0">
                <a:solidFill>
                  <a:srgbClr val="1C1C1C"/>
                </a:solidFill>
                <a:latin typeface="楷体" panose="02010609060101010101" pitchFamily="49" charset="-122"/>
                <a:ea typeface="楷体" panose="02010609060101010101" pitchFamily="49" charset="-122"/>
              </a:rPr>
              <a:t>古代</a:t>
            </a:r>
            <a:r>
              <a:rPr lang="zh-CN" sz="2000">
                <a:solidFill>
                  <a:srgbClr val="1C1C1C"/>
                </a:solidFill>
                <a:latin typeface="楷体" panose="02010609060101010101" pitchFamily="49" charset="-122"/>
                <a:ea typeface="楷体" panose="02010609060101010101" pitchFamily="49" charset="-122"/>
              </a:rPr>
              <a:t>诗词中常把蜡烛燃点时流溢的油脂叫做“烛泪”。诗人沿用这种拟人手法，驰骋想象，亲切地问红烛：“何苦伤心流泪</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诗人同情、惊疑、思索。这里抒发的正是诗人在现实生活的漩涡中，内心所涌现的矛盾、痛苦和挣扎。诗人经过一番求索，恍然大悟：“哦</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我知道了</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他寻求到的答案，是还有“残风”的存在。红烛“心火发光”，自身“烧蜡成灰”，世人并非都像诗人自己那样怀着敬意，那种邪恶的势力不但对此毫无敬意，相反</a:t>
            </a:r>
            <a:r>
              <a:rPr lang="zh-CN" sz="2000" smtClean="0">
                <a:solidFill>
                  <a:srgbClr val="1C1C1C"/>
                </a:solidFill>
                <a:latin typeface="楷体" panose="02010609060101010101" pitchFamily="49" charset="-122"/>
                <a:ea typeface="楷体" panose="02010609060101010101" pitchFamily="49" charset="-122"/>
              </a:rPr>
              <a:t>却来</a:t>
            </a:r>
            <a:r>
              <a:rPr lang="zh-CN" sz="2000">
                <a:solidFill>
                  <a:srgbClr val="1C1C1C"/>
                </a:solidFill>
                <a:latin typeface="楷体" panose="02010609060101010101" pitchFamily="49" charset="-122"/>
                <a:ea typeface="楷体" panose="02010609060101010101" pitchFamily="49" charset="-122"/>
              </a:rPr>
              <a:t>侵你的</a:t>
            </a:r>
            <a:r>
              <a:rPr lang="zh-CN" sz="2000" smtClean="0">
                <a:solidFill>
                  <a:srgbClr val="1C1C1C"/>
                </a:solidFill>
                <a:latin typeface="楷体" panose="02010609060101010101" pitchFamily="49" charset="-122"/>
                <a:ea typeface="楷体" panose="02010609060101010101" pitchFamily="49" charset="-122"/>
              </a:rPr>
              <a:t>光芒。</a:t>
            </a:r>
            <a:endParaRPr lang="zh-CN" altLang="zh-CN" sz="2000">
              <a:solidFill>
                <a:srgbClr val="1C1C1C"/>
              </a:solidFill>
              <a:latin typeface="楷体" panose="02010609060101010101" pitchFamily="49" charset="-122"/>
              <a:ea typeface="楷体"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noRot="1" noChangeArrowheads="1"/>
          </p:cNvSpPr>
          <p:nvPr>
            <p:ph type="title"/>
          </p:nvPr>
        </p:nvSpPr>
        <p:spPr>
          <a:xfrm>
            <a:off x="1285875" y="304271"/>
            <a:ext cx="2806072" cy="272976"/>
          </a:xfrm>
        </p:spPr>
        <p:txBody>
          <a:bodyPr>
            <a:normAutofit fontScale="90000"/>
          </a:bodyPr>
          <a:lstStyle/>
          <a:p>
            <a:pPr algn="l"/>
            <a:r>
              <a:rPr lang="zh-CN" altLang="en-US" sz="2335" b="1">
                <a:solidFill>
                  <a:srgbClr val="FF0000"/>
                </a:solidFill>
                <a:latin typeface="楷体" panose="02010609060101010101" pitchFamily="49" charset="-122"/>
                <a:ea typeface="楷体" panose="02010609060101010101" pitchFamily="49" charset="-122"/>
              </a:rPr>
              <a:t> 第5—7节</a:t>
            </a:r>
            <a:endParaRPr lang="zh-CN" altLang="en-US" sz="2335" b="1">
              <a:solidFill>
                <a:srgbClr val="FF0000"/>
              </a:solidFill>
              <a:latin typeface="楷体" panose="02010609060101010101" pitchFamily="49" charset="-122"/>
              <a:ea typeface="楷体" panose="02010609060101010101" pitchFamily="49" charset="-122"/>
            </a:endParaRPr>
          </a:p>
        </p:txBody>
      </p:sp>
      <p:sp>
        <p:nvSpPr>
          <p:cNvPr id="18435" name="Rectangle 3"/>
          <p:cNvSpPr>
            <a:spLocks noGrp="1" noRot="1" noChangeArrowheads="1"/>
          </p:cNvSpPr>
          <p:nvPr>
            <p:ph idx="1"/>
          </p:nvPr>
        </p:nvSpPr>
        <p:spPr>
          <a:xfrm>
            <a:off x="573405" y="697230"/>
            <a:ext cx="7944485" cy="4644390"/>
          </a:xfrm>
          <a:solidFill>
            <a:schemeClr val="bg1"/>
          </a:solidFill>
          <a:ln>
            <a:solidFill>
              <a:srgbClr val="FF0000"/>
            </a:solidFill>
          </a:ln>
        </p:spPr>
        <p:txBody>
          <a:bodyPr>
            <a:noAutofit/>
          </a:bodyPr>
          <a:lstStyle/>
          <a:p>
            <a:pPr>
              <a:lnSpc>
                <a:spcPct val="130000"/>
              </a:lnSpc>
              <a:buFont typeface="Wingdings" panose="05000000000000000000" pitchFamily="2" charset="2"/>
              <a:buNone/>
            </a:pP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红烛</a:t>
            </a:r>
            <a:r>
              <a:rPr lang="zh-CN" sz="2000">
                <a:solidFill>
                  <a:srgbClr val="1C1C1C"/>
                </a:solidFill>
                <a:latin typeface="楷体" panose="02010609060101010101" pitchFamily="49" charset="-122"/>
                <a:ea typeface="楷体" panose="02010609060101010101" pitchFamily="49" charset="-122"/>
              </a:rPr>
              <a:t>流泪，是为烧得不稳而急得流泪。红烛不怕牺牲自己，相反，他要充分地牺牲自己，为世人创造光明，他“急”的只是不能给世人带来更多的光明。诗人自己怀着拯救祖国文明的美好意愿，不是同样受到黑暗丑恶势力的干扰和阻挠，感到壮志难酬，为此而痛哭流涕么</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冷酷的现实就是这样，你要创造光明，不但要牺牲了自己，还要“流一滴泪，灰一分心</a:t>
            </a:r>
            <a:r>
              <a:rPr lang="zh-CN" sz="2000" smtClean="0">
                <a:solidFill>
                  <a:srgbClr val="1C1C1C"/>
                </a:solidFill>
                <a:latin typeface="楷体" panose="02010609060101010101" pitchFamily="49" charset="-122"/>
                <a:ea typeface="楷体" panose="02010609060101010101" pitchFamily="49" charset="-122"/>
              </a:rPr>
              <a:t>”</a:t>
            </a:r>
            <a:r>
              <a:rPr lang="zh-CN" altLang="en-US" sz="2000">
                <a:solidFill>
                  <a:srgbClr val="1C1C1C"/>
                </a:solidFill>
                <a:latin typeface="楷体" panose="02010609060101010101" pitchFamily="49" charset="-122"/>
                <a:ea typeface="楷体" panose="02010609060101010101" pitchFamily="49" charset="-122"/>
              </a:rPr>
              <a:t>。</a:t>
            </a:r>
            <a:r>
              <a:rPr lang="zh-CN" sz="2000" smtClean="0">
                <a:solidFill>
                  <a:srgbClr val="1C1C1C"/>
                </a:solidFill>
                <a:latin typeface="楷体" panose="02010609060101010101" pitchFamily="49" charset="-122"/>
                <a:ea typeface="楷体" panose="02010609060101010101" pitchFamily="49" charset="-122"/>
              </a:rPr>
              <a:t>但是</a:t>
            </a:r>
            <a:r>
              <a:rPr lang="zh-CN" sz="2000">
                <a:solidFill>
                  <a:srgbClr val="1C1C1C"/>
                </a:solidFill>
                <a:latin typeface="楷体" panose="02010609060101010101" pitchFamily="49" charset="-122"/>
                <a:ea typeface="楷体" panose="02010609060101010101" pitchFamily="49" charset="-122"/>
              </a:rPr>
              <a:t>，红烛的泪不会白流。诗人劝慰道：“请将你的脂膏，不息地流向人间，培出慰藉底花儿，结成快乐的果子</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红烛的泪便是对世人的又一种贡献。诗人托物言志，他既已抱定献身祖国的心愿，也就不怕不幸的遭遇，那些带泪的诗行，可以“培出慰藉底花儿，结成快乐的果子</a:t>
            </a:r>
            <a:r>
              <a:rPr lang="zh-CN" altLang="zh-CN" sz="2000">
                <a:solidFill>
                  <a:srgbClr val="1C1C1C"/>
                </a:solidFill>
                <a:latin typeface="楷体" panose="02010609060101010101" pitchFamily="49" charset="-122"/>
                <a:ea typeface="楷体" panose="02010609060101010101" pitchFamily="49" charset="-122"/>
              </a:rPr>
              <a:t>!”</a:t>
            </a:r>
            <a:endParaRPr lang="zh-CN" altLang="zh-CN" sz="2000">
              <a:solidFill>
                <a:srgbClr val="1C1C1C"/>
              </a:solidFill>
              <a:latin typeface="楷体" panose="02010609060101010101" pitchFamily="49" charset="-122"/>
              <a:ea typeface="楷体" panose="02010609060101010101"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2"/>
          <p:cNvSpPr>
            <a:spLocks noGrp="1" noRot="1" noChangeArrowheads="1"/>
          </p:cNvSpPr>
          <p:nvPr>
            <p:ph type="title"/>
          </p:nvPr>
        </p:nvSpPr>
        <p:spPr>
          <a:xfrm>
            <a:off x="1285875" y="304271"/>
            <a:ext cx="2506038" cy="573009"/>
          </a:xfrm>
        </p:spPr>
        <p:txBody>
          <a:bodyPr>
            <a:normAutofit/>
          </a:bodyPr>
          <a:lstStyle/>
          <a:p>
            <a:pPr algn="l"/>
            <a:r>
              <a:rPr lang="zh-CN" altLang="en-US" sz="2335" b="1">
                <a:solidFill>
                  <a:srgbClr val="FF0000"/>
                </a:solidFill>
                <a:latin typeface="楷体" panose="02010609060101010101" pitchFamily="49" charset="-122"/>
                <a:ea typeface="楷体" panose="02010609060101010101" pitchFamily="49" charset="-122"/>
              </a:rPr>
              <a:t> 第8、9节</a:t>
            </a:r>
            <a:endParaRPr lang="zh-CN" altLang="en-US" sz="2335" b="1">
              <a:solidFill>
                <a:srgbClr val="FF0000"/>
              </a:solidFill>
              <a:latin typeface="楷体" panose="02010609060101010101" pitchFamily="49" charset="-122"/>
              <a:ea typeface="楷体" panose="02010609060101010101" pitchFamily="49" charset="-122"/>
            </a:endParaRPr>
          </a:p>
        </p:txBody>
      </p:sp>
      <p:sp>
        <p:nvSpPr>
          <p:cNvPr id="19459" name="Rectangle 3"/>
          <p:cNvSpPr>
            <a:spLocks noGrp="1" noRot="1" noChangeArrowheads="1"/>
          </p:cNvSpPr>
          <p:nvPr>
            <p:ph idx="1"/>
          </p:nvPr>
        </p:nvSpPr>
        <p:spPr>
          <a:xfrm>
            <a:off x="853440" y="1117600"/>
            <a:ext cx="7476490" cy="3759200"/>
          </a:xfrm>
          <a:solidFill>
            <a:schemeClr val="bg1"/>
          </a:solidFill>
          <a:ln>
            <a:solidFill>
              <a:srgbClr val="FF0000"/>
            </a:solidFill>
          </a:ln>
        </p:spPr>
        <p:txBody>
          <a:bodyPr>
            <a:noAutofit/>
          </a:bodyPr>
          <a:lstStyle/>
          <a:p>
            <a:pPr>
              <a:lnSpc>
                <a:spcPct val="130000"/>
              </a:lnSpc>
              <a:buFont typeface="Wingdings" panose="05000000000000000000" pitchFamily="2" charset="2"/>
              <a:buNone/>
            </a:pPr>
            <a:r>
              <a:rPr lang="zh-CN" altLang="zh-CN" sz="2000">
                <a:solidFill>
                  <a:srgbClr val="1C1C1C"/>
                </a:solidFill>
                <a:latin typeface="楷体" panose="02010609060101010101" pitchFamily="49" charset="-122"/>
                <a:ea typeface="楷体" panose="02010609060101010101" pitchFamily="49" charset="-122"/>
              </a:rPr>
              <a:t> </a:t>
            </a: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开头</a:t>
            </a:r>
            <a:r>
              <a:rPr lang="zh-CN" sz="2000">
                <a:solidFill>
                  <a:srgbClr val="1C1C1C"/>
                </a:solidFill>
                <a:latin typeface="楷体" panose="02010609060101010101" pitchFamily="49" charset="-122"/>
                <a:ea typeface="楷体" panose="02010609060101010101" pitchFamily="49" charset="-122"/>
              </a:rPr>
              <a:t>一节着眼于红烛的颜色，将红烛精神集中在一个“红”字上面，凸现了红烛的总体形象。由红烛形象即刻联想到诗人自身，“物”与“我”就完全交融起来。最后一节归结到“莫问收获，但问耕耘”这样一个境界，也就是将红烛精神归结到一种彻底奉献的人生隐的一句诗“蜡炬成灰泪始干”作为引子，诗的主体部分就是扣住“灰”与“泪”分两层来展开抒情的。全诗以诗人对“红烛”的心迹交流为线索，用问答的形式展开诗意，抒发诗情，显示了诗人对人生真谛、对诗歌创作宗旨的求索过程和结果。</a:t>
            </a:r>
            <a:endParaRPr lang="zh-CN" sz="2000">
              <a:solidFill>
                <a:srgbClr val="1C1C1C"/>
              </a:solidFill>
              <a:latin typeface="楷体" panose="02010609060101010101" pitchFamily="49" charset="-122"/>
              <a:ea typeface="楷体" panose="02010609060101010101" pitchFamily="49" charset="-122"/>
            </a:endParaRPr>
          </a:p>
        </p:txBody>
      </p:sp>
      <p:pic>
        <p:nvPicPr>
          <p:cNvPr id="19460" name="New picture" hidden="1"/>
          <p:cNvPicPr/>
          <p:nvPr/>
        </p:nvPicPr>
        <p:blipFill>
          <a:blip r:embed="rId2"/>
          <a:stretch>
            <a:fillRect/>
          </a:stretch>
        </p:blipFill>
        <p:spPr>
          <a:xfrm>
            <a:off x="12166600" y="11899900"/>
            <a:ext cx="330200" cy="368300"/>
          </a:xfrm>
          <a:prstGeom prst="cube">
            <a:avLst/>
          </a:prstGeom>
        </p:spPr>
      </p:pic>
    </p:spTree>
    <p:custDataLst>
      <p:tags r:id="rId3"/>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2"/>
          <p:cNvSpPr txBox="1">
            <a:spLocks noChangeArrowheads="1"/>
          </p:cNvSpPr>
          <p:nvPr/>
        </p:nvSpPr>
        <p:spPr bwMode="auto">
          <a:xfrm>
            <a:off x="587375" y="817245"/>
            <a:ext cx="8028940" cy="4078605"/>
          </a:xfrm>
          <a:prstGeom prst="rect">
            <a:avLst/>
          </a:prstGeom>
          <a:solidFill>
            <a:schemeClr val="bg1"/>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zh-CN" sz="2400">
                <a:latin typeface="楷体" panose="02010609060101010101" pitchFamily="49" charset="-122"/>
                <a:ea typeface="楷体" panose="02010609060101010101" pitchFamily="49" charset="-122"/>
              </a:rPr>
              <a:t>     </a:t>
            </a:r>
            <a:r>
              <a:rPr lang="zh-CN" sz="2400">
                <a:latin typeface="楷体" panose="02010609060101010101" pitchFamily="49" charset="-122"/>
                <a:ea typeface="楷体" panose="02010609060101010101" pitchFamily="49" charset="-122"/>
              </a:rPr>
              <a:t>诗集</a:t>
            </a:r>
            <a:r>
              <a:rPr lang="zh-CN" altLang="zh-CN" sz="2400">
                <a:latin typeface="楷体" panose="02010609060101010101" pitchFamily="49" charset="-122"/>
                <a:ea typeface="楷体" panose="02010609060101010101" pitchFamily="49" charset="-122"/>
              </a:rPr>
              <a:t>《</a:t>
            </a:r>
            <a:r>
              <a:rPr lang="zh-CN" sz="2400">
                <a:latin typeface="楷体" panose="02010609060101010101" pitchFamily="49" charset="-122"/>
                <a:ea typeface="楷体" panose="02010609060101010101" pitchFamily="49" charset="-122"/>
              </a:rPr>
              <a:t>红烛</a:t>
            </a:r>
            <a:r>
              <a:rPr lang="zh-CN" altLang="zh-CN" sz="2400">
                <a:latin typeface="楷体" panose="02010609060101010101" pitchFamily="49" charset="-122"/>
                <a:ea typeface="楷体" panose="02010609060101010101" pitchFamily="49" charset="-122"/>
              </a:rPr>
              <a:t>》</a:t>
            </a:r>
            <a:r>
              <a:rPr lang="zh-CN" sz="2400">
                <a:latin typeface="楷体" panose="02010609060101010101" pitchFamily="49" charset="-122"/>
                <a:ea typeface="楷体" panose="02010609060101010101" pitchFamily="49" charset="-122"/>
              </a:rPr>
              <a:t>由诗人在清华和美国两个时期的作品组成。它的内容丰富广泛，既反映了当时青年知识分子不满现实的思想情绪，更表现了诗人希望献身艺术、报效祖国的理想；既反映了诗人对西方社会的失望和愤恨，更表现了诗人炽热的爱国思乡之情，同时，既有对爱情、对自然的歌颂和赞美，也有对前途感到渺茫的感伤和哀怨。诗集</a:t>
            </a:r>
            <a:r>
              <a:rPr lang="zh-CN" altLang="zh-CN" sz="2400">
                <a:latin typeface="楷体" panose="02010609060101010101" pitchFamily="49" charset="-122"/>
                <a:ea typeface="楷体" panose="02010609060101010101" pitchFamily="49" charset="-122"/>
              </a:rPr>
              <a:t>《</a:t>
            </a:r>
            <a:r>
              <a:rPr lang="zh-CN" sz="2400">
                <a:latin typeface="楷体" panose="02010609060101010101" pitchFamily="49" charset="-122"/>
                <a:ea typeface="楷体" panose="02010609060101010101" pitchFamily="49" charset="-122"/>
              </a:rPr>
              <a:t>红烛</a:t>
            </a:r>
            <a:r>
              <a:rPr lang="zh-CN" altLang="zh-CN" sz="2400">
                <a:latin typeface="楷体" panose="02010609060101010101" pitchFamily="49" charset="-122"/>
                <a:ea typeface="楷体" panose="02010609060101010101" pitchFamily="49" charset="-122"/>
              </a:rPr>
              <a:t>》</a:t>
            </a:r>
            <a:r>
              <a:rPr lang="zh-CN" sz="2400">
                <a:latin typeface="楷体" panose="02010609060101010101" pitchFamily="49" charset="-122"/>
                <a:ea typeface="楷体" panose="02010609060101010101" pitchFamily="49" charset="-122"/>
              </a:rPr>
              <a:t>不但以浓烈的色彩独树一帜，而且还以丰富的</a:t>
            </a:r>
            <a:r>
              <a:rPr lang="zh-CN" sz="2400" smtClean="0">
                <a:latin typeface="楷体" panose="02010609060101010101" pitchFamily="49" charset="-122"/>
                <a:ea typeface="楷体" panose="02010609060101010101" pitchFamily="49" charset="-122"/>
              </a:rPr>
              <a:t>想象</a:t>
            </a:r>
            <a:r>
              <a:rPr lang="zh-CN" sz="2400">
                <a:latin typeface="楷体" panose="02010609060101010101" pitchFamily="49" charset="-122"/>
                <a:ea typeface="楷体" panose="02010609060101010101" pitchFamily="49" charset="-122"/>
              </a:rPr>
              <a:t>、精练的语言、典型的东方风格，形成了自己的独特个性。这首与诗集同名的诗篇，就是诗集</a:t>
            </a:r>
            <a:r>
              <a:rPr lang="zh-CN" altLang="zh-CN" sz="2400">
                <a:latin typeface="楷体" panose="02010609060101010101" pitchFamily="49" charset="-122"/>
                <a:ea typeface="楷体" panose="02010609060101010101" pitchFamily="49" charset="-122"/>
              </a:rPr>
              <a:t>《</a:t>
            </a:r>
            <a:r>
              <a:rPr lang="zh-CN" sz="2400">
                <a:latin typeface="楷体" panose="02010609060101010101" pitchFamily="49" charset="-122"/>
                <a:ea typeface="楷体" panose="02010609060101010101" pitchFamily="49" charset="-122"/>
              </a:rPr>
              <a:t>红烛</a:t>
            </a:r>
            <a:r>
              <a:rPr lang="zh-CN" altLang="zh-CN" sz="2400">
                <a:latin typeface="楷体" panose="02010609060101010101" pitchFamily="49" charset="-122"/>
                <a:ea typeface="楷体" panose="02010609060101010101" pitchFamily="49" charset="-122"/>
              </a:rPr>
              <a:t>》</a:t>
            </a:r>
            <a:r>
              <a:rPr lang="zh-CN" sz="2400">
                <a:latin typeface="楷体" panose="02010609060101010101" pitchFamily="49" charset="-122"/>
                <a:ea typeface="楷体" panose="02010609060101010101" pitchFamily="49" charset="-122"/>
              </a:rPr>
              <a:t>的序诗</a:t>
            </a:r>
            <a:r>
              <a:rPr lang="zh-CN" sz="2000">
                <a:latin typeface="楷体" panose="02010609060101010101" pitchFamily="49" charset="-122"/>
                <a:ea typeface="楷体" panose="02010609060101010101" pitchFamily="49" charset="-122"/>
              </a:rPr>
              <a:t>。</a:t>
            </a:r>
            <a:endParaRPr lang="zh-CN" sz="2000">
              <a:latin typeface="楷体" panose="02010609060101010101" pitchFamily="49" charset="-122"/>
              <a:ea typeface="楷体" pitchFamily="49" charset="-122"/>
            </a:endParaRP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Text Box 3"/>
          <p:cNvSpPr txBox="1">
            <a:spLocks noChangeArrowheads="1"/>
          </p:cNvSpPr>
          <p:nvPr/>
        </p:nvSpPr>
        <p:spPr bwMode="auto">
          <a:xfrm>
            <a:off x="1211627" y="337220"/>
            <a:ext cx="6660739" cy="4587240"/>
          </a:xfrm>
          <a:prstGeom prst="rect">
            <a:avLst/>
          </a:prstGeom>
          <a:solidFill>
            <a:schemeClr val="bg1"/>
          </a:solidFill>
          <a:ln w="28575">
            <a:solidFill>
              <a:schemeClr val="accent1"/>
            </a:solid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335" smtClean="0">
                <a:solidFill>
                  <a:srgbClr val="FF0000"/>
                </a:solidFill>
                <a:latin typeface="楷体" panose="02010609060101010101" pitchFamily="49" charset="-122"/>
                <a:ea typeface="楷体" panose="02010609060101010101" pitchFamily="49" charset="-122"/>
              </a:rPr>
              <a:t>作者介绍：</a:t>
            </a:r>
            <a:endParaRPr lang="en-US" altLang="zh-CN" sz="2335" smtClean="0">
              <a:solidFill>
                <a:srgbClr val="FF0000"/>
              </a:solidFill>
              <a:latin typeface="楷体" panose="02010609060101010101" pitchFamily="49" charset="-122"/>
              <a:ea typeface="楷体" pitchFamily="49" charset="-122"/>
            </a:endParaRPr>
          </a:p>
          <a:p>
            <a:pPr>
              <a:spcBef>
                <a:spcPct val="50000"/>
              </a:spcBef>
            </a:pPr>
            <a:r>
              <a:rPr lang="en-US" altLang="zh-CN" sz="2335" smtClean="0">
                <a:latin typeface="楷体" panose="02010609060101010101" pitchFamily="49" charset="-122"/>
                <a:ea typeface="楷体" panose="02010609060101010101" pitchFamily="49" charset="-122"/>
              </a:rPr>
              <a:t>    </a:t>
            </a:r>
            <a:r>
              <a:rPr lang="zh-CN" sz="2335" smtClean="0">
                <a:latin typeface="楷体" panose="02010609060101010101" pitchFamily="49" charset="-122"/>
                <a:ea typeface="楷体" panose="02010609060101010101" pitchFamily="49" charset="-122"/>
              </a:rPr>
              <a:t>闻一多</a:t>
            </a:r>
            <a:r>
              <a:rPr lang="zh-CN" altLang="zh-CN" sz="2335">
                <a:latin typeface="楷体" panose="02010609060101010101" pitchFamily="49" charset="-122"/>
                <a:ea typeface="楷体" panose="02010609060101010101" pitchFamily="49" charset="-122"/>
              </a:rPr>
              <a:t>(1899--1946),</a:t>
            </a:r>
            <a:r>
              <a:rPr lang="zh-CN" sz="2335">
                <a:latin typeface="楷体" panose="02010609060101010101" pitchFamily="49" charset="-122"/>
                <a:ea typeface="楷体" panose="02010609060101010101" pitchFamily="49" charset="-122"/>
              </a:rPr>
              <a:t>原名闻家骅</a:t>
            </a:r>
            <a:r>
              <a:rPr lang="zh-CN" altLang="zh-CN" sz="2335">
                <a:latin typeface="楷体" panose="02010609060101010101" pitchFamily="49" charset="-122"/>
                <a:ea typeface="楷体" panose="02010609060101010101" pitchFamily="49" charset="-122"/>
              </a:rPr>
              <a:t>,</a:t>
            </a:r>
            <a:r>
              <a:rPr lang="zh-CN" sz="2335">
                <a:latin typeface="楷体" panose="02010609060101010101" pitchFamily="49" charset="-122"/>
                <a:ea typeface="楷体" panose="02010609060101010101" pitchFamily="49" charset="-122"/>
              </a:rPr>
              <a:t>改名多，字友三，又改名一多。</a:t>
            </a:r>
            <a:r>
              <a:rPr lang="zh-CN" altLang="zh-CN" sz="2335">
                <a:latin typeface="楷体" panose="02010609060101010101" pitchFamily="49" charset="-122"/>
                <a:ea typeface="楷体" panose="02010609060101010101" pitchFamily="49" charset="-122"/>
              </a:rPr>
              <a:t>1899</a:t>
            </a:r>
            <a:r>
              <a:rPr lang="zh-CN" sz="2335">
                <a:latin typeface="楷体" panose="02010609060101010101" pitchFamily="49" charset="-122"/>
                <a:ea typeface="楷体" panose="02010609060101010101" pitchFamily="49" charset="-122"/>
              </a:rPr>
              <a:t>年</a:t>
            </a:r>
            <a:r>
              <a:rPr lang="zh-CN" altLang="zh-CN" sz="2335">
                <a:latin typeface="楷体" panose="02010609060101010101" pitchFamily="49" charset="-122"/>
                <a:ea typeface="楷体" panose="02010609060101010101" pitchFamily="49" charset="-122"/>
              </a:rPr>
              <a:t>11</a:t>
            </a:r>
            <a:r>
              <a:rPr lang="zh-CN" sz="2335">
                <a:latin typeface="楷体" panose="02010609060101010101" pitchFamily="49" charset="-122"/>
                <a:ea typeface="楷体" panose="02010609060101010101" pitchFamily="49" charset="-122"/>
              </a:rPr>
              <a:t>月</a:t>
            </a:r>
            <a:r>
              <a:rPr lang="zh-CN" altLang="zh-CN" sz="2335">
                <a:latin typeface="楷体" panose="02010609060101010101" pitchFamily="49" charset="-122"/>
                <a:ea typeface="楷体" panose="02010609060101010101" pitchFamily="49" charset="-122"/>
              </a:rPr>
              <a:t>24</a:t>
            </a:r>
            <a:r>
              <a:rPr lang="zh-CN" sz="2335">
                <a:latin typeface="楷体" panose="02010609060101010101" pitchFamily="49" charset="-122"/>
                <a:ea typeface="楷体" panose="02010609060101010101" pitchFamily="49" charset="-122"/>
              </a:rPr>
              <a:t>日生于湖北浠水下巴河镇的陈家岭。现代爱国诗人，学者，战士。五四运动后开始发表新诗。曾留学美国。先后在中山大学、武汉大学、青岛大学、清华大学、西南联大任教。 </a:t>
            </a:r>
            <a:r>
              <a:rPr lang="zh-CN" altLang="zh-CN" sz="2335">
                <a:latin typeface="楷体" panose="02010609060101010101" pitchFamily="49" charset="-122"/>
                <a:ea typeface="楷体" panose="02010609060101010101" pitchFamily="49" charset="-122"/>
              </a:rPr>
              <a:t>1946</a:t>
            </a:r>
            <a:r>
              <a:rPr lang="zh-CN" sz="2335">
                <a:latin typeface="楷体" panose="02010609060101010101" pitchFamily="49" charset="-122"/>
                <a:ea typeface="楷体" panose="02010609060101010101" pitchFamily="49" charset="-122"/>
              </a:rPr>
              <a:t>年</a:t>
            </a:r>
            <a:r>
              <a:rPr lang="zh-CN" altLang="zh-CN" sz="2335">
                <a:latin typeface="楷体" panose="02010609060101010101" pitchFamily="49" charset="-122"/>
                <a:ea typeface="楷体" panose="02010609060101010101" pitchFamily="49" charset="-122"/>
              </a:rPr>
              <a:t>7</a:t>
            </a:r>
            <a:r>
              <a:rPr lang="zh-CN" sz="2335">
                <a:latin typeface="楷体" panose="02010609060101010101" pitchFamily="49" charset="-122"/>
                <a:ea typeface="楷体" panose="02010609060101010101" pitchFamily="49" charset="-122"/>
              </a:rPr>
              <a:t>月</a:t>
            </a:r>
            <a:r>
              <a:rPr lang="zh-CN" altLang="zh-CN" sz="2335">
                <a:latin typeface="楷体" panose="02010609060101010101" pitchFamily="49" charset="-122"/>
                <a:ea typeface="楷体" panose="02010609060101010101" pitchFamily="49" charset="-122"/>
              </a:rPr>
              <a:t>15</a:t>
            </a:r>
            <a:r>
              <a:rPr lang="zh-CN" sz="2335">
                <a:latin typeface="楷体" panose="02010609060101010101" pitchFamily="49" charset="-122"/>
                <a:ea typeface="楷体" panose="02010609060101010101" pitchFamily="49" charset="-122"/>
              </a:rPr>
              <a:t>日父子因怒斥特务杀害李公朴等爱国志士而遭暗杀。早年参加新月社，提倡新格律体诗。他的诗具有极强的民族意识和民族气质。代表作</a:t>
            </a:r>
            <a:r>
              <a:rPr lang="zh-CN" altLang="zh-CN" sz="2335">
                <a:latin typeface="楷体" panose="02010609060101010101" pitchFamily="49" charset="-122"/>
                <a:ea typeface="楷体" panose="02010609060101010101" pitchFamily="49" charset="-122"/>
              </a:rPr>
              <a:t>《</a:t>
            </a:r>
            <a:r>
              <a:rPr lang="zh-CN" sz="2335">
                <a:latin typeface="楷体" panose="02010609060101010101" pitchFamily="49" charset="-122"/>
                <a:ea typeface="楷体" panose="02010609060101010101" pitchFamily="49" charset="-122"/>
              </a:rPr>
              <a:t>红烛</a:t>
            </a:r>
            <a:r>
              <a:rPr lang="zh-CN" altLang="zh-CN" sz="2335">
                <a:latin typeface="楷体" panose="02010609060101010101" pitchFamily="49" charset="-122"/>
                <a:ea typeface="楷体" panose="02010609060101010101" pitchFamily="49" charset="-122"/>
              </a:rPr>
              <a:t>》</a:t>
            </a:r>
            <a:r>
              <a:rPr lang="zh-CN" sz="2335">
                <a:latin typeface="楷体" panose="02010609060101010101" pitchFamily="49" charset="-122"/>
                <a:ea typeface="楷体" panose="02010609060101010101" pitchFamily="49" charset="-122"/>
              </a:rPr>
              <a:t>、</a:t>
            </a:r>
            <a:r>
              <a:rPr lang="zh-CN" altLang="zh-CN" sz="2335">
                <a:latin typeface="楷体" panose="02010609060101010101" pitchFamily="49" charset="-122"/>
                <a:ea typeface="楷体" panose="02010609060101010101" pitchFamily="49" charset="-122"/>
              </a:rPr>
              <a:t>《</a:t>
            </a:r>
            <a:r>
              <a:rPr lang="zh-CN" sz="2335">
                <a:latin typeface="楷体" panose="02010609060101010101" pitchFamily="49" charset="-122"/>
                <a:ea typeface="楷体" panose="02010609060101010101" pitchFamily="49" charset="-122"/>
              </a:rPr>
              <a:t>死水</a:t>
            </a:r>
            <a:r>
              <a:rPr lang="zh-CN" altLang="zh-CN" sz="2335">
                <a:latin typeface="楷体" panose="02010609060101010101" pitchFamily="49" charset="-122"/>
                <a:ea typeface="楷体" panose="02010609060101010101" pitchFamily="49" charset="-122"/>
              </a:rPr>
              <a:t>》</a:t>
            </a:r>
            <a:r>
              <a:rPr lang="zh-CN" sz="2335">
                <a:latin typeface="楷体" panose="02010609060101010101" pitchFamily="49" charset="-122"/>
                <a:ea typeface="楷体" panose="02010609060101010101" pitchFamily="49" charset="-122"/>
              </a:rPr>
              <a:t>具有沉郁奇丽的艺术风格，整齐、和谐的艺术表现，影响颇</a:t>
            </a:r>
            <a:r>
              <a:rPr lang="zh-CN" sz="2335" smtClean="0">
                <a:latin typeface="楷体" panose="02010609060101010101" pitchFamily="49" charset="-122"/>
                <a:ea typeface="楷体" panose="02010609060101010101" pitchFamily="49" charset="-122"/>
              </a:rPr>
              <a:t>大。</a:t>
            </a:r>
            <a:endParaRPr lang="zh-CN" sz="2335">
              <a:latin typeface="楷体" panose="02010609060101010101" pitchFamily="49" charset="-122"/>
              <a:ea typeface="楷体" pitchFamily="49"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Text Box 2"/>
          <p:cNvSpPr txBox="1">
            <a:spLocks noChangeArrowheads="1"/>
          </p:cNvSpPr>
          <p:nvPr/>
        </p:nvSpPr>
        <p:spPr bwMode="auto">
          <a:xfrm>
            <a:off x="1524000" y="762000"/>
            <a:ext cx="571500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335">
              <a:latin typeface="楷体" panose="02010609060101010101" pitchFamily="49" charset="-122"/>
              <a:ea typeface="楷体" pitchFamily="49" charset="-122"/>
            </a:endParaRPr>
          </a:p>
        </p:txBody>
      </p:sp>
      <p:sp>
        <p:nvSpPr>
          <p:cNvPr id="8195" name="Text Box 3"/>
          <p:cNvSpPr txBox="1">
            <a:spLocks noChangeArrowheads="1"/>
          </p:cNvSpPr>
          <p:nvPr/>
        </p:nvSpPr>
        <p:spPr bwMode="auto">
          <a:xfrm>
            <a:off x="971600" y="762000"/>
            <a:ext cx="7302500" cy="3148330"/>
          </a:xfrm>
          <a:prstGeom prst="rect">
            <a:avLst/>
          </a:prstGeom>
          <a:solidFill>
            <a:schemeClr val="bg1"/>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2335">
                <a:solidFill>
                  <a:srgbClr val="FF0000"/>
                </a:solidFill>
                <a:latin typeface="楷体" panose="02010609060101010101" pitchFamily="49" charset="-122"/>
                <a:ea typeface="楷体" panose="02010609060101010101" pitchFamily="49" charset="-122"/>
              </a:rPr>
              <a:t>写作背景：</a:t>
            </a:r>
            <a:endParaRPr lang="zh-CN" sz="2335">
              <a:solidFill>
                <a:srgbClr val="FF0000"/>
              </a:solidFill>
              <a:latin typeface="楷体" panose="02010609060101010101" pitchFamily="49" charset="-122"/>
              <a:ea typeface="楷体" pitchFamily="49" charset="-122"/>
            </a:endParaRPr>
          </a:p>
          <a:p>
            <a:pPr>
              <a:spcBef>
                <a:spcPct val="50000"/>
              </a:spcBef>
            </a:pPr>
            <a:r>
              <a:rPr lang="en-US" altLang="zh-CN" sz="2335" smtClean="0">
                <a:solidFill>
                  <a:srgbClr val="000000"/>
                </a:solidFill>
                <a:latin typeface="楷体" panose="02010609060101010101" pitchFamily="49" charset="-122"/>
                <a:ea typeface="楷体" panose="02010609060101010101" pitchFamily="49" charset="-122"/>
              </a:rPr>
              <a:t>    </a:t>
            </a:r>
            <a:r>
              <a:rPr lang="zh-CN" altLang="zh-CN" sz="2335" smtClean="0">
                <a:solidFill>
                  <a:srgbClr val="000000"/>
                </a:solidFill>
                <a:latin typeface="楷体" panose="02010609060101010101" pitchFamily="49" charset="-122"/>
                <a:ea typeface="楷体" panose="02010609060101010101" pitchFamily="49" charset="-122"/>
              </a:rPr>
              <a:t>1922</a:t>
            </a:r>
            <a:r>
              <a:rPr lang="zh-CN" sz="2335" smtClean="0">
                <a:solidFill>
                  <a:srgbClr val="000000"/>
                </a:solidFill>
                <a:latin typeface="楷体" panose="02010609060101010101" pitchFamily="49" charset="-122"/>
                <a:ea typeface="楷体" panose="02010609060101010101" pitchFamily="49" charset="-122"/>
              </a:rPr>
              <a:t>年</a:t>
            </a:r>
            <a:r>
              <a:rPr lang="zh-CN" sz="2335">
                <a:solidFill>
                  <a:srgbClr val="000000"/>
                </a:solidFill>
                <a:latin typeface="楷体" panose="02010609060101010101" pitchFamily="49" charset="-122"/>
                <a:ea typeface="楷体" panose="02010609060101010101" pitchFamily="49" charset="-122"/>
              </a:rPr>
              <a:t>闻一多赴美国留学，他不堪忍受身为中国人受到的歧视，写过许多篇爱国诗篇。</a:t>
            </a:r>
            <a:r>
              <a:rPr lang="zh-CN" altLang="zh-CN" sz="2335">
                <a:solidFill>
                  <a:srgbClr val="000000"/>
                </a:solidFill>
                <a:latin typeface="楷体" panose="02010609060101010101" pitchFamily="49" charset="-122"/>
                <a:ea typeface="楷体" panose="02010609060101010101" pitchFamily="49" charset="-122"/>
              </a:rPr>
              <a:t>1926</a:t>
            </a:r>
            <a:r>
              <a:rPr lang="zh-CN" sz="2335">
                <a:solidFill>
                  <a:srgbClr val="000000"/>
                </a:solidFill>
                <a:latin typeface="楷体" panose="02010609060101010101" pitchFamily="49" charset="-122"/>
                <a:ea typeface="楷体" panose="02010609060101010101" pitchFamily="49" charset="-122"/>
              </a:rPr>
              <a:t>年他怀着对祖国的渴念和期望从美国归来，但看到的是北洋军阀统治下民不聊生、政治</a:t>
            </a:r>
            <a:r>
              <a:rPr lang="zh-CN" sz="2335" smtClean="0">
                <a:solidFill>
                  <a:srgbClr val="000000"/>
                </a:solidFill>
                <a:latin typeface="楷体" panose="02010609060101010101" pitchFamily="49" charset="-122"/>
                <a:ea typeface="楷体" panose="02010609060101010101" pitchFamily="49" charset="-122"/>
              </a:rPr>
              <a:t>腐败的</a:t>
            </a:r>
            <a:r>
              <a:rPr lang="zh-CN" sz="2335">
                <a:solidFill>
                  <a:srgbClr val="000000"/>
                </a:solidFill>
                <a:latin typeface="楷体" panose="02010609060101010101" pitchFamily="49" charset="-122"/>
                <a:ea typeface="楷体" panose="02010609060101010101" pitchFamily="49" charset="-122"/>
              </a:rPr>
              <a:t>黑暗现实，令他极为失望，他痛呼“我来了，我喊一声：这不是我的中华，不对，不对！”正是这种为现实所冷却了的爱和期望，成为了本首诗的深层根基。</a:t>
            </a:r>
            <a:endParaRPr lang="zh-CN" sz="2335">
              <a:solidFill>
                <a:srgbClr val="000000"/>
              </a:solidFill>
              <a:latin typeface="楷体" panose="02010609060101010101" pitchFamily="49" charset="-122"/>
              <a:ea typeface="楷体" pitchFamily="49" charset="-122"/>
            </a:endParaRPr>
          </a:p>
        </p:txBody>
      </p:sp>
    </p:spTree>
    <p:custDataLst>
      <p:tags r:id="rId2"/>
    </p:custDataLst>
  </p:cSld>
  <p:clrMapOvr>
    <a:masterClrMapping/>
  </p:clrMapOvr>
  <p:transition>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Rectangle 2"/>
          <p:cNvSpPr>
            <a:spLocks noChangeArrowheads="1"/>
          </p:cNvSpPr>
          <p:nvPr/>
        </p:nvSpPr>
        <p:spPr bwMode="auto">
          <a:xfrm>
            <a:off x="1151620" y="1057300"/>
            <a:ext cx="6720685" cy="2502535"/>
          </a:xfrm>
          <a:prstGeom prst="rect">
            <a:avLst/>
          </a:prstGeom>
          <a:solidFill>
            <a:schemeClr val="bg1"/>
          </a:solidFill>
          <a:ln w="9525">
            <a:solidFill>
              <a:schemeClr val="accent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1">
              <a:lnSpc>
                <a:spcPct val="130000"/>
              </a:lnSpc>
              <a:spcBef>
                <a:spcPct val="50000"/>
              </a:spcBef>
              <a:buClr>
                <a:schemeClr val="accent2"/>
              </a:buClr>
              <a:buSzPct val="85000"/>
              <a:buFont typeface="Wingdings" panose="05000000000000000000" pitchFamily="2" charset="2"/>
              <a:buNone/>
            </a:pPr>
            <a:r>
              <a:rPr lang="en-US" altLang="zh-CN" sz="2335" smtClean="0">
                <a:solidFill>
                  <a:srgbClr val="1C1C1C"/>
                </a:solidFill>
                <a:latin typeface="楷体" panose="02010609060101010101" pitchFamily="49" charset="-122"/>
                <a:ea typeface="楷体" panose="02010609060101010101" pitchFamily="49" charset="-122"/>
              </a:rPr>
              <a:t>    </a:t>
            </a:r>
            <a:r>
              <a:rPr lang="zh-CN" sz="2335" smtClean="0">
                <a:solidFill>
                  <a:srgbClr val="1C1C1C"/>
                </a:solidFill>
                <a:latin typeface="楷体" panose="02010609060101010101" pitchFamily="49" charset="-122"/>
                <a:ea typeface="楷体" panose="02010609060101010101" pitchFamily="49" charset="-122"/>
              </a:rPr>
              <a:t>新月</a:t>
            </a:r>
            <a:r>
              <a:rPr lang="zh-CN" sz="2335">
                <a:solidFill>
                  <a:srgbClr val="1C1C1C"/>
                </a:solidFill>
                <a:latin typeface="楷体" panose="02010609060101010101" pitchFamily="49" charset="-122"/>
                <a:ea typeface="楷体" panose="02010609060101010101" pitchFamily="49" charset="-122"/>
              </a:rPr>
              <a:t>派提出“理智节制情感”与诗的形式格律化的主张，闻一多进一步提出“新诗格律化”的主张，鼓吹“三美”</a:t>
            </a:r>
            <a:r>
              <a:rPr lang="zh-CN" altLang="zh-CN" sz="2335">
                <a:solidFill>
                  <a:srgbClr val="1C1C1C"/>
                </a:solidFill>
                <a:latin typeface="楷体" panose="02010609060101010101" pitchFamily="49" charset="-122"/>
                <a:ea typeface="楷体" panose="02010609060101010101" pitchFamily="49" charset="-122"/>
              </a:rPr>
              <a:t>——“</a:t>
            </a:r>
            <a:r>
              <a:rPr lang="zh-CN" sz="2335">
                <a:solidFill>
                  <a:srgbClr val="1C1C1C"/>
                </a:solidFill>
                <a:latin typeface="楷体" panose="02010609060101010101" pitchFamily="49" charset="-122"/>
                <a:ea typeface="楷体" panose="02010609060101010101" pitchFamily="49" charset="-122"/>
              </a:rPr>
              <a:t>音乐美”、“建筑美”、“绘画美”。</a:t>
            </a:r>
            <a:endParaRPr lang="zh-CN" sz="2335">
              <a:solidFill>
                <a:srgbClr val="1C1C1C"/>
              </a:solidFill>
              <a:latin typeface="楷体" panose="02010609060101010101" pitchFamily="49" charset="-122"/>
              <a:ea typeface="楷体" pitchFamily="49" charset="-122"/>
            </a:endParaRPr>
          </a:p>
          <a:p>
            <a:pPr lvl="4">
              <a:spcBef>
                <a:spcPct val="50000"/>
              </a:spcBef>
              <a:buClr>
                <a:schemeClr val="hlink"/>
              </a:buClr>
              <a:buSzPct val="85000"/>
              <a:buFont typeface="Wingdings" panose="05000000000000000000" pitchFamily="2" charset="2"/>
              <a:buNone/>
            </a:pPr>
            <a:endParaRPr lang="zh-CN" altLang="zh-CN" sz="2335">
              <a:solidFill>
                <a:srgbClr val="1C1C1C"/>
              </a:solidFill>
              <a:latin typeface="楷体" panose="02010609060101010101" pitchFamily="49" charset="-122"/>
              <a:ea typeface="楷体"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Text Box 2"/>
          <p:cNvSpPr txBox="1">
            <a:spLocks noChangeArrowheads="1"/>
          </p:cNvSpPr>
          <p:nvPr/>
        </p:nvSpPr>
        <p:spPr bwMode="auto">
          <a:xfrm>
            <a:off x="1079500" y="2497667"/>
            <a:ext cx="1391708" cy="4508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a:spAutoFit/>
          </a:bodyPr>
          <a:lstStyle/>
          <a:p>
            <a:pPr>
              <a:spcBef>
                <a:spcPct val="50000"/>
              </a:spcBef>
            </a:pPr>
            <a:r>
              <a:rPr lang="zh-CN" altLang="zh-CN" sz="2335">
                <a:latin typeface="楷体" panose="02010609060101010101" pitchFamily="49" charset="-122"/>
                <a:ea typeface="楷体" panose="02010609060101010101" pitchFamily="49" charset="-122"/>
              </a:rPr>
              <a:t>“</a:t>
            </a:r>
            <a:r>
              <a:rPr lang="zh-CN" sz="2335">
                <a:latin typeface="楷体" panose="02010609060101010101" pitchFamily="49" charset="-122"/>
                <a:ea typeface="楷体" panose="02010609060101010101" pitchFamily="49" charset="-122"/>
              </a:rPr>
              <a:t>三美”</a:t>
            </a:r>
            <a:endParaRPr lang="zh-CN" sz="2335">
              <a:latin typeface="楷体" panose="02010609060101010101" pitchFamily="49" charset="-122"/>
              <a:ea typeface="楷体" panose="02010609060101010101" pitchFamily="49" charset="-122"/>
            </a:endParaRPr>
          </a:p>
        </p:txBody>
      </p:sp>
      <p:sp>
        <p:nvSpPr>
          <p:cNvPr id="12291" name="Text Box 3"/>
          <p:cNvSpPr txBox="1">
            <a:spLocks noChangeArrowheads="1"/>
          </p:cNvSpPr>
          <p:nvPr/>
        </p:nvSpPr>
        <p:spPr bwMode="auto">
          <a:xfrm>
            <a:off x="2995083" y="1133740"/>
            <a:ext cx="1371600" cy="4508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wrap="none">
            <a:spAutoFit/>
          </a:bodyPr>
          <a:lstStyle/>
          <a:p>
            <a:r>
              <a:rPr lang="zh-CN" sz="2335">
                <a:latin typeface="楷体" panose="02010609060101010101" pitchFamily="49" charset="-122"/>
                <a:ea typeface="楷体" panose="02010609060101010101" pitchFamily="49" charset="-122"/>
              </a:rPr>
              <a:t>音乐美：</a:t>
            </a:r>
            <a:endParaRPr lang="zh-CN" sz="2335">
              <a:latin typeface="楷体" panose="02010609060101010101" pitchFamily="49" charset="-122"/>
              <a:ea typeface="楷体" panose="02010609060101010101" pitchFamily="49" charset="-122"/>
            </a:endParaRPr>
          </a:p>
        </p:txBody>
      </p:sp>
      <p:sp>
        <p:nvSpPr>
          <p:cNvPr id="12292" name="Text Box 4"/>
          <p:cNvSpPr txBox="1">
            <a:spLocks noChangeArrowheads="1"/>
          </p:cNvSpPr>
          <p:nvPr/>
        </p:nvSpPr>
        <p:spPr bwMode="auto">
          <a:xfrm>
            <a:off x="3012282" y="2393157"/>
            <a:ext cx="1139031" cy="4508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a:spAutoFit/>
          </a:bodyPr>
          <a:lstStyle/>
          <a:p>
            <a:r>
              <a:rPr lang="zh-CN" sz="2335">
                <a:latin typeface="楷体" panose="02010609060101010101" pitchFamily="49" charset="-122"/>
                <a:ea typeface="楷体" panose="02010609060101010101" pitchFamily="49" charset="-122"/>
              </a:rPr>
              <a:t>绘画美：</a:t>
            </a:r>
            <a:endParaRPr lang="zh-CN" sz="2335">
              <a:latin typeface="楷体" panose="02010609060101010101" pitchFamily="49" charset="-122"/>
              <a:ea typeface="楷体" panose="02010609060101010101" pitchFamily="49" charset="-122"/>
            </a:endParaRPr>
          </a:p>
        </p:txBody>
      </p:sp>
      <p:sp>
        <p:nvSpPr>
          <p:cNvPr id="12293" name="Text Box 5"/>
          <p:cNvSpPr txBox="1">
            <a:spLocks noChangeArrowheads="1"/>
          </p:cNvSpPr>
          <p:nvPr/>
        </p:nvSpPr>
        <p:spPr bwMode="auto">
          <a:xfrm>
            <a:off x="3012282" y="3638021"/>
            <a:ext cx="1325563" cy="4508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a:spAutoFit/>
          </a:bodyPr>
          <a:lstStyle/>
          <a:p>
            <a:r>
              <a:rPr lang="zh-CN" sz="2335">
                <a:latin typeface="楷体" panose="02010609060101010101" pitchFamily="49" charset="-122"/>
                <a:ea typeface="楷体" panose="02010609060101010101" pitchFamily="49" charset="-122"/>
              </a:rPr>
              <a:t>建筑美：</a:t>
            </a:r>
            <a:endParaRPr lang="zh-CN" sz="2335">
              <a:latin typeface="楷体" panose="02010609060101010101" pitchFamily="49" charset="-122"/>
              <a:ea typeface="楷体" panose="02010609060101010101" pitchFamily="49" charset="-122"/>
            </a:endParaRPr>
          </a:p>
        </p:txBody>
      </p:sp>
      <p:sp>
        <p:nvSpPr>
          <p:cNvPr id="12294" name="Text Box 6"/>
          <p:cNvSpPr txBox="1">
            <a:spLocks noChangeArrowheads="1"/>
          </p:cNvSpPr>
          <p:nvPr/>
        </p:nvSpPr>
        <p:spPr bwMode="auto">
          <a:xfrm>
            <a:off x="4212167" y="1117865"/>
            <a:ext cx="3840428" cy="4508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a:spAutoFit/>
          </a:bodyPr>
          <a:lstStyle/>
          <a:p>
            <a:r>
              <a:rPr lang="zh-CN" sz="2335">
                <a:latin typeface="楷体" panose="02010609060101010101" pitchFamily="49" charset="-122"/>
                <a:ea typeface="楷体" panose="02010609060101010101" pitchFamily="49" charset="-122"/>
              </a:rPr>
              <a:t>指的是音节和旋律的美</a:t>
            </a:r>
            <a:endParaRPr lang="zh-CN" sz="2335">
              <a:latin typeface="楷体" panose="02010609060101010101" pitchFamily="49" charset="-122"/>
              <a:ea typeface="楷体" panose="02010609060101010101" pitchFamily="49" charset="-122"/>
            </a:endParaRPr>
          </a:p>
        </p:txBody>
      </p:sp>
      <p:sp>
        <p:nvSpPr>
          <p:cNvPr id="12298" name="Text Box 10"/>
          <p:cNvSpPr txBox="1">
            <a:spLocks noChangeArrowheads="1"/>
          </p:cNvSpPr>
          <p:nvPr/>
        </p:nvSpPr>
        <p:spPr bwMode="auto">
          <a:xfrm>
            <a:off x="4271698" y="1958552"/>
            <a:ext cx="3780896" cy="152971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a:spAutoFit/>
          </a:bodyPr>
          <a:lstStyle/>
          <a:p>
            <a:pPr>
              <a:spcBef>
                <a:spcPct val="50000"/>
              </a:spcBef>
            </a:pPr>
            <a:r>
              <a:rPr lang="zh-CN" sz="2335">
                <a:latin typeface="楷体" panose="02010609060101010101" pitchFamily="49" charset="-122"/>
                <a:ea typeface="楷体" panose="02010609060101010101" pitchFamily="49" charset="-122"/>
              </a:rPr>
              <a:t>指的是词藻的运用，要体现出中国象形文字的视觉方面的印象（即富有形象感、色彩感和画面感）</a:t>
            </a:r>
            <a:endParaRPr lang="zh-CN" sz="2335">
              <a:latin typeface="楷体" panose="02010609060101010101" pitchFamily="49" charset="-122"/>
              <a:ea typeface="楷体" panose="02010609060101010101" pitchFamily="49" charset="-122"/>
            </a:endParaRPr>
          </a:p>
        </p:txBody>
      </p:sp>
      <p:sp>
        <p:nvSpPr>
          <p:cNvPr id="12299" name="Text Box 11"/>
          <p:cNvSpPr txBox="1">
            <a:spLocks noChangeArrowheads="1"/>
          </p:cNvSpPr>
          <p:nvPr/>
        </p:nvSpPr>
        <p:spPr bwMode="auto">
          <a:xfrm>
            <a:off x="4151313" y="3638021"/>
            <a:ext cx="3660511" cy="4508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a:spAutoFit/>
          </a:bodyPr>
          <a:lstStyle/>
          <a:p>
            <a:pPr>
              <a:spcBef>
                <a:spcPct val="50000"/>
              </a:spcBef>
            </a:pPr>
            <a:r>
              <a:rPr lang="zh-CN" sz="2335">
                <a:latin typeface="楷体" panose="02010609060101010101" pitchFamily="49" charset="-122"/>
                <a:ea typeface="楷体" panose="02010609060101010101" pitchFamily="49" charset="-122"/>
              </a:rPr>
              <a:t>指诗的对称和句的整齐</a:t>
            </a:r>
            <a:endParaRPr lang="zh-CN" sz="2335">
              <a:latin typeface="楷体" panose="02010609060101010101" pitchFamily="49" charset="-122"/>
              <a:ea typeface="楷体" panose="02010609060101010101" pitchFamily="49" charset="-122"/>
            </a:endParaRPr>
          </a:p>
        </p:txBody>
      </p:sp>
      <p:sp>
        <p:nvSpPr>
          <p:cNvPr id="12300" name="AutoShape 12"/>
          <p:cNvSpPr/>
          <p:nvPr/>
        </p:nvSpPr>
        <p:spPr bwMode="auto">
          <a:xfrm>
            <a:off x="2591594" y="1477698"/>
            <a:ext cx="60854" cy="2459302"/>
          </a:xfrm>
          <a:prstGeom prst="leftBrace">
            <a:avLst>
              <a:gd name="adj1" fmla="val 336775"/>
              <a:gd name="adj2" fmla="val 50000"/>
            </a:avLst>
          </a:prstGeo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wrap="none" anchor="ctr"/>
          <a:lstStyle/>
          <a:p>
            <a:endParaRPr lang="zh-CN" altLang="en-US" sz="2335">
              <a:latin typeface="楷体" panose="02010609060101010101" pitchFamily="49" charset="-122"/>
              <a:ea typeface="楷体" pitchFamily="49"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500"/>
                                        <p:tgtEl>
                                          <p:spTgt spid="122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300"/>
                                        </p:tgtEl>
                                        <p:attrNameLst>
                                          <p:attrName>style.visibility</p:attrName>
                                        </p:attrNameLst>
                                      </p:cBhvr>
                                      <p:to>
                                        <p:strVal val="visible"/>
                                      </p:to>
                                    </p:set>
                                    <p:animEffect transition="in" filter="blinds(horizontal)">
                                      <p:cBhvr>
                                        <p:cTn id="12" dur="500"/>
                                        <p:tgtEl>
                                          <p:spTgt spid="123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1"/>
                                        </p:tgtEl>
                                        <p:attrNameLst>
                                          <p:attrName>style.visibility</p:attrName>
                                        </p:attrNameLst>
                                      </p:cBhvr>
                                      <p:to>
                                        <p:strVal val="visible"/>
                                      </p:to>
                                    </p:set>
                                    <p:animEffect transition="in" filter="blinds(horizontal)">
                                      <p:cBhvr>
                                        <p:cTn id="17" dur="500"/>
                                        <p:tgtEl>
                                          <p:spTgt spid="1229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blinds(horizontal)">
                                      <p:cBhvr>
                                        <p:cTn id="22" dur="500"/>
                                        <p:tgtEl>
                                          <p:spTgt spid="1229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293"/>
                                        </p:tgtEl>
                                        <p:attrNameLst>
                                          <p:attrName>style.visibility</p:attrName>
                                        </p:attrNameLst>
                                      </p:cBhvr>
                                      <p:to>
                                        <p:strVal val="visible"/>
                                      </p:to>
                                    </p:set>
                                    <p:animEffect transition="in" filter="blinds(horizontal)">
                                      <p:cBhvr>
                                        <p:cTn id="27" dur="500"/>
                                        <p:tgtEl>
                                          <p:spTgt spid="1229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294"/>
                                        </p:tgtEl>
                                        <p:attrNameLst>
                                          <p:attrName>style.visibility</p:attrName>
                                        </p:attrNameLst>
                                      </p:cBhvr>
                                      <p:to>
                                        <p:strVal val="visible"/>
                                      </p:to>
                                    </p:set>
                                    <p:animEffect transition="in" filter="blinds(horizontal)">
                                      <p:cBhvr>
                                        <p:cTn id="32" dur="500"/>
                                        <p:tgtEl>
                                          <p:spTgt spid="1229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298"/>
                                        </p:tgtEl>
                                        <p:attrNameLst>
                                          <p:attrName>style.visibility</p:attrName>
                                        </p:attrNameLst>
                                      </p:cBhvr>
                                      <p:to>
                                        <p:strVal val="visible"/>
                                      </p:to>
                                    </p:set>
                                    <p:animEffect transition="in" filter="blinds(horizontal)">
                                      <p:cBhvr>
                                        <p:cTn id="37" dur="500"/>
                                        <p:tgtEl>
                                          <p:spTgt spid="1229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299"/>
                                        </p:tgtEl>
                                        <p:attrNameLst>
                                          <p:attrName>style.visibility</p:attrName>
                                        </p:attrNameLst>
                                      </p:cBhvr>
                                      <p:to>
                                        <p:strVal val="visible"/>
                                      </p:to>
                                    </p:set>
                                    <p:animEffect transition="in" filter="blinds(horizontal)">
                                      <p:cBhvr>
                                        <p:cTn id="42" dur="500"/>
                                        <p:tgtEl>
                                          <p:spTgt spid="12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P spid="12292" grpId="0"/>
      <p:bldP spid="12293" grpId="0"/>
      <p:bldP spid="12294" grpId="0"/>
      <p:bldP spid="12298" grpId="0"/>
      <p:bldP spid="12299" grpId="0"/>
      <p:bldP spid="1230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WordArt 2"/>
          <p:cNvSpPr>
            <a:spLocks noChangeArrowheads="1" noChangeShapeType="1"/>
          </p:cNvSpPr>
          <p:nvPr/>
        </p:nvSpPr>
        <p:spPr bwMode="auto">
          <a:xfrm>
            <a:off x="2771511" y="1479021"/>
            <a:ext cx="3006989" cy="1742282"/>
          </a:xfrm>
          <a:prstGeom prst="rect">
            <a:avLst/>
          </a:prstGeom>
        </p:spPr>
        <p:txBody>
          <a:bodyPr wrap="none" fromWordArt="1">
            <a:prstTxWarp prst="textPlain">
              <a:avLst>
                <a:gd name="adj" fmla="val 50000"/>
              </a:avLst>
            </a:prstTxWarp>
          </a:bodyPr>
          <a:lstStyle/>
          <a:p>
            <a:pPr algn="ctr"/>
            <a:r>
              <a:rPr lang="zh-CN" altLang="en-US" sz="2335" kern="10" smtClean="0">
                <a:ln w="12700" cmpd="sng">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楷体" panose="02010609060101010101" pitchFamily="49" charset="-122"/>
                <a:ea typeface="楷体" panose="02010609060101010101" pitchFamily="49" charset="-122"/>
              </a:rPr>
              <a:t>赏析</a:t>
            </a:r>
            <a:endParaRPr lang="zh-CN" altLang="en-US" sz="2335" kern="10">
              <a:ln w="12700" cmpd="sng">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楷体" panose="02010609060101010101" pitchFamily="49" charset="-122"/>
              <a:ea typeface="楷体" pitchFamily="49"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2"/>
          <p:cNvSpPr>
            <a:spLocks noGrp="1" noRot="1" noChangeArrowheads="1"/>
          </p:cNvSpPr>
          <p:nvPr>
            <p:ph type="title"/>
          </p:nvPr>
        </p:nvSpPr>
        <p:spPr>
          <a:xfrm>
            <a:off x="1211627" y="457233"/>
            <a:ext cx="2145998" cy="452996"/>
          </a:xfrm>
        </p:spPr>
        <p:txBody>
          <a:bodyPr>
            <a:normAutofit/>
          </a:bodyPr>
          <a:lstStyle/>
          <a:p>
            <a:pPr algn="l"/>
            <a:r>
              <a:rPr lang="zh-CN" altLang="en-US" sz="2335" b="1">
                <a:solidFill>
                  <a:srgbClr val="FF0000"/>
                </a:solidFill>
                <a:latin typeface="楷体" panose="02010609060101010101" pitchFamily="49" charset="-122"/>
                <a:ea typeface="楷体" panose="02010609060101010101" pitchFamily="49" charset="-122"/>
              </a:rPr>
              <a:t>第1节</a:t>
            </a:r>
            <a:endParaRPr lang="zh-CN" altLang="en-US" sz="2335" b="1">
              <a:solidFill>
                <a:srgbClr val="FF0000"/>
              </a:solidFill>
              <a:latin typeface="楷体" panose="02010609060101010101" pitchFamily="49" charset="-122"/>
              <a:ea typeface="楷体" pitchFamily="49" charset="-122"/>
            </a:endParaRPr>
          </a:p>
        </p:txBody>
      </p:sp>
      <p:sp>
        <p:nvSpPr>
          <p:cNvPr id="14339" name="Rectangle 3"/>
          <p:cNvSpPr>
            <a:spLocks noGrp="1" noRot="1" noChangeArrowheads="1"/>
          </p:cNvSpPr>
          <p:nvPr>
            <p:ph idx="1"/>
          </p:nvPr>
        </p:nvSpPr>
        <p:spPr>
          <a:xfrm>
            <a:off x="853282" y="1117865"/>
            <a:ext cx="7139098" cy="3719855"/>
          </a:xfrm>
          <a:solidFill>
            <a:schemeClr val="bg1"/>
          </a:solidFill>
          <a:ln w="28575">
            <a:solidFill>
              <a:schemeClr val="accent1"/>
            </a:solidFill>
          </a:ln>
        </p:spPr>
        <p:txBody>
          <a:bodyPr>
            <a:normAutofit lnSpcReduction="10000"/>
          </a:bodyPr>
          <a:lstStyle/>
          <a:p>
            <a:pPr>
              <a:lnSpc>
                <a:spcPct val="130000"/>
              </a:lnSpc>
              <a:buFont typeface="Wingdings" panose="05000000000000000000" pitchFamily="2" charset="2"/>
              <a:buNone/>
            </a:pP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一</a:t>
            </a:r>
            <a:r>
              <a:rPr lang="zh-CN" sz="2000">
                <a:solidFill>
                  <a:srgbClr val="1C1C1C"/>
                </a:solidFill>
                <a:latin typeface="楷体" panose="02010609060101010101" pitchFamily="49" charset="-122"/>
                <a:ea typeface="楷体" panose="02010609060101010101" pitchFamily="49" charset="-122"/>
              </a:rPr>
              <a:t>开头，诗人就怀着敬慕的心情赞叹荧荧的红烛。“红”是赤诚的象征。红烛在诗人眼里，是理想的人格的化身。他提出了自我要求：“诗人啊</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吐出你的心来比比，可是一般颜色</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诗人的心应该也这样的红，一个“吐”字，逼真地摹状了诗人那种火热的爱国情感不吐不快的神态。我们感受到，诗人的那颗赤子之心，是如此纯洁率真，晶明透亮，灼灼发热。在这首诗中，可以说红烛就是诗人，诗人就是红烛，“人与物化，意与境融”。理解了这一点，对全诗的思想感情也就比较容易把握了。</a:t>
            </a:r>
            <a:endParaRPr lang="zh-CN" sz="2000">
              <a:solidFill>
                <a:srgbClr val="1C1C1C"/>
              </a:solidFill>
              <a:latin typeface="楷体" panose="02010609060101010101" pitchFamily="49" charset="-122"/>
              <a:ea typeface="楷体"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Rectangle 2"/>
          <p:cNvSpPr>
            <a:spLocks noGrp="1" noRot="1" noChangeArrowheads="1"/>
          </p:cNvSpPr>
          <p:nvPr>
            <p:ph type="title"/>
          </p:nvPr>
        </p:nvSpPr>
        <p:spPr>
          <a:xfrm>
            <a:off x="1271633" y="157200"/>
            <a:ext cx="2220247" cy="600067"/>
          </a:xfrm>
        </p:spPr>
        <p:txBody>
          <a:bodyPr>
            <a:normAutofit/>
          </a:bodyPr>
          <a:lstStyle/>
          <a:p>
            <a:pPr algn="l"/>
            <a:r>
              <a:rPr lang="zh-CN" altLang="en-US" sz="2335" b="1">
                <a:solidFill>
                  <a:srgbClr val="FF0000"/>
                </a:solidFill>
                <a:latin typeface="楷体" panose="02010609060101010101" pitchFamily="49" charset="-122"/>
                <a:ea typeface="楷体" panose="02010609060101010101" pitchFamily="49" charset="-122"/>
              </a:rPr>
              <a:t>第2节</a:t>
            </a:r>
            <a:endParaRPr lang="zh-CN" altLang="en-US" sz="2335" b="1">
              <a:solidFill>
                <a:srgbClr val="FF0000"/>
              </a:solidFill>
              <a:latin typeface="楷体" panose="02010609060101010101" pitchFamily="49" charset="-122"/>
              <a:ea typeface="楷体" panose="02010609060101010101" pitchFamily="49" charset="-122"/>
            </a:endParaRPr>
          </a:p>
        </p:txBody>
      </p:sp>
      <p:sp>
        <p:nvSpPr>
          <p:cNvPr id="15363" name="Rectangle 3"/>
          <p:cNvSpPr>
            <a:spLocks noGrp="1" noRot="1" noChangeArrowheads="1"/>
          </p:cNvSpPr>
          <p:nvPr>
            <p:ph idx="1"/>
          </p:nvPr>
        </p:nvSpPr>
        <p:spPr>
          <a:xfrm>
            <a:off x="1091613" y="786002"/>
            <a:ext cx="7139098" cy="4680479"/>
          </a:xfrm>
          <a:solidFill>
            <a:schemeClr val="bg1"/>
          </a:solidFill>
          <a:ln>
            <a:solidFill>
              <a:schemeClr val="accent1"/>
            </a:solidFill>
          </a:ln>
        </p:spPr>
        <p:txBody>
          <a:bodyPr>
            <a:noAutofit/>
          </a:bodyPr>
          <a:lstStyle/>
          <a:p>
            <a:pPr>
              <a:lnSpc>
                <a:spcPct val="130000"/>
              </a:lnSpc>
              <a:buFont typeface="Wingdings" panose="05000000000000000000" pitchFamily="2" charset="2"/>
              <a:buNone/>
            </a:pPr>
            <a:r>
              <a:rPr lang="en-US" altLang="zh-CN" sz="2000" smtClean="0">
                <a:solidFill>
                  <a:srgbClr val="1C1C1C"/>
                </a:solidFill>
                <a:latin typeface="楷体" panose="02010609060101010101" pitchFamily="49" charset="-122"/>
                <a:ea typeface="楷体" panose="02010609060101010101" pitchFamily="49" charset="-122"/>
              </a:rPr>
              <a:t>     </a:t>
            </a:r>
            <a:r>
              <a:rPr lang="zh-CN" sz="2000" smtClean="0">
                <a:solidFill>
                  <a:srgbClr val="1C1C1C"/>
                </a:solidFill>
                <a:latin typeface="楷体" panose="02010609060101010101" pitchFamily="49" charset="-122"/>
                <a:ea typeface="楷体" panose="02010609060101010101" pitchFamily="49" charset="-122"/>
              </a:rPr>
              <a:t>第</a:t>
            </a:r>
            <a:r>
              <a:rPr lang="zh-CN" altLang="zh-CN" sz="2000" smtClean="0">
                <a:solidFill>
                  <a:srgbClr val="1C1C1C"/>
                </a:solidFill>
                <a:latin typeface="楷体" panose="02010609060101010101" pitchFamily="49" charset="-122"/>
                <a:ea typeface="楷体" panose="02010609060101010101" pitchFamily="49" charset="-122"/>
              </a:rPr>
              <a:t>2</a:t>
            </a:r>
            <a:r>
              <a:rPr lang="zh-CN" sz="2000">
                <a:solidFill>
                  <a:srgbClr val="1C1C1C"/>
                </a:solidFill>
                <a:latin typeface="楷体" panose="02010609060101010101" pitchFamily="49" charset="-122"/>
                <a:ea typeface="楷体" panose="02010609060101010101" pitchFamily="49" charset="-122"/>
              </a:rPr>
              <a:t>、第</a:t>
            </a:r>
            <a:r>
              <a:rPr lang="zh-CN" altLang="zh-CN" sz="2000">
                <a:solidFill>
                  <a:srgbClr val="1C1C1C"/>
                </a:solidFill>
                <a:latin typeface="楷体" panose="02010609060101010101" pitchFamily="49" charset="-122"/>
                <a:ea typeface="楷体" panose="02010609060101010101" pitchFamily="49" charset="-122"/>
              </a:rPr>
              <a:t>3</a:t>
            </a:r>
            <a:r>
              <a:rPr lang="zh-CN" sz="2000">
                <a:solidFill>
                  <a:srgbClr val="1C1C1C"/>
                </a:solidFill>
                <a:latin typeface="楷体" panose="02010609060101010101" pitchFamily="49" charset="-122"/>
                <a:ea typeface="楷体" panose="02010609060101010101" pitchFamily="49" charset="-122"/>
              </a:rPr>
              <a:t>节，是对红烛自我牺牲精神的讴歌。诗人用设问手法，自问自答，生动地表现了一个思考觉悟的过程。前后两种截然相反的回答，表明了诗人的醒悟，同时也更有力，地表现了红烛精神的可贵。诗人把蜡比作躯体，把火比作灵魂，躯体和灵魂当然应该是互相依存的，这样就发生了一个</a:t>
            </a:r>
            <a:r>
              <a:rPr lang="zh-CN" sz="2000" smtClean="0">
                <a:solidFill>
                  <a:srgbClr val="1C1C1C"/>
                </a:solidFill>
                <a:latin typeface="楷体" panose="02010609060101010101" pitchFamily="49" charset="-122"/>
                <a:ea typeface="楷体" panose="02010609060101010101" pitchFamily="49" charset="-122"/>
              </a:rPr>
              <a:t>问题</a:t>
            </a:r>
            <a:r>
              <a:rPr lang="zh-CN" altLang="en-US" sz="2000" smtClean="0">
                <a:solidFill>
                  <a:srgbClr val="1C1C1C"/>
                </a:solidFill>
                <a:latin typeface="楷体" panose="02010609060101010101" pitchFamily="49" charset="-122"/>
                <a:ea typeface="楷体" panose="02010609060101010101" pitchFamily="49" charset="-122"/>
              </a:rPr>
              <a:t>：</a:t>
            </a:r>
            <a:r>
              <a:rPr lang="zh-CN" sz="2000" smtClean="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为何更须烧蜡成灰，然后才放光出</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起初觉得这是大惑不解的，认为红烛自己“一误再误”，诗人认为这真“矛盾”，自相冲突，不可理解。但是，诗人终于彻悟了，对先前的认识来了一个彻底的自我否定，并非“一误再误”，“红烛啊</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不误，不误</a:t>
            </a:r>
            <a:r>
              <a:rPr lang="zh-CN" altLang="zh-CN" sz="2000">
                <a:solidFill>
                  <a:srgbClr val="1C1C1C"/>
                </a:solidFill>
                <a:latin typeface="楷体" panose="02010609060101010101" pitchFamily="49" charset="-122"/>
                <a:ea typeface="楷体" panose="02010609060101010101" pitchFamily="49" charset="-122"/>
              </a:rPr>
              <a:t>!”</a:t>
            </a:r>
            <a:r>
              <a:rPr lang="zh-CN" sz="2000">
                <a:solidFill>
                  <a:srgbClr val="1C1C1C"/>
                </a:solidFill>
                <a:latin typeface="楷体" panose="02010609060101010101" pitchFamily="49" charset="-122"/>
                <a:ea typeface="楷体" panose="02010609060101010101" pitchFamily="49" charset="-122"/>
              </a:rPr>
              <a:t>诗人理解了红烛，由衷地赞美红烛的奉献精神。</a:t>
            </a:r>
            <a:endParaRPr lang="zh-CN" sz="2000">
              <a:solidFill>
                <a:srgbClr val="1C1C1C"/>
              </a:solidFill>
              <a:latin typeface="楷体" panose="02010609060101010101" pitchFamily="49" charset="-122"/>
              <a:ea typeface="楷体" panose="02010609060101010101" pitchFamily="49" charset="-122"/>
            </a:endParaRPr>
          </a:p>
        </p:txBody>
      </p:sp>
    </p:spTree>
    <p:custDataLst>
      <p:tags r:id="rId2"/>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SUBTYPE" val="q"/>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4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7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p="http://schemas.openxmlformats.org/presentationml/2006/main">
  <p:tag name="KSO_WM_BEAUTIFY_FLAG" val="#wm#"/>
  <p:tag name="KSO_WM_TAG_VERSION" val="1.0"/>
  <p:tag name="KSO_WM_TEMPLATE_CATEGORY" val="custom"/>
  <p:tag name="KSO_WM_TEMPLATE_INDEX" val="20202628"/>
  <p:tag name="KSO_WM_UNIT_COMPATIBLE" val="0"/>
  <p:tag name="KSO_WM_UNIT_DIAGRAM_ISNUMVISUAL" val="0"/>
  <p:tag name="KSO_WM_UNIT_DIAGRAM_ISREFERUNIT" val="0"/>
  <p:tag name="KSO_WM_UNIT_HIGHLIGHT" val="0"/>
  <p:tag name="KSO_WM_UNIT_ID" val="_0**"/>
  <p:tag name="KSO_WM_UNIT_LAYERLEVEL" val="1"/>
</p:tagLst>
</file>

<file path=ppt/tags/tag188.xml><?xml version="1.0" encoding="utf-8"?>
<p:tagLst xmlns:p="http://schemas.openxmlformats.org/presentationml/2006/main">
  <p:tag name="KSO_WM_BEAUTIFY_FLAG" val="#wm#"/>
  <p:tag name="KSO_WM_TAG_VERSION" val="1.0"/>
  <p:tag name="KSO_WM_TEMPLATE_CATEGORY" val="custom"/>
  <p:tag name="KSO_WM_TEMPLATE_INDEX" val="20202628"/>
  <p:tag name="KSO_WM_UNIT_COMPATIBLE" val="0"/>
  <p:tag name="KSO_WM_UNIT_DIAGRAM_ISNUMVISUAL" val="0"/>
  <p:tag name="KSO_WM_UNIT_DIAGRAM_ISREFERUNIT" val="0"/>
  <p:tag name="KSO_WM_UNIT_HIGHLIGHT" val="0"/>
  <p:tag name="KSO_WM_UNIT_ID" val="_0**"/>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628"/>
  <p:tag name="KSO_WM_TEMPLATE_MASTER_THUMB_INDEX" val="12"/>
  <p:tag name="KSO_WM_TEMPLATE_MASTER_TYPE" val="1"/>
  <p:tag name="KSO_WM_TEMPLATE_SUBCATEGORY" val="0"/>
  <p:tag name="KSO_WM_TEMPLATE_THUMBS_INDEX" val="1、4、6、7、8、9、10、11、12、13、14"/>
</p:tagLst>
</file>

<file path=ppt/tags/tag193.xml><?xml version="1.0" encoding="utf-8"?>
<p:tagLst xmlns:p="http://schemas.openxmlformats.org/presentationml/2006/main">
  <p:tag name="KSO_WM_TEMPLATE_CATEGORY" val="custom"/>
  <p:tag name="KSO_WM_TEMPLATE_INDEX" val="20202628"/>
</p:tagLst>
</file>

<file path=ppt/tags/tag194.xml><?xml version="1.0" encoding="utf-8"?>
<p:tagLst xmlns:p="http://schemas.openxmlformats.org/presentationml/2006/main">
  <p:tag name="KSO_WM_TEMPLATE_CATEGORY" val="custom"/>
  <p:tag name="KSO_WM_TEMPLATE_INDEX" val="20202628"/>
</p:tagLst>
</file>

<file path=ppt/tags/tag195.xml><?xml version="1.0" encoding="utf-8"?>
<p:tagLst xmlns:p="http://schemas.openxmlformats.org/presentationml/2006/main">
  <p:tag name="KSO_WM_TEMPLATE_CATEGORY" val="custom"/>
  <p:tag name="KSO_WM_TEMPLATE_INDEX" val="20202628"/>
</p:tagLst>
</file>

<file path=ppt/tags/tag196.xml><?xml version="1.0" encoding="utf-8"?>
<p:tagLst xmlns:p="http://schemas.openxmlformats.org/presentationml/2006/main">
  <p:tag name="KSO_WM_TEMPLATE_CATEGORY" val="custom"/>
  <p:tag name="KSO_WM_TEMPLATE_INDEX" val="20202628"/>
</p:tagLst>
</file>

<file path=ppt/tags/tag197.xml><?xml version="1.0" encoding="utf-8"?>
<p:tagLst xmlns:p="http://schemas.openxmlformats.org/presentationml/2006/main">
  <p:tag name="KSO_WM_TEMPLATE_CATEGORY" val="custom"/>
  <p:tag name="KSO_WM_TEMPLATE_INDEX" val="20202628"/>
</p:tagLst>
</file>

<file path=ppt/tags/tag198.xml><?xml version="1.0" encoding="utf-8"?>
<p:tagLst xmlns:p="http://schemas.openxmlformats.org/presentationml/2006/main">
  <p:tag name="KSO_WM_TEMPLATE_CATEGORY" val="custom"/>
  <p:tag name="KSO_WM_TEMPLATE_INDEX" val="20202628"/>
</p:tagLst>
</file>

<file path=ppt/tags/tag199.xml><?xml version="1.0" encoding="utf-8"?>
<p:tagLst xmlns:p="http://schemas.openxmlformats.org/presentationml/2006/main">
  <p:tag name="KSO_WM_TEMPLATE_CATEGORY" val="custom"/>
  <p:tag name="KSO_WM_TEMPLATE_INDEX" val="20202628"/>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TEMPLATE_CATEGORY" val="custom"/>
  <p:tag name="KSO_WM_TEMPLATE_INDEX" val="20202628"/>
</p:tagLst>
</file>

<file path=ppt/tags/tag201.xml><?xml version="1.0" encoding="utf-8"?>
<p:tagLst xmlns:p="http://schemas.openxmlformats.org/presentationml/2006/main">
  <p:tag name="KSO_WM_TEMPLATE_CATEGORY" val="custom"/>
  <p:tag name="KSO_WM_TEMPLATE_INDEX" val="20202628"/>
</p:tagLst>
</file>

<file path=ppt/tags/tag202.xml><?xml version="1.0" encoding="utf-8"?>
<p:tagLst xmlns:p="http://schemas.openxmlformats.org/presentationml/2006/main">
  <p:tag name="KSO_WM_TEMPLATE_CATEGORY" val="custom"/>
  <p:tag name="KSO_WM_TEMPLATE_INDEX" val="20202628"/>
</p:tagLst>
</file>

<file path=ppt/tags/tag203.xml><?xml version="1.0" encoding="utf-8"?>
<p:tagLst xmlns:p="http://schemas.openxmlformats.org/presentationml/2006/main">
  <p:tag name="KSO_WM_TEMPLATE_CATEGORY" val="custom"/>
  <p:tag name="KSO_WM_TEMPLATE_INDEX" val="20202628"/>
</p:tagLst>
</file>

<file path=ppt/tags/tag204.xml><?xml version="1.0" encoding="utf-8"?>
<p:tagLst xmlns:p="http://schemas.openxmlformats.org/presentationml/2006/main">
  <p:tag name="KSO_WM_TEMPLATE_CATEGORY" val="custom"/>
  <p:tag name="KSO_WM_TEMPLATE_INDEX" val="20202628"/>
</p:tagLst>
</file>

<file path=ppt/tags/tag205.xml><?xml version="1.0" encoding="utf-8"?>
<p:tagLst xmlns:p="http://schemas.openxmlformats.org/presentationml/2006/main">
  <p:tag name="KSO_WM_TEMPLATE_CATEGORY" val="custom"/>
  <p:tag name="KSO_WM_TEMPLATE_INDEX" val="20202628"/>
</p:tagLst>
</file>

<file path=ppt/tags/tag206.xml><?xml version="1.0" encoding="utf-8"?>
<p:tagLst xmlns:p="http://schemas.openxmlformats.org/presentationml/2006/main">
  <p:tag name="KSO_WM_TEMPLATE_CATEGORY" val="custom"/>
  <p:tag name="KSO_WM_TEMPLATE_INDEX" val="20202628"/>
</p:tagLst>
</file>

<file path=ppt/tags/tag207.xml><?xml version="1.0" encoding="utf-8"?>
<p:tagLst xmlns:p="http://schemas.openxmlformats.org/presentationml/2006/main">
  <p:tag name="KSO_WM_TEMPLATE_CATEGORY" val="custom"/>
  <p:tag name="KSO_WM_TEMPLATE_INDEX" val="20202628"/>
</p:tagLst>
</file>

<file path=ppt/tags/tag20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3**"/>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自定义 174">
      <a:dk1>
        <a:srgbClr val="000000"/>
      </a:dk1>
      <a:lt1>
        <a:srgbClr val="FFFFFF"/>
      </a:lt1>
      <a:dk2>
        <a:srgbClr val="DEDEDE"/>
      </a:dk2>
      <a:lt2>
        <a:srgbClr val="F2F2F2"/>
      </a:lt2>
      <a:accent1>
        <a:srgbClr val="D90000"/>
      </a:accent1>
      <a:accent2>
        <a:srgbClr val="D10015"/>
      </a:accent2>
      <a:accent3>
        <a:srgbClr val="D34A1C"/>
      </a:accent3>
      <a:accent4>
        <a:srgbClr val="D57B25"/>
      </a:accent4>
      <a:accent5>
        <a:srgbClr val="D6A62D"/>
      </a:accent5>
      <a:accent6>
        <a:srgbClr val="D9D337"/>
      </a:accent6>
      <a:hlink>
        <a:srgbClr val="0563C1"/>
      </a:hlink>
      <a:folHlink>
        <a:srgbClr val="954D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31</Paragraphs>
  <Slides>15</Slides>
  <Notes>1</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15</vt:i4>
      </vt:variant>
    </vt:vector>
  </HeadingPairs>
  <TitlesOfParts>
    <vt:vector baseType="lpstr" size="26">
      <vt:lpstr>Arial</vt:lpstr>
      <vt:lpstr>Calibri Light</vt:lpstr>
      <vt:lpstr>Calibri</vt:lpstr>
      <vt:lpstr>隶书</vt:lpstr>
      <vt:lpstr>汉仪尚巍手书W</vt:lpstr>
      <vt:lpstr>微软雅黑</vt:lpstr>
      <vt:lpstr>等线 Light</vt:lpstr>
      <vt:lpstr>等线</vt:lpstr>
      <vt:lpstr>楷体</vt:lpstr>
      <vt:lpstr>Wingdings</vt:lpstr>
      <vt:lpstr>自定义设计方案</vt:lpstr>
      <vt:lpstr>红 烛</vt:lpstr>
      <vt:lpstr>PowerPoint Presentation</vt:lpstr>
      <vt:lpstr>PowerPoint Presentation</vt:lpstr>
      <vt:lpstr>PowerPoint Presentation</vt:lpstr>
      <vt:lpstr>PowerPoint Presentation</vt:lpstr>
      <vt:lpstr>PowerPoint Presentation</vt:lpstr>
      <vt:lpstr>PowerPoint Presentation</vt:lpstr>
      <vt:lpstr>第1节</vt:lpstr>
      <vt:lpstr>第2节</vt:lpstr>
      <vt:lpstr> 第3节</vt:lpstr>
      <vt:lpstr> 第4节</vt:lpstr>
      <vt:lpstr> 第4节</vt:lpstr>
      <vt:lpstr> 第5—7节</vt:lpstr>
      <vt:lpstr> 第5—7节</vt:lpstr>
      <vt:lpstr> 第8、9节</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Administrator</dc:creator>
  <cp:lastModifiedBy>Administrator</cp:lastModifiedBy>
  <cp:revision>3</cp:revision>
  <dcterms:created xsi:type="dcterms:W3CDTF">2019-10-10T09:50:00Z</dcterms:created>
  <dcterms:modified xsi:type="dcterms:W3CDTF">2020-08-17T09:44:44Z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2052-11.3.0.8632</vt:lpwstr>
  </property>
</Properties>
</file>